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2" r:id="rId5"/>
    <p:sldId id="275" r:id="rId6"/>
    <p:sldId id="259" r:id="rId7"/>
    <p:sldId id="263" r:id="rId8"/>
    <p:sldId id="260" r:id="rId9"/>
    <p:sldId id="264" r:id="rId10"/>
    <p:sldId id="265" r:id="rId11"/>
    <p:sldId id="266" r:id="rId12"/>
    <p:sldId id="272" r:id="rId13"/>
    <p:sldId id="261" r:id="rId14"/>
    <p:sldId id="267" r:id="rId15"/>
    <p:sldId id="268" r:id="rId16"/>
    <p:sldId id="269" r:id="rId17"/>
    <p:sldId id="273" r:id="rId18"/>
    <p:sldId id="274" r:id="rId19"/>
    <p:sldId id="271" r:id="rId20"/>
    <p:sldId id="281" r:id="rId21"/>
    <p:sldId id="276" r:id="rId22"/>
    <p:sldId id="277" r:id="rId23"/>
    <p:sldId id="278" r:id="rId24"/>
    <p:sldId id="279" r:id="rId25"/>
    <p:sldId id="27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DFD"/>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368" autoAdjust="0"/>
    <p:restoredTop sz="96318" autoAdjust="0"/>
  </p:normalViewPr>
  <p:slideViewPr>
    <p:cSldViewPr snapToGrid="0">
      <p:cViewPr varScale="1">
        <p:scale>
          <a:sx n="110" d="100"/>
          <a:sy n="110" d="100"/>
        </p:scale>
        <p:origin x="-630"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4BFA88-4687-4130-A9E9-50D5AF27B2AA}" type="datetimeFigureOut">
              <a:rPr lang="zh-CN" altLang="en-US" smtClean="0"/>
              <a:pPr/>
              <a:t>2020/7/13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6D82B-CA12-4BF0-92DC-C78675322D60}" type="slidenum">
              <a:rPr lang="zh-CN" altLang="en-US" smtClean="0"/>
              <a:pPr/>
              <a:t>‹#›</a:t>
            </a:fld>
            <a:endParaRPr lang="zh-CN" altLang="en-US"/>
          </a:p>
        </p:txBody>
      </p:sp>
    </p:spTree>
    <p:extLst>
      <p:ext uri="{BB962C8B-B14F-4D97-AF65-F5344CB8AC3E}">
        <p14:creationId xmlns:p14="http://schemas.microsoft.com/office/powerpoint/2010/main" xmlns="" val="2427623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1</a:t>
            </a:fld>
            <a:endParaRPr lang="zh-CN" altLang="en-US"/>
          </a:p>
        </p:txBody>
      </p:sp>
    </p:spTree>
    <p:extLst>
      <p:ext uri="{BB962C8B-B14F-4D97-AF65-F5344CB8AC3E}">
        <p14:creationId xmlns:p14="http://schemas.microsoft.com/office/powerpoint/2010/main" xmlns="" val="858985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2</a:t>
            </a:fld>
            <a:endParaRPr lang="zh-CN" altLang="en-US"/>
          </a:p>
        </p:txBody>
      </p:sp>
    </p:spTree>
    <p:extLst>
      <p:ext uri="{BB962C8B-B14F-4D97-AF65-F5344CB8AC3E}">
        <p14:creationId xmlns:p14="http://schemas.microsoft.com/office/powerpoint/2010/main" xmlns="" val="4017770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3</a:t>
            </a:fld>
            <a:endParaRPr lang="zh-CN" altLang="en-US"/>
          </a:p>
        </p:txBody>
      </p:sp>
    </p:spTree>
    <p:extLst>
      <p:ext uri="{BB962C8B-B14F-4D97-AF65-F5344CB8AC3E}">
        <p14:creationId xmlns:p14="http://schemas.microsoft.com/office/powerpoint/2010/main" xmlns="" val="3141115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4</a:t>
            </a:fld>
            <a:endParaRPr lang="zh-CN" altLang="en-US"/>
          </a:p>
        </p:txBody>
      </p:sp>
    </p:spTree>
    <p:extLst>
      <p:ext uri="{BB962C8B-B14F-4D97-AF65-F5344CB8AC3E}">
        <p14:creationId xmlns:p14="http://schemas.microsoft.com/office/powerpoint/2010/main" xmlns="" val="197492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5</a:t>
            </a:fld>
            <a:endParaRPr lang="zh-CN" altLang="en-US"/>
          </a:p>
        </p:txBody>
      </p:sp>
    </p:spTree>
    <p:extLst>
      <p:ext uri="{BB962C8B-B14F-4D97-AF65-F5344CB8AC3E}">
        <p14:creationId xmlns:p14="http://schemas.microsoft.com/office/powerpoint/2010/main" xmlns="" val="531855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6</a:t>
            </a:fld>
            <a:endParaRPr lang="zh-CN" altLang="en-US"/>
          </a:p>
        </p:txBody>
      </p:sp>
    </p:spTree>
    <p:extLst>
      <p:ext uri="{BB962C8B-B14F-4D97-AF65-F5344CB8AC3E}">
        <p14:creationId xmlns:p14="http://schemas.microsoft.com/office/powerpoint/2010/main" xmlns="" val="1738633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7</a:t>
            </a:fld>
            <a:endParaRPr lang="zh-CN" altLang="en-US"/>
          </a:p>
        </p:txBody>
      </p:sp>
    </p:spTree>
    <p:extLst>
      <p:ext uri="{BB962C8B-B14F-4D97-AF65-F5344CB8AC3E}">
        <p14:creationId xmlns:p14="http://schemas.microsoft.com/office/powerpoint/2010/main" xmlns="" val="1363883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8</a:t>
            </a:fld>
            <a:endParaRPr lang="zh-CN" altLang="en-US"/>
          </a:p>
        </p:txBody>
      </p:sp>
    </p:spTree>
    <p:extLst>
      <p:ext uri="{BB962C8B-B14F-4D97-AF65-F5344CB8AC3E}">
        <p14:creationId xmlns:p14="http://schemas.microsoft.com/office/powerpoint/2010/main" xmlns="" val="3660285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9</a:t>
            </a:fld>
            <a:endParaRPr lang="zh-CN" altLang="en-US"/>
          </a:p>
        </p:txBody>
      </p:sp>
    </p:spTree>
    <p:extLst>
      <p:ext uri="{BB962C8B-B14F-4D97-AF65-F5344CB8AC3E}">
        <p14:creationId xmlns:p14="http://schemas.microsoft.com/office/powerpoint/2010/main" xmlns="" val="862577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10</a:t>
            </a:fld>
            <a:endParaRPr lang="zh-CN" altLang="en-US"/>
          </a:p>
        </p:txBody>
      </p:sp>
    </p:spTree>
    <p:extLst>
      <p:ext uri="{BB962C8B-B14F-4D97-AF65-F5344CB8AC3E}">
        <p14:creationId xmlns:p14="http://schemas.microsoft.com/office/powerpoint/2010/main" xmlns="" val="194805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11</a:t>
            </a:fld>
            <a:endParaRPr lang="zh-CN" altLang="en-US"/>
          </a:p>
        </p:txBody>
      </p:sp>
    </p:spTree>
    <p:extLst>
      <p:ext uri="{BB962C8B-B14F-4D97-AF65-F5344CB8AC3E}">
        <p14:creationId xmlns:p14="http://schemas.microsoft.com/office/powerpoint/2010/main" xmlns="" val="2192375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12</a:t>
            </a:fld>
            <a:endParaRPr lang="zh-CN" altLang="en-US"/>
          </a:p>
        </p:txBody>
      </p:sp>
    </p:spTree>
    <p:extLst>
      <p:ext uri="{BB962C8B-B14F-4D97-AF65-F5344CB8AC3E}">
        <p14:creationId xmlns:p14="http://schemas.microsoft.com/office/powerpoint/2010/main" xmlns="" val="777020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13</a:t>
            </a:fld>
            <a:endParaRPr lang="zh-CN" altLang="en-US"/>
          </a:p>
        </p:txBody>
      </p:sp>
    </p:spTree>
    <p:extLst>
      <p:ext uri="{BB962C8B-B14F-4D97-AF65-F5344CB8AC3E}">
        <p14:creationId xmlns:p14="http://schemas.microsoft.com/office/powerpoint/2010/main" xmlns="" val="3139801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14</a:t>
            </a:fld>
            <a:endParaRPr lang="zh-CN" altLang="en-US"/>
          </a:p>
        </p:txBody>
      </p:sp>
    </p:spTree>
    <p:extLst>
      <p:ext uri="{BB962C8B-B14F-4D97-AF65-F5344CB8AC3E}">
        <p14:creationId xmlns:p14="http://schemas.microsoft.com/office/powerpoint/2010/main" xmlns="" val="891932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15</a:t>
            </a:fld>
            <a:endParaRPr lang="zh-CN" altLang="en-US"/>
          </a:p>
        </p:txBody>
      </p:sp>
    </p:spTree>
    <p:extLst>
      <p:ext uri="{BB962C8B-B14F-4D97-AF65-F5344CB8AC3E}">
        <p14:creationId xmlns:p14="http://schemas.microsoft.com/office/powerpoint/2010/main" xmlns="" val="121392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16</a:t>
            </a:fld>
            <a:endParaRPr lang="zh-CN" altLang="en-US"/>
          </a:p>
        </p:txBody>
      </p:sp>
    </p:spTree>
    <p:extLst>
      <p:ext uri="{BB962C8B-B14F-4D97-AF65-F5344CB8AC3E}">
        <p14:creationId xmlns:p14="http://schemas.microsoft.com/office/powerpoint/2010/main" xmlns="" val="2431003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17</a:t>
            </a:fld>
            <a:endParaRPr lang="zh-CN" altLang="en-US"/>
          </a:p>
        </p:txBody>
      </p:sp>
    </p:spTree>
    <p:extLst>
      <p:ext uri="{BB962C8B-B14F-4D97-AF65-F5344CB8AC3E}">
        <p14:creationId xmlns:p14="http://schemas.microsoft.com/office/powerpoint/2010/main" xmlns="" val="399408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18</a:t>
            </a:fld>
            <a:endParaRPr lang="zh-CN" altLang="en-US"/>
          </a:p>
        </p:txBody>
      </p:sp>
    </p:spTree>
    <p:extLst>
      <p:ext uri="{BB962C8B-B14F-4D97-AF65-F5344CB8AC3E}">
        <p14:creationId xmlns:p14="http://schemas.microsoft.com/office/powerpoint/2010/main" xmlns="" val="3014934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19</a:t>
            </a:fld>
            <a:endParaRPr lang="zh-CN" altLang="en-US"/>
          </a:p>
        </p:txBody>
      </p:sp>
    </p:spTree>
    <p:extLst>
      <p:ext uri="{BB962C8B-B14F-4D97-AF65-F5344CB8AC3E}">
        <p14:creationId xmlns:p14="http://schemas.microsoft.com/office/powerpoint/2010/main" xmlns="" val="2406133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20</a:t>
            </a:fld>
            <a:endParaRPr lang="zh-CN" altLang="en-US"/>
          </a:p>
        </p:txBody>
      </p:sp>
    </p:spTree>
    <p:extLst>
      <p:ext uri="{BB962C8B-B14F-4D97-AF65-F5344CB8AC3E}">
        <p14:creationId xmlns:p14="http://schemas.microsoft.com/office/powerpoint/2010/main" xmlns="" val="3579167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21</a:t>
            </a:fld>
            <a:endParaRPr lang="zh-CN" altLang="en-US"/>
          </a:p>
        </p:txBody>
      </p:sp>
    </p:spTree>
    <p:extLst>
      <p:ext uri="{BB962C8B-B14F-4D97-AF65-F5344CB8AC3E}">
        <p14:creationId xmlns:p14="http://schemas.microsoft.com/office/powerpoint/2010/main" xmlns="" val="2939767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22</a:t>
            </a:fld>
            <a:endParaRPr lang="zh-CN" altLang="en-US"/>
          </a:p>
        </p:txBody>
      </p:sp>
    </p:spTree>
    <p:extLst>
      <p:ext uri="{BB962C8B-B14F-4D97-AF65-F5344CB8AC3E}">
        <p14:creationId xmlns:p14="http://schemas.microsoft.com/office/powerpoint/2010/main" xmlns="" val="18640040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23</a:t>
            </a:fld>
            <a:endParaRPr lang="zh-CN" altLang="en-US"/>
          </a:p>
        </p:txBody>
      </p:sp>
    </p:spTree>
    <p:extLst>
      <p:ext uri="{BB962C8B-B14F-4D97-AF65-F5344CB8AC3E}">
        <p14:creationId xmlns:p14="http://schemas.microsoft.com/office/powerpoint/2010/main" xmlns="" val="1280422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24</a:t>
            </a:fld>
            <a:endParaRPr lang="zh-CN" altLang="en-US"/>
          </a:p>
        </p:txBody>
      </p:sp>
    </p:spTree>
    <p:extLst>
      <p:ext uri="{BB962C8B-B14F-4D97-AF65-F5344CB8AC3E}">
        <p14:creationId xmlns:p14="http://schemas.microsoft.com/office/powerpoint/2010/main" xmlns="" val="31900194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756D82B-CA12-4BF0-92DC-C78675322D60}" type="slidenum">
              <a:rPr lang="zh-CN" altLang="en-US" smtClean="0"/>
              <a:pPr/>
              <a:t>25</a:t>
            </a:fld>
            <a:endParaRPr lang="zh-CN" altLang="en-US"/>
          </a:p>
        </p:txBody>
      </p:sp>
    </p:spTree>
    <p:extLst>
      <p:ext uri="{BB962C8B-B14F-4D97-AF65-F5344CB8AC3E}">
        <p14:creationId xmlns:p14="http://schemas.microsoft.com/office/powerpoint/2010/main" xmlns="" val="3763687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C1F3F67-FD89-45F1-BFFA-63524D56CA2F}"/>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74298669-787A-4B4B-AB09-48B42409FA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C67B5C24-11A4-4F71-8CED-7F36DCF60AC5}"/>
              </a:ext>
            </a:extLst>
          </p:cNvPr>
          <p:cNvSpPr>
            <a:spLocks noGrp="1"/>
          </p:cNvSpPr>
          <p:nvPr>
            <p:ph type="dt" sz="half" idx="10"/>
          </p:nvPr>
        </p:nvSpPr>
        <p:spPr/>
        <p:txBody>
          <a:bodyPr/>
          <a:lstStyle/>
          <a:p>
            <a:fld id="{B5ECE486-C6A0-4608-840F-0A72D58B9722}" type="datetimeFigureOut">
              <a:rPr lang="zh-CN" altLang="en-US" smtClean="0"/>
              <a:pPr/>
              <a:t>2020/7/13</a:t>
            </a:fld>
            <a:endParaRPr lang="zh-CN" altLang="en-US"/>
          </a:p>
        </p:txBody>
      </p:sp>
      <p:sp>
        <p:nvSpPr>
          <p:cNvPr id="5" name="页脚占位符 4">
            <a:extLst>
              <a:ext uri="{FF2B5EF4-FFF2-40B4-BE49-F238E27FC236}">
                <a16:creationId xmlns:a16="http://schemas.microsoft.com/office/drawing/2014/main" xmlns="" id="{38BFBB10-9E90-4F0C-A432-AE8B40F6F96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C05C483-9E1E-46E5-9E3B-3B2EF1E10C95}"/>
              </a:ext>
            </a:extLst>
          </p:cNvPr>
          <p:cNvSpPr>
            <a:spLocks noGrp="1"/>
          </p:cNvSpPr>
          <p:nvPr>
            <p:ph type="sldNum" sz="quarter" idx="12"/>
          </p:nvPr>
        </p:nvSpPr>
        <p:spPr/>
        <p:txBody>
          <a:body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1886294307"/>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E6F4A89-E37B-447E-8E95-C8532DD6C4C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781D700B-3A3C-4DD1-BA59-CD9C3EFADB8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1A934E58-5F45-415C-9E5D-5F07B856E0F4}"/>
              </a:ext>
            </a:extLst>
          </p:cNvPr>
          <p:cNvSpPr>
            <a:spLocks noGrp="1"/>
          </p:cNvSpPr>
          <p:nvPr>
            <p:ph type="dt" sz="half" idx="10"/>
          </p:nvPr>
        </p:nvSpPr>
        <p:spPr/>
        <p:txBody>
          <a:bodyPr/>
          <a:lstStyle/>
          <a:p>
            <a:fld id="{B5ECE486-C6A0-4608-840F-0A72D58B9722}" type="datetimeFigureOut">
              <a:rPr lang="zh-CN" altLang="en-US" smtClean="0"/>
              <a:pPr/>
              <a:t>2020/7/13</a:t>
            </a:fld>
            <a:endParaRPr lang="zh-CN" altLang="en-US"/>
          </a:p>
        </p:txBody>
      </p:sp>
      <p:sp>
        <p:nvSpPr>
          <p:cNvPr id="5" name="页脚占位符 4">
            <a:extLst>
              <a:ext uri="{FF2B5EF4-FFF2-40B4-BE49-F238E27FC236}">
                <a16:creationId xmlns:a16="http://schemas.microsoft.com/office/drawing/2014/main" xmlns="" id="{9F656CA4-B9E5-4266-9CDB-CB1A16EA5C1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E03AF05-8E64-40C1-9296-359C5B73831B}"/>
              </a:ext>
            </a:extLst>
          </p:cNvPr>
          <p:cNvSpPr>
            <a:spLocks noGrp="1"/>
          </p:cNvSpPr>
          <p:nvPr>
            <p:ph type="sldNum" sz="quarter" idx="12"/>
          </p:nvPr>
        </p:nvSpPr>
        <p:spPr/>
        <p:txBody>
          <a:body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2682176805"/>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D80249C-2036-4301-94F8-AB4B3031C18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B2E68BA6-53F4-4F1B-98DF-BCA0D6B20A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FCBA90A9-365C-49B3-99FA-211AC64FEBE3}"/>
              </a:ext>
            </a:extLst>
          </p:cNvPr>
          <p:cNvSpPr>
            <a:spLocks noGrp="1"/>
          </p:cNvSpPr>
          <p:nvPr>
            <p:ph type="dt" sz="half" idx="10"/>
          </p:nvPr>
        </p:nvSpPr>
        <p:spPr/>
        <p:txBody>
          <a:bodyPr/>
          <a:lstStyle/>
          <a:p>
            <a:fld id="{B5ECE486-C6A0-4608-840F-0A72D58B9722}" type="datetimeFigureOut">
              <a:rPr lang="zh-CN" altLang="en-US" smtClean="0"/>
              <a:pPr/>
              <a:t>2020/7/13</a:t>
            </a:fld>
            <a:endParaRPr lang="zh-CN" altLang="en-US"/>
          </a:p>
        </p:txBody>
      </p:sp>
      <p:sp>
        <p:nvSpPr>
          <p:cNvPr id="5" name="页脚占位符 4">
            <a:extLst>
              <a:ext uri="{FF2B5EF4-FFF2-40B4-BE49-F238E27FC236}">
                <a16:creationId xmlns:a16="http://schemas.microsoft.com/office/drawing/2014/main" xmlns="" id="{4B69594F-78CE-4DE7-ACA9-088E185B0C8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52375F1-B2B1-4522-B258-D81EE3C52BF9}"/>
              </a:ext>
            </a:extLst>
          </p:cNvPr>
          <p:cNvSpPr>
            <a:spLocks noGrp="1"/>
          </p:cNvSpPr>
          <p:nvPr>
            <p:ph type="sldNum" sz="quarter" idx="12"/>
          </p:nvPr>
        </p:nvSpPr>
        <p:spPr/>
        <p:txBody>
          <a:body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2227727595"/>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37DB5E7-8AA9-4C4E-91D5-736E2C0C777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FA19845E-8BA2-4C05-923A-4E5AE16BC343}"/>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EE229451-594E-4E57-B57A-687DF0E05D8D}"/>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8643994E-D8E4-4B52-80BE-BEFFDEB23729}"/>
              </a:ext>
            </a:extLst>
          </p:cNvPr>
          <p:cNvSpPr>
            <a:spLocks noGrp="1"/>
          </p:cNvSpPr>
          <p:nvPr>
            <p:ph type="dt" sz="half" idx="10"/>
          </p:nvPr>
        </p:nvSpPr>
        <p:spPr/>
        <p:txBody>
          <a:bodyPr/>
          <a:lstStyle/>
          <a:p>
            <a:fld id="{B5ECE486-C6A0-4608-840F-0A72D58B9722}" type="datetimeFigureOut">
              <a:rPr lang="zh-CN" altLang="en-US" smtClean="0"/>
              <a:pPr/>
              <a:t>2020/7/13</a:t>
            </a:fld>
            <a:endParaRPr lang="zh-CN" altLang="en-US"/>
          </a:p>
        </p:txBody>
      </p:sp>
      <p:sp>
        <p:nvSpPr>
          <p:cNvPr id="6" name="页脚占位符 5">
            <a:extLst>
              <a:ext uri="{FF2B5EF4-FFF2-40B4-BE49-F238E27FC236}">
                <a16:creationId xmlns:a16="http://schemas.microsoft.com/office/drawing/2014/main" xmlns="" id="{2D7DD2A2-ECED-4DAD-843D-51DA268946C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49443045-8AFC-4ED7-8211-277BE635774E}"/>
              </a:ext>
            </a:extLst>
          </p:cNvPr>
          <p:cNvSpPr>
            <a:spLocks noGrp="1"/>
          </p:cNvSpPr>
          <p:nvPr>
            <p:ph type="sldNum" sz="quarter" idx="12"/>
          </p:nvPr>
        </p:nvSpPr>
        <p:spPr/>
        <p:txBody>
          <a:body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2294472868"/>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B68190B-A813-4594-92E2-322659B5A8B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AA07BAE6-F604-4330-93AD-5B5B069F7C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FEF6A545-5BF6-4F83-9F80-09228735D25F}"/>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ED58DAE3-205A-408F-BC52-50F95E202D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153786B6-B8E1-428F-BE1F-7A6E36E0403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CC48E20A-AD75-4E57-B95A-879721D9DAA7}"/>
              </a:ext>
            </a:extLst>
          </p:cNvPr>
          <p:cNvSpPr>
            <a:spLocks noGrp="1"/>
          </p:cNvSpPr>
          <p:nvPr>
            <p:ph type="dt" sz="half" idx="10"/>
          </p:nvPr>
        </p:nvSpPr>
        <p:spPr/>
        <p:txBody>
          <a:bodyPr/>
          <a:lstStyle/>
          <a:p>
            <a:fld id="{B5ECE486-C6A0-4608-840F-0A72D58B9722}" type="datetimeFigureOut">
              <a:rPr lang="zh-CN" altLang="en-US" smtClean="0"/>
              <a:pPr/>
              <a:t>2020/7/13</a:t>
            </a:fld>
            <a:endParaRPr lang="zh-CN" altLang="en-US"/>
          </a:p>
        </p:txBody>
      </p:sp>
      <p:sp>
        <p:nvSpPr>
          <p:cNvPr id="8" name="页脚占位符 7">
            <a:extLst>
              <a:ext uri="{FF2B5EF4-FFF2-40B4-BE49-F238E27FC236}">
                <a16:creationId xmlns:a16="http://schemas.microsoft.com/office/drawing/2014/main" xmlns="" id="{7142B52A-0A51-44C1-B0D1-8D1637DC3FA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B6E4C8F1-DF76-43FB-8656-9A4C8EEA18A4}"/>
              </a:ext>
            </a:extLst>
          </p:cNvPr>
          <p:cNvSpPr>
            <a:spLocks noGrp="1"/>
          </p:cNvSpPr>
          <p:nvPr>
            <p:ph type="sldNum" sz="quarter" idx="12"/>
          </p:nvPr>
        </p:nvSpPr>
        <p:spPr/>
        <p:txBody>
          <a:body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1099100881"/>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C94382C-9764-4024-97AA-8E2E71878BF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F1330536-31AE-424D-831B-0E09889B8F03}"/>
              </a:ext>
            </a:extLst>
          </p:cNvPr>
          <p:cNvSpPr>
            <a:spLocks noGrp="1"/>
          </p:cNvSpPr>
          <p:nvPr>
            <p:ph type="dt" sz="half" idx="10"/>
          </p:nvPr>
        </p:nvSpPr>
        <p:spPr/>
        <p:txBody>
          <a:bodyPr/>
          <a:lstStyle/>
          <a:p>
            <a:fld id="{B5ECE486-C6A0-4608-840F-0A72D58B9722}" type="datetimeFigureOut">
              <a:rPr lang="zh-CN" altLang="en-US" smtClean="0"/>
              <a:pPr/>
              <a:t>2020/7/13</a:t>
            </a:fld>
            <a:endParaRPr lang="zh-CN" altLang="en-US"/>
          </a:p>
        </p:txBody>
      </p:sp>
      <p:sp>
        <p:nvSpPr>
          <p:cNvPr id="4" name="页脚占位符 3">
            <a:extLst>
              <a:ext uri="{FF2B5EF4-FFF2-40B4-BE49-F238E27FC236}">
                <a16:creationId xmlns:a16="http://schemas.microsoft.com/office/drawing/2014/main" xmlns="" id="{EDB00287-7F88-4906-A203-E12809B0C92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DAD638ED-9D1E-47FB-B4F4-CEBE01D945ED}"/>
              </a:ext>
            </a:extLst>
          </p:cNvPr>
          <p:cNvSpPr>
            <a:spLocks noGrp="1"/>
          </p:cNvSpPr>
          <p:nvPr>
            <p:ph type="sldNum" sz="quarter" idx="12"/>
          </p:nvPr>
        </p:nvSpPr>
        <p:spPr/>
        <p:txBody>
          <a:body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4217575181"/>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4FE14304-6288-4CCE-AAD8-91B625042E79}"/>
              </a:ext>
            </a:extLst>
          </p:cNvPr>
          <p:cNvSpPr>
            <a:spLocks noGrp="1"/>
          </p:cNvSpPr>
          <p:nvPr>
            <p:ph type="dt" sz="half" idx="10"/>
          </p:nvPr>
        </p:nvSpPr>
        <p:spPr/>
        <p:txBody>
          <a:bodyPr/>
          <a:lstStyle/>
          <a:p>
            <a:fld id="{B5ECE486-C6A0-4608-840F-0A72D58B9722}" type="datetimeFigureOut">
              <a:rPr lang="zh-CN" altLang="en-US" smtClean="0"/>
              <a:pPr/>
              <a:t>2020/7/13</a:t>
            </a:fld>
            <a:endParaRPr lang="zh-CN" altLang="en-US"/>
          </a:p>
        </p:txBody>
      </p:sp>
      <p:sp>
        <p:nvSpPr>
          <p:cNvPr id="3" name="页脚占位符 2">
            <a:extLst>
              <a:ext uri="{FF2B5EF4-FFF2-40B4-BE49-F238E27FC236}">
                <a16:creationId xmlns:a16="http://schemas.microsoft.com/office/drawing/2014/main" xmlns="" id="{72620E81-9640-4B68-874E-DD9B1959C84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F303CA23-8B48-415B-A10E-F68327775BFE}"/>
              </a:ext>
            </a:extLst>
          </p:cNvPr>
          <p:cNvSpPr>
            <a:spLocks noGrp="1"/>
          </p:cNvSpPr>
          <p:nvPr>
            <p:ph type="sldNum" sz="quarter" idx="12"/>
          </p:nvPr>
        </p:nvSpPr>
        <p:spPr/>
        <p:txBody>
          <a:body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3985855703"/>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D266B78-9127-4792-B648-9102D0910AD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2811183E-C76E-4654-9B98-ADBCD70D84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DF864BB3-F6EB-4A72-90FB-2BF95E3981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052B8A7C-254F-480C-ABFA-7CE71B689DBF}"/>
              </a:ext>
            </a:extLst>
          </p:cNvPr>
          <p:cNvSpPr>
            <a:spLocks noGrp="1"/>
          </p:cNvSpPr>
          <p:nvPr>
            <p:ph type="dt" sz="half" idx="10"/>
          </p:nvPr>
        </p:nvSpPr>
        <p:spPr/>
        <p:txBody>
          <a:bodyPr/>
          <a:lstStyle/>
          <a:p>
            <a:fld id="{B5ECE486-C6A0-4608-840F-0A72D58B9722}" type="datetimeFigureOut">
              <a:rPr lang="zh-CN" altLang="en-US" smtClean="0"/>
              <a:pPr/>
              <a:t>2020/7/13</a:t>
            </a:fld>
            <a:endParaRPr lang="zh-CN" altLang="en-US"/>
          </a:p>
        </p:txBody>
      </p:sp>
      <p:sp>
        <p:nvSpPr>
          <p:cNvPr id="6" name="页脚占位符 5">
            <a:extLst>
              <a:ext uri="{FF2B5EF4-FFF2-40B4-BE49-F238E27FC236}">
                <a16:creationId xmlns:a16="http://schemas.microsoft.com/office/drawing/2014/main" xmlns="" id="{14328073-8017-4324-B5CF-8FD5132F25F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6476994-25CF-4348-9797-B6F9F2DC6760}"/>
              </a:ext>
            </a:extLst>
          </p:cNvPr>
          <p:cNvSpPr>
            <a:spLocks noGrp="1"/>
          </p:cNvSpPr>
          <p:nvPr>
            <p:ph type="sldNum" sz="quarter" idx="12"/>
          </p:nvPr>
        </p:nvSpPr>
        <p:spPr/>
        <p:txBody>
          <a:body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1454703695"/>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11A5E74-D6AE-4956-A000-E775C9752CB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DAD28CB-685A-476B-8FFE-14DED4A24F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85C8E0FE-E42C-4C94-A0FC-182F5EC38C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691E043C-BF6F-4874-8687-CF5D08B193FA}"/>
              </a:ext>
            </a:extLst>
          </p:cNvPr>
          <p:cNvSpPr>
            <a:spLocks noGrp="1"/>
          </p:cNvSpPr>
          <p:nvPr>
            <p:ph type="dt" sz="half" idx="10"/>
          </p:nvPr>
        </p:nvSpPr>
        <p:spPr/>
        <p:txBody>
          <a:bodyPr/>
          <a:lstStyle/>
          <a:p>
            <a:fld id="{B5ECE486-C6A0-4608-840F-0A72D58B9722}" type="datetimeFigureOut">
              <a:rPr lang="zh-CN" altLang="en-US" smtClean="0"/>
              <a:pPr/>
              <a:t>2020/7/13</a:t>
            </a:fld>
            <a:endParaRPr lang="zh-CN" altLang="en-US"/>
          </a:p>
        </p:txBody>
      </p:sp>
      <p:sp>
        <p:nvSpPr>
          <p:cNvPr id="6" name="页脚占位符 5">
            <a:extLst>
              <a:ext uri="{FF2B5EF4-FFF2-40B4-BE49-F238E27FC236}">
                <a16:creationId xmlns:a16="http://schemas.microsoft.com/office/drawing/2014/main" xmlns="" id="{AC06C064-DBE8-4629-9687-9D6AC99E6B9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0C44878-D311-4237-A8CD-1CF6FEA4D4D6}"/>
              </a:ext>
            </a:extLst>
          </p:cNvPr>
          <p:cNvSpPr>
            <a:spLocks noGrp="1"/>
          </p:cNvSpPr>
          <p:nvPr>
            <p:ph type="sldNum" sz="quarter" idx="12"/>
          </p:nvPr>
        </p:nvSpPr>
        <p:spPr/>
        <p:txBody>
          <a:body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171186443"/>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47FD2A9-601E-4F79-8374-D6D7CDC5410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55BE33FA-8475-4B39-967D-144960537C1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926F6875-0618-4B90-A9B0-E893366AA69B}"/>
              </a:ext>
            </a:extLst>
          </p:cNvPr>
          <p:cNvSpPr>
            <a:spLocks noGrp="1"/>
          </p:cNvSpPr>
          <p:nvPr>
            <p:ph type="dt" sz="half" idx="10"/>
          </p:nvPr>
        </p:nvSpPr>
        <p:spPr/>
        <p:txBody>
          <a:bodyPr/>
          <a:lstStyle/>
          <a:p>
            <a:fld id="{B5ECE486-C6A0-4608-840F-0A72D58B9722}" type="datetimeFigureOut">
              <a:rPr lang="zh-CN" altLang="en-US" smtClean="0"/>
              <a:pPr/>
              <a:t>2020/7/13</a:t>
            </a:fld>
            <a:endParaRPr lang="zh-CN" altLang="en-US"/>
          </a:p>
        </p:txBody>
      </p:sp>
      <p:sp>
        <p:nvSpPr>
          <p:cNvPr id="5" name="页脚占位符 4">
            <a:extLst>
              <a:ext uri="{FF2B5EF4-FFF2-40B4-BE49-F238E27FC236}">
                <a16:creationId xmlns:a16="http://schemas.microsoft.com/office/drawing/2014/main" xmlns="" id="{E280D91D-4E4A-47CD-B174-E10E7AFFF02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23F3ECD-C7FD-4119-BD0F-61E430730ADA}"/>
              </a:ext>
            </a:extLst>
          </p:cNvPr>
          <p:cNvSpPr>
            <a:spLocks noGrp="1"/>
          </p:cNvSpPr>
          <p:nvPr>
            <p:ph type="sldNum" sz="quarter" idx="12"/>
          </p:nvPr>
        </p:nvSpPr>
        <p:spPr/>
        <p:txBody>
          <a:body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894336197"/>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3AACE077-4610-4CC9-919C-48973449372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EEC40DE4-FC48-495C-A04F-AC5C90177A02}"/>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01E7DDF7-2A8A-4CBE-8B9A-F547E26481C9}"/>
              </a:ext>
            </a:extLst>
          </p:cNvPr>
          <p:cNvSpPr>
            <a:spLocks noGrp="1"/>
          </p:cNvSpPr>
          <p:nvPr>
            <p:ph type="dt" sz="half" idx="10"/>
          </p:nvPr>
        </p:nvSpPr>
        <p:spPr/>
        <p:txBody>
          <a:bodyPr/>
          <a:lstStyle/>
          <a:p>
            <a:fld id="{B5ECE486-C6A0-4608-840F-0A72D58B9722}" type="datetimeFigureOut">
              <a:rPr lang="zh-CN" altLang="en-US" smtClean="0"/>
              <a:pPr/>
              <a:t>2020/7/13</a:t>
            </a:fld>
            <a:endParaRPr lang="zh-CN" altLang="en-US"/>
          </a:p>
        </p:txBody>
      </p:sp>
      <p:sp>
        <p:nvSpPr>
          <p:cNvPr id="5" name="页脚占位符 4">
            <a:extLst>
              <a:ext uri="{FF2B5EF4-FFF2-40B4-BE49-F238E27FC236}">
                <a16:creationId xmlns:a16="http://schemas.microsoft.com/office/drawing/2014/main" xmlns="" id="{7FDB565D-D121-4D7F-ADB3-E1BAEE71A8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F5984B0-E6AC-41A0-8043-30FCE235C84A}"/>
              </a:ext>
            </a:extLst>
          </p:cNvPr>
          <p:cNvSpPr>
            <a:spLocks noGrp="1"/>
          </p:cNvSpPr>
          <p:nvPr>
            <p:ph type="sldNum" sz="quarter" idx="12"/>
          </p:nvPr>
        </p:nvSpPr>
        <p:spPr/>
        <p:txBody>
          <a:body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2711322779"/>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31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7FEAA777-E062-40CE-9A9B-94D26AF756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5F6EBD0-8BF8-4011-96EB-8332046756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EE8489A0-E1AE-4138-971E-9310D26CCF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ECE486-C6A0-4608-840F-0A72D58B9722}" type="datetimeFigureOut">
              <a:rPr lang="zh-CN" altLang="en-US" smtClean="0"/>
              <a:pPr/>
              <a:t>2020/7/13</a:t>
            </a:fld>
            <a:endParaRPr lang="zh-CN" altLang="en-US"/>
          </a:p>
        </p:txBody>
      </p:sp>
      <p:sp>
        <p:nvSpPr>
          <p:cNvPr id="5" name="页脚占位符 4">
            <a:extLst>
              <a:ext uri="{FF2B5EF4-FFF2-40B4-BE49-F238E27FC236}">
                <a16:creationId xmlns:a16="http://schemas.microsoft.com/office/drawing/2014/main" xmlns="" id="{6EFFDADF-5EA7-4B6F-82EA-7F52638F67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75B44E31-A266-49F7-A897-483AC9E676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5D1B26-46D7-4B80-82F2-700270B5A618}" type="slidenum">
              <a:rPr lang="zh-CN" altLang="en-US" smtClean="0"/>
              <a:pPr/>
              <a:t>‹#›</a:t>
            </a:fld>
            <a:endParaRPr lang="zh-CN" altLang="en-US"/>
          </a:p>
        </p:txBody>
      </p:sp>
    </p:spTree>
    <p:extLst>
      <p:ext uri="{BB962C8B-B14F-4D97-AF65-F5344CB8AC3E}">
        <p14:creationId xmlns:p14="http://schemas.microsoft.com/office/powerpoint/2010/main" xmlns="" val="3246358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xmlns="" id="{38634BE6-78EC-420D-B18C-0A48ED4CE6CE}"/>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1680726"/>
            <a:ext cx="6224562" cy="1420492"/>
          </a:xfrm>
          <a:prstGeom prst="rect">
            <a:avLst/>
          </a:prstGeom>
        </p:spPr>
      </p:pic>
      <p:sp>
        <p:nvSpPr>
          <p:cNvPr id="6" name="文本框 5">
            <a:extLst>
              <a:ext uri="{FF2B5EF4-FFF2-40B4-BE49-F238E27FC236}">
                <a16:creationId xmlns:a16="http://schemas.microsoft.com/office/drawing/2014/main" xmlns="" id="{2DF1BAB5-65F4-47D2-B9CD-6747F36E9B53}"/>
              </a:ext>
            </a:extLst>
          </p:cNvPr>
          <p:cNvSpPr txBox="1"/>
          <p:nvPr/>
        </p:nvSpPr>
        <p:spPr>
          <a:xfrm>
            <a:off x="8094395" y="469302"/>
            <a:ext cx="1105469" cy="5016758"/>
          </a:xfrm>
          <a:prstGeom prst="rect">
            <a:avLst/>
          </a:prstGeom>
          <a:noFill/>
        </p:spPr>
        <p:txBody>
          <a:bodyPr wrap="square" rtlCol="0">
            <a:spAutoFit/>
          </a:bodyPr>
          <a:lstStyle/>
          <a:p>
            <a:r>
              <a:rPr lang="zh-CN" altLang="en-US" sz="8000" b="1" dirty="0" smtClean="0">
                <a:solidFill>
                  <a:schemeClr val="tx1">
                    <a:lumMod val="65000"/>
                    <a:lumOff val="35000"/>
                  </a:schemeClr>
                </a:solidFill>
                <a:latin typeface="字魂49号-逍遥行书" panose="00000500000000000000" pitchFamily="2" charset="-122"/>
                <a:ea typeface="字魂49号-逍遥行书" panose="00000500000000000000" pitchFamily="2" charset="-122"/>
              </a:rPr>
              <a:t>古典文化</a:t>
            </a:r>
            <a:endParaRPr lang="zh-CN" altLang="en-US" sz="80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sp>
        <p:nvSpPr>
          <p:cNvPr id="8" name="文本框 7">
            <a:extLst>
              <a:ext uri="{FF2B5EF4-FFF2-40B4-BE49-F238E27FC236}">
                <a16:creationId xmlns:a16="http://schemas.microsoft.com/office/drawing/2014/main" xmlns="" id="{A60D1452-6283-4368-A855-BADB39BAC28B}"/>
              </a:ext>
            </a:extLst>
          </p:cNvPr>
          <p:cNvSpPr txBox="1"/>
          <p:nvPr/>
        </p:nvSpPr>
        <p:spPr>
          <a:xfrm>
            <a:off x="7180239" y="1679936"/>
            <a:ext cx="830997" cy="4599296"/>
          </a:xfrm>
          <a:prstGeom prst="rect">
            <a:avLst/>
          </a:prstGeom>
          <a:noFill/>
        </p:spPr>
        <p:txBody>
          <a:bodyPr vert="eaVert" wrap="square" rtlCol="0">
            <a:spAutoFit/>
          </a:bodyPr>
          <a:lstStyle/>
          <a:p>
            <a:pPr>
              <a:lnSpc>
                <a:spcPct val="150000"/>
              </a:lnSpc>
            </a:pPr>
            <a:r>
              <a:rPr lang="zh-CN" altLang="en-US" sz="14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10" name="图片 9">
            <a:extLst>
              <a:ext uri="{FF2B5EF4-FFF2-40B4-BE49-F238E27FC236}">
                <a16:creationId xmlns:a16="http://schemas.microsoft.com/office/drawing/2014/main" xmlns="" id="{492BA668-F4F8-43D8-A99D-E67532F508D4}"/>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58497" t="3184" r="27022" b="53433"/>
          <a:stretch/>
        </p:blipFill>
        <p:spPr>
          <a:xfrm>
            <a:off x="6671592" y="4919678"/>
            <a:ext cx="508647" cy="1132765"/>
          </a:xfrm>
          <a:prstGeom prst="rect">
            <a:avLst/>
          </a:prstGeom>
        </p:spPr>
      </p:pic>
      <p:sp>
        <p:nvSpPr>
          <p:cNvPr id="11" name="文本框 10">
            <a:extLst>
              <a:ext uri="{FF2B5EF4-FFF2-40B4-BE49-F238E27FC236}">
                <a16:creationId xmlns:a16="http://schemas.microsoft.com/office/drawing/2014/main" xmlns="" id="{D701F1AD-EF9C-4BAF-8510-67F71B8B3212}"/>
              </a:ext>
            </a:extLst>
          </p:cNvPr>
          <p:cNvSpPr txBox="1"/>
          <p:nvPr/>
        </p:nvSpPr>
        <p:spPr>
          <a:xfrm>
            <a:off x="6754750" y="4978229"/>
            <a:ext cx="342330" cy="1015663"/>
          </a:xfrm>
          <a:prstGeom prst="rect">
            <a:avLst/>
          </a:prstGeom>
          <a:noFill/>
        </p:spPr>
        <p:txBody>
          <a:bodyPr wrap="square" rtlCol="0">
            <a:spAutoFit/>
          </a:bodyPr>
          <a:lstStyle/>
          <a:p>
            <a:pPr algn="ctr"/>
            <a:r>
              <a:rPr lang="zh-CN" altLang="en-US" sz="2000" b="1" dirty="0">
                <a:solidFill>
                  <a:schemeClr val="bg1"/>
                </a:solidFill>
                <a:latin typeface="字魂49号-逍遥行书" panose="00000500000000000000" pitchFamily="2" charset="-122"/>
                <a:ea typeface="字魂49号-逍遥行书" panose="00000500000000000000" pitchFamily="2" charset="-122"/>
              </a:rPr>
              <a:t>中国风</a:t>
            </a:r>
          </a:p>
        </p:txBody>
      </p:sp>
      <p:pic>
        <p:nvPicPr>
          <p:cNvPr id="13" name="图片 12" descr="图片包含 动物, 鸟, 水鸟&#10;&#10;描述已自动生成">
            <a:extLst>
              <a:ext uri="{FF2B5EF4-FFF2-40B4-BE49-F238E27FC236}">
                <a16:creationId xmlns:a16="http://schemas.microsoft.com/office/drawing/2014/main" xmlns="" id="{D1B0BD63-8FC1-451D-9A3C-BEB6938B0836}"/>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rot="20680874">
            <a:off x="10158167" y="2683719"/>
            <a:ext cx="1535997" cy="1535997"/>
          </a:xfrm>
          <a:prstGeom prst="rect">
            <a:avLst/>
          </a:prstGeom>
        </p:spPr>
      </p:pic>
    </p:spTree>
    <p:extLst>
      <p:ext uri="{BB962C8B-B14F-4D97-AF65-F5344CB8AC3E}">
        <p14:creationId xmlns:p14="http://schemas.microsoft.com/office/powerpoint/2010/main" xmlns="" val="20787986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226318"/>
            <a:ext cx="12192000" cy="7084318"/>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a:extLst>
              <a:ext uri="{FF2B5EF4-FFF2-40B4-BE49-F238E27FC236}">
                <a16:creationId xmlns:a16="http://schemas.microsoft.com/office/drawing/2014/main" xmlns="" id="{17328512-1599-4133-9D56-EB4443196AC0}"/>
              </a:ext>
            </a:extLst>
          </p:cNvPr>
          <p:cNvGrpSpPr/>
          <p:nvPr/>
        </p:nvGrpSpPr>
        <p:grpSpPr>
          <a:xfrm>
            <a:off x="7396518" y="1259494"/>
            <a:ext cx="3613244" cy="3613244"/>
            <a:chOff x="7396518" y="1259494"/>
            <a:chExt cx="3613244" cy="3613244"/>
          </a:xfrm>
        </p:grpSpPr>
        <p:pic>
          <p:nvPicPr>
            <p:cNvPr id="7" name="图片 6">
              <a:extLst>
                <a:ext uri="{FF2B5EF4-FFF2-40B4-BE49-F238E27FC236}">
                  <a16:creationId xmlns:a16="http://schemas.microsoft.com/office/drawing/2014/main" xmlns="" id="{1648F276-27B3-40CE-B322-EFB020CBE8C6}"/>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7396518" y="1259494"/>
              <a:ext cx="3613244" cy="3613244"/>
            </a:xfrm>
            <a:prstGeom prst="rect">
              <a:avLst/>
            </a:prstGeom>
          </p:spPr>
        </p:pic>
        <p:sp>
          <p:nvSpPr>
            <p:cNvPr id="9" name="椭圆 8">
              <a:extLst>
                <a:ext uri="{FF2B5EF4-FFF2-40B4-BE49-F238E27FC236}">
                  <a16:creationId xmlns:a16="http://schemas.microsoft.com/office/drawing/2014/main" xmlns="" id="{A6123B11-F53F-4BCC-867A-17033657D00F}"/>
                </a:ext>
              </a:extLst>
            </p:cNvPr>
            <p:cNvSpPr/>
            <p:nvPr/>
          </p:nvSpPr>
          <p:spPr>
            <a:xfrm>
              <a:off x="7406754" y="1269730"/>
              <a:ext cx="3592773" cy="3592773"/>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xmlns="" id="{C4AEFB7E-D39D-49BB-A71B-9BD1C01BC6F0}"/>
                </a:ext>
              </a:extLst>
            </p:cNvPr>
            <p:cNvSpPr txBox="1"/>
            <p:nvPr/>
          </p:nvSpPr>
          <p:spPr>
            <a:xfrm>
              <a:off x="8513929" y="1542622"/>
              <a:ext cx="1378423" cy="3046988"/>
            </a:xfrm>
            <a:prstGeom prst="rect">
              <a:avLst/>
            </a:prstGeom>
            <a:noFill/>
          </p:spPr>
          <p:txBody>
            <a:bodyPr wrap="square" rtlCol="0">
              <a:spAutoFit/>
            </a:bodyPr>
            <a:lstStyle/>
            <a:p>
              <a:r>
                <a:rPr lang="zh-CN" altLang="en-US" sz="96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目录</a:t>
              </a:r>
            </a:p>
          </p:txBody>
        </p:sp>
      </p:grpSp>
      <p:grpSp>
        <p:nvGrpSpPr>
          <p:cNvPr id="2" name="组合 1">
            <a:extLst>
              <a:ext uri="{FF2B5EF4-FFF2-40B4-BE49-F238E27FC236}">
                <a16:creationId xmlns:a16="http://schemas.microsoft.com/office/drawing/2014/main" xmlns="" id="{C7E9468F-3ABE-4B76-886E-DBE35F23BED4}"/>
              </a:ext>
            </a:extLst>
          </p:cNvPr>
          <p:cNvGrpSpPr/>
          <p:nvPr/>
        </p:nvGrpSpPr>
        <p:grpSpPr>
          <a:xfrm>
            <a:off x="994870" y="832473"/>
            <a:ext cx="6237024" cy="854041"/>
            <a:chOff x="1090404" y="1126281"/>
            <a:chExt cx="6237024" cy="854041"/>
          </a:xfrm>
        </p:grpSpPr>
        <p:pic>
          <p:nvPicPr>
            <p:cNvPr id="12" name="图片 11">
              <a:extLst>
                <a:ext uri="{FF2B5EF4-FFF2-40B4-BE49-F238E27FC236}">
                  <a16:creationId xmlns:a16="http://schemas.microsoft.com/office/drawing/2014/main" xmlns="" id="{4D40650D-1ECD-4ACF-9D01-742F7881FB14}"/>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9387" t="28159" r="8225" b="32835"/>
            <a:stretch/>
          </p:blipFill>
          <p:spPr>
            <a:xfrm>
              <a:off x="1090404" y="1300501"/>
              <a:ext cx="914400" cy="432905"/>
            </a:xfrm>
            <a:prstGeom prst="rect">
              <a:avLst/>
            </a:prstGeom>
          </p:spPr>
        </p:pic>
        <p:sp>
          <p:nvSpPr>
            <p:cNvPr id="13" name="文本框 12">
              <a:extLst>
                <a:ext uri="{FF2B5EF4-FFF2-40B4-BE49-F238E27FC236}">
                  <a16:creationId xmlns:a16="http://schemas.microsoft.com/office/drawing/2014/main" xmlns="" id="{1BD32F1F-E9C0-4EC6-9DE9-0FE4FA76ABFC}"/>
                </a:ext>
              </a:extLst>
            </p:cNvPr>
            <p:cNvSpPr txBox="1"/>
            <p:nvPr/>
          </p:nvSpPr>
          <p:spPr>
            <a:xfrm>
              <a:off x="2015039" y="1126281"/>
              <a:ext cx="2255292" cy="523220"/>
            </a:xfrm>
            <a:prstGeom prst="rect">
              <a:avLst/>
            </a:prstGeom>
            <a:noFill/>
          </p:spPr>
          <p:txBody>
            <a:bodyPr wrap="square" rtlCol="0">
              <a:spAutoFit/>
            </a:bodyPr>
            <a:lstStyle/>
            <a:p>
              <a:r>
                <a:rPr lang="zh-CN" altLang="en-US" sz="28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古诗起源</a:t>
              </a:r>
            </a:p>
          </p:txBody>
        </p:sp>
        <p:sp>
          <p:nvSpPr>
            <p:cNvPr id="14" name="文本框 13">
              <a:extLst>
                <a:ext uri="{FF2B5EF4-FFF2-40B4-BE49-F238E27FC236}">
                  <a16:creationId xmlns:a16="http://schemas.microsoft.com/office/drawing/2014/main" xmlns="" id="{5AB75432-6E85-4810-A849-21232C0004C2}"/>
                </a:ext>
              </a:extLst>
            </p:cNvPr>
            <p:cNvSpPr txBox="1"/>
            <p:nvPr/>
          </p:nvSpPr>
          <p:spPr>
            <a:xfrm>
              <a:off x="2064227" y="1641768"/>
              <a:ext cx="5263201" cy="338554"/>
            </a:xfrm>
            <a:prstGeom prst="rect">
              <a:avLst/>
            </a:prstGeom>
            <a:noFill/>
          </p:spPr>
          <p:txBody>
            <a:bodyPr wrap="square" rtlCol="0">
              <a:spAutoFit/>
            </a:bodyPr>
            <a:lstStyle/>
            <a:p>
              <a:r>
                <a:rPr lang="zh-CN" altLang="en-US" sz="16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a:t>
              </a:r>
            </a:p>
          </p:txBody>
        </p:sp>
      </p:grpSp>
      <p:grpSp>
        <p:nvGrpSpPr>
          <p:cNvPr id="3" name="组合 2">
            <a:extLst>
              <a:ext uri="{FF2B5EF4-FFF2-40B4-BE49-F238E27FC236}">
                <a16:creationId xmlns:a16="http://schemas.microsoft.com/office/drawing/2014/main" xmlns="" id="{697BA096-96DF-4CBE-88FB-4EE584EFF312}"/>
              </a:ext>
            </a:extLst>
          </p:cNvPr>
          <p:cNvGrpSpPr/>
          <p:nvPr/>
        </p:nvGrpSpPr>
        <p:grpSpPr>
          <a:xfrm>
            <a:off x="994870" y="2086239"/>
            <a:ext cx="6237024" cy="854041"/>
            <a:chOff x="1090404" y="2557516"/>
            <a:chExt cx="6237024" cy="854041"/>
          </a:xfrm>
        </p:grpSpPr>
        <p:pic>
          <p:nvPicPr>
            <p:cNvPr id="15" name="图片 14">
              <a:extLst>
                <a:ext uri="{FF2B5EF4-FFF2-40B4-BE49-F238E27FC236}">
                  <a16:creationId xmlns:a16="http://schemas.microsoft.com/office/drawing/2014/main" xmlns="" id="{4EAADD61-CE42-4748-B640-B612BEB170CC}"/>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9387" t="28159" r="8225" b="32835"/>
            <a:stretch/>
          </p:blipFill>
          <p:spPr>
            <a:xfrm>
              <a:off x="1090404" y="2731736"/>
              <a:ext cx="914400" cy="432905"/>
            </a:xfrm>
            <a:prstGeom prst="rect">
              <a:avLst/>
            </a:prstGeom>
          </p:spPr>
        </p:pic>
        <p:sp>
          <p:nvSpPr>
            <p:cNvPr id="16" name="文本框 15">
              <a:extLst>
                <a:ext uri="{FF2B5EF4-FFF2-40B4-BE49-F238E27FC236}">
                  <a16:creationId xmlns:a16="http://schemas.microsoft.com/office/drawing/2014/main" xmlns="" id="{BDC95E98-0100-44D0-8F48-12163580A8EA}"/>
                </a:ext>
              </a:extLst>
            </p:cNvPr>
            <p:cNvSpPr txBox="1"/>
            <p:nvPr/>
          </p:nvSpPr>
          <p:spPr>
            <a:xfrm>
              <a:off x="2015039" y="2557516"/>
              <a:ext cx="2255292" cy="523220"/>
            </a:xfrm>
            <a:prstGeom prst="rect">
              <a:avLst/>
            </a:prstGeom>
            <a:noFill/>
          </p:spPr>
          <p:txBody>
            <a:bodyPr wrap="square" rtlCol="0">
              <a:spAutoFit/>
            </a:bodyPr>
            <a:lstStyle/>
            <a:p>
              <a:r>
                <a:rPr lang="zh-CN" altLang="en-US" sz="28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古诗文化</a:t>
              </a:r>
            </a:p>
          </p:txBody>
        </p:sp>
        <p:sp>
          <p:nvSpPr>
            <p:cNvPr id="17" name="文本框 16">
              <a:extLst>
                <a:ext uri="{FF2B5EF4-FFF2-40B4-BE49-F238E27FC236}">
                  <a16:creationId xmlns:a16="http://schemas.microsoft.com/office/drawing/2014/main" xmlns="" id="{C402181B-28C5-4B9F-80FE-61B117070560}"/>
                </a:ext>
              </a:extLst>
            </p:cNvPr>
            <p:cNvSpPr txBox="1"/>
            <p:nvPr/>
          </p:nvSpPr>
          <p:spPr>
            <a:xfrm>
              <a:off x="2064227" y="3073003"/>
              <a:ext cx="5263201" cy="338554"/>
            </a:xfrm>
            <a:prstGeom prst="rect">
              <a:avLst/>
            </a:prstGeom>
            <a:noFill/>
          </p:spPr>
          <p:txBody>
            <a:bodyPr wrap="square" rtlCol="0">
              <a:spAutoFit/>
            </a:bodyPr>
            <a:lstStyle/>
            <a:p>
              <a:r>
                <a:rPr lang="zh-CN" altLang="en-US" sz="16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a:t>
              </a:r>
            </a:p>
          </p:txBody>
        </p:sp>
      </p:grpSp>
      <p:grpSp>
        <p:nvGrpSpPr>
          <p:cNvPr id="4" name="组合 3">
            <a:extLst>
              <a:ext uri="{FF2B5EF4-FFF2-40B4-BE49-F238E27FC236}">
                <a16:creationId xmlns:a16="http://schemas.microsoft.com/office/drawing/2014/main" xmlns="" id="{5C65DC45-4A94-46E2-B309-53E1618482C2}"/>
              </a:ext>
            </a:extLst>
          </p:cNvPr>
          <p:cNvGrpSpPr/>
          <p:nvPr/>
        </p:nvGrpSpPr>
        <p:grpSpPr>
          <a:xfrm>
            <a:off x="994870" y="3340005"/>
            <a:ext cx="6237024" cy="854041"/>
            <a:chOff x="1090404" y="3904846"/>
            <a:chExt cx="6237024" cy="854041"/>
          </a:xfrm>
        </p:grpSpPr>
        <p:pic>
          <p:nvPicPr>
            <p:cNvPr id="18" name="图片 17">
              <a:extLst>
                <a:ext uri="{FF2B5EF4-FFF2-40B4-BE49-F238E27FC236}">
                  <a16:creationId xmlns:a16="http://schemas.microsoft.com/office/drawing/2014/main" xmlns="" id="{3C711C9C-EBC9-4CBD-87D4-30E3E76000C1}"/>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9387" t="28159" r="8225" b="32835"/>
            <a:stretch/>
          </p:blipFill>
          <p:spPr>
            <a:xfrm>
              <a:off x="1090404" y="4079066"/>
              <a:ext cx="914400" cy="432905"/>
            </a:xfrm>
            <a:prstGeom prst="rect">
              <a:avLst/>
            </a:prstGeom>
          </p:spPr>
        </p:pic>
        <p:sp>
          <p:nvSpPr>
            <p:cNvPr id="19" name="文本框 18">
              <a:extLst>
                <a:ext uri="{FF2B5EF4-FFF2-40B4-BE49-F238E27FC236}">
                  <a16:creationId xmlns:a16="http://schemas.microsoft.com/office/drawing/2014/main" xmlns="" id="{669AAAB8-A053-4ED6-8F0D-2CB3FCA1A731}"/>
                </a:ext>
              </a:extLst>
            </p:cNvPr>
            <p:cNvSpPr txBox="1"/>
            <p:nvPr/>
          </p:nvSpPr>
          <p:spPr>
            <a:xfrm>
              <a:off x="2015039" y="3904846"/>
              <a:ext cx="2255292" cy="523220"/>
            </a:xfrm>
            <a:prstGeom prst="rect">
              <a:avLst/>
            </a:prstGeom>
            <a:noFill/>
          </p:spPr>
          <p:txBody>
            <a:bodyPr wrap="square" rtlCol="0">
              <a:spAutoFit/>
            </a:bodyPr>
            <a:lstStyle/>
            <a:p>
              <a:r>
                <a:rPr lang="zh-CN" altLang="en-US" sz="28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古诗分享</a:t>
              </a:r>
            </a:p>
          </p:txBody>
        </p:sp>
        <p:sp>
          <p:nvSpPr>
            <p:cNvPr id="20" name="文本框 19">
              <a:extLst>
                <a:ext uri="{FF2B5EF4-FFF2-40B4-BE49-F238E27FC236}">
                  <a16:creationId xmlns:a16="http://schemas.microsoft.com/office/drawing/2014/main" xmlns="" id="{BF645696-B713-421C-AC7D-6D8ABC8C13F5}"/>
                </a:ext>
              </a:extLst>
            </p:cNvPr>
            <p:cNvSpPr txBox="1"/>
            <p:nvPr/>
          </p:nvSpPr>
          <p:spPr>
            <a:xfrm>
              <a:off x="2064227" y="4420333"/>
              <a:ext cx="5263201" cy="338554"/>
            </a:xfrm>
            <a:prstGeom prst="rect">
              <a:avLst/>
            </a:prstGeom>
            <a:noFill/>
          </p:spPr>
          <p:txBody>
            <a:bodyPr wrap="square" rtlCol="0">
              <a:spAutoFit/>
            </a:bodyPr>
            <a:lstStyle/>
            <a:p>
              <a:r>
                <a:rPr lang="zh-CN" altLang="en-US" sz="16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a:t>
              </a:r>
            </a:p>
          </p:txBody>
        </p:sp>
      </p:grpSp>
      <p:grpSp>
        <p:nvGrpSpPr>
          <p:cNvPr id="22" name="组合 21">
            <a:extLst>
              <a:ext uri="{FF2B5EF4-FFF2-40B4-BE49-F238E27FC236}">
                <a16:creationId xmlns:a16="http://schemas.microsoft.com/office/drawing/2014/main" xmlns="" id="{C4DD0E1B-B5C3-49D4-A785-B3E4F319D9FC}"/>
              </a:ext>
            </a:extLst>
          </p:cNvPr>
          <p:cNvGrpSpPr/>
          <p:nvPr/>
        </p:nvGrpSpPr>
        <p:grpSpPr>
          <a:xfrm>
            <a:off x="994870" y="4593772"/>
            <a:ext cx="6237024" cy="854041"/>
            <a:chOff x="1090404" y="3904846"/>
            <a:chExt cx="6237024" cy="854041"/>
          </a:xfrm>
        </p:grpSpPr>
        <p:pic>
          <p:nvPicPr>
            <p:cNvPr id="23" name="图片 22">
              <a:extLst>
                <a:ext uri="{FF2B5EF4-FFF2-40B4-BE49-F238E27FC236}">
                  <a16:creationId xmlns:a16="http://schemas.microsoft.com/office/drawing/2014/main" xmlns="" id="{3C3679A7-630E-443C-A08F-674CD2781DFF}"/>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9387" t="28159" r="8225" b="32835"/>
            <a:stretch/>
          </p:blipFill>
          <p:spPr>
            <a:xfrm>
              <a:off x="1090404" y="4079066"/>
              <a:ext cx="914400" cy="432905"/>
            </a:xfrm>
            <a:prstGeom prst="rect">
              <a:avLst/>
            </a:prstGeom>
          </p:spPr>
        </p:pic>
        <p:sp>
          <p:nvSpPr>
            <p:cNvPr id="24" name="文本框 23">
              <a:extLst>
                <a:ext uri="{FF2B5EF4-FFF2-40B4-BE49-F238E27FC236}">
                  <a16:creationId xmlns:a16="http://schemas.microsoft.com/office/drawing/2014/main" xmlns="" id="{CFE09406-39CE-4701-9BF9-9A09FAA56579}"/>
                </a:ext>
              </a:extLst>
            </p:cNvPr>
            <p:cNvSpPr txBox="1"/>
            <p:nvPr/>
          </p:nvSpPr>
          <p:spPr>
            <a:xfrm>
              <a:off x="2015039" y="3904846"/>
              <a:ext cx="2255292" cy="523220"/>
            </a:xfrm>
            <a:prstGeom prst="rect">
              <a:avLst/>
            </a:prstGeom>
            <a:noFill/>
          </p:spPr>
          <p:txBody>
            <a:bodyPr wrap="square" rtlCol="0">
              <a:spAutoFit/>
            </a:bodyPr>
            <a:lstStyle/>
            <a:p>
              <a:r>
                <a:rPr lang="zh-CN" altLang="en-US" sz="28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古诗赏析</a:t>
              </a:r>
            </a:p>
          </p:txBody>
        </p:sp>
        <p:sp>
          <p:nvSpPr>
            <p:cNvPr id="25" name="文本框 24">
              <a:extLst>
                <a:ext uri="{FF2B5EF4-FFF2-40B4-BE49-F238E27FC236}">
                  <a16:creationId xmlns:a16="http://schemas.microsoft.com/office/drawing/2014/main" xmlns="" id="{5D5FF4C4-1B57-4745-8A3F-F1FE28089A0A}"/>
                </a:ext>
              </a:extLst>
            </p:cNvPr>
            <p:cNvSpPr txBox="1"/>
            <p:nvPr/>
          </p:nvSpPr>
          <p:spPr>
            <a:xfrm>
              <a:off x="2064227" y="4420333"/>
              <a:ext cx="5263201" cy="338554"/>
            </a:xfrm>
            <a:prstGeom prst="rect">
              <a:avLst/>
            </a:prstGeom>
            <a:noFill/>
          </p:spPr>
          <p:txBody>
            <a:bodyPr wrap="square" rtlCol="0">
              <a:spAutoFit/>
            </a:bodyPr>
            <a:lstStyle/>
            <a:p>
              <a:r>
                <a:rPr lang="zh-CN" altLang="en-US" sz="16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a:t>
              </a:r>
            </a:p>
          </p:txBody>
        </p:sp>
      </p:grpSp>
    </p:spTree>
    <p:extLst>
      <p:ext uri="{BB962C8B-B14F-4D97-AF65-F5344CB8AC3E}">
        <p14:creationId xmlns:p14="http://schemas.microsoft.com/office/powerpoint/2010/main" xmlns="" val="324807976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xmlns="" id="{4728CED7-F152-4781-86CA-0DB32D2D5689}"/>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3318111" y="512834"/>
            <a:ext cx="5555777" cy="5555777"/>
          </a:xfrm>
          <a:prstGeom prst="ellipse">
            <a:avLst/>
          </a:prstGeom>
        </p:spPr>
      </p:pic>
      <p:sp>
        <p:nvSpPr>
          <p:cNvPr id="9" name="文本框 8">
            <a:extLst>
              <a:ext uri="{FF2B5EF4-FFF2-40B4-BE49-F238E27FC236}">
                <a16:creationId xmlns:a16="http://schemas.microsoft.com/office/drawing/2014/main" xmlns="" id="{0F01DFF1-37CD-4BC2-8AD9-A39CBE51A7F8}"/>
              </a:ext>
            </a:extLst>
          </p:cNvPr>
          <p:cNvSpPr txBox="1"/>
          <p:nvPr/>
        </p:nvSpPr>
        <p:spPr>
          <a:xfrm>
            <a:off x="6670244" y="2629002"/>
            <a:ext cx="738664" cy="1323439"/>
          </a:xfrm>
          <a:prstGeom prst="rect">
            <a:avLst/>
          </a:prstGeom>
          <a:noFill/>
        </p:spPr>
        <p:txBody>
          <a:bodyPr wrap="square" rtlCol="0">
            <a:spAutoFit/>
          </a:bodyPr>
          <a:lstStyle/>
          <a:p>
            <a:pPr algn="ctr"/>
            <a:r>
              <a:rPr lang="zh-CN" altLang="en-US" sz="8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壹</a:t>
            </a:r>
          </a:p>
        </p:txBody>
      </p:sp>
      <p:sp>
        <p:nvSpPr>
          <p:cNvPr id="10" name="文本框 9">
            <a:extLst>
              <a:ext uri="{FF2B5EF4-FFF2-40B4-BE49-F238E27FC236}">
                <a16:creationId xmlns:a16="http://schemas.microsoft.com/office/drawing/2014/main" xmlns="" id="{E2B701D7-B296-4F6D-94DB-00035A06DA83}"/>
              </a:ext>
            </a:extLst>
          </p:cNvPr>
          <p:cNvSpPr txBox="1"/>
          <p:nvPr/>
        </p:nvSpPr>
        <p:spPr>
          <a:xfrm>
            <a:off x="5107490" y="1988430"/>
            <a:ext cx="738664" cy="2604582"/>
          </a:xfrm>
          <a:prstGeom prst="rect">
            <a:avLst/>
          </a:prstGeom>
          <a:noFill/>
        </p:spPr>
        <p:txBody>
          <a:bodyPr vert="eaVert" wrap="square" rtlCol="0">
            <a:spAutoFit/>
          </a:bodyPr>
          <a:lstStyle/>
          <a:p>
            <a:pPr algn="ct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11" name="文本框 10">
            <a:extLst>
              <a:ext uri="{FF2B5EF4-FFF2-40B4-BE49-F238E27FC236}">
                <a16:creationId xmlns:a16="http://schemas.microsoft.com/office/drawing/2014/main" xmlns="" id="{38DCE1D7-2C7C-44D7-9A14-EA17106D44B8}"/>
              </a:ext>
            </a:extLst>
          </p:cNvPr>
          <p:cNvSpPr txBox="1"/>
          <p:nvPr/>
        </p:nvSpPr>
        <p:spPr>
          <a:xfrm>
            <a:off x="5728983" y="1935264"/>
            <a:ext cx="1200329" cy="2710915"/>
          </a:xfrm>
          <a:prstGeom prst="rect">
            <a:avLst/>
          </a:prstGeom>
          <a:noFill/>
        </p:spPr>
        <p:txBody>
          <a:bodyPr vert="eaVert" wrap="square" rtlCol="0">
            <a:spAutoFit/>
          </a:bodyPr>
          <a:lstStyle/>
          <a:p>
            <a:pPr algn="ctr">
              <a:lnSpc>
                <a:spcPct val="150000"/>
              </a:lnSpc>
            </a:pPr>
            <a:r>
              <a:rPr lang="zh-CN" altLang="en-US" sz="44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古诗起源</a:t>
            </a:r>
          </a:p>
        </p:txBody>
      </p:sp>
      <p:pic>
        <p:nvPicPr>
          <p:cNvPr id="6" name="图片 5" descr="图片包含 动物, 鸟, 水鸟&#10;&#10;描述已自动生成">
            <a:extLst>
              <a:ext uri="{FF2B5EF4-FFF2-40B4-BE49-F238E27FC236}">
                <a16:creationId xmlns:a16="http://schemas.microsoft.com/office/drawing/2014/main" xmlns="" id="{E539C0AD-A0BA-448D-91DD-84DD599BE43D}"/>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163596" y="1935264"/>
            <a:ext cx="2253636" cy="2253636"/>
          </a:xfrm>
          <a:prstGeom prst="rect">
            <a:avLst/>
          </a:prstGeom>
        </p:spPr>
      </p:pic>
    </p:spTree>
    <p:extLst>
      <p:ext uri="{BB962C8B-B14F-4D97-AF65-F5344CB8AC3E}">
        <p14:creationId xmlns:p14="http://schemas.microsoft.com/office/powerpoint/2010/main" xmlns="" val="17864621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90"/>
                                          </p:val>
                                        </p:tav>
                                        <p:tav tm="100000">
                                          <p:val>
                                            <p:fltVal val="0"/>
                                          </p:val>
                                        </p:tav>
                                      </p:tavLst>
                                    </p:anim>
                                    <p:animEffect transition="in" filter="fade">
                                      <p:cBhvr>
                                        <p:cTn id="17" dur="1000"/>
                                        <p:tgtEl>
                                          <p:spTgt spid="9"/>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 calcmode="lin" valueType="num">
                                      <p:cBhvr>
                                        <p:cTn id="23" dur="1000" fill="hold"/>
                                        <p:tgtEl>
                                          <p:spTgt spid="11"/>
                                        </p:tgtEl>
                                        <p:attrNameLst>
                                          <p:attrName>style.rotation</p:attrName>
                                        </p:attrNameLst>
                                      </p:cBhvr>
                                      <p:tavLst>
                                        <p:tav tm="0">
                                          <p:val>
                                            <p:fltVal val="90"/>
                                          </p:val>
                                        </p:tav>
                                        <p:tav tm="100000">
                                          <p:val>
                                            <p:fltVal val="0"/>
                                          </p:val>
                                        </p:tav>
                                      </p:tavLst>
                                    </p:anim>
                                    <p:animEffect transition="in" filter="fade">
                                      <p:cBhvr>
                                        <p:cTn id="24" dur="1000"/>
                                        <p:tgtEl>
                                          <p:spTgt spid="11"/>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xmlns="" id="{691ACC60-3395-46B1-B2C9-ED2996E28D88}"/>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壹</a:t>
            </a:r>
          </a:p>
        </p:txBody>
      </p:sp>
      <p:pic>
        <p:nvPicPr>
          <p:cNvPr id="14" name="图片 13">
            <a:extLst>
              <a:ext uri="{FF2B5EF4-FFF2-40B4-BE49-F238E27FC236}">
                <a16:creationId xmlns:a16="http://schemas.microsoft.com/office/drawing/2014/main" xmlns="" id="{7B957921-ADC6-47D2-93CB-A1BEEB276E40}"/>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466" y="1642831"/>
            <a:ext cx="12179890" cy="3739226"/>
          </a:xfrm>
          <a:prstGeom prst="rect">
            <a:avLst/>
          </a:prstGeom>
        </p:spPr>
      </p:pic>
      <p:sp>
        <p:nvSpPr>
          <p:cNvPr id="16" name="文本框 15">
            <a:extLst>
              <a:ext uri="{FF2B5EF4-FFF2-40B4-BE49-F238E27FC236}">
                <a16:creationId xmlns:a16="http://schemas.microsoft.com/office/drawing/2014/main" xmlns="" id="{6CD87411-A573-4A40-9B90-C5879AEC3395}"/>
              </a:ext>
            </a:extLst>
          </p:cNvPr>
          <p:cNvSpPr txBox="1"/>
          <p:nvPr/>
        </p:nvSpPr>
        <p:spPr>
          <a:xfrm>
            <a:off x="4388629" y="4050874"/>
            <a:ext cx="4951355" cy="1763072"/>
          </a:xfrm>
          <a:prstGeom prst="rect">
            <a:avLst/>
          </a:prstGeom>
          <a:noFill/>
        </p:spPr>
        <p:txBody>
          <a:bodyPr vert="eaVert" wrap="square" rtlCol="0">
            <a:spAutoFit/>
          </a:bodyPr>
          <a:lstStyle/>
          <a:p>
            <a:pPr>
              <a:lnSpc>
                <a:spcPct val="250000"/>
              </a:lnSpc>
            </a:pPr>
            <a:r>
              <a:rPr lang="zh-CN" altLang="en-US" sz="14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输入你需要的文本内容输入你需要的文本内容输入你需要的文本内容输入你需要的文本内容输入你需要的文本内容输入你需要的文本内容输入你需要的文本内容输入你需要的文本内容</a:t>
            </a:r>
          </a:p>
        </p:txBody>
      </p:sp>
      <p:sp>
        <p:nvSpPr>
          <p:cNvPr id="17" name="文本框 16">
            <a:extLst>
              <a:ext uri="{FF2B5EF4-FFF2-40B4-BE49-F238E27FC236}">
                <a16:creationId xmlns:a16="http://schemas.microsoft.com/office/drawing/2014/main" xmlns="" id="{8FC88C99-07B1-4790-88A8-396E425BA654}"/>
              </a:ext>
            </a:extLst>
          </p:cNvPr>
          <p:cNvSpPr txBox="1"/>
          <p:nvPr/>
        </p:nvSpPr>
        <p:spPr>
          <a:xfrm>
            <a:off x="9339984" y="3512444"/>
            <a:ext cx="830997" cy="2710915"/>
          </a:xfrm>
          <a:prstGeom prst="rect">
            <a:avLst/>
          </a:prstGeom>
          <a:noFill/>
        </p:spPr>
        <p:txBody>
          <a:bodyPr vert="eaVert" wrap="square" rtlCol="0">
            <a:spAutoFit/>
          </a:bodyPr>
          <a:lstStyle/>
          <a:p>
            <a:pPr algn="ctr">
              <a:lnSpc>
                <a:spcPct val="150000"/>
              </a:lnSpc>
            </a:pPr>
            <a:r>
              <a:rPr lang="zh-CN" altLang="en-US" sz="28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输入标题</a:t>
            </a:r>
          </a:p>
        </p:txBody>
      </p:sp>
      <p:sp>
        <p:nvSpPr>
          <p:cNvPr id="11" name="文本框 10">
            <a:extLst>
              <a:ext uri="{FF2B5EF4-FFF2-40B4-BE49-F238E27FC236}">
                <a16:creationId xmlns:a16="http://schemas.microsoft.com/office/drawing/2014/main" xmlns="" id="{52DF06EF-5E25-4044-AF71-438E85FF60F9}"/>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古诗起源</a:t>
            </a:r>
          </a:p>
        </p:txBody>
      </p:sp>
    </p:spTree>
    <p:extLst>
      <p:ext uri="{BB962C8B-B14F-4D97-AF65-F5344CB8AC3E}">
        <p14:creationId xmlns:p14="http://schemas.microsoft.com/office/powerpoint/2010/main" xmlns="" val="308271248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壹</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sp>
        <p:nvSpPr>
          <p:cNvPr id="10" name="文本框 9">
            <a:extLst>
              <a:ext uri="{FF2B5EF4-FFF2-40B4-BE49-F238E27FC236}">
                <a16:creationId xmlns:a16="http://schemas.microsoft.com/office/drawing/2014/main" xmlns="" id="{36B811BC-F953-43B9-9C3E-A269DCC949F3}"/>
              </a:ext>
            </a:extLst>
          </p:cNvPr>
          <p:cNvSpPr txBox="1"/>
          <p:nvPr/>
        </p:nvSpPr>
        <p:spPr>
          <a:xfrm>
            <a:off x="1130267" y="312120"/>
            <a:ext cx="2255292" cy="584775"/>
          </a:xfrm>
          <a:prstGeom prst="rect">
            <a:avLst/>
          </a:prstGeom>
          <a:noFill/>
        </p:spPr>
        <p:txBody>
          <a:bodyPr wrap="square" rtlCol="0">
            <a:spAutoFit/>
          </a:bodyPr>
          <a:lstStyle/>
          <a:p>
            <a:r>
              <a:rPr lang="zh-CN" altLang="en-US" sz="3200" b="1">
                <a:solidFill>
                  <a:schemeClr val="tx1">
                    <a:lumMod val="50000"/>
                    <a:lumOff val="50000"/>
                  </a:schemeClr>
                </a:solidFill>
                <a:latin typeface="字魂49号-逍遥行书" panose="00000500000000000000" pitchFamily="2" charset="-122"/>
                <a:ea typeface="字魂49号-逍遥行书" panose="00000500000000000000" pitchFamily="2" charset="-122"/>
              </a:rPr>
              <a:t>古诗赏析</a:t>
            </a:r>
            <a:endPar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endParaRPr>
          </a:p>
        </p:txBody>
      </p:sp>
      <p:pic>
        <p:nvPicPr>
          <p:cNvPr id="3" name="图片 2">
            <a:extLst>
              <a:ext uri="{FF2B5EF4-FFF2-40B4-BE49-F238E27FC236}">
                <a16:creationId xmlns:a16="http://schemas.microsoft.com/office/drawing/2014/main" xmlns="" id="{6D37F2F2-FC22-4E12-91A7-0FCDD2A953EF}"/>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311568" y="1503883"/>
            <a:ext cx="2371943" cy="4719496"/>
          </a:xfrm>
          <a:prstGeom prst="rect">
            <a:avLst/>
          </a:prstGeom>
        </p:spPr>
      </p:pic>
      <p:pic>
        <p:nvPicPr>
          <p:cNvPr id="7" name="图片 6" descr="图片包含 就坐, 室内&#10;&#10;描述已自动生成">
            <a:extLst>
              <a:ext uri="{FF2B5EF4-FFF2-40B4-BE49-F238E27FC236}">
                <a16:creationId xmlns:a16="http://schemas.microsoft.com/office/drawing/2014/main" xmlns="" id="{5ED033C4-110A-49F2-A9FE-C7754E4C18CD}"/>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t="11605" b="23266"/>
          <a:stretch/>
        </p:blipFill>
        <p:spPr>
          <a:xfrm>
            <a:off x="7870348" y="-67619"/>
            <a:ext cx="4321652" cy="3751895"/>
          </a:xfrm>
          <a:prstGeom prst="rect">
            <a:avLst/>
          </a:prstGeom>
        </p:spPr>
      </p:pic>
      <p:sp>
        <p:nvSpPr>
          <p:cNvPr id="11" name="矩形 10">
            <a:extLst>
              <a:ext uri="{FF2B5EF4-FFF2-40B4-BE49-F238E27FC236}">
                <a16:creationId xmlns:a16="http://schemas.microsoft.com/office/drawing/2014/main" xmlns="" id="{E7A093EB-0AEC-47FE-B530-93F84410B1B8}"/>
              </a:ext>
            </a:extLst>
          </p:cNvPr>
          <p:cNvSpPr/>
          <p:nvPr/>
        </p:nvSpPr>
        <p:spPr>
          <a:xfrm>
            <a:off x="1310184" y="1503883"/>
            <a:ext cx="5227094" cy="4719496"/>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EE3012BB-915C-4FDA-85DD-8F6EC1DB77B1}"/>
              </a:ext>
            </a:extLst>
          </p:cNvPr>
          <p:cNvSpPr txBox="1"/>
          <p:nvPr/>
        </p:nvSpPr>
        <p:spPr>
          <a:xfrm>
            <a:off x="4272423" y="1962765"/>
            <a:ext cx="1500411" cy="4042249"/>
          </a:xfrm>
          <a:prstGeom prst="rect">
            <a:avLst/>
          </a:prstGeom>
          <a:noFill/>
        </p:spPr>
        <p:txBody>
          <a:bodyPr vert="eaVert" wrap="square" rtlCol="0">
            <a:spAutoFit/>
          </a:bodyPr>
          <a:lstStyle/>
          <a:p>
            <a:pP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a:t>
            </a:r>
          </a:p>
        </p:txBody>
      </p:sp>
      <p:sp>
        <p:nvSpPr>
          <p:cNvPr id="13" name="文本框 12">
            <a:extLst>
              <a:ext uri="{FF2B5EF4-FFF2-40B4-BE49-F238E27FC236}">
                <a16:creationId xmlns:a16="http://schemas.microsoft.com/office/drawing/2014/main" xmlns="" id="{35390903-1A81-47D3-A691-9869F381D913}"/>
              </a:ext>
            </a:extLst>
          </p:cNvPr>
          <p:cNvSpPr txBox="1"/>
          <p:nvPr/>
        </p:nvSpPr>
        <p:spPr>
          <a:xfrm>
            <a:off x="5772834" y="1962765"/>
            <a:ext cx="646331" cy="1228356"/>
          </a:xfrm>
          <a:prstGeom prst="rect">
            <a:avLst/>
          </a:prstGeom>
          <a:noFill/>
        </p:spPr>
        <p:txBody>
          <a:bodyPr vert="eaVert" wrap="square" rtlCol="0">
            <a:spAutoFit/>
          </a:bodyPr>
          <a:lstStyle/>
          <a:p>
            <a:pPr algn="ctr">
              <a:lnSpc>
                <a:spcPct val="150000"/>
              </a:lnSpc>
            </a:pPr>
            <a:r>
              <a:rPr lang="zh-CN" altLang="en-US" sz="20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输入标题</a:t>
            </a:r>
          </a:p>
        </p:txBody>
      </p:sp>
      <p:sp>
        <p:nvSpPr>
          <p:cNvPr id="14" name="文本框 13">
            <a:extLst>
              <a:ext uri="{FF2B5EF4-FFF2-40B4-BE49-F238E27FC236}">
                <a16:creationId xmlns:a16="http://schemas.microsoft.com/office/drawing/2014/main" xmlns="" id="{84B68B83-55C9-4A87-8130-301C5B562124}"/>
              </a:ext>
            </a:extLst>
          </p:cNvPr>
          <p:cNvSpPr txBox="1"/>
          <p:nvPr/>
        </p:nvSpPr>
        <p:spPr>
          <a:xfrm>
            <a:off x="8889919" y="3864455"/>
            <a:ext cx="2423740" cy="2089380"/>
          </a:xfrm>
          <a:prstGeom prst="rect">
            <a:avLst/>
          </a:prstGeom>
          <a:noFill/>
        </p:spPr>
        <p:txBody>
          <a:bodyPr vert="eaVert" wrap="square" rtlCol="0">
            <a:spAutoFit/>
          </a:bodyPr>
          <a:lstStyle/>
          <a:p>
            <a:pP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a:t>
            </a:r>
          </a:p>
        </p:txBody>
      </p:sp>
    </p:spTree>
    <p:extLst>
      <p:ext uri="{BB962C8B-B14F-4D97-AF65-F5344CB8AC3E}">
        <p14:creationId xmlns:p14="http://schemas.microsoft.com/office/powerpoint/2010/main" xmlns="" val="209116417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0"/>
                            </p:stCondLst>
                            <p:childTnLst>
                              <p:par>
                                <p:cTn id="5" presetID="31"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2500"/>
                            </p:stCondLst>
                            <p:childTnLst>
                              <p:par>
                                <p:cTn id="12" presetID="3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par>
                          <p:cTn id="18" fill="hold">
                            <p:stCondLst>
                              <p:cond delay="3500"/>
                            </p:stCondLst>
                            <p:childTnLst>
                              <p:par>
                                <p:cTn id="19" presetID="31"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4500"/>
                            </p:stCondLst>
                            <p:childTnLst>
                              <p:par>
                                <p:cTn id="26" presetID="22" presetClass="entr" presetSubtype="1"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500"/>
                                        <p:tgtEl>
                                          <p:spTgt spid="13"/>
                                        </p:tgtEl>
                                      </p:cBhvr>
                                    </p:animEffect>
                                  </p:childTnLst>
                                </p:cTn>
                              </p:par>
                            </p:childTnLst>
                          </p:cTn>
                        </p:par>
                        <p:par>
                          <p:cTn id="29" fill="hold">
                            <p:stCondLst>
                              <p:cond delay="50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5500"/>
                            </p:stCondLst>
                            <p:childTnLst>
                              <p:par>
                                <p:cTn id="34" presetID="22" presetClass="entr" presetSubtype="1"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up)">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壹</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pic>
        <p:nvPicPr>
          <p:cNvPr id="3" name="图片 2">
            <a:extLst>
              <a:ext uri="{FF2B5EF4-FFF2-40B4-BE49-F238E27FC236}">
                <a16:creationId xmlns:a16="http://schemas.microsoft.com/office/drawing/2014/main" xmlns="" id="{1C952A9E-3D54-46B0-ABD8-B43BB8B861E2}"/>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771262" y="1808329"/>
            <a:ext cx="3651913" cy="3651913"/>
          </a:xfrm>
          <a:prstGeom prst="rect">
            <a:avLst/>
          </a:prstGeom>
        </p:spPr>
      </p:pic>
      <p:sp>
        <p:nvSpPr>
          <p:cNvPr id="11" name="文本框 10">
            <a:extLst>
              <a:ext uri="{FF2B5EF4-FFF2-40B4-BE49-F238E27FC236}">
                <a16:creationId xmlns:a16="http://schemas.microsoft.com/office/drawing/2014/main" xmlns="" id="{AE8F0D92-1FCE-4285-B958-A1AB6512FC60}"/>
              </a:ext>
            </a:extLst>
          </p:cNvPr>
          <p:cNvSpPr txBox="1"/>
          <p:nvPr/>
        </p:nvSpPr>
        <p:spPr>
          <a:xfrm>
            <a:off x="9319182" y="2278827"/>
            <a:ext cx="830997" cy="2710915"/>
          </a:xfrm>
          <a:prstGeom prst="rect">
            <a:avLst/>
          </a:prstGeom>
          <a:noFill/>
        </p:spPr>
        <p:txBody>
          <a:bodyPr vert="eaVert" wrap="square" rtlCol="0">
            <a:spAutoFit/>
          </a:bodyPr>
          <a:lstStyle/>
          <a:p>
            <a:pPr algn="ctr">
              <a:lnSpc>
                <a:spcPct val="150000"/>
              </a:lnSpc>
            </a:pPr>
            <a:r>
              <a:rPr lang="zh-CN" altLang="en-US" sz="28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输入标题</a:t>
            </a:r>
          </a:p>
        </p:txBody>
      </p:sp>
      <p:pic>
        <p:nvPicPr>
          <p:cNvPr id="12" name="图片 11">
            <a:extLst>
              <a:ext uri="{FF2B5EF4-FFF2-40B4-BE49-F238E27FC236}">
                <a16:creationId xmlns:a16="http://schemas.microsoft.com/office/drawing/2014/main" xmlns="" id="{64F41913-F9A8-43CA-BCA7-8F67C63757E9}"/>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71119" t="27501" r="5373" b="29067"/>
          <a:stretch/>
        </p:blipFill>
        <p:spPr>
          <a:xfrm>
            <a:off x="847867" y="2353152"/>
            <a:ext cx="805218" cy="743869"/>
          </a:xfrm>
          <a:prstGeom prst="rect">
            <a:avLst/>
          </a:prstGeom>
        </p:spPr>
      </p:pic>
      <p:sp>
        <p:nvSpPr>
          <p:cNvPr id="13" name="文本框 12">
            <a:extLst>
              <a:ext uri="{FF2B5EF4-FFF2-40B4-BE49-F238E27FC236}">
                <a16:creationId xmlns:a16="http://schemas.microsoft.com/office/drawing/2014/main" xmlns="" id="{6C1AF821-2B0D-406D-8715-95F2E15E58FF}"/>
              </a:ext>
            </a:extLst>
          </p:cNvPr>
          <p:cNvSpPr txBox="1"/>
          <p:nvPr/>
        </p:nvSpPr>
        <p:spPr>
          <a:xfrm>
            <a:off x="1864914" y="2147939"/>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4" name="文本框 13">
            <a:extLst>
              <a:ext uri="{FF2B5EF4-FFF2-40B4-BE49-F238E27FC236}">
                <a16:creationId xmlns:a16="http://schemas.microsoft.com/office/drawing/2014/main" xmlns="" id="{78B8DBDF-8DFB-45ED-B05B-75C28358BE05}"/>
              </a:ext>
            </a:extLst>
          </p:cNvPr>
          <p:cNvSpPr txBox="1"/>
          <p:nvPr/>
        </p:nvSpPr>
        <p:spPr>
          <a:xfrm>
            <a:off x="1864914" y="2548049"/>
            <a:ext cx="4718710" cy="623248"/>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15" name="图片 14">
            <a:extLst>
              <a:ext uri="{FF2B5EF4-FFF2-40B4-BE49-F238E27FC236}">
                <a16:creationId xmlns:a16="http://schemas.microsoft.com/office/drawing/2014/main" xmlns="" id="{85F9EA54-E2B8-4B8C-9687-F2AC05DA287C}"/>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71119" t="27501" r="5373" b="29067"/>
          <a:stretch/>
        </p:blipFill>
        <p:spPr>
          <a:xfrm>
            <a:off x="847867" y="3994178"/>
            <a:ext cx="805218" cy="743869"/>
          </a:xfrm>
          <a:prstGeom prst="rect">
            <a:avLst/>
          </a:prstGeom>
        </p:spPr>
      </p:pic>
      <p:sp>
        <p:nvSpPr>
          <p:cNvPr id="16" name="文本框 15">
            <a:extLst>
              <a:ext uri="{FF2B5EF4-FFF2-40B4-BE49-F238E27FC236}">
                <a16:creationId xmlns:a16="http://schemas.microsoft.com/office/drawing/2014/main" xmlns="" id="{D55D6E33-4A8E-4952-811A-03D221F21D8C}"/>
              </a:ext>
            </a:extLst>
          </p:cNvPr>
          <p:cNvSpPr txBox="1"/>
          <p:nvPr/>
        </p:nvSpPr>
        <p:spPr>
          <a:xfrm>
            <a:off x="1864914" y="3788965"/>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7" name="文本框 16">
            <a:extLst>
              <a:ext uri="{FF2B5EF4-FFF2-40B4-BE49-F238E27FC236}">
                <a16:creationId xmlns:a16="http://schemas.microsoft.com/office/drawing/2014/main" xmlns="" id="{2643C5B8-83A5-4F19-B832-9A3E3E82B693}"/>
              </a:ext>
            </a:extLst>
          </p:cNvPr>
          <p:cNvSpPr txBox="1"/>
          <p:nvPr/>
        </p:nvSpPr>
        <p:spPr>
          <a:xfrm>
            <a:off x="1864914" y="4189075"/>
            <a:ext cx="4718710" cy="623248"/>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
        <p:nvSpPr>
          <p:cNvPr id="18" name="文本框 17">
            <a:extLst>
              <a:ext uri="{FF2B5EF4-FFF2-40B4-BE49-F238E27FC236}">
                <a16:creationId xmlns:a16="http://schemas.microsoft.com/office/drawing/2014/main" xmlns="" id="{4BE9BAAC-1B69-4F3D-A39E-ABE71F07676E}"/>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古诗起源</a:t>
            </a:r>
          </a:p>
        </p:txBody>
      </p:sp>
    </p:spTree>
    <p:extLst>
      <p:ext uri="{BB962C8B-B14F-4D97-AF65-F5344CB8AC3E}">
        <p14:creationId xmlns:p14="http://schemas.microsoft.com/office/powerpoint/2010/main" xmlns="" val="199634231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2000"/>
                                        <p:tgtEl>
                                          <p:spTgt spid="11"/>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circle(in)">
                                      <p:cBhvr>
                                        <p:cTn id="15" dur="2000"/>
                                        <p:tgtEl>
                                          <p:spTgt spid="12"/>
                                        </p:tgtEl>
                                      </p:cBhvr>
                                    </p:animEffect>
                                  </p:childTnLst>
                                </p:cTn>
                              </p:par>
                            </p:childTnLst>
                          </p:cTn>
                        </p:par>
                        <p:par>
                          <p:cTn id="16" fill="hold">
                            <p:stCondLst>
                              <p:cond delay="6000"/>
                            </p:stCondLst>
                            <p:childTnLst>
                              <p:par>
                                <p:cTn id="17" presetID="6"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cTn>
                              </p:par>
                            </p:childTnLst>
                          </p:cTn>
                        </p:par>
                        <p:par>
                          <p:cTn id="20" fill="hold">
                            <p:stCondLst>
                              <p:cond delay="8000"/>
                            </p:stCondLst>
                            <p:childTnLst>
                              <p:par>
                                <p:cTn id="21" presetID="6"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circle(in)">
                                      <p:cBhvr>
                                        <p:cTn id="23" dur="2000"/>
                                        <p:tgtEl>
                                          <p:spTgt spid="14"/>
                                        </p:tgtEl>
                                      </p:cBhvr>
                                    </p:animEffect>
                                  </p:childTnLst>
                                </p:cTn>
                              </p:par>
                            </p:childTnLst>
                          </p:cTn>
                        </p:par>
                        <p:par>
                          <p:cTn id="24" fill="hold">
                            <p:stCondLst>
                              <p:cond delay="10000"/>
                            </p:stCondLst>
                            <p:childTnLst>
                              <p:par>
                                <p:cTn id="25" presetID="6" presetClass="entr" presetSubtype="16"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circle(in)">
                                      <p:cBhvr>
                                        <p:cTn id="27" dur="2000"/>
                                        <p:tgtEl>
                                          <p:spTgt spid="15"/>
                                        </p:tgtEl>
                                      </p:cBhvr>
                                    </p:animEffect>
                                  </p:childTnLst>
                                </p:cTn>
                              </p:par>
                            </p:childTnLst>
                          </p:cTn>
                        </p:par>
                        <p:par>
                          <p:cTn id="28" fill="hold">
                            <p:stCondLst>
                              <p:cond delay="12000"/>
                            </p:stCondLst>
                            <p:childTnLst>
                              <p:par>
                                <p:cTn id="29" presetID="6" presetClass="entr" presetSubtype="16"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circle(in)">
                                      <p:cBhvr>
                                        <p:cTn id="31" dur="2000"/>
                                        <p:tgtEl>
                                          <p:spTgt spid="16"/>
                                        </p:tgtEl>
                                      </p:cBhvr>
                                    </p:animEffect>
                                  </p:childTnLst>
                                </p:cTn>
                              </p:par>
                            </p:childTnLst>
                          </p:cTn>
                        </p:par>
                        <p:par>
                          <p:cTn id="32" fill="hold">
                            <p:stCondLst>
                              <p:cond delay="14000"/>
                            </p:stCondLst>
                            <p:childTnLst>
                              <p:par>
                                <p:cTn id="33" presetID="6"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circle(in)">
                                      <p:cBhvr>
                                        <p:cTn id="35"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xmlns="" id="{B254AC86-CA49-40A2-93B0-6645A6F0FA85}"/>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壹</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pic>
        <p:nvPicPr>
          <p:cNvPr id="3" name="图片 2">
            <a:extLst>
              <a:ext uri="{FF2B5EF4-FFF2-40B4-BE49-F238E27FC236}">
                <a16:creationId xmlns:a16="http://schemas.microsoft.com/office/drawing/2014/main" xmlns="" id="{DCDFF6EF-8100-4400-8E52-AB46FFB31095}"/>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1243795"/>
            <a:ext cx="5627045" cy="5407571"/>
          </a:xfrm>
          <a:prstGeom prst="rect">
            <a:avLst/>
          </a:prstGeom>
        </p:spPr>
      </p:pic>
      <p:sp>
        <p:nvSpPr>
          <p:cNvPr id="12" name="文本框 11">
            <a:extLst>
              <a:ext uri="{FF2B5EF4-FFF2-40B4-BE49-F238E27FC236}">
                <a16:creationId xmlns:a16="http://schemas.microsoft.com/office/drawing/2014/main" xmlns="" id="{388658C0-1DD0-425B-B6F9-B923157C0896}"/>
              </a:ext>
            </a:extLst>
          </p:cNvPr>
          <p:cNvSpPr txBox="1"/>
          <p:nvPr/>
        </p:nvSpPr>
        <p:spPr>
          <a:xfrm>
            <a:off x="10352368" y="1555566"/>
            <a:ext cx="738664" cy="4266481"/>
          </a:xfrm>
          <a:prstGeom prst="rect">
            <a:avLst/>
          </a:prstGeom>
          <a:noFill/>
        </p:spPr>
        <p:txBody>
          <a:bodyPr vert="eaVert"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
        <p:nvSpPr>
          <p:cNvPr id="13" name="文本框 12">
            <a:extLst>
              <a:ext uri="{FF2B5EF4-FFF2-40B4-BE49-F238E27FC236}">
                <a16:creationId xmlns:a16="http://schemas.microsoft.com/office/drawing/2014/main" xmlns="" id="{836413BD-6536-437E-935C-DCF9DD6BA0D5}"/>
              </a:ext>
            </a:extLst>
          </p:cNvPr>
          <p:cNvSpPr txBox="1"/>
          <p:nvPr/>
        </p:nvSpPr>
        <p:spPr>
          <a:xfrm>
            <a:off x="11091032" y="1555566"/>
            <a:ext cx="646331" cy="2710915"/>
          </a:xfrm>
          <a:prstGeom prst="rect">
            <a:avLst/>
          </a:prstGeom>
          <a:noFill/>
        </p:spPr>
        <p:txBody>
          <a:bodyPr vert="eaVert" wrap="square" rtlCol="0">
            <a:spAutoFit/>
          </a:bodyPr>
          <a:lstStyle/>
          <a:p>
            <a:pPr>
              <a:lnSpc>
                <a:spcPct val="150000"/>
              </a:lnSpc>
            </a:pPr>
            <a:r>
              <a:rPr lang="zh-CN" altLang="en-US" sz="20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输入标题</a:t>
            </a:r>
          </a:p>
        </p:txBody>
      </p:sp>
      <p:sp>
        <p:nvSpPr>
          <p:cNvPr id="14" name="文本框 13">
            <a:extLst>
              <a:ext uri="{FF2B5EF4-FFF2-40B4-BE49-F238E27FC236}">
                <a16:creationId xmlns:a16="http://schemas.microsoft.com/office/drawing/2014/main" xmlns="" id="{16B3FD22-5E3B-4BDB-8281-217DAB220377}"/>
              </a:ext>
            </a:extLst>
          </p:cNvPr>
          <p:cNvSpPr txBox="1"/>
          <p:nvPr/>
        </p:nvSpPr>
        <p:spPr>
          <a:xfrm>
            <a:off x="8329526" y="1555566"/>
            <a:ext cx="738664" cy="4266481"/>
          </a:xfrm>
          <a:prstGeom prst="rect">
            <a:avLst/>
          </a:prstGeom>
          <a:noFill/>
        </p:spPr>
        <p:txBody>
          <a:bodyPr vert="eaVert"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
        <p:nvSpPr>
          <p:cNvPr id="15" name="文本框 14">
            <a:extLst>
              <a:ext uri="{FF2B5EF4-FFF2-40B4-BE49-F238E27FC236}">
                <a16:creationId xmlns:a16="http://schemas.microsoft.com/office/drawing/2014/main" xmlns="" id="{3B575FA6-C53A-4D5C-A596-E1E80C25DF5B}"/>
              </a:ext>
            </a:extLst>
          </p:cNvPr>
          <p:cNvSpPr txBox="1"/>
          <p:nvPr/>
        </p:nvSpPr>
        <p:spPr>
          <a:xfrm>
            <a:off x="9068190" y="1555566"/>
            <a:ext cx="646331" cy="2710915"/>
          </a:xfrm>
          <a:prstGeom prst="rect">
            <a:avLst/>
          </a:prstGeom>
          <a:noFill/>
        </p:spPr>
        <p:txBody>
          <a:bodyPr vert="eaVert" wrap="square" rtlCol="0">
            <a:spAutoFit/>
          </a:bodyPr>
          <a:lstStyle/>
          <a:p>
            <a:pPr>
              <a:lnSpc>
                <a:spcPct val="150000"/>
              </a:lnSpc>
            </a:pPr>
            <a:r>
              <a:rPr lang="zh-CN" altLang="en-US" sz="20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输入标题</a:t>
            </a:r>
          </a:p>
        </p:txBody>
      </p:sp>
      <p:sp>
        <p:nvSpPr>
          <p:cNvPr id="16" name="文本框 15">
            <a:extLst>
              <a:ext uri="{FF2B5EF4-FFF2-40B4-BE49-F238E27FC236}">
                <a16:creationId xmlns:a16="http://schemas.microsoft.com/office/drawing/2014/main" xmlns="" id="{4BF6F2A2-9E6F-4507-B7BF-8DDE83D0625A}"/>
              </a:ext>
            </a:extLst>
          </p:cNvPr>
          <p:cNvSpPr txBox="1"/>
          <p:nvPr/>
        </p:nvSpPr>
        <p:spPr>
          <a:xfrm>
            <a:off x="6081681" y="1555566"/>
            <a:ext cx="738664" cy="4266481"/>
          </a:xfrm>
          <a:prstGeom prst="rect">
            <a:avLst/>
          </a:prstGeom>
          <a:noFill/>
        </p:spPr>
        <p:txBody>
          <a:bodyPr vert="eaVert"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
        <p:nvSpPr>
          <p:cNvPr id="17" name="文本框 16">
            <a:extLst>
              <a:ext uri="{FF2B5EF4-FFF2-40B4-BE49-F238E27FC236}">
                <a16:creationId xmlns:a16="http://schemas.microsoft.com/office/drawing/2014/main" xmlns="" id="{CF260CD3-1387-4DD7-B65F-0D7D787A2FAC}"/>
              </a:ext>
            </a:extLst>
          </p:cNvPr>
          <p:cNvSpPr txBox="1"/>
          <p:nvPr/>
        </p:nvSpPr>
        <p:spPr>
          <a:xfrm>
            <a:off x="6820345" y="1555566"/>
            <a:ext cx="646331" cy="2710915"/>
          </a:xfrm>
          <a:prstGeom prst="rect">
            <a:avLst/>
          </a:prstGeom>
          <a:noFill/>
        </p:spPr>
        <p:txBody>
          <a:bodyPr vert="eaVert" wrap="square" rtlCol="0">
            <a:spAutoFit/>
          </a:bodyPr>
          <a:lstStyle/>
          <a:p>
            <a:pPr>
              <a:lnSpc>
                <a:spcPct val="150000"/>
              </a:lnSpc>
            </a:pPr>
            <a:r>
              <a:rPr lang="zh-CN" altLang="en-US" sz="20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输入标题</a:t>
            </a:r>
          </a:p>
        </p:txBody>
      </p:sp>
      <p:sp>
        <p:nvSpPr>
          <p:cNvPr id="18" name="文本框 17">
            <a:extLst>
              <a:ext uri="{FF2B5EF4-FFF2-40B4-BE49-F238E27FC236}">
                <a16:creationId xmlns:a16="http://schemas.microsoft.com/office/drawing/2014/main" xmlns="" id="{73129210-4B17-4E1D-B704-2AC375D3CA92}"/>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古诗起源</a:t>
            </a:r>
          </a:p>
        </p:txBody>
      </p:sp>
    </p:spTree>
    <p:extLst>
      <p:ext uri="{BB962C8B-B14F-4D97-AF65-F5344CB8AC3E}">
        <p14:creationId xmlns:p14="http://schemas.microsoft.com/office/powerpoint/2010/main" xmlns="" val="426192044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3" name="图片 2">
            <a:extLst>
              <a:ext uri="{FF2B5EF4-FFF2-40B4-BE49-F238E27FC236}">
                <a16:creationId xmlns:a16="http://schemas.microsoft.com/office/drawing/2014/main" xmlns="" id="{4728CED7-F152-4781-86CA-0DB32D2D5689}"/>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3318111" y="512834"/>
            <a:ext cx="5555777" cy="5555777"/>
          </a:xfrm>
          <a:prstGeom prst="ellipse">
            <a:avLst/>
          </a:prstGeom>
        </p:spPr>
      </p:pic>
      <p:sp>
        <p:nvSpPr>
          <p:cNvPr id="9" name="文本框 8">
            <a:extLst>
              <a:ext uri="{FF2B5EF4-FFF2-40B4-BE49-F238E27FC236}">
                <a16:creationId xmlns:a16="http://schemas.microsoft.com/office/drawing/2014/main" xmlns="" id="{0F01DFF1-37CD-4BC2-8AD9-A39CBE51A7F8}"/>
              </a:ext>
            </a:extLst>
          </p:cNvPr>
          <p:cNvSpPr txBox="1"/>
          <p:nvPr/>
        </p:nvSpPr>
        <p:spPr>
          <a:xfrm>
            <a:off x="6670244" y="2629002"/>
            <a:ext cx="738664" cy="1323439"/>
          </a:xfrm>
          <a:prstGeom prst="rect">
            <a:avLst/>
          </a:prstGeom>
          <a:noFill/>
        </p:spPr>
        <p:txBody>
          <a:bodyPr wrap="square" rtlCol="0">
            <a:spAutoFit/>
          </a:bodyPr>
          <a:lstStyle/>
          <a:p>
            <a:pPr algn="ctr"/>
            <a:r>
              <a:rPr lang="zh-CN" altLang="en-US" sz="8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贰</a:t>
            </a:r>
          </a:p>
        </p:txBody>
      </p:sp>
      <p:sp>
        <p:nvSpPr>
          <p:cNvPr id="10" name="文本框 9">
            <a:extLst>
              <a:ext uri="{FF2B5EF4-FFF2-40B4-BE49-F238E27FC236}">
                <a16:creationId xmlns:a16="http://schemas.microsoft.com/office/drawing/2014/main" xmlns="" id="{E2B701D7-B296-4F6D-94DB-00035A06DA83}"/>
              </a:ext>
            </a:extLst>
          </p:cNvPr>
          <p:cNvSpPr txBox="1"/>
          <p:nvPr/>
        </p:nvSpPr>
        <p:spPr>
          <a:xfrm>
            <a:off x="5107490" y="1988430"/>
            <a:ext cx="738664" cy="2604582"/>
          </a:xfrm>
          <a:prstGeom prst="rect">
            <a:avLst/>
          </a:prstGeom>
          <a:noFill/>
        </p:spPr>
        <p:txBody>
          <a:bodyPr vert="eaVert" wrap="square" rtlCol="0">
            <a:spAutoFit/>
          </a:bodyPr>
          <a:lstStyle/>
          <a:p>
            <a:pPr algn="ct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11" name="文本框 10">
            <a:extLst>
              <a:ext uri="{FF2B5EF4-FFF2-40B4-BE49-F238E27FC236}">
                <a16:creationId xmlns:a16="http://schemas.microsoft.com/office/drawing/2014/main" xmlns="" id="{38DCE1D7-2C7C-44D7-9A14-EA17106D44B8}"/>
              </a:ext>
            </a:extLst>
          </p:cNvPr>
          <p:cNvSpPr txBox="1"/>
          <p:nvPr/>
        </p:nvSpPr>
        <p:spPr>
          <a:xfrm>
            <a:off x="5728983" y="1935264"/>
            <a:ext cx="1200329" cy="2710915"/>
          </a:xfrm>
          <a:prstGeom prst="rect">
            <a:avLst/>
          </a:prstGeom>
          <a:noFill/>
        </p:spPr>
        <p:txBody>
          <a:bodyPr vert="eaVert" wrap="square" rtlCol="0">
            <a:spAutoFit/>
          </a:bodyPr>
          <a:lstStyle/>
          <a:p>
            <a:pPr algn="ctr">
              <a:lnSpc>
                <a:spcPct val="150000"/>
              </a:lnSpc>
            </a:pPr>
            <a:r>
              <a:rPr lang="zh-CN" altLang="en-US" sz="44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古诗文化</a:t>
            </a:r>
          </a:p>
        </p:txBody>
      </p:sp>
      <p:pic>
        <p:nvPicPr>
          <p:cNvPr id="12" name="图片 11" descr="图片包含 动物, 鸟, 水鸟&#10;&#10;描述已自动生成">
            <a:extLst>
              <a:ext uri="{FF2B5EF4-FFF2-40B4-BE49-F238E27FC236}">
                <a16:creationId xmlns:a16="http://schemas.microsoft.com/office/drawing/2014/main" xmlns="" id="{557D79A6-78AA-4895-82C6-364F5833C141}"/>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163596" y="1935264"/>
            <a:ext cx="2253636" cy="2253636"/>
          </a:xfrm>
          <a:prstGeom prst="rect">
            <a:avLst/>
          </a:prstGeom>
        </p:spPr>
      </p:pic>
    </p:spTree>
    <p:extLst>
      <p:ext uri="{BB962C8B-B14F-4D97-AF65-F5344CB8AC3E}">
        <p14:creationId xmlns:p14="http://schemas.microsoft.com/office/powerpoint/2010/main" xmlns="" val="400511750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90"/>
                                          </p:val>
                                        </p:tav>
                                        <p:tav tm="100000">
                                          <p:val>
                                            <p:fltVal val="0"/>
                                          </p:val>
                                        </p:tav>
                                      </p:tavLst>
                                    </p:anim>
                                    <p:animEffect transition="in" filter="fade">
                                      <p:cBhvr>
                                        <p:cTn id="17" dur="1000"/>
                                        <p:tgtEl>
                                          <p:spTgt spid="9"/>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 calcmode="lin" valueType="num">
                                      <p:cBhvr>
                                        <p:cTn id="23" dur="1000" fill="hold"/>
                                        <p:tgtEl>
                                          <p:spTgt spid="11"/>
                                        </p:tgtEl>
                                        <p:attrNameLst>
                                          <p:attrName>style.rotation</p:attrName>
                                        </p:attrNameLst>
                                      </p:cBhvr>
                                      <p:tavLst>
                                        <p:tav tm="0">
                                          <p:val>
                                            <p:fltVal val="90"/>
                                          </p:val>
                                        </p:tav>
                                        <p:tav tm="100000">
                                          <p:val>
                                            <p:fltVal val="0"/>
                                          </p:val>
                                        </p:tav>
                                      </p:tavLst>
                                    </p:anim>
                                    <p:animEffect transition="in" filter="fade">
                                      <p:cBhvr>
                                        <p:cTn id="24" dur="1000"/>
                                        <p:tgtEl>
                                          <p:spTgt spid="11"/>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7999"/>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贰</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pic>
        <p:nvPicPr>
          <p:cNvPr id="3" name="图片 2">
            <a:extLst>
              <a:ext uri="{FF2B5EF4-FFF2-40B4-BE49-F238E27FC236}">
                <a16:creationId xmlns:a16="http://schemas.microsoft.com/office/drawing/2014/main" xmlns="" id="{8D6A7C71-087B-4803-AD88-43494087043A}"/>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0" y="1809414"/>
            <a:ext cx="6096012" cy="5047498"/>
          </a:xfrm>
          <a:prstGeom prst="rect">
            <a:avLst/>
          </a:prstGeom>
        </p:spPr>
      </p:pic>
      <p:sp>
        <p:nvSpPr>
          <p:cNvPr id="11" name="文本框 10">
            <a:extLst>
              <a:ext uri="{FF2B5EF4-FFF2-40B4-BE49-F238E27FC236}">
                <a16:creationId xmlns:a16="http://schemas.microsoft.com/office/drawing/2014/main" xmlns="" id="{1194CEE5-4F4E-4447-9062-35FCFDC9B50B}"/>
              </a:ext>
            </a:extLst>
          </p:cNvPr>
          <p:cNvSpPr txBox="1"/>
          <p:nvPr/>
        </p:nvSpPr>
        <p:spPr>
          <a:xfrm>
            <a:off x="6341380" y="1931896"/>
            <a:ext cx="2255292" cy="461665"/>
          </a:xfrm>
          <a:prstGeom prst="rect">
            <a:avLst/>
          </a:prstGeom>
          <a:noFill/>
        </p:spPr>
        <p:txBody>
          <a:bodyPr wrap="square" rtlCol="0">
            <a:spAutoFit/>
          </a:bodyPr>
          <a:lstStyle/>
          <a:p>
            <a:r>
              <a:rPr lang="zh-CN" altLang="en-US" sz="24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2" name="文本框 11">
            <a:extLst>
              <a:ext uri="{FF2B5EF4-FFF2-40B4-BE49-F238E27FC236}">
                <a16:creationId xmlns:a16="http://schemas.microsoft.com/office/drawing/2014/main" xmlns="" id="{FF095544-05FB-45C7-9C19-D24CF8655FF5}"/>
              </a:ext>
            </a:extLst>
          </p:cNvPr>
          <p:cNvSpPr txBox="1"/>
          <p:nvPr/>
        </p:nvSpPr>
        <p:spPr>
          <a:xfrm>
            <a:off x="6341380" y="2534518"/>
            <a:ext cx="4718710" cy="2155205"/>
          </a:xfrm>
          <a:prstGeom prst="rect">
            <a:avLst/>
          </a:prstGeom>
          <a:noFill/>
        </p:spPr>
        <p:txBody>
          <a:bodyPr wrap="square" rtlCol="0">
            <a:spAutoFit/>
          </a:bodyPr>
          <a:lstStyle/>
          <a:p>
            <a:pPr>
              <a:lnSpc>
                <a:spcPct val="250000"/>
              </a:lnSpc>
            </a:pPr>
            <a:r>
              <a:rPr lang="zh-CN" altLang="en-US" sz="14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输入你需要的文本内容输入你需要的文本内容输入你需要的文本内容输入你需要的文本内容输入你需要的文本内容输入你需要的文本内容输入你需要的文本内容输入你需要的文本内容</a:t>
            </a:r>
          </a:p>
        </p:txBody>
      </p:sp>
      <p:pic>
        <p:nvPicPr>
          <p:cNvPr id="13" name="图片 12" descr="图片包含 深色, 户外, 雨伞&#10;&#10;描述已自动生成">
            <a:extLst>
              <a:ext uri="{FF2B5EF4-FFF2-40B4-BE49-F238E27FC236}">
                <a16:creationId xmlns:a16="http://schemas.microsoft.com/office/drawing/2014/main" xmlns="" id="{84C1EB57-3496-45E2-B392-183B057ECFAA}"/>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t="20000" b="20952"/>
          <a:stretch/>
        </p:blipFill>
        <p:spPr>
          <a:xfrm>
            <a:off x="9039625" y="4464439"/>
            <a:ext cx="2984053" cy="1762020"/>
          </a:xfrm>
          <a:prstGeom prst="rect">
            <a:avLst/>
          </a:prstGeom>
        </p:spPr>
      </p:pic>
      <p:sp>
        <p:nvSpPr>
          <p:cNvPr id="14" name="文本框 13">
            <a:extLst>
              <a:ext uri="{FF2B5EF4-FFF2-40B4-BE49-F238E27FC236}">
                <a16:creationId xmlns:a16="http://schemas.microsoft.com/office/drawing/2014/main" xmlns="" id="{8F91C9AD-0D3D-460F-B405-DF53415BBE48}"/>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古诗文化</a:t>
            </a:r>
          </a:p>
        </p:txBody>
      </p:sp>
    </p:spTree>
    <p:extLst>
      <p:ext uri="{BB962C8B-B14F-4D97-AF65-F5344CB8AC3E}">
        <p14:creationId xmlns:p14="http://schemas.microsoft.com/office/powerpoint/2010/main" xmlns="" val="344681739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贰</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grpSp>
        <p:nvGrpSpPr>
          <p:cNvPr id="4" name="组合 3">
            <a:extLst>
              <a:ext uri="{FF2B5EF4-FFF2-40B4-BE49-F238E27FC236}">
                <a16:creationId xmlns:a16="http://schemas.microsoft.com/office/drawing/2014/main" xmlns="" id="{6C4AF40B-044C-4C0D-A841-906357089E3C}"/>
              </a:ext>
            </a:extLst>
          </p:cNvPr>
          <p:cNvGrpSpPr/>
          <p:nvPr/>
        </p:nvGrpSpPr>
        <p:grpSpPr>
          <a:xfrm>
            <a:off x="1770482" y="1633178"/>
            <a:ext cx="2001678" cy="2001678"/>
            <a:chOff x="1770482" y="1633178"/>
            <a:chExt cx="2001678" cy="2001678"/>
          </a:xfrm>
        </p:grpSpPr>
        <p:pic>
          <p:nvPicPr>
            <p:cNvPr id="3" name="图片 2">
              <a:extLst>
                <a:ext uri="{FF2B5EF4-FFF2-40B4-BE49-F238E27FC236}">
                  <a16:creationId xmlns:a16="http://schemas.microsoft.com/office/drawing/2014/main" xmlns="" id="{A85D6591-9664-46FB-A16E-0A7E693E924E}"/>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770482" y="1633178"/>
              <a:ext cx="2001678" cy="2001678"/>
            </a:xfrm>
            <a:prstGeom prst="rect">
              <a:avLst/>
            </a:prstGeom>
          </p:spPr>
        </p:pic>
        <p:sp>
          <p:nvSpPr>
            <p:cNvPr id="11" name="椭圆 10">
              <a:extLst>
                <a:ext uri="{FF2B5EF4-FFF2-40B4-BE49-F238E27FC236}">
                  <a16:creationId xmlns:a16="http://schemas.microsoft.com/office/drawing/2014/main" xmlns="" id="{8DF15D28-8172-4112-A02B-96363DF3D283}"/>
                </a:ext>
              </a:extLst>
            </p:cNvPr>
            <p:cNvSpPr/>
            <p:nvPr/>
          </p:nvSpPr>
          <p:spPr>
            <a:xfrm>
              <a:off x="1827922" y="1690618"/>
              <a:ext cx="1886798" cy="1886798"/>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sp>
          <p:nvSpPr>
            <p:cNvPr id="16" name="文本框 15">
              <a:extLst>
                <a:ext uri="{FF2B5EF4-FFF2-40B4-BE49-F238E27FC236}">
                  <a16:creationId xmlns:a16="http://schemas.microsoft.com/office/drawing/2014/main" xmlns="" id="{3F973A5E-7F6E-47B4-A844-520FAC667183}"/>
                </a:ext>
              </a:extLst>
            </p:cNvPr>
            <p:cNvSpPr txBox="1"/>
            <p:nvPr/>
          </p:nvSpPr>
          <p:spPr>
            <a:xfrm>
              <a:off x="2401989" y="2126186"/>
              <a:ext cx="738664" cy="1015663"/>
            </a:xfrm>
            <a:prstGeom prst="rect">
              <a:avLst/>
            </a:prstGeom>
            <a:noFill/>
          </p:spPr>
          <p:txBody>
            <a:bodyPr wrap="square" rtlCol="0">
              <a:spAutoFit/>
            </a:bodyPr>
            <a:lstStyle/>
            <a:p>
              <a:pPr algn="ctr"/>
              <a:r>
                <a:rPr lang="zh-CN" altLang="en-US" sz="6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壹</a:t>
              </a:r>
            </a:p>
          </p:txBody>
        </p:sp>
      </p:grpSp>
      <p:grpSp>
        <p:nvGrpSpPr>
          <p:cNvPr id="7" name="组合 6">
            <a:extLst>
              <a:ext uri="{FF2B5EF4-FFF2-40B4-BE49-F238E27FC236}">
                <a16:creationId xmlns:a16="http://schemas.microsoft.com/office/drawing/2014/main" xmlns="" id="{FF621804-43FF-4E99-8EC0-9C9F920DEF45}"/>
              </a:ext>
            </a:extLst>
          </p:cNvPr>
          <p:cNvGrpSpPr/>
          <p:nvPr/>
        </p:nvGrpSpPr>
        <p:grpSpPr>
          <a:xfrm>
            <a:off x="4900494" y="1426660"/>
            <a:ext cx="2414715" cy="2414715"/>
            <a:chOff x="4900494" y="1426660"/>
            <a:chExt cx="2414715" cy="2414715"/>
          </a:xfrm>
        </p:grpSpPr>
        <p:pic>
          <p:nvPicPr>
            <p:cNvPr id="12" name="图片 11">
              <a:extLst>
                <a:ext uri="{FF2B5EF4-FFF2-40B4-BE49-F238E27FC236}">
                  <a16:creationId xmlns:a16="http://schemas.microsoft.com/office/drawing/2014/main" xmlns="" id="{CAB76380-1760-4ADE-AAA4-F3A21BF268BA}"/>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900494" y="1426660"/>
              <a:ext cx="2414715" cy="2414715"/>
            </a:xfrm>
            <a:prstGeom prst="rect">
              <a:avLst/>
            </a:prstGeom>
          </p:spPr>
        </p:pic>
        <p:sp>
          <p:nvSpPr>
            <p:cNvPr id="13" name="椭圆 12">
              <a:extLst>
                <a:ext uri="{FF2B5EF4-FFF2-40B4-BE49-F238E27FC236}">
                  <a16:creationId xmlns:a16="http://schemas.microsoft.com/office/drawing/2014/main" xmlns="" id="{242745FC-9A27-4144-B125-0690FB12F72D}"/>
                </a:ext>
              </a:extLst>
            </p:cNvPr>
            <p:cNvSpPr/>
            <p:nvPr/>
          </p:nvSpPr>
          <p:spPr>
            <a:xfrm>
              <a:off x="4957935" y="1495952"/>
              <a:ext cx="2276130" cy="2276130"/>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sp>
          <p:nvSpPr>
            <p:cNvPr id="17" name="文本框 16">
              <a:extLst>
                <a:ext uri="{FF2B5EF4-FFF2-40B4-BE49-F238E27FC236}">
                  <a16:creationId xmlns:a16="http://schemas.microsoft.com/office/drawing/2014/main" xmlns="" id="{A46A3A63-8114-4C12-8FE8-8DE675C309D7}"/>
                </a:ext>
              </a:extLst>
            </p:cNvPr>
            <p:cNvSpPr txBox="1"/>
            <p:nvPr/>
          </p:nvSpPr>
          <p:spPr>
            <a:xfrm>
              <a:off x="5738519" y="2080019"/>
              <a:ext cx="738664" cy="1107996"/>
            </a:xfrm>
            <a:prstGeom prst="rect">
              <a:avLst/>
            </a:prstGeom>
            <a:noFill/>
          </p:spPr>
          <p:txBody>
            <a:bodyPr wrap="square" rtlCol="0">
              <a:spAutoFit/>
            </a:bodyPr>
            <a:lstStyle/>
            <a:p>
              <a:pPr algn="ctr"/>
              <a:r>
                <a:rPr lang="zh-CN" altLang="en-US" sz="66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贰</a:t>
              </a:r>
            </a:p>
          </p:txBody>
        </p:sp>
      </p:grpSp>
      <p:grpSp>
        <p:nvGrpSpPr>
          <p:cNvPr id="2" name="组合 1">
            <a:extLst>
              <a:ext uri="{FF2B5EF4-FFF2-40B4-BE49-F238E27FC236}">
                <a16:creationId xmlns:a16="http://schemas.microsoft.com/office/drawing/2014/main" xmlns="" id="{DD19E504-C870-41CD-AC5C-F9196D88DCB6}"/>
              </a:ext>
            </a:extLst>
          </p:cNvPr>
          <p:cNvGrpSpPr/>
          <p:nvPr/>
        </p:nvGrpSpPr>
        <p:grpSpPr>
          <a:xfrm>
            <a:off x="8443543" y="1633178"/>
            <a:ext cx="2001678" cy="2001678"/>
            <a:chOff x="8443543" y="1633178"/>
            <a:chExt cx="2001678" cy="2001678"/>
          </a:xfrm>
        </p:grpSpPr>
        <p:pic>
          <p:nvPicPr>
            <p:cNvPr id="14" name="图片 13">
              <a:extLst>
                <a:ext uri="{FF2B5EF4-FFF2-40B4-BE49-F238E27FC236}">
                  <a16:creationId xmlns:a16="http://schemas.microsoft.com/office/drawing/2014/main" xmlns="" id="{870006E4-9011-4550-9B86-C1F9CA98E55E}"/>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43543" y="1633178"/>
              <a:ext cx="2001678" cy="2001678"/>
            </a:xfrm>
            <a:prstGeom prst="rect">
              <a:avLst/>
            </a:prstGeom>
          </p:spPr>
        </p:pic>
        <p:grpSp>
          <p:nvGrpSpPr>
            <p:cNvPr id="22" name="组合 21">
              <a:extLst>
                <a:ext uri="{FF2B5EF4-FFF2-40B4-BE49-F238E27FC236}">
                  <a16:creationId xmlns:a16="http://schemas.microsoft.com/office/drawing/2014/main" xmlns="" id="{9AF0A193-E190-47A1-A6A8-D170E43E42DE}"/>
                </a:ext>
              </a:extLst>
            </p:cNvPr>
            <p:cNvGrpSpPr/>
            <p:nvPr/>
          </p:nvGrpSpPr>
          <p:grpSpPr>
            <a:xfrm>
              <a:off x="8500983" y="1690618"/>
              <a:ext cx="1886798" cy="1886798"/>
              <a:chOff x="8500983" y="1690618"/>
              <a:chExt cx="1886798" cy="1886798"/>
            </a:xfrm>
          </p:grpSpPr>
          <p:sp>
            <p:nvSpPr>
              <p:cNvPr id="15" name="椭圆 14">
                <a:extLst>
                  <a:ext uri="{FF2B5EF4-FFF2-40B4-BE49-F238E27FC236}">
                    <a16:creationId xmlns:a16="http://schemas.microsoft.com/office/drawing/2014/main" xmlns="" id="{A1272BA7-B10A-482C-88AB-2699B1AAD738}"/>
                  </a:ext>
                </a:extLst>
              </p:cNvPr>
              <p:cNvSpPr/>
              <p:nvPr/>
            </p:nvSpPr>
            <p:spPr>
              <a:xfrm>
                <a:off x="8500983" y="1690618"/>
                <a:ext cx="1886798" cy="1886798"/>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sp>
            <p:nvSpPr>
              <p:cNvPr id="18" name="文本框 17">
                <a:extLst>
                  <a:ext uri="{FF2B5EF4-FFF2-40B4-BE49-F238E27FC236}">
                    <a16:creationId xmlns:a16="http://schemas.microsoft.com/office/drawing/2014/main" xmlns="" id="{F86011BC-DFD7-4FD2-BB63-C1C1F492C5E6}"/>
                  </a:ext>
                </a:extLst>
              </p:cNvPr>
              <p:cNvSpPr txBox="1"/>
              <p:nvPr/>
            </p:nvSpPr>
            <p:spPr>
              <a:xfrm>
                <a:off x="9075050" y="2126186"/>
                <a:ext cx="738664" cy="1015663"/>
              </a:xfrm>
              <a:prstGeom prst="rect">
                <a:avLst/>
              </a:prstGeom>
              <a:noFill/>
            </p:spPr>
            <p:txBody>
              <a:bodyPr wrap="square" rtlCol="0">
                <a:spAutoFit/>
              </a:bodyPr>
              <a:lstStyle/>
              <a:p>
                <a:pPr algn="ctr"/>
                <a:r>
                  <a:rPr lang="zh-CN" altLang="en-US" sz="6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叁</a:t>
                </a:r>
              </a:p>
            </p:txBody>
          </p:sp>
        </p:grpSp>
      </p:grpSp>
      <p:sp>
        <p:nvSpPr>
          <p:cNvPr id="19" name="文本框 18">
            <a:extLst>
              <a:ext uri="{FF2B5EF4-FFF2-40B4-BE49-F238E27FC236}">
                <a16:creationId xmlns:a16="http://schemas.microsoft.com/office/drawing/2014/main" xmlns="" id="{07F00F05-F3B1-4953-AA07-D7049490D8AC}"/>
              </a:ext>
            </a:extLst>
          </p:cNvPr>
          <p:cNvSpPr txBox="1"/>
          <p:nvPr/>
        </p:nvSpPr>
        <p:spPr>
          <a:xfrm>
            <a:off x="1643675" y="3626981"/>
            <a:ext cx="2255292" cy="1398844"/>
          </a:xfrm>
          <a:prstGeom prst="rect">
            <a:avLst/>
          </a:prstGeom>
          <a:noFill/>
        </p:spPr>
        <p:txBody>
          <a:bodyPr wrap="square" rtlCol="0">
            <a:spAutoFit/>
          </a:bodyPr>
          <a:lstStyle/>
          <a:p>
            <a:pPr algn="ct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20" name="文本框 19">
            <a:extLst>
              <a:ext uri="{FF2B5EF4-FFF2-40B4-BE49-F238E27FC236}">
                <a16:creationId xmlns:a16="http://schemas.microsoft.com/office/drawing/2014/main" xmlns="" id="{953E8569-4586-4932-9D84-6A1B6E11FD52}"/>
              </a:ext>
            </a:extLst>
          </p:cNvPr>
          <p:cNvSpPr txBox="1"/>
          <p:nvPr/>
        </p:nvSpPr>
        <p:spPr>
          <a:xfrm>
            <a:off x="4968354" y="3826216"/>
            <a:ext cx="2255292" cy="1398844"/>
          </a:xfrm>
          <a:prstGeom prst="rect">
            <a:avLst/>
          </a:prstGeom>
          <a:noFill/>
        </p:spPr>
        <p:txBody>
          <a:bodyPr wrap="square" rtlCol="0">
            <a:spAutoFit/>
          </a:bodyPr>
          <a:lstStyle/>
          <a:p>
            <a:pPr algn="ct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21" name="文本框 20">
            <a:extLst>
              <a:ext uri="{FF2B5EF4-FFF2-40B4-BE49-F238E27FC236}">
                <a16:creationId xmlns:a16="http://schemas.microsoft.com/office/drawing/2014/main" xmlns="" id="{D82E4F6A-D61B-43AF-90AF-9BED67D48894}"/>
              </a:ext>
            </a:extLst>
          </p:cNvPr>
          <p:cNvSpPr txBox="1"/>
          <p:nvPr/>
        </p:nvSpPr>
        <p:spPr>
          <a:xfrm>
            <a:off x="8316736" y="3626981"/>
            <a:ext cx="2255292" cy="1398844"/>
          </a:xfrm>
          <a:prstGeom prst="rect">
            <a:avLst/>
          </a:prstGeom>
          <a:noFill/>
        </p:spPr>
        <p:txBody>
          <a:bodyPr wrap="square" rtlCol="0">
            <a:spAutoFit/>
          </a:bodyPr>
          <a:lstStyle/>
          <a:p>
            <a:pPr algn="ct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23" name="文本框 22">
            <a:extLst>
              <a:ext uri="{FF2B5EF4-FFF2-40B4-BE49-F238E27FC236}">
                <a16:creationId xmlns:a16="http://schemas.microsoft.com/office/drawing/2014/main" xmlns="" id="{B37AF1A9-3DE4-4B8A-BE2A-8A62DD08AD7B}"/>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古诗文化</a:t>
            </a:r>
          </a:p>
        </p:txBody>
      </p:sp>
    </p:spTree>
    <p:extLst>
      <p:ext uri="{BB962C8B-B14F-4D97-AF65-F5344CB8AC3E}">
        <p14:creationId xmlns:p14="http://schemas.microsoft.com/office/powerpoint/2010/main" xmlns="" val="45341537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贰</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pic>
        <p:nvPicPr>
          <p:cNvPr id="3" name="图片 2">
            <a:extLst>
              <a:ext uri="{FF2B5EF4-FFF2-40B4-BE49-F238E27FC236}">
                <a16:creationId xmlns:a16="http://schemas.microsoft.com/office/drawing/2014/main" xmlns="" id="{612FCBB2-196E-484E-A0D4-C83DF662D736}"/>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765726" y="1809155"/>
            <a:ext cx="4890298" cy="4024434"/>
          </a:xfrm>
          <a:prstGeom prst="rect">
            <a:avLst/>
          </a:prstGeom>
        </p:spPr>
      </p:pic>
      <p:sp>
        <p:nvSpPr>
          <p:cNvPr id="11" name="文本框 10">
            <a:extLst>
              <a:ext uri="{FF2B5EF4-FFF2-40B4-BE49-F238E27FC236}">
                <a16:creationId xmlns:a16="http://schemas.microsoft.com/office/drawing/2014/main" xmlns="" id="{4AAB3AAA-5182-487E-8540-09B01278925F}"/>
              </a:ext>
            </a:extLst>
          </p:cNvPr>
          <p:cNvSpPr txBox="1"/>
          <p:nvPr/>
        </p:nvSpPr>
        <p:spPr>
          <a:xfrm>
            <a:off x="1123172" y="1905705"/>
            <a:ext cx="2255292" cy="40011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2" name="文本框 11">
            <a:extLst>
              <a:ext uri="{FF2B5EF4-FFF2-40B4-BE49-F238E27FC236}">
                <a16:creationId xmlns:a16="http://schemas.microsoft.com/office/drawing/2014/main" xmlns="" id="{AA185737-7C60-4508-94C4-88029D392D44}"/>
              </a:ext>
            </a:extLst>
          </p:cNvPr>
          <p:cNvSpPr txBox="1"/>
          <p:nvPr/>
        </p:nvSpPr>
        <p:spPr>
          <a:xfrm>
            <a:off x="1123172" y="2305815"/>
            <a:ext cx="2255293" cy="900246"/>
          </a:xfrm>
          <a:prstGeom prst="rect">
            <a:avLst/>
          </a:prstGeom>
          <a:noFill/>
        </p:spPr>
        <p:txBody>
          <a:bodyPr wrap="square" rtlCol="0">
            <a:spAutoFit/>
          </a:bodyPr>
          <a:lstStyle/>
          <a:p>
            <a:pPr algn="ct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13" name="文本框 12">
            <a:extLst>
              <a:ext uri="{FF2B5EF4-FFF2-40B4-BE49-F238E27FC236}">
                <a16:creationId xmlns:a16="http://schemas.microsoft.com/office/drawing/2014/main" xmlns="" id="{A572F9A0-2508-496D-AB57-007C8425CE03}"/>
              </a:ext>
            </a:extLst>
          </p:cNvPr>
          <p:cNvSpPr txBox="1"/>
          <p:nvPr/>
        </p:nvSpPr>
        <p:spPr>
          <a:xfrm>
            <a:off x="4387262" y="1919484"/>
            <a:ext cx="2255292" cy="40011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4" name="文本框 13">
            <a:extLst>
              <a:ext uri="{FF2B5EF4-FFF2-40B4-BE49-F238E27FC236}">
                <a16:creationId xmlns:a16="http://schemas.microsoft.com/office/drawing/2014/main" xmlns="" id="{ECB54C33-6DD6-4E54-96A7-2C4DBA09CAC9}"/>
              </a:ext>
            </a:extLst>
          </p:cNvPr>
          <p:cNvSpPr txBox="1"/>
          <p:nvPr/>
        </p:nvSpPr>
        <p:spPr>
          <a:xfrm>
            <a:off x="4387262" y="2319594"/>
            <a:ext cx="2255293" cy="900246"/>
          </a:xfrm>
          <a:prstGeom prst="rect">
            <a:avLst/>
          </a:prstGeom>
          <a:noFill/>
        </p:spPr>
        <p:txBody>
          <a:bodyPr wrap="square" rtlCol="0">
            <a:spAutoFit/>
          </a:bodyPr>
          <a:lstStyle/>
          <a:p>
            <a:pPr algn="ct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15" name="文本框 14">
            <a:extLst>
              <a:ext uri="{FF2B5EF4-FFF2-40B4-BE49-F238E27FC236}">
                <a16:creationId xmlns:a16="http://schemas.microsoft.com/office/drawing/2014/main" xmlns="" id="{E1F73C1F-B9C1-41A1-8AF9-430DD9B07EE1}"/>
              </a:ext>
            </a:extLst>
          </p:cNvPr>
          <p:cNvSpPr txBox="1"/>
          <p:nvPr/>
        </p:nvSpPr>
        <p:spPr>
          <a:xfrm>
            <a:off x="1123172" y="3680944"/>
            <a:ext cx="2255292" cy="40011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6" name="文本框 15">
            <a:extLst>
              <a:ext uri="{FF2B5EF4-FFF2-40B4-BE49-F238E27FC236}">
                <a16:creationId xmlns:a16="http://schemas.microsoft.com/office/drawing/2014/main" xmlns="" id="{706EEF72-8E0D-4C92-8B93-F4056BB03710}"/>
              </a:ext>
            </a:extLst>
          </p:cNvPr>
          <p:cNvSpPr txBox="1"/>
          <p:nvPr/>
        </p:nvSpPr>
        <p:spPr>
          <a:xfrm>
            <a:off x="1123172" y="4081054"/>
            <a:ext cx="2255293" cy="900246"/>
          </a:xfrm>
          <a:prstGeom prst="rect">
            <a:avLst/>
          </a:prstGeom>
          <a:noFill/>
        </p:spPr>
        <p:txBody>
          <a:bodyPr wrap="square" rtlCol="0">
            <a:spAutoFit/>
          </a:bodyPr>
          <a:lstStyle/>
          <a:p>
            <a:pPr algn="ct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17" name="文本框 16">
            <a:extLst>
              <a:ext uri="{FF2B5EF4-FFF2-40B4-BE49-F238E27FC236}">
                <a16:creationId xmlns:a16="http://schemas.microsoft.com/office/drawing/2014/main" xmlns="" id="{E9F34F5A-B158-4941-8F50-8686688ECEBD}"/>
              </a:ext>
            </a:extLst>
          </p:cNvPr>
          <p:cNvSpPr txBox="1"/>
          <p:nvPr/>
        </p:nvSpPr>
        <p:spPr>
          <a:xfrm>
            <a:off x="4387262" y="3694723"/>
            <a:ext cx="2255292" cy="40011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8" name="文本框 17">
            <a:extLst>
              <a:ext uri="{FF2B5EF4-FFF2-40B4-BE49-F238E27FC236}">
                <a16:creationId xmlns:a16="http://schemas.microsoft.com/office/drawing/2014/main" xmlns="" id="{16070AC3-6F18-4321-B2E9-721DA76ED845}"/>
              </a:ext>
            </a:extLst>
          </p:cNvPr>
          <p:cNvSpPr txBox="1"/>
          <p:nvPr/>
        </p:nvSpPr>
        <p:spPr>
          <a:xfrm>
            <a:off x="4387262" y="4094833"/>
            <a:ext cx="2255293" cy="900246"/>
          </a:xfrm>
          <a:prstGeom prst="rect">
            <a:avLst/>
          </a:prstGeom>
          <a:noFill/>
        </p:spPr>
        <p:txBody>
          <a:bodyPr wrap="square" rtlCol="0">
            <a:spAutoFit/>
          </a:bodyPr>
          <a:lstStyle/>
          <a:p>
            <a:pPr algn="ct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19" name="文本框 18">
            <a:extLst>
              <a:ext uri="{FF2B5EF4-FFF2-40B4-BE49-F238E27FC236}">
                <a16:creationId xmlns:a16="http://schemas.microsoft.com/office/drawing/2014/main" xmlns="" id="{E59F8571-E755-4B6C-8395-E1A6D47FF487}"/>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古诗文化</a:t>
            </a:r>
          </a:p>
        </p:txBody>
      </p:sp>
    </p:spTree>
    <p:extLst>
      <p:ext uri="{BB962C8B-B14F-4D97-AF65-F5344CB8AC3E}">
        <p14:creationId xmlns:p14="http://schemas.microsoft.com/office/powerpoint/2010/main" xmlns="" val="171005819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circle(in)">
                                      <p:cBhvr>
                                        <p:cTn id="11" dur="2000"/>
                                        <p:tgtEl>
                                          <p:spTgt spid="12"/>
                                        </p:tgtEl>
                                      </p:cBhvr>
                                    </p:animEffect>
                                  </p:childTnLst>
                                </p:cTn>
                              </p:par>
                            </p:childTnLst>
                          </p:cTn>
                        </p:par>
                        <p:par>
                          <p:cTn id="12" fill="hold">
                            <p:stCondLst>
                              <p:cond delay="4000"/>
                            </p:stCondLst>
                            <p:childTnLst>
                              <p:par>
                                <p:cTn id="13" presetID="6"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in)">
                                      <p:cBhvr>
                                        <p:cTn id="15" dur="2000"/>
                                        <p:tgtEl>
                                          <p:spTgt spid="13"/>
                                        </p:tgtEl>
                                      </p:cBhvr>
                                    </p:animEffect>
                                  </p:childTnLst>
                                </p:cTn>
                              </p:par>
                            </p:childTnLst>
                          </p:cTn>
                        </p:par>
                        <p:par>
                          <p:cTn id="16" fill="hold">
                            <p:stCondLst>
                              <p:cond delay="6000"/>
                            </p:stCondLst>
                            <p:childTnLst>
                              <p:par>
                                <p:cTn id="17" presetID="6"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circle(in)">
                                      <p:cBhvr>
                                        <p:cTn id="19" dur="2000"/>
                                        <p:tgtEl>
                                          <p:spTgt spid="14"/>
                                        </p:tgtEl>
                                      </p:cBhvr>
                                    </p:animEffect>
                                  </p:childTnLst>
                                </p:cTn>
                              </p:par>
                            </p:childTnLst>
                          </p:cTn>
                        </p:par>
                        <p:par>
                          <p:cTn id="20" fill="hold">
                            <p:stCondLst>
                              <p:cond delay="8000"/>
                            </p:stCondLst>
                            <p:childTnLst>
                              <p:par>
                                <p:cTn id="21" presetID="6" presetClass="entr" presetSubtype="16"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circle(in)">
                                      <p:cBhvr>
                                        <p:cTn id="23" dur="2000"/>
                                        <p:tgtEl>
                                          <p:spTgt spid="15"/>
                                        </p:tgtEl>
                                      </p:cBhvr>
                                    </p:animEffect>
                                  </p:childTnLst>
                                </p:cTn>
                              </p:par>
                            </p:childTnLst>
                          </p:cTn>
                        </p:par>
                        <p:par>
                          <p:cTn id="24" fill="hold">
                            <p:stCondLst>
                              <p:cond delay="10000"/>
                            </p:stCondLst>
                            <p:childTnLst>
                              <p:par>
                                <p:cTn id="25" presetID="6" presetClass="entr" presetSubtype="16"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circle(in)">
                                      <p:cBhvr>
                                        <p:cTn id="27" dur="2000"/>
                                        <p:tgtEl>
                                          <p:spTgt spid="16"/>
                                        </p:tgtEl>
                                      </p:cBhvr>
                                    </p:animEffect>
                                  </p:childTnLst>
                                </p:cTn>
                              </p:par>
                            </p:childTnLst>
                          </p:cTn>
                        </p:par>
                        <p:par>
                          <p:cTn id="28" fill="hold">
                            <p:stCondLst>
                              <p:cond delay="12000"/>
                            </p:stCondLst>
                            <p:childTnLst>
                              <p:par>
                                <p:cTn id="29" presetID="6"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circle(in)">
                                      <p:cBhvr>
                                        <p:cTn id="31" dur="2000"/>
                                        <p:tgtEl>
                                          <p:spTgt spid="17"/>
                                        </p:tgtEl>
                                      </p:cBhvr>
                                    </p:animEffect>
                                  </p:childTnLst>
                                </p:cTn>
                              </p:par>
                            </p:childTnLst>
                          </p:cTn>
                        </p:par>
                        <p:par>
                          <p:cTn id="32" fill="hold">
                            <p:stCondLst>
                              <p:cond delay="14000"/>
                            </p:stCondLst>
                            <p:childTnLst>
                              <p:par>
                                <p:cTn id="33" presetID="6" presetClass="entr" presetSubtype="16"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circle(in)">
                                      <p:cBhvr>
                                        <p:cTn id="35"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xmlns="" id="{B254AC86-CA49-40A2-93B0-6645A6F0FA85}"/>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D495D6C2-A2AF-4966-AB57-2C0ABA223EC7}"/>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8" name="文本框 7">
            <a:extLst>
              <a:ext uri="{FF2B5EF4-FFF2-40B4-BE49-F238E27FC236}">
                <a16:creationId xmlns:a16="http://schemas.microsoft.com/office/drawing/2014/main" xmlns="" id="{BBFA1AF5-03C7-43FC-A082-EEA0A4DF4BEC}"/>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贰</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sp>
        <p:nvSpPr>
          <p:cNvPr id="12" name="文本框 11">
            <a:extLst>
              <a:ext uri="{FF2B5EF4-FFF2-40B4-BE49-F238E27FC236}">
                <a16:creationId xmlns:a16="http://schemas.microsoft.com/office/drawing/2014/main" xmlns="" id="{35060CBF-B73A-4F2C-B5C5-9163519D342A}"/>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古诗文化</a:t>
            </a:r>
          </a:p>
        </p:txBody>
      </p:sp>
      <p:pic>
        <p:nvPicPr>
          <p:cNvPr id="3" name="图片 2">
            <a:extLst>
              <a:ext uri="{FF2B5EF4-FFF2-40B4-BE49-F238E27FC236}">
                <a16:creationId xmlns:a16="http://schemas.microsoft.com/office/drawing/2014/main" xmlns="" id="{AE6710E7-C9D6-4EB6-BFB6-E69C35FD9A5C}"/>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17300" y="4104042"/>
            <a:ext cx="12603516" cy="2887417"/>
          </a:xfrm>
          <a:prstGeom prst="rect">
            <a:avLst/>
          </a:prstGeom>
        </p:spPr>
      </p:pic>
      <p:sp>
        <p:nvSpPr>
          <p:cNvPr id="16" name="文本框 15">
            <a:extLst>
              <a:ext uri="{FF2B5EF4-FFF2-40B4-BE49-F238E27FC236}">
                <a16:creationId xmlns:a16="http://schemas.microsoft.com/office/drawing/2014/main" xmlns="" id="{3BC6D021-85A6-48E2-84AA-028BE885DC5C}"/>
              </a:ext>
            </a:extLst>
          </p:cNvPr>
          <p:cNvSpPr txBox="1"/>
          <p:nvPr/>
        </p:nvSpPr>
        <p:spPr>
          <a:xfrm>
            <a:off x="5504827" y="1713994"/>
            <a:ext cx="4732065" cy="1902663"/>
          </a:xfrm>
          <a:prstGeom prst="rect">
            <a:avLst/>
          </a:prstGeom>
          <a:noFill/>
        </p:spPr>
        <p:txBody>
          <a:bodyPr vert="eaVert" wrap="square" rtlCol="0">
            <a:spAutoFit/>
          </a:bodyPr>
          <a:lstStyle/>
          <a:p>
            <a:pP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输入你需要的文本内容输入你需要的文本内容输入你需要的文本内容输入你需要的文本内容输入你需要的文本内容输入你需要的文本内容输入你需要的文本内容输入你需要的文本内容输入你需要的文本内容</a:t>
            </a:r>
          </a:p>
          <a:p>
            <a:pPr>
              <a:lnSpc>
                <a:spcPct val="250000"/>
              </a:lnSpc>
            </a:pPr>
            <a:endPar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endParaRPr>
          </a:p>
        </p:txBody>
      </p:sp>
      <p:sp>
        <p:nvSpPr>
          <p:cNvPr id="17" name="文本框 16">
            <a:extLst>
              <a:ext uri="{FF2B5EF4-FFF2-40B4-BE49-F238E27FC236}">
                <a16:creationId xmlns:a16="http://schemas.microsoft.com/office/drawing/2014/main" xmlns="" id="{E0EB96FC-9197-476E-8CA6-EFB3149E6CA7}"/>
              </a:ext>
            </a:extLst>
          </p:cNvPr>
          <p:cNvSpPr txBox="1"/>
          <p:nvPr/>
        </p:nvSpPr>
        <p:spPr>
          <a:xfrm>
            <a:off x="10236892" y="1785398"/>
            <a:ext cx="646331" cy="2710915"/>
          </a:xfrm>
          <a:prstGeom prst="rect">
            <a:avLst/>
          </a:prstGeom>
          <a:noFill/>
        </p:spPr>
        <p:txBody>
          <a:bodyPr vert="eaVert" wrap="square" rtlCol="0">
            <a:spAutoFit/>
          </a:bodyPr>
          <a:lstStyle/>
          <a:p>
            <a:pPr>
              <a:lnSpc>
                <a:spcPct val="150000"/>
              </a:lnSpc>
            </a:pPr>
            <a:r>
              <a:rPr lang="zh-CN" altLang="en-US" sz="20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输入标题</a:t>
            </a:r>
          </a:p>
        </p:txBody>
      </p:sp>
      <p:sp>
        <p:nvSpPr>
          <p:cNvPr id="19" name="矩形 18">
            <a:extLst>
              <a:ext uri="{FF2B5EF4-FFF2-40B4-BE49-F238E27FC236}">
                <a16:creationId xmlns:a16="http://schemas.microsoft.com/office/drawing/2014/main" xmlns="" id="{3067EA21-6FD8-4381-A03B-0E58B1A51A0D}"/>
              </a:ext>
            </a:extLst>
          </p:cNvPr>
          <p:cNvSpPr/>
          <p:nvPr/>
        </p:nvSpPr>
        <p:spPr>
          <a:xfrm>
            <a:off x="5349921" y="1569897"/>
            <a:ext cx="5533301" cy="2142294"/>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20" name="图片 19" descr="图片包含 动物, 鸟, 水鸟&#10;&#10;描述已自动生成">
            <a:extLst>
              <a:ext uri="{FF2B5EF4-FFF2-40B4-BE49-F238E27FC236}">
                <a16:creationId xmlns:a16="http://schemas.microsoft.com/office/drawing/2014/main" xmlns="" id="{48F02A25-41DA-4D1B-A94E-6041B61CF0E3}"/>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535533" y="2557305"/>
            <a:ext cx="1515507" cy="1515507"/>
          </a:xfrm>
          <a:prstGeom prst="rect">
            <a:avLst/>
          </a:prstGeom>
        </p:spPr>
      </p:pic>
    </p:spTree>
    <p:extLst>
      <p:ext uri="{BB962C8B-B14F-4D97-AF65-F5344CB8AC3E}">
        <p14:creationId xmlns:p14="http://schemas.microsoft.com/office/powerpoint/2010/main" xmlns="" val="345465029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3" name="图片 2">
            <a:extLst>
              <a:ext uri="{FF2B5EF4-FFF2-40B4-BE49-F238E27FC236}">
                <a16:creationId xmlns:a16="http://schemas.microsoft.com/office/drawing/2014/main" xmlns="" id="{4728CED7-F152-4781-86CA-0DB32D2D5689}"/>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3318111" y="512834"/>
            <a:ext cx="5555777" cy="5555777"/>
          </a:xfrm>
          <a:prstGeom prst="ellipse">
            <a:avLst/>
          </a:prstGeom>
        </p:spPr>
      </p:pic>
      <p:sp>
        <p:nvSpPr>
          <p:cNvPr id="9" name="文本框 8">
            <a:extLst>
              <a:ext uri="{FF2B5EF4-FFF2-40B4-BE49-F238E27FC236}">
                <a16:creationId xmlns:a16="http://schemas.microsoft.com/office/drawing/2014/main" xmlns="" id="{0F01DFF1-37CD-4BC2-8AD9-A39CBE51A7F8}"/>
              </a:ext>
            </a:extLst>
          </p:cNvPr>
          <p:cNvSpPr txBox="1"/>
          <p:nvPr/>
        </p:nvSpPr>
        <p:spPr>
          <a:xfrm>
            <a:off x="6670244" y="2629002"/>
            <a:ext cx="738664" cy="1323439"/>
          </a:xfrm>
          <a:prstGeom prst="rect">
            <a:avLst/>
          </a:prstGeom>
          <a:noFill/>
        </p:spPr>
        <p:txBody>
          <a:bodyPr wrap="square" rtlCol="0">
            <a:spAutoFit/>
          </a:bodyPr>
          <a:lstStyle/>
          <a:p>
            <a:pPr algn="ctr"/>
            <a:r>
              <a:rPr lang="zh-CN" altLang="en-US" sz="8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叁</a:t>
            </a:r>
          </a:p>
        </p:txBody>
      </p:sp>
      <p:sp>
        <p:nvSpPr>
          <p:cNvPr id="10" name="文本框 9">
            <a:extLst>
              <a:ext uri="{FF2B5EF4-FFF2-40B4-BE49-F238E27FC236}">
                <a16:creationId xmlns:a16="http://schemas.microsoft.com/office/drawing/2014/main" xmlns="" id="{E2B701D7-B296-4F6D-94DB-00035A06DA83}"/>
              </a:ext>
            </a:extLst>
          </p:cNvPr>
          <p:cNvSpPr txBox="1"/>
          <p:nvPr/>
        </p:nvSpPr>
        <p:spPr>
          <a:xfrm>
            <a:off x="5107490" y="1988430"/>
            <a:ext cx="738664" cy="2604582"/>
          </a:xfrm>
          <a:prstGeom prst="rect">
            <a:avLst/>
          </a:prstGeom>
          <a:noFill/>
        </p:spPr>
        <p:txBody>
          <a:bodyPr vert="eaVert" wrap="square" rtlCol="0">
            <a:spAutoFit/>
          </a:bodyPr>
          <a:lstStyle/>
          <a:p>
            <a:pPr algn="ct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11" name="文本框 10">
            <a:extLst>
              <a:ext uri="{FF2B5EF4-FFF2-40B4-BE49-F238E27FC236}">
                <a16:creationId xmlns:a16="http://schemas.microsoft.com/office/drawing/2014/main" xmlns="" id="{38DCE1D7-2C7C-44D7-9A14-EA17106D44B8}"/>
              </a:ext>
            </a:extLst>
          </p:cNvPr>
          <p:cNvSpPr txBox="1"/>
          <p:nvPr/>
        </p:nvSpPr>
        <p:spPr>
          <a:xfrm>
            <a:off x="5756279" y="1948912"/>
            <a:ext cx="1200329" cy="2710915"/>
          </a:xfrm>
          <a:prstGeom prst="rect">
            <a:avLst/>
          </a:prstGeom>
          <a:noFill/>
        </p:spPr>
        <p:txBody>
          <a:bodyPr vert="eaVert" wrap="square" rtlCol="0">
            <a:spAutoFit/>
          </a:bodyPr>
          <a:lstStyle/>
          <a:p>
            <a:pPr algn="ctr">
              <a:lnSpc>
                <a:spcPct val="150000"/>
              </a:lnSpc>
            </a:pPr>
            <a:r>
              <a:rPr lang="zh-CN" altLang="en-US" sz="44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古诗分享</a:t>
            </a:r>
          </a:p>
        </p:txBody>
      </p:sp>
      <p:pic>
        <p:nvPicPr>
          <p:cNvPr id="12" name="图片 11" descr="图片包含 动物, 鸟, 水鸟&#10;&#10;描述已自动生成">
            <a:extLst>
              <a:ext uri="{FF2B5EF4-FFF2-40B4-BE49-F238E27FC236}">
                <a16:creationId xmlns:a16="http://schemas.microsoft.com/office/drawing/2014/main" xmlns="" id="{99D80C70-AD18-4045-97AF-90B41D29C185}"/>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163596" y="1935264"/>
            <a:ext cx="2253636" cy="2253636"/>
          </a:xfrm>
          <a:prstGeom prst="rect">
            <a:avLst/>
          </a:prstGeom>
        </p:spPr>
      </p:pic>
    </p:spTree>
    <p:extLst>
      <p:ext uri="{BB962C8B-B14F-4D97-AF65-F5344CB8AC3E}">
        <p14:creationId xmlns:p14="http://schemas.microsoft.com/office/powerpoint/2010/main" xmlns="" val="10105175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90"/>
                                          </p:val>
                                        </p:tav>
                                        <p:tav tm="100000">
                                          <p:val>
                                            <p:fltVal val="0"/>
                                          </p:val>
                                        </p:tav>
                                      </p:tavLst>
                                    </p:anim>
                                    <p:animEffect transition="in" filter="fade">
                                      <p:cBhvr>
                                        <p:cTn id="17" dur="1000"/>
                                        <p:tgtEl>
                                          <p:spTgt spid="9"/>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 calcmode="lin" valueType="num">
                                      <p:cBhvr>
                                        <p:cTn id="23" dur="1000" fill="hold"/>
                                        <p:tgtEl>
                                          <p:spTgt spid="11"/>
                                        </p:tgtEl>
                                        <p:attrNameLst>
                                          <p:attrName>style.rotation</p:attrName>
                                        </p:attrNameLst>
                                      </p:cBhvr>
                                      <p:tavLst>
                                        <p:tav tm="0">
                                          <p:val>
                                            <p:fltVal val="90"/>
                                          </p:val>
                                        </p:tav>
                                        <p:tav tm="100000">
                                          <p:val>
                                            <p:fltVal val="0"/>
                                          </p:val>
                                        </p:tav>
                                      </p:tavLst>
                                    </p:anim>
                                    <p:animEffect transition="in" filter="fade">
                                      <p:cBhvr>
                                        <p:cTn id="24" dur="1000"/>
                                        <p:tgtEl>
                                          <p:spTgt spid="11"/>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叁</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sp>
        <p:nvSpPr>
          <p:cNvPr id="10" name="文本框 9">
            <a:extLst>
              <a:ext uri="{FF2B5EF4-FFF2-40B4-BE49-F238E27FC236}">
                <a16:creationId xmlns:a16="http://schemas.microsoft.com/office/drawing/2014/main" xmlns="" id="{36B811BC-F953-43B9-9C3E-A269DCC949F3}"/>
              </a:ext>
            </a:extLst>
          </p:cNvPr>
          <p:cNvSpPr txBox="1"/>
          <p:nvPr/>
        </p:nvSpPr>
        <p:spPr>
          <a:xfrm>
            <a:off x="1130267" y="298472"/>
            <a:ext cx="2255292" cy="584775"/>
          </a:xfrm>
          <a:prstGeom prst="rect">
            <a:avLst/>
          </a:prstGeom>
          <a:noFill/>
        </p:spPr>
        <p:txBody>
          <a:bodyPr wrap="square" rtlCol="0">
            <a:spAutoFit/>
          </a:bodyPr>
          <a:lstStyle/>
          <a:p>
            <a:r>
              <a:rPr lang="zh-CN" altLang="en-US" sz="3200" b="1">
                <a:solidFill>
                  <a:schemeClr val="tx1">
                    <a:lumMod val="50000"/>
                    <a:lumOff val="50000"/>
                  </a:schemeClr>
                </a:solidFill>
                <a:latin typeface="字魂49号-逍遥行书" panose="00000500000000000000" pitchFamily="2" charset="-122"/>
                <a:ea typeface="字魂49号-逍遥行书" panose="00000500000000000000" pitchFamily="2" charset="-122"/>
              </a:rPr>
              <a:t>古诗分享</a:t>
            </a:r>
            <a:endPar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endParaRPr>
          </a:p>
        </p:txBody>
      </p:sp>
      <p:pic>
        <p:nvPicPr>
          <p:cNvPr id="7" name="图片 6">
            <a:extLst>
              <a:ext uri="{FF2B5EF4-FFF2-40B4-BE49-F238E27FC236}">
                <a16:creationId xmlns:a16="http://schemas.microsoft.com/office/drawing/2014/main" xmlns="" id="{6AE8F0C1-DC86-4170-B902-DCA53E3145DC}"/>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130267" y="2031955"/>
            <a:ext cx="1483861" cy="1327246"/>
          </a:xfrm>
          <a:prstGeom prst="rect">
            <a:avLst/>
          </a:prstGeom>
        </p:spPr>
      </p:pic>
      <p:sp>
        <p:nvSpPr>
          <p:cNvPr id="11" name="文本框 10">
            <a:extLst>
              <a:ext uri="{FF2B5EF4-FFF2-40B4-BE49-F238E27FC236}">
                <a16:creationId xmlns:a16="http://schemas.microsoft.com/office/drawing/2014/main" xmlns="" id="{FD308D6C-3D3B-43B2-85EA-1610245E979E}"/>
              </a:ext>
            </a:extLst>
          </p:cNvPr>
          <p:cNvSpPr txBox="1"/>
          <p:nvPr/>
        </p:nvSpPr>
        <p:spPr>
          <a:xfrm>
            <a:off x="1502865" y="2277242"/>
            <a:ext cx="738664" cy="769441"/>
          </a:xfrm>
          <a:prstGeom prst="rect">
            <a:avLst/>
          </a:prstGeom>
          <a:noFill/>
        </p:spPr>
        <p:txBody>
          <a:bodyPr wrap="square" rtlCol="0">
            <a:spAutoFit/>
          </a:bodyPr>
          <a:lstStyle/>
          <a:p>
            <a:pPr algn="ctr"/>
            <a:r>
              <a:rPr lang="zh-CN" altLang="en-US" sz="44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壹</a:t>
            </a:r>
          </a:p>
        </p:txBody>
      </p:sp>
      <p:sp>
        <p:nvSpPr>
          <p:cNvPr id="12" name="文本框 11">
            <a:extLst>
              <a:ext uri="{FF2B5EF4-FFF2-40B4-BE49-F238E27FC236}">
                <a16:creationId xmlns:a16="http://schemas.microsoft.com/office/drawing/2014/main" xmlns="" id="{92D86EF8-FFBF-4E96-B979-3EB369F797E6}"/>
              </a:ext>
            </a:extLst>
          </p:cNvPr>
          <p:cNvSpPr txBox="1"/>
          <p:nvPr/>
        </p:nvSpPr>
        <p:spPr>
          <a:xfrm>
            <a:off x="2616748" y="2111280"/>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3" name="文本框 12">
            <a:extLst>
              <a:ext uri="{FF2B5EF4-FFF2-40B4-BE49-F238E27FC236}">
                <a16:creationId xmlns:a16="http://schemas.microsoft.com/office/drawing/2014/main" xmlns="" id="{CA71EBAA-BAF5-4DB0-831A-BF103AF247AA}"/>
              </a:ext>
            </a:extLst>
          </p:cNvPr>
          <p:cNvSpPr txBox="1"/>
          <p:nvPr/>
        </p:nvSpPr>
        <p:spPr>
          <a:xfrm>
            <a:off x="2616747" y="2511390"/>
            <a:ext cx="4084303" cy="623248"/>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14" name="图片 13">
            <a:extLst>
              <a:ext uri="{FF2B5EF4-FFF2-40B4-BE49-F238E27FC236}">
                <a16:creationId xmlns:a16="http://schemas.microsoft.com/office/drawing/2014/main" xmlns="" id="{B2DC4E25-D17A-4084-A779-AC177929F4B2}"/>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865807" y="3722425"/>
            <a:ext cx="1483861" cy="1327246"/>
          </a:xfrm>
          <a:prstGeom prst="rect">
            <a:avLst/>
          </a:prstGeom>
        </p:spPr>
      </p:pic>
      <p:sp>
        <p:nvSpPr>
          <p:cNvPr id="15" name="文本框 14">
            <a:extLst>
              <a:ext uri="{FF2B5EF4-FFF2-40B4-BE49-F238E27FC236}">
                <a16:creationId xmlns:a16="http://schemas.microsoft.com/office/drawing/2014/main" xmlns="" id="{BB7246BF-1830-4D36-A045-35F79BA9964D}"/>
              </a:ext>
            </a:extLst>
          </p:cNvPr>
          <p:cNvSpPr txBox="1"/>
          <p:nvPr/>
        </p:nvSpPr>
        <p:spPr>
          <a:xfrm>
            <a:off x="3238405" y="3967712"/>
            <a:ext cx="738664" cy="769441"/>
          </a:xfrm>
          <a:prstGeom prst="rect">
            <a:avLst/>
          </a:prstGeom>
          <a:noFill/>
        </p:spPr>
        <p:txBody>
          <a:bodyPr wrap="square" rtlCol="0">
            <a:spAutoFit/>
          </a:bodyPr>
          <a:lstStyle/>
          <a:p>
            <a:pPr algn="ctr"/>
            <a:r>
              <a:rPr lang="zh-CN" altLang="en-US" sz="44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贰</a:t>
            </a:r>
          </a:p>
        </p:txBody>
      </p:sp>
      <p:sp>
        <p:nvSpPr>
          <p:cNvPr id="16" name="文本框 15">
            <a:extLst>
              <a:ext uri="{FF2B5EF4-FFF2-40B4-BE49-F238E27FC236}">
                <a16:creationId xmlns:a16="http://schemas.microsoft.com/office/drawing/2014/main" xmlns="" id="{7A431F08-5912-45B0-998C-DDA70ED9F639}"/>
              </a:ext>
            </a:extLst>
          </p:cNvPr>
          <p:cNvSpPr txBox="1"/>
          <p:nvPr/>
        </p:nvSpPr>
        <p:spPr>
          <a:xfrm>
            <a:off x="4352288" y="3801750"/>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7" name="文本框 16">
            <a:extLst>
              <a:ext uri="{FF2B5EF4-FFF2-40B4-BE49-F238E27FC236}">
                <a16:creationId xmlns:a16="http://schemas.microsoft.com/office/drawing/2014/main" xmlns="" id="{BB1EC49A-DB10-4EBA-AD75-97DA57CF7980}"/>
              </a:ext>
            </a:extLst>
          </p:cNvPr>
          <p:cNvSpPr txBox="1"/>
          <p:nvPr/>
        </p:nvSpPr>
        <p:spPr>
          <a:xfrm>
            <a:off x="4352287" y="4201860"/>
            <a:ext cx="4084303" cy="623248"/>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19" name="图片 18">
            <a:extLst>
              <a:ext uri="{FF2B5EF4-FFF2-40B4-BE49-F238E27FC236}">
                <a16:creationId xmlns:a16="http://schemas.microsoft.com/office/drawing/2014/main" xmlns="" id="{CA65F9E4-63A3-4215-B04C-46C7E48560E8}"/>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t="25376" r="40500" b="21819"/>
          <a:stretch/>
        </p:blipFill>
        <p:spPr>
          <a:xfrm>
            <a:off x="8290909" y="2302848"/>
            <a:ext cx="3890539" cy="1899012"/>
          </a:xfrm>
          <a:prstGeom prst="rect">
            <a:avLst/>
          </a:prstGeom>
        </p:spPr>
      </p:pic>
    </p:spTree>
    <p:extLst>
      <p:ext uri="{BB962C8B-B14F-4D97-AF65-F5344CB8AC3E}">
        <p14:creationId xmlns:p14="http://schemas.microsoft.com/office/powerpoint/2010/main" xmlns="" val="29450410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Effect transition="in" filter="fade">
                                      <p:cBhvr>
                                        <p:cTn id="45" dur="500"/>
                                        <p:tgtEl>
                                          <p:spTgt spid="16"/>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叁</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sp>
        <p:nvSpPr>
          <p:cNvPr id="10" name="文本框 9">
            <a:extLst>
              <a:ext uri="{FF2B5EF4-FFF2-40B4-BE49-F238E27FC236}">
                <a16:creationId xmlns:a16="http://schemas.microsoft.com/office/drawing/2014/main" xmlns="" id="{36B811BC-F953-43B9-9C3E-A269DCC949F3}"/>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古诗分享</a:t>
            </a:r>
          </a:p>
        </p:txBody>
      </p:sp>
      <p:pic>
        <p:nvPicPr>
          <p:cNvPr id="3" name="图片 2">
            <a:extLst>
              <a:ext uri="{FF2B5EF4-FFF2-40B4-BE49-F238E27FC236}">
                <a16:creationId xmlns:a16="http://schemas.microsoft.com/office/drawing/2014/main" xmlns="" id="{4E1A847E-B398-433C-86D8-A5D8F37AEB59}"/>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533260" y="1079245"/>
            <a:ext cx="3792658" cy="5030454"/>
          </a:xfrm>
          <a:prstGeom prst="rect">
            <a:avLst/>
          </a:prstGeom>
        </p:spPr>
      </p:pic>
      <p:sp>
        <p:nvSpPr>
          <p:cNvPr id="11" name="文本框 10">
            <a:extLst>
              <a:ext uri="{FF2B5EF4-FFF2-40B4-BE49-F238E27FC236}">
                <a16:creationId xmlns:a16="http://schemas.microsoft.com/office/drawing/2014/main" xmlns="" id="{BD0D2C51-ACF0-4B3E-898A-6B5FB423B335}"/>
              </a:ext>
            </a:extLst>
          </p:cNvPr>
          <p:cNvSpPr txBox="1"/>
          <p:nvPr/>
        </p:nvSpPr>
        <p:spPr>
          <a:xfrm>
            <a:off x="9198146" y="1785398"/>
            <a:ext cx="1038746" cy="3892229"/>
          </a:xfrm>
          <a:prstGeom prst="rect">
            <a:avLst/>
          </a:prstGeom>
          <a:noFill/>
        </p:spPr>
        <p:txBody>
          <a:bodyPr vert="eaVert" wrap="square" rtlCol="0">
            <a:spAutoFit/>
          </a:bodyPr>
          <a:lstStyle/>
          <a:p>
            <a:pP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12" name="文本框 11">
            <a:extLst>
              <a:ext uri="{FF2B5EF4-FFF2-40B4-BE49-F238E27FC236}">
                <a16:creationId xmlns:a16="http://schemas.microsoft.com/office/drawing/2014/main" xmlns="" id="{73438DC3-7E35-4B79-B3DD-D82AFAFA4D37}"/>
              </a:ext>
            </a:extLst>
          </p:cNvPr>
          <p:cNvSpPr txBox="1"/>
          <p:nvPr/>
        </p:nvSpPr>
        <p:spPr>
          <a:xfrm>
            <a:off x="10236892" y="1785398"/>
            <a:ext cx="646331" cy="2710915"/>
          </a:xfrm>
          <a:prstGeom prst="rect">
            <a:avLst/>
          </a:prstGeom>
          <a:noFill/>
        </p:spPr>
        <p:txBody>
          <a:bodyPr vert="eaVert" wrap="square" rtlCol="0">
            <a:spAutoFit/>
          </a:bodyPr>
          <a:lstStyle/>
          <a:p>
            <a:pPr>
              <a:lnSpc>
                <a:spcPct val="150000"/>
              </a:lnSpc>
            </a:pPr>
            <a:r>
              <a:rPr lang="zh-CN" altLang="en-US" sz="20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输入标题</a:t>
            </a:r>
          </a:p>
        </p:txBody>
      </p:sp>
      <p:sp>
        <p:nvSpPr>
          <p:cNvPr id="4" name="矩形 3">
            <a:extLst>
              <a:ext uri="{FF2B5EF4-FFF2-40B4-BE49-F238E27FC236}">
                <a16:creationId xmlns:a16="http://schemas.microsoft.com/office/drawing/2014/main" xmlns="" id="{6D501101-9CEA-4BDC-BA63-D012AF63EEA1}"/>
              </a:ext>
            </a:extLst>
          </p:cNvPr>
          <p:cNvSpPr/>
          <p:nvPr/>
        </p:nvSpPr>
        <p:spPr>
          <a:xfrm>
            <a:off x="9048467" y="1602461"/>
            <a:ext cx="1910974" cy="4258102"/>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sp>
        <p:nvSpPr>
          <p:cNvPr id="13" name="文本框 12">
            <a:extLst>
              <a:ext uri="{FF2B5EF4-FFF2-40B4-BE49-F238E27FC236}">
                <a16:creationId xmlns:a16="http://schemas.microsoft.com/office/drawing/2014/main" xmlns="" id="{9AC03CE6-9635-497A-A6D6-D5391E5BC143}"/>
              </a:ext>
            </a:extLst>
          </p:cNvPr>
          <p:cNvSpPr txBox="1"/>
          <p:nvPr/>
        </p:nvSpPr>
        <p:spPr>
          <a:xfrm>
            <a:off x="1458456" y="1785398"/>
            <a:ext cx="1038746" cy="3892229"/>
          </a:xfrm>
          <a:prstGeom prst="rect">
            <a:avLst/>
          </a:prstGeom>
          <a:noFill/>
        </p:spPr>
        <p:txBody>
          <a:bodyPr vert="eaVert" wrap="square" rtlCol="0">
            <a:spAutoFit/>
          </a:bodyPr>
          <a:lstStyle/>
          <a:p>
            <a:pP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14" name="文本框 13">
            <a:extLst>
              <a:ext uri="{FF2B5EF4-FFF2-40B4-BE49-F238E27FC236}">
                <a16:creationId xmlns:a16="http://schemas.microsoft.com/office/drawing/2014/main" xmlns="" id="{EB07C43F-4533-40E3-86BB-A4C61C7E7AE4}"/>
              </a:ext>
            </a:extLst>
          </p:cNvPr>
          <p:cNvSpPr txBox="1"/>
          <p:nvPr/>
        </p:nvSpPr>
        <p:spPr>
          <a:xfrm>
            <a:off x="2497202" y="1785398"/>
            <a:ext cx="646331" cy="2710915"/>
          </a:xfrm>
          <a:prstGeom prst="rect">
            <a:avLst/>
          </a:prstGeom>
          <a:noFill/>
        </p:spPr>
        <p:txBody>
          <a:bodyPr vert="eaVert" wrap="square" rtlCol="0">
            <a:spAutoFit/>
          </a:bodyPr>
          <a:lstStyle/>
          <a:p>
            <a:pPr>
              <a:lnSpc>
                <a:spcPct val="150000"/>
              </a:lnSpc>
            </a:pPr>
            <a:r>
              <a:rPr lang="zh-CN" altLang="en-US" sz="20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输入标题</a:t>
            </a:r>
          </a:p>
        </p:txBody>
      </p:sp>
      <p:sp>
        <p:nvSpPr>
          <p:cNvPr id="15" name="矩形 14">
            <a:extLst>
              <a:ext uri="{FF2B5EF4-FFF2-40B4-BE49-F238E27FC236}">
                <a16:creationId xmlns:a16="http://schemas.microsoft.com/office/drawing/2014/main" xmlns="" id="{1FB38616-1B36-4C8F-950D-41EDD6FE6723}"/>
              </a:ext>
            </a:extLst>
          </p:cNvPr>
          <p:cNvSpPr/>
          <p:nvPr/>
        </p:nvSpPr>
        <p:spPr>
          <a:xfrm>
            <a:off x="1308777" y="1602461"/>
            <a:ext cx="1910974" cy="4258102"/>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spTree>
    <p:extLst>
      <p:ext uri="{BB962C8B-B14F-4D97-AF65-F5344CB8AC3E}">
        <p14:creationId xmlns:p14="http://schemas.microsoft.com/office/powerpoint/2010/main" xmlns="" val="189223214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4" grpId="0" animBg="1"/>
      <p:bldP spid="13" grpId="0"/>
      <p:bldP spid="14" grpId="0"/>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片包含 户外, 雪花, 天空, 滑雪&#10;&#10;描述已自动生成">
            <a:extLst>
              <a:ext uri="{FF2B5EF4-FFF2-40B4-BE49-F238E27FC236}">
                <a16:creationId xmlns:a16="http://schemas.microsoft.com/office/drawing/2014/main" xmlns="" id="{274A3462-4EF7-4ACC-A6ED-38FD52A6C85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0" y="2975197"/>
            <a:ext cx="12192000" cy="3882803"/>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叁</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sp>
        <p:nvSpPr>
          <p:cNvPr id="10" name="文本框 9">
            <a:extLst>
              <a:ext uri="{FF2B5EF4-FFF2-40B4-BE49-F238E27FC236}">
                <a16:creationId xmlns:a16="http://schemas.microsoft.com/office/drawing/2014/main" xmlns="" id="{36B811BC-F953-43B9-9C3E-A269DCC949F3}"/>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古诗分享</a:t>
            </a:r>
          </a:p>
        </p:txBody>
      </p:sp>
      <p:pic>
        <p:nvPicPr>
          <p:cNvPr id="17" name="图片 16" descr="图片包含 动物, 鸟, 水鸟&#10;&#10;描述已自动生成">
            <a:extLst>
              <a:ext uri="{FF2B5EF4-FFF2-40B4-BE49-F238E27FC236}">
                <a16:creationId xmlns:a16="http://schemas.microsoft.com/office/drawing/2014/main" xmlns="" id="{7EC0CBEA-F0B8-4B20-BD9F-823AAF2D8C59}"/>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806443" y="570180"/>
            <a:ext cx="2612482" cy="2612482"/>
          </a:xfrm>
          <a:prstGeom prst="rect">
            <a:avLst/>
          </a:prstGeom>
        </p:spPr>
      </p:pic>
      <p:sp>
        <p:nvSpPr>
          <p:cNvPr id="18" name="文本框 17">
            <a:extLst>
              <a:ext uri="{FF2B5EF4-FFF2-40B4-BE49-F238E27FC236}">
                <a16:creationId xmlns:a16="http://schemas.microsoft.com/office/drawing/2014/main" xmlns="" id="{F13BCC7A-221D-431D-84DA-FCBE3E17DE8D}"/>
              </a:ext>
            </a:extLst>
          </p:cNvPr>
          <p:cNvSpPr txBox="1"/>
          <p:nvPr/>
        </p:nvSpPr>
        <p:spPr>
          <a:xfrm>
            <a:off x="3385558" y="1917499"/>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9" name="文本框 18">
            <a:extLst>
              <a:ext uri="{FF2B5EF4-FFF2-40B4-BE49-F238E27FC236}">
                <a16:creationId xmlns:a16="http://schemas.microsoft.com/office/drawing/2014/main" xmlns="" id="{5A249510-CB9A-48C7-A1F6-D2BD0E7DB639}"/>
              </a:ext>
            </a:extLst>
          </p:cNvPr>
          <p:cNvSpPr txBox="1"/>
          <p:nvPr/>
        </p:nvSpPr>
        <p:spPr>
          <a:xfrm>
            <a:off x="3385558" y="2525074"/>
            <a:ext cx="2255293" cy="90024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20" name="文本框 19">
            <a:extLst>
              <a:ext uri="{FF2B5EF4-FFF2-40B4-BE49-F238E27FC236}">
                <a16:creationId xmlns:a16="http://schemas.microsoft.com/office/drawing/2014/main" xmlns="" id="{99B2D19D-EC09-4A9A-AD06-3BE861C6C247}"/>
              </a:ext>
            </a:extLst>
          </p:cNvPr>
          <p:cNvSpPr txBox="1"/>
          <p:nvPr/>
        </p:nvSpPr>
        <p:spPr>
          <a:xfrm>
            <a:off x="6408955" y="2525074"/>
            <a:ext cx="2255293" cy="90024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21" name="文本框 20">
            <a:extLst>
              <a:ext uri="{FF2B5EF4-FFF2-40B4-BE49-F238E27FC236}">
                <a16:creationId xmlns:a16="http://schemas.microsoft.com/office/drawing/2014/main" xmlns="" id="{268B5E58-227A-4B4D-A57F-919D81381DD3}"/>
              </a:ext>
            </a:extLst>
          </p:cNvPr>
          <p:cNvSpPr txBox="1"/>
          <p:nvPr/>
        </p:nvSpPr>
        <p:spPr>
          <a:xfrm>
            <a:off x="3385558" y="3764976"/>
            <a:ext cx="2255293" cy="90024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22" name="文本框 21">
            <a:extLst>
              <a:ext uri="{FF2B5EF4-FFF2-40B4-BE49-F238E27FC236}">
                <a16:creationId xmlns:a16="http://schemas.microsoft.com/office/drawing/2014/main" xmlns="" id="{79802D18-9DCD-4B00-AB9B-64ED3C77CB26}"/>
              </a:ext>
            </a:extLst>
          </p:cNvPr>
          <p:cNvSpPr txBox="1"/>
          <p:nvPr/>
        </p:nvSpPr>
        <p:spPr>
          <a:xfrm>
            <a:off x="6408955" y="3764976"/>
            <a:ext cx="2255293" cy="90024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Tree>
    <p:extLst>
      <p:ext uri="{BB962C8B-B14F-4D97-AF65-F5344CB8AC3E}">
        <p14:creationId xmlns:p14="http://schemas.microsoft.com/office/powerpoint/2010/main" xmlns="" val="365224879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叁</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sp>
        <p:nvSpPr>
          <p:cNvPr id="10" name="文本框 9">
            <a:extLst>
              <a:ext uri="{FF2B5EF4-FFF2-40B4-BE49-F238E27FC236}">
                <a16:creationId xmlns:a16="http://schemas.microsoft.com/office/drawing/2014/main" xmlns="" id="{36B811BC-F953-43B9-9C3E-A269DCC949F3}"/>
              </a:ext>
            </a:extLst>
          </p:cNvPr>
          <p:cNvSpPr txBox="1"/>
          <p:nvPr/>
        </p:nvSpPr>
        <p:spPr>
          <a:xfrm>
            <a:off x="1130267" y="312120"/>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古诗分享</a:t>
            </a:r>
          </a:p>
        </p:txBody>
      </p:sp>
      <p:sp>
        <p:nvSpPr>
          <p:cNvPr id="18" name="文本框 17">
            <a:extLst>
              <a:ext uri="{FF2B5EF4-FFF2-40B4-BE49-F238E27FC236}">
                <a16:creationId xmlns:a16="http://schemas.microsoft.com/office/drawing/2014/main" xmlns="" id="{F141A479-6523-4FF1-A4DC-1431404DAE4F}"/>
              </a:ext>
            </a:extLst>
          </p:cNvPr>
          <p:cNvSpPr txBox="1"/>
          <p:nvPr/>
        </p:nvSpPr>
        <p:spPr>
          <a:xfrm>
            <a:off x="1577496" y="2464944"/>
            <a:ext cx="2308324" cy="2225847"/>
          </a:xfrm>
          <a:prstGeom prst="rect">
            <a:avLst/>
          </a:prstGeom>
          <a:noFill/>
        </p:spPr>
        <p:txBody>
          <a:bodyPr vert="eaVert" wrap="square" rtlCol="0">
            <a:spAutoFit/>
          </a:bodyPr>
          <a:lstStyle/>
          <a:p>
            <a:pP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a:t>
            </a:r>
          </a:p>
        </p:txBody>
      </p:sp>
      <p:sp>
        <p:nvSpPr>
          <p:cNvPr id="21" name="矩形 20">
            <a:extLst>
              <a:ext uri="{FF2B5EF4-FFF2-40B4-BE49-F238E27FC236}">
                <a16:creationId xmlns:a16="http://schemas.microsoft.com/office/drawing/2014/main" xmlns="" id="{6468FF57-3A31-4611-8337-024C23772173}"/>
              </a:ext>
            </a:extLst>
          </p:cNvPr>
          <p:cNvSpPr/>
          <p:nvPr/>
        </p:nvSpPr>
        <p:spPr>
          <a:xfrm>
            <a:off x="1456856" y="2360328"/>
            <a:ext cx="3151513" cy="243507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3" name="图片 2">
            <a:extLst>
              <a:ext uri="{FF2B5EF4-FFF2-40B4-BE49-F238E27FC236}">
                <a16:creationId xmlns:a16="http://schemas.microsoft.com/office/drawing/2014/main" xmlns="" id="{D6813161-6DC0-44D8-920E-E290D39B111E}"/>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8402" t="21945" r="68539" b="8652"/>
          <a:stretch/>
        </p:blipFill>
        <p:spPr>
          <a:xfrm>
            <a:off x="3352775" y="1151158"/>
            <a:ext cx="2511188" cy="3023178"/>
          </a:xfrm>
          <a:prstGeom prst="rect">
            <a:avLst/>
          </a:prstGeom>
        </p:spPr>
      </p:pic>
      <p:sp>
        <p:nvSpPr>
          <p:cNvPr id="22" name="文本框 21">
            <a:extLst>
              <a:ext uri="{FF2B5EF4-FFF2-40B4-BE49-F238E27FC236}">
                <a16:creationId xmlns:a16="http://schemas.microsoft.com/office/drawing/2014/main" xmlns="" id="{6991BECC-B705-47F5-B07A-ED047F05267D}"/>
              </a:ext>
            </a:extLst>
          </p:cNvPr>
          <p:cNvSpPr txBox="1"/>
          <p:nvPr/>
        </p:nvSpPr>
        <p:spPr>
          <a:xfrm>
            <a:off x="7036653" y="2464944"/>
            <a:ext cx="2308324" cy="2225847"/>
          </a:xfrm>
          <a:prstGeom prst="rect">
            <a:avLst/>
          </a:prstGeom>
          <a:noFill/>
        </p:spPr>
        <p:txBody>
          <a:bodyPr vert="eaVert" wrap="square" rtlCol="0">
            <a:spAutoFit/>
          </a:bodyPr>
          <a:lstStyle/>
          <a:p>
            <a:pP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a:t>
            </a:r>
          </a:p>
        </p:txBody>
      </p:sp>
      <p:sp>
        <p:nvSpPr>
          <p:cNvPr id="23" name="矩形 22">
            <a:extLst>
              <a:ext uri="{FF2B5EF4-FFF2-40B4-BE49-F238E27FC236}">
                <a16:creationId xmlns:a16="http://schemas.microsoft.com/office/drawing/2014/main" xmlns="" id="{F9430155-3354-44D2-995F-E1B3F4578462}"/>
              </a:ext>
            </a:extLst>
          </p:cNvPr>
          <p:cNvSpPr/>
          <p:nvPr/>
        </p:nvSpPr>
        <p:spPr>
          <a:xfrm>
            <a:off x="6916013" y="2360328"/>
            <a:ext cx="3151513" cy="243507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24" name="图片 23">
            <a:extLst>
              <a:ext uri="{FF2B5EF4-FFF2-40B4-BE49-F238E27FC236}">
                <a16:creationId xmlns:a16="http://schemas.microsoft.com/office/drawing/2014/main" xmlns="" id="{CC17603E-CB51-4C7C-98C1-59B8A1C5C089}"/>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8402" t="21945" r="68539" b="8652"/>
          <a:stretch/>
        </p:blipFill>
        <p:spPr>
          <a:xfrm>
            <a:off x="8811932" y="1151158"/>
            <a:ext cx="2511188" cy="3023178"/>
          </a:xfrm>
          <a:prstGeom prst="rect">
            <a:avLst/>
          </a:prstGeom>
        </p:spPr>
      </p:pic>
    </p:spTree>
    <p:extLst>
      <p:ext uri="{BB962C8B-B14F-4D97-AF65-F5344CB8AC3E}">
        <p14:creationId xmlns:p14="http://schemas.microsoft.com/office/powerpoint/2010/main" xmlns="" val="322469109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animBg="1"/>
      <p:bldP spid="22" grpId="0"/>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pic>
        <p:nvPicPr>
          <p:cNvPr id="3" name="图片 2">
            <a:extLst>
              <a:ext uri="{FF2B5EF4-FFF2-40B4-BE49-F238E27FC236}">
                <a16:creationId xmlns:a16="http://schemas.microsoft.com/office/drawing/2014/main" xmlns="" id="{4728CED7-F152-4781-86CA-0DB32D2D5689}"/>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3318111" y="512834"/>
            <a:ext cx="5555777" cy="5555777"/>
          </a:xfrm>
          <a:prstGeom prst="ellipse">
            <a:avLst/>
          </a:prstGeom>
        </p:spPr>
      </p:pic>
      <p:sp>
        <p:nvSpPr>
          <p:cNvPr id="9" name="文本框 8">
            <a:extLst>
              <a:ext uri="{FF2B5EF4-FFF2-40B4-BE49-F238E27FC236}">
                <a16:creationId xmlns:a16="http://schemas.microsoft.com/office/drawing/2014/main" xmlns="" id="{0F01DFF1-37CD-4BC2-8AD9-A39CBE51A7F8}"/>
              </a:ext>
            </a:extLst>
          </p:cNvPr>
          <p:cNvSpPr txBox="1"/>
          <p:nvPr/>
        </p:nvSpPr>
        <p:spPr>
          <a:xfrm>
            <a:off x="6670244" y="2629002"/>
            <a:ext cx="738664" cy="1323439"/>
          </a:xfrm>
          <a:prstGeom prst="rect">
            <a:avLst/>
          </a:prstGeom>
          <a:noFill/>
        </p:spPr>
        <p:txBody>
          <a:bodyPr wrap="square" rtlCol="0">
            <a:spAutoFit/>
          </a:bodyPr>
          <a:lstStyle/>
          <a:p>
            <a:pPr algn="ctr"/>
            <a:r>
              <a:rPr lang="zh-CN" altLang="en-US" sz="8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肆</a:t>
            </a:r>
          </a:p>
        </p:txBody>
      </p:sp>
      <p:sp>
        <p:nvSpPr>
          <p:cNvPr id="10" name="文本框 9">
            <a:extLst>
              <a:ext uri="{FF2B5EF4-FFF2-40B4-BE49-F238E27FC236}">
                <a16:creationId xmlns:a16="http://schemas.microsoft.com/office/drawing/2014/main" xmlns="" id="{E2B701D7-B296-4F6D-94DB-00035A06DA83}"/>
              </a:ext>
            </a:extLst>
          </p:cNvPr>
          <p:cNvSpPr txBox="1"/>
          <p:nvPr/>
        </p:nvSpPr>
        <p:spPr>
          <a:xfrm>
            <a:off x="5107490" y="1988430"/>
            <a:ext cx="738664" cy="2604582"/>
          </a:xfrm>
          <a:prstGeom prst="rect">
            <a:avLst/>
          </a:prstGeom>
          <a:noFill/>
        </p:spPr>
        <p:txBody>
          <a:bodyPr vert="eaVert" wrap="square" rtlCol="0">
            <a:spAutoFit/>
          </a:bodyPr>
          <a:lstStyle/>
          <a:p>
            <a:pPr algn="ct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sp>
        <p:nvSpPr>
          <p:cNvPr id="11" name="文本框 10">
            <a:extLst>
              <a:ext uri="{FF2B5EF4-FFF2-40B4-BE49-F238E27FC236}">
                <a16:creationId xmlns:a16="http://schemas.microsoft.com/office/drawing/2014/main" xmlns="" id="{38DCE1D7-2C7C-44D7-9A14-EA17106D44B8}"/>
              </a:ext>
            </a:extLst>
          </p:cNvPr>
          <p:cNvSpPr txBox="1"/>
          <p:nvPr/>
        </p:nvSpPr>
        <p:spPr>
          <a:xfrm>
            <a:off x="5728983" y="1935264"/>
            <a:ext cx="1200329" cy="2710915"/>
          </a:xfrm>
          <a:prstGeom prst="rect">
            <a:avLst/>
          </a:prstGeom>
          <a:noFill/>
        </p:spPr>
        <p:txBody>
          <a:bodyPr vert="eaVert" wrap="square" rtlCol="0">
            <a:spAutoFit/>
          </a:bodyPr>
          <a:lstStyle/>
          <a:p>
            <a:pPr algn="ctr">
              <a:lnSpc>
                <a:spcPct val="150000"/>
              </a:lnSpc>
            </a:pPr>
            <a:r>
              <a:rPr lang="zh-CN" altLang="en-US" sz="44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古诗赏析</a:t>
            </a:r>
          </a:p>
        </p:txBody>
      </p:sp>
      <p:pic>
        <p:nvPicPr>
          <p:cNvPr id="12" name="图片 11" descr="图片包含 动物, 鸟, 水鸟&#10;&#10;描述已自动生成">
            <a:extLst>
              <a:ext uri="{FF2B5EF4-FFF2-40B4-BE49-F238E27FC236}">
                <a16:creationId xmlns:a16="http://schemas.microsoft.com/office/drawing/2014/main" xmlns="" id="{99D80C70-AD18-4045-97AF-90B41D29C185}"/>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163596" y="1935264"/>
            <a:ext cx="2253636" cy="2253636"/>
          </a:xfrm>
          <a:prstGeom prst="rect">
            <a:avLst/>
          </a:prstGeom>
        </p:spPr>
      </p:pic>
    </p:spTree>
    <p:extLst>
      <p:ext uri="{BB962C8B-B14F-4D97-AF65-F5344CB8AC3E}">
        <p14:creationId xmlns:p14="http://schemas.microsoft.com/office/powerpoint/2010/main" xmlns="" val="175158822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90"/>
                                          </p:val>
                                        </p:tav>
                                        <p:tav tm="100000">
                                          <p:val>
                                            <p:fltVal val="0"/>
                                          </p:val>
                                        </p:tav>
                                      </p:tavLst>
                                    </p:anim>
                                    <p:animEffect transition="in" filter="fade">
                                      <p:cBhvr>
                                        <p:cTn id="17" dur="1000"/>
                                        <p:tgtEl>
                                          <p:spTgt spid="9"/>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 calcmode="lin" valueType="num">
                                      <p:cBhvr>
                                        <p:cTn id="23" dur="1000" fill="hold"/>
                                        <p:tgtEl>
                                          <p:spTgt spid="11"/>
                                        </p:tgtEl>
                                        <p:attrNameLst>
                                          <p:attrName>style.rotation</p:attrName>
                                        </p:attrNameLst>
                                      </p:cBhvr>
                                      <p:tavLst>
                                        <p:tav tm="0">
                                          <p:val>
                                            <p:fltVal val="90"/>
                                          </p:val>
                                        </p:tav>
                                        <p:tav tm="100000">
                                          <p:val>
                                            <p:fltVal val="0"/>
                                          </p:val>
                                        </p:tav>
                                      </p:tavLst>
                                    </p:anim>
                                    <p:animEffect transition="in" filter="fade">
                                      <p:cBhvr>
                                        <p:cTn id="24" dur="1000"/>
                                        <p:tgtEl>
                                          <p:spTgt spid="11"/>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xmlns="" id="{B254AC86-CA49-40A2-93B0-6645A6F0FA85}"/>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肆</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sp>
        <p:nvSpPr>
          <p:cNvPr id="10" name="文本框 9">
            <a:extLst>
              <a:ext uri="{FF2B5EF4-FFF2-40B4-BE49-F238E27FC236}">
                <a16:creationId xmlns:a16="http://schemas.microsoft.com/office/drawing/2014/main" xmlns="" id="{36B811BC-F953-43B9-9C3E-A269DCC949F3}"/>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古诗起源</a:t>
            </a:r>
          </a:p>
        </p:txBody>
      </p:sp>
      <p:sp>
        <p:nvSpPr>
          <p:cNvPr id="5" name="矩形 4">
            <a:extLst>
              <a:ext uri="{FF2B5EF4-FFF2-40B4-BE49-F238E27FC236}">
                <a16:creationId xmlns:a16="http://schemas.microsoft.com/office/drawing/2014/main" xmlns="" id="{B50875EE-8464-4E26-BD93-2FE1E4CEC36A}"/>
              </a:ext>
            </a:extLst>
          </p:cNvPr>
          <p:cNvSpPr/>
          <p:nvPr/>
        </p:nvSpPr>
        <p:spPr>
          <a:xfrm>
            <a:off x="1501254" y="2265528"/>
            <a:ext cx="8147714" cy="3234520"/>
          </a:xfrm>
          <a:prstGeom prst="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 name="图片 3">
            <a:extLst>
              <a:ext uri="{FF2B5EF4-FFF2-40B4-BE49-F238E27FC236}">
                <a16:creationId xmlns:a16="http://schemas.microsoft.com/office/drawing/2014/main" xmlns="" id="{2517222F-FB1E-4895-858E-767910B27A7D}"/>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186854" y="0"/>
            <a:ext cx="3638408" cy="6313888"/>
          </a:xfrm>
          <a:prstGeom prst="rect">
            <a:avLst/>
          </a:prstGeom>
        </p:spPr>
      </p:pic>
      <p:sp>
        <p:nvSpPr>
          <p:cNvPr id="19" name="文本框 18">
            <a:extLst>
              <a:ext uri="{FF2B5EF4-FFF2-40B4-BE49-F238E27FC236}">
                <a16:creationId xmlns:a16="http://schemas.microsoft.com/office/drawing/2014/main" xmlns="" id="{66441EC2-1B2B-427E-9067-62354FDC5984}"/>
              </a:ext>
            </a:extLst>
          </p:cNvPr>
          <p:cNvSpPr txBox="1"/>
          <p:nvPr/>
        </p:nvSpPr>
        <p:spPr>
          <a:xfrm>
            <a:off x="1747234" y="2872501"/>
            <a:ext cx="2255292" cy="461665"/>
          </a:xfrm>
          <a:prstGeom prst="rect">
            <a:avLst/>
          </a:prstGeom>
          <a:noFill/>
        </p:spPr>
        <p:txBody>
          <a:bodyPr wrap="square" rtlCol="0">
            <a:spAutoFit/>
          </a:bodyPr>
          <a:lstStyle/>
          <a:p>
            <a:r>
              <a:rPr lang="zh-CN" altLang="en-US" sz="24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20" name="文本框 19">
            <a:extLst>
              <a:ext uri="{FF2B5EF4-FFF2-40B4-BE49-F238E27FC236}">
                <a16:creationId xmlns:a16="http://schemas.microsoft.com/office/drawing/2014/main" xmlns="" id="{1F879749-D371-420F-AAEF-77598234E5D2}"/>
              </a:ext>
            </a:extLst>
          </p:cNvPr>
          <p:cNvSpPr txBox="1"/>
          <p:nvPr/>
        </p:nvSpPr>
        <p:spPr>
          <a:xfrm>
            <a:off x="1747234" y="3630900"/>
            <a:ext cx="6363771" cy="1320361"/>
          </a:xfrm>
          <a:prstGeom prst="rect">
            <a:avLst/>
          </a:prstGeom>
          <a:noFill/>
        </p:spPr>
        <p:txBody>
          <a:bodyPr wrap="square" rtlCol="0">
            <a:spAutoFit/>
          </a:bodyPr>
          <a:lstStyle/>
          <a:p>
            <a:pPr>
              <a:lnSpc>
                <a:spcPct val="200000"/>
              </a:lnSpc>
            </a:pPr>
            <a:r>
              <a:rPr lang="zh-CN" altLang="en-US" sz="14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输入你需要的文本内容输入你需要的文本内容输入你需要的文本内容输入你需要的文本内容输入你需要的文本内容输入你需要的文本内容输入你需要的文本内容输入你需要的文本内容</a:t>
            </a:r>
          </a:p>
        </p:txBody>
      </p:sp>
      <p:pic>
        <p:nvPicPr>
          <p:cNvPr id="8" name="图片 7" descr="图片包含 雨伞, 配件, 打开, 户外&#10;&#10;描述已自动生成">
            <a:extLst>
              <a:ext uri="{FF2B5EF4-FFF2-40B4-BE49-F238E27FC236}">
                <a16:creationId xmlns:a16="http://schemas.microsoft.com/office/drawing/2014/main" xmlns="" id="{F18BE9D9-D5AB-4D98-96F9-9687B881EC4A}"/>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288484" y="2666649"/>
            <a:ext cx="964251" cy="964251"/>
          </a:xfrm>
          <a:prstGeom prst="rect">
            <a:avLst/>
          </a:prstGeom>
        </p:spPr>
      </p:pic>
    </p:spTree>
    <p:extLst>
      <p:ext uri="{BB962C8B-B14F-4D97-AF65-F5344CB8AC3E}">
        <p14:creationId xmlns:p14="http://schemas.microsoft.com/office/powerpoint/2010/main" xmlns="" val="410685562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xmlns="" id="{B254AC86-CA49-40A2-93B0-6645A6F0FA85}"/>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a:solidFill>
                  <a:schemeClr val="tx1">
                    <a:lumMod val="65000"/>
                    <a:lumOff val="35000"/>
                  </a:schemeClr>
                </a:solidFill>
                <a:latin typeface="字魂49号-逍遥行书" panose="00000500000000000000" pitchFamily="2" charset="-122"/>
                <a:ea typeface="字魂49号-逍遥行书" panose="00000500000000000000" pitchFamily="2" charset="-122"/>
              </a:rPr>
              <a:t>肆</a:t>
            </a:r>
            <a:endPar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endParaRPr>
          </a:p>
        </p:txBody>
      </p:sp>
      <p:sp>
        <p:nvSpPr>
          <p:cNvPr id="10" name="文本框 9">
            <a:extLst>
              <a:ext uri="{FF2B5EF4-FFF2-40B4-BE49-F238E27FC236}">
                <a16:creationId xmlns:a16="http://schemas.microsoft.com/office/drawing/2014/main" xmlns="" id="{36B811BC-F953-43B9-9C3E-A269DCC949F3}"/>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古诗起源</a:t>
            </a:r>
          </a:p>
        </p:txBody>
      </p:sp>
      <p:pic>
        <p:nvPicPr>
          <p:cNvPr id="3" name="图片 2" descr="图片包含 天空, 户外&#10;&#10;描述已自动生成">
            <a:extLst>
              <a:ext uri="{FF2B5EF4-FFF2-40B4-BE49-F238E27FC236}">
                <a16:creationId xmlns:a16="http://schemas.microsoft.com/office/drawing/2014/main" xmlns="" id="{3ED63C17-67D6-4AA2-B8C0-299D26EFAD6F}"/>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9408"/>
          <a:stretch/>
        </p:blipFill>
        <p:spPr>
          <a:xfrm flipH="1">
            <a:off x="-1" y="1575714"/>
            <a:ext cx="6237027" cy="4589819"/>
          </a:xfrm>
          <a:prstGeom prst="rect">
            <a:avLst/>
          </a:prstGeom>
        </p:spPr>
      </p:pic>
      <p:sp>
        <p:nvSpPr>
          <p:cNvPr id="7" name="矩形 6">
            <a:extLst>
              <a:ext uri="{FF2B5EF4-FFF2-40B4-BE49-F238E27FC236}">
                <a16:creationId xmlns:a16="http://schemas.microsoft.com/office/drawing/2014/main" xmlns="" id="{F4F9FC9E-33C6-41C6-A845-6B35DAFB3E46}"/>
              </a:ext>
            </a:extLst>
          </p:cNvPr>
          <p:cNvSpPr/>
          <p:nvPr/>
        </p:nvSpPr>
        <p:spPr>
          <a:xfrm>
            <a:off x="1446663" y="1575713"/>
            <a:ext cx="136478" cy="4589819"/>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D5C97EAE-56AD-496B-B8AC-BDF2FCB027E9}"/>
              </a:ext>
            </a:extLst>
          </p:cNvPr>
          <p:cNvSpPr/>
          <p:nvPr/>
        </p:nvSpPr>
        <p:spPr>
          <a:xfrm>
            <a:off x="3645659" y="1575713"/>
            <a:ext cx="136478" cy="4589819"/>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xmlns="" id="{EAEF6322-B403-4C4B-9E18-252305539F78}"/>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t="20920" b="23048"/>
          <a:stretch/>
        </p:blipFill>
        <p:spPr>
          <a:xfrm>
            <a:off x="6835505" y="1575713"/>
            <a:ext cx="1574360" cy="471451"/>
          </a:xfrm>
          <a:prstGeom prst="rect">
            <a:avLst/>
          </a:prstGeom>
        </p:spPr>
      </p:pic>
      <p:sp>
        <p:nvSpPr>
          <p:cNvPr id="17" name="文本框 16">
            <a:extLst>
              <a:ext uri="{FF2B5EF4-FFF2-40B4-BE49-F238E27FC236}">
                <a16:creationId xmlns:a16="http://schemas.microsoft.com/office/drawing/2014/main" xmlns="" id="{596D928E-77C4-4E02-A885-0A827F8E0D2E}"/>
              </a:ext>
            </a:extLst>
          </p:cNvPr>
          <p:cNvSpPr txBox="1"/>
          <p:nvPr/>
        </p:nvSpPr>
        <p:spPr>
          <a:xfrm>
            <a:off x="6969743" y="1211274"/>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8" name="文本框 17">
            <a:extLst>
              <a:ext uri="{FF2B5EF4-FFF2-40B4-BE49-F238E27FC236}">
                <a16:creationId xmlns:a16="http://schemas.microsoft.com/office/drawing/2014/main" xmlns="" id="{87374D40-0E4C-478D-B85B-0ABF23BA177F}"/>
              </a:ext>
            </a:extLst>
          </p:cNvPr>
          <p:cNvSpPr txBox="1"/>
          <p:nvPr/>
        </p:nvSpPr>
        <p:spPr>
          <a:xfrm>
            <a:off x="6969743" y="1975823"/>
            <a:ext cx="4522811" cy="614014"/>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21" name="图片 20">
            <a:extLst>
              <a:ext uri="{FF2B5EF4-FFF2-40B4-BE49-F238E27FC236}">
                <a16:creationId xmlns:a16="http://schemas.microsoft.com/office/drawing/2014/main" xmlns="" id="{381C3195-3714-46BC-BC7C-2B5DC4109401}"/>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t="20920" b="23048"/>
          <a:stretch/>
        </p:blipFill>
        <p:spPr>
          <a:xfrm>
            <a:off x="6835505" y="3375958"/>
            <a:ext cx="1574360" cy="471451"/>
          </a:xfrm>
          <a:prstGeom prst="rect">
            <a:avLst/>
          </a:prstGeom>
        </p:spPr>
      </p:pic>
      <p:sp>
        <p:nvSpPr>
          <p:cNvPr id="22" name="文本框 21">
            <a:extLst>
              <a:ext uri="{FF2B5EF4-FFF2-40B4-BE49-F238E27FC236}">
                <a16:creationId xmlns:a16="http://schemas.microsoft.com/office/drawing/2014/main" xmlns="" id="{AF626354-DE7B-4D47-891B-24FD33278F5B}"/>
              </a:ext>
            </a:extLst>
          </p:cNvPr>
          <p:cNvSpPr txBox="1"/>
          <p:nvPr/>
        </p:nvSpPr>
        <p:spPr>
          <a:xfrm>
            <a:off x="6969743" y="3011519"/>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23" name="文本框 22">
            <a:extLst>
              <a:ext uri="{FF2B5EF4-FFF2-40B4-BE49-F238E27FC236}">
                <a16:creationId xmlns:a16="http://schemas.microsoft.com/office/drawing/2014/main" xmlns="" id="{B8E08D0F-07AE-491B-B8C7-47C09E04513D}"/>
              </a:ext>
            </a:extLst>
          </p:cNvPr>
          <p:cNvSpPr txBox="1"/>
          <p:nvPr/>
        </p:nvSpPr>
        <p:spPr>
          <a:xfrm>
            <a:off x="6969743" y="3776068"/>
            <a:ext cx="4522811" cy="614014"/>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24" name="图片 23">
            <a:extLst>
              <a:ext uri="{FF2B5EF4-FFF2-40B4-BE49-F238E27FC236}">
                <a16:creationId xmlns:a16="http://schemas.microsoft.com/office/drawing/2014/main" xmlns="" id="{F999BA54-81E3-40CB-ABF0-CF95A51EA294}"/>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t="20920" b="23048"/>
          <a:stretch/>
        </p:blipFill>
        <p:spPr>
          <a:xfrm>
            <a:off x="6835504" y="5180090"/>
            <a:ext cx="1574360" cy="471451"/>
          </a:xfrm>
          <a:prstGeom prst="rect">
            <a:avLst/>
          </a:prstGeom>
        </p:spPr>
      </p:pic>
      <p:sp>
        <p:nvSpPr>
          <p:cNvPr id="25" name="文本框 24">
            <a:extLst>
              <a:ext uri="{FF2B5EF4-FFF2-40B4-BE49-F238E27FC236}">
                <a16:creationId xmlns:a16="http://schemas.microsoft.com/office/drawing/2014/main" xmlns="" id="{9ECCEF4B-630E-4DD2-A733-890476C2D8EE}"/>
              </a:ext>
            </a:extLst>
          </p:cNvPr>
          <p:cNvSpPr txBox="1"/>
          <p:nvPr/>
        </p:nvSpPr>
        <p:spPr>
          <a:xfrm>
            <a:off x="6969742" y="4815651"/>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26" name="文本框 25">
            <a:extLst>
              <a:ext uri="{FF2B5EF4-FFF2-40B4-BE49-F238E27FC236}">
                <a16:creationId xmlns:a16="http://schemas.microsoft.com/office/drawing/2014/main" xmlns="" id="{507284FE-D43A-45E7-B8F7-4FEED457DEEA}"/>
              </a:ext>
            </a:extLst>
          </p:cNvPr>
          <p:cNvSpPr txBox="1"/>
          <p:nvPr/>
        </p:nvSpPr>
        <p:spPr>
          <a:xfrm>
            <a:off x="6969742" y="5580200"/>
            <a:ext cx="4522811" cy="614014"/>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Tree>
    <p:extLst>
      <p:ext uri="{BB962C8B-B14F-4D97-AF65-F5344CB8AC3E}">
        <p14:creationId xmlns:p14="http://schemas.microsoft.com/office/powerpoint/2010/main" xmlns="" val="264001537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1000"/>
                                        <p:tgtEl>
                                          <p:spTgt spid="26"/>
                                        </p:tgtEl>
                                      </p:cBhvr>
                                    </p:animEffect>
                                    <p:anim calcmode="lin" valueType="num">
                                      <p:cBhvr>
                                        <p:cTn id="56" dur="1000" fill="hold"/>
                                        <p:tgtEl>
                                          <p:spTgt spid="26"/>
                                        </p:tgtEl>
                                        <p:attrNameLst>
                                          <p:attrName>ppt_x</p:attrName>
                                        </p:attrNameLst>
                                      </p:cBhvr>
                                      <p:tavLst>
                                        <p:tav tm="0">
                                          <p:val>
                                            <p:strVal val="#ppt_x"/>
                                          </p:val>
                                        </p:tav>
                                        <p:tav tm="100000">
                                          <p:val>
                                            <p:strVal val="#ppt_x"/>
                                          </p:val>
                                        </p:tav>
                                      </p:tavLst>
                                    </p:anim>
                                    <p:anim calcmode="lin" valueType="num">
                                      <p:cBhvr>
                                        <p:cTn id="5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2" grpId="0"/>
      <p:bldP spid="23"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肆</a:t>
            </a:r>
          </a:p>
        </p:txBody>
      </p:sp>
      <p:sp>
        <p:nvSpPr>
          <p:cNvPr id="10" name="文本框 9">
            <a:extLst>
              <a:ext uri="{FF2B5EF4-FFF2-40B4-BE49-F238E27FC236}">
                <a16:creationId xmlns:a16="http://schemas.microsoft.com/office/drawing/2014/main" xmlns="" id="{36B811BC-F953-43B9-9C3E-A269DCC949F3}"/>
              </a:ext>
            </a:extLst>
          </p:cNvPr>
          <p:cNvSpPr txBox="1"/>
          <p:nvPr/>
        </p:nvSpPr>
        <p:spPr>
          <a:xfrm>
            <a:off x="1130267" y="298472"/>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古诗赏析</a:t>
            </a:r>
          </a:p>
        </p:txBody>
      </p:sp>
      <p:pic>
        <p:nvPicPr>
          <p:cNvPr id="7" name="图片 6">
            <a:extLst>
              <a:ext uri="{FF2B5EF4-FFF2-40B4-BE49-F238E27FC236}">
                <a16:creationId xmlns:a16="http://schemas.microsoft.com/office/drawing/2014/main" xmlns="" id="{7EC18373-F949-4BE8-9337-BE945D45D6E8}"/>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17351" t="34825" r="70336" b="26604"/>
          <a:stretch/>
        </p:blipFill>
        <p:spPr>
          <a:xfrm rot="19055187">
            <a:off x="3001283" y="2455621"/>
            <a:ext cx="597846" cy="936357"/>
          </a:xfrm>
          <a:prstGeom prst="rect">
            <a:avLst/>
          </a:prstGeom>
        </p:spPr>
      </p:pic>
      <p:grpSp>
        <p:nvGrpSpPr>
          <p:cNvPr id="31" name="组合 30">
            <a:extLst>
              <a:ext uri="{FF2B5EF4-FFF2-40B4-BE49-F238E27FC236}">
                <a16:creationId xmlns:a16="http://schemas.microsoft.com/office/drawing/2014/main" xmlns="" id="{3A344E5E-FDB7-4E39-A5DE-8501F00909B5}"/>
              </a:ext>
            </a:extLst>
          </p:cNvPr>
          <p:cNvGrpSpPr/>
          <p:nvPr/>
        </p:nvGrpSpPr>
        <p:grpSpPr>
          <a:xfrm>
            <a:off x="1021085" y="1604546"/>
            <a:ext cx="2542301" cy="3199466"/>
            <a:chOff x="1021085" y="1604546"/>
            <a:chExt cx="2542301" cy="3199466"/>
          </a:xfrm>
        </p:grpSpPr>
        <p:pic>
          <p:nvPicPr>
            <p:cNvPr id="3" name="图片 2">
              <a:extLst>
                <a:ext uri="{FF2B5EF4-FFF2-40B4-BE49-F238E27FC236}">
                  <a16:creationId xmlns:a16="http://schemas.microsoft.com/office/drawing/2014/main" xmlns="" id="{EB6DC0DE-FBD6-492C-9B4A-9D3DE730AA93}"/>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21085" y="1604546"/>
              <a:ext cx="1897319" cy="1697065"/>
            </a:xfrm>
            <a:prstGeom prst="rect">
              <a:avLst/>
            </a:prstGeom>
          </p:spPr>
        </p:pic>
        <p:sp>
          <p:nvSpPr>
            <p:cNvPr id="11" name="文本框 10">
              <a:extLst>
                <a:ext uri="{FF2B5EF4-FFF2-40B4-BE49-F238E27FC236}">
                  <a16:creationId xmlns:a16="http://schemas.microsoft.com/office/drawing/2014/main" xmlns="" id="{30507BCE-1626-4C11-983E-2BE4F91486AC}"/>
                </a:ext>
              </a:extLst>
            </p:cNvPr>
            <p:cNvSpPr txBox="1"/>
            <p:nvPr/>
          </p:nvSpPr>
          <p:spPr>
            <a:xfrm>
              <a:off x="1784691" y="2037580"/>
              <a:ext cx="370106" cy="830997"/>
            </a:xfrm>
            <a:prstGeom prst="rect">
              <a:avLst/>
            </a:prstGeom>
            <a:noFill/>
          </p:spPr>
          <p:txBody>
            <a:bodyPr wrap="square" rtlCol="0">
              <a:spAutoFit/>
            </a:bodyPr>
            <a:lstStyle/>
            <a:p>
              <a:pPr algn="ctr"/>
              <a:r>
                <a:rPr lang="zh-CN" altLang="en-US" sz="48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壹</a:t>
              </a:r>
            </a:p>
          </p:txBody>
        </p:sp>
        <p:sp>
          <p:nvSpPr>
            <p:cNvPr id="12" name="文本框 11">
              <a:extLst>
                <a:ext uri="{FF2B5EF4-FFF2-40B4-BE49-F238E27FC236}">
                  <a16:creationId xmlns:a16="http://schemas.microsoft.com/office/drawing/2014/main" xmlns="" id="{8577F429-27C0-4217-8BE7-BBDC616E509D}"/>
                </a:ext>
              </a:extLst>
            </p:cNvPr>
            <p:cNvSpPr txBox="1"/>
            <p:nvPr/>
          </p:nvSpPr>
          <p:spPr>
            <a:xfrm>
              <a:off x="1308094" y="3512889"/>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3" name="文本框 12">
              <a:extLst>
                <a:ext uri="{FF2B5EF4-FFF2-40B4-BE49-F238E27FC236}">
                  <a16:creationId xmlns:a16="http://schemas.microsoft.com/office/drawing/2014/main" xmlns="" id="{CF389B0E-B0FD-48C3-94D1-6E708B71A5AA}"/>
                </a:ext>
              </a:extLst>
            </p:cNvPr>
            <p:cNvSpPr txBox="1"/>
            <p:nvPr/>
          </p:nvSpPr>
          <p:spPr>
            <a:xfrm>
              <a:off x="1308093" y="3912999"/>
              <a:ext cx="2076551" cy="891013"/>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grpSp>
      <p:grpSp>
        <p:nvGrpSpPr>
          <p:cNvPr id="32" name="组合 31">
            <a:extLst>
              <a:ext uri="{FF2B5EF4-FFF2-40B4-BE49-F238E27FC236}">
                <a16:creationId xmlns:a16="http://schemas.microsoft.com/office/drawing/2014/main" xmlns="" id="{C426EBBA-A153-48BE-929B-2D7D1489B91E}"/>
              </a:ext>
            </a:extLst>
          </p:cNvPr>
          <p:cNvGrpSpPr/>
          <p:nvPr/>
        </p:nvGrpSpPr>
        <p:grpSpPr>
          <a:xfrm>
            <a:off x="3712395" y="2664356"/>
            <a:ext cx="2577864" cy="2875906"/>
            <a:chOff x="3712395" y="2664356"/>
            <a:chExt cx="2577864" cy="2875906"/>
          </a:xfrm>
        </p:grpSpPr>
        <p:pic>
          <p:nvPicPr>
            <p:cNvPr id="14" name="图片 13">
              <a:extLst>
                <a:ext uri="{FF2B5EF4-FFF2-40B4-BE49-F238E27FC236}">
                  <a16:creationId xmlns:a16="http://schemas.microsoft.com/office/drawing/2014/main" xmlns="" id="{6FF4F2C8-E097-438F-9FEE-3BC1488C9EDE}"/>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712395" y="2664356"/>
              <a:ext cx="1897319" cy="1697065"/>
            </a:xfrm>
            <a:prstGeom prst="rect">
              <a:avLst/>
            </a:prstGeom>
          </p:spPr>
        </p:pic>
        <p:sp>
          <p:nvSpPr>
            <p:cNvPr id="15" name="文本框 14">
              <a:extLst>
                <a:ext uri="{FF2B5EF4-FFF2-40B4-BE49-F238E27FC236}">
                  <a16:creationId xmlns:a16="http://schemas.microsoft.com/office/drawing/2014/main" xmlns="" id="{59DA5A66-FA6C-40C3-AC51-5BF56FA8BD7F}"/>
                </a:ext>
              </a:extLst>
            </p:cNvPr>
            <p:cNvSpPr txBox="1"/>
            <p:nvPr/>
          </p:nvSpPr>
          <p:spPr>
            <a:xfrm>
              <a:off x="4476001" y="3097390"/>
              <a:ext cx="370106" cy="830997"/>
            </a:xfrm>
            <a:prstGeom prst="rect">
              <a:avLst/>
            </a:prstGeom>
            <a:noFill/>
          </p:spPr>
          <p:txBody>
            <a:bodyPr wrap="square" rtlCol="0">
              <a:spAutoFit/>
            </a:bodyPr>
            <a:lstStyle/>
            <a:p>
              <a:pPr algn="ctr"/>
              <a:r>
                <a:rPr lang="zh-CN" altLang="en-US" sz="48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贰</a:t>
              </a:r>
            </a:p>
          </p:txBody>
        </p:sp>
        <p:sp>
          <p:nvSpPr>
            <p:cNvPr id="16" name="文本框 15">
              <a:extLst>
                <a:ext uri="{FF2B5EF4-FFF2-40B4-BE49-F238E27FC236}">
                  <a16:creationId xmlns:a16="http://schemas.microsoft.com/office/drawing/2014/main" xmlns="" id="{624A775C-6BB3-4657-8204-1B1B8721805B}"/>
                </a:ext>
              </a:extLst>
            </p:cNvPr>
            <p:cNvSpPr txBox="1"/>
            <p:nvPr/>
          </p:nvSpPr>
          <p:spPr>
            <a:xfrm>
              <a:off x="4034967" y="4249139"/>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7" name="文本框 16">
              <a:extLst>
                <a:ext uri="{FF2B5EF4-FFF2-40B4-BE49-F238E27FC236}">
                  <a16:creationId xmlns:a16="http://schemas.microsoft.com/office/drawing/2014/main" xmlns="" id="{F4A27CD4-9325-40FE-851A-95E6C299B791}"/>
                </a:ext>
              </a:extLst>
            </p:cNvPr>
            <p:cNvSpPr txBox="1"/>
            <p:nvPr/>
          </p:nvSpPr>
          <p:spPr>
            <a:xfrm>
              <a:off x="4034966" y="4649249"/>
              <a:ext cx="2076551" cy="891013"/>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grpSp>
      <p:pic>
        <p:nvPicPr>
          <p:cNvPr id="18" name="图片 17">
            <a:extLst>
              <a:ext uri="{FF2B5EF4-FFF2-40B4-BE49-F238E27FC236}">
                <a16:creationId xmlns:a16="http://schemas.microsoft.com/office/drawing/2014/main" xmlns="" id="{F0F268E3-E21E-4892-939A-B94A5860E04C}"/>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17351" t="34825" r="70336" b="26604"/>
          <a:stretch/>
        </p:blipFill>
        <p:spPr>
          <a:xfrm rot="19055187">
            <a:off x="5638540" y="3591980"/>
            <a:ext cx="597846" cy="936357"/>
          </a:xfrm>
          <a:prstGeom prst="rect">
            <a:avLst/>
          </a:prstGeom>
        </p:spPr>
      </p:pic>
      <p:grpSp>
        <p:nvGrpSpPr>
          <p:cNvPr id="33" name="组合 32">
            <a:extLst>
              <a:ext uri="{FF2B5EF4-FFF2-40B4-BE49-F238E27FC236}">
                <a16:creationId xmlns:a16="http://schemas.microsoft.com/office/drawing/2014/main" xmlns="" id="{17DC6E07-B59E-4A6F-8128-6766D18144A1}"/>
              </a:ext>
            </a:extLst>
          </p:cNvPr>
          <p:cNvGrpSpPr/>
          <p:nvPr/>
        </p:nvGrpSpPr>
        <p:grpSpPr>
          <a:xfrm>
            <a:off x="6265212" y="2101413"/>
            <a:ext cx="2548453" cy="3131926"/>
            <a:chOff x="6265212" y="2101413"/>
            <a:chExt cx="2548453" cy="3131926"/>
          </a:xfrm>
        </p:grpSpPr>
        <p:pic>
          <p:nvPicPr>
            <p:cNvPr id="19" name="图片 18">
              <a:extLst>
                <a:ext uri="{FF2B5EF4-FFF2-40B4-BE49-F238E27FC236}">
                  <a16:creationId xmlns:a16="http://schemas.microsoft.com/office/drawing/2014/main" xmlns="" id="{DB0F5A34-5BB8-4148-804C-EC027598A970}"/>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265212" y="3536274"/>
              <a:ext cx="1897319" cy="1697065"/>
            </a:xfrm>
            <a:prstGeom prst="rect">
              <a:avLst/>
            </a:prstGeom>
          </p:spPr>
        </p:pic>
        <p:sp>
          <p:nvSpPr>
            <p:cNvPr id="20" name="文本框 19">
              <a:extLst>
                <a:ext uri="{FF2B5EF4-FFF2-40B4-BE49-F238E27FC236}">
                  <a16:creationId xmlns:a16="http://schemas.microsoft.com/office/drawing/2014/main" xmlns="" id="{2B76B572-51BD-4274-AEBE-CC784248B1C4}"/>
                </a:ext>
              </a:extLst>
            </p:cNvPr>
            <p:cNvSpPr txBox="1"/>
            <p:nvPr/>
          </p:nvSpPr>
          <p:spPr>
            <a:xfrm>
              <a:off x="7028818" y="3969308"/>
              <a:ext cx="370106" cy="830997"/>
            </a:xfrm>
            <a:prstGeom prst="rect">
              <a:avLst/>
            </a:prstGeom>
            <a:noFill/>
          </p:spPr>
          <p:txBody>
            <a:bodyPr wrap="square" rtlCol="0">
              <a:spAutoFit/>
            </a:bodyPr>
            <a:lstStyle/>
            <a:p>
              <a:pPr algn="ctr"/>
              <a:r>
                <a:rPr lang="zh-CN" altLang="en-US" sz="48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叁</a:t>
              </a:r>
            </a:p>
          </p:txBody>
        </p:sp>
        <p:sp>
          <p:nvSpPr>
            <p:cNvPr id="21" name="文本框 20">
              <a:extLst>
                <a:ext uri="{FF2B5EF4-FFF2-40B4-BE49-F238E27FC236}">
                  <a16:creationId xmlns:a16="http://schemas.microsoft.com/office/drawing/2014/main" xmlns="" id="{E0E276F9-B98D-418F-B293-5728F7867DCC}"/>
                </a:ext>
              </a:extLst>
            </p:cNvPr>
            <p:cNvSpPr txBox="1"/>
            <p:nvPr/>
          </p:nvSpPr>
          <p:spPr>
            <a:xfrm>
              <a:off x="6558373" y="2101413"/>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22" name="文本框 21">
              <a:extLst>
                <a:ext uri="{FF2B5EF4-FFF2-40B4-BE49-F238E27FC236}">
                  <a16:creationId xmlns:a16="http://schemas.microsoft.com/office/drawing/2014/main" xmlns="" id="{09DF1F9D-9B6C-4F1C-A5CF-2B265F387716}"/>
                </a:ext>
              </a:extLst>
            </p:cNvPr>
            <p:cNvSpPr txBox="1"/>
            <p:nvPr/>
          </p:nvSpPr>
          <p:spPr>
            <a:xfrm>
              <a:off x="6558372" y="2501523"/>
              <a:ext cx="2076551" cy="891013"/>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grpSp>
      <p:pic>
        <p:nvPicPr>
          <p:cNvPr id="23" name="图片 22">
            <a:extLst>
              <a:ext uri="{FF2B5EF4-FFF2-40B4-BE49-F238E27FC236}">
                <a16:creationId xmlns:a16="http://schemas.microsoft.com/office/drawing/2014/main" xmlns="" id="{252AB11E-761F-44F8-9A26-D200335EFAA1}"/>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17351" t="34825" r="70336" b="26604"/>
          <a:stretch/>
        </p:blipFill>
        <p:spPr>
          <a:xfrm rot="16200000">
            <a:off x="8221581" y="3841757"/>
            <a:ext cx="597846" cy="936357"/>
          </a:xfrm>
          <a:prstGeom prst="rect">
            <a:avLst/>
          </a:prstGeom>
        </p:spPr>
      </p:pic>
      <p:grpSp>
        <p:nvGrpSpPr>
          <p:cNvPr id="34" name="组合 33">
            <a:extLst>
              <a:ext uri="{FF2B5EF4-FFF2-40B4-BE49-F238E27FC236}">
                <a16:creationId xmlns:a16="http://schemas.microsoft.com/office/drawing/2014/main" xmlns="" id="{14AE8678-73AC-4FDA-A2A8-8E537EDE4651}"/>
              </a:ext>
            </a:extLst>
          </p:cNvPr>
          <p:cNvGrpSpPr/>
          <p:nvPr/>
        </p:nvGrpSpPr>
        <p:grpSpPr>
          <a:xfrm>
            <a:off x="8926137" y="1480511"/>
            <a:ext cx="2548453" cy="3131926"/>
            <a:chOff x="8926137" y="1480511"/>
            <a:chExt cx="2548453" cy="3131926"/>
          </a:xfrm>
        </p:grpSpPr>
        <p:pic>
          <p:nvPicPr>
            <p:cNvPr id="27" name="图片 26">
              <a:extLst>
                <a:ext uri="{FF2B5EF4-FFF2-40B4-BE49-F238E27FC236}">
                  <a16:creationId xmlns:a16="http://schemas.microsoft.com/office/drawing/2014/main" xmlns="" id="{6141FFD6-3CBA-4234-95E2-5DFC86D181A0}"/>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8926137" y="2915372"/>
              <a:ext cx="1897319" cy="1697065"/>
            </a:xfrm>
            <a:prstGeom prst="rect">
              <a:avLst/>
            </a:prstGeom>
          </p:spPr>
        </p:pic>
        <p:sp>
          <p:nvSpPr>
            <p:cNvPr id="28" name="文本框 27">
              <a:extLst>
                <a:ext uri="{FF2B5EF4-FFF2-40B4-BE49-F238E27FC236}">
                  <a16:creationId xmlns:a16="http://schemas.microsoft.com/office/drawing/2014/main" xmlns="" id="{9A8C6994-31E1-4D0F-A2BA-0C620137B99E}"/>
                </a:ext>
              </a:extLst>
            </p:cNvPr>
            <p:cNvSpPr txBox="1"/>
            <p:nvPr/>
          </p:nvSpPr>
          <p:spPr>
            <a:xfrm>
              <a:off x="9689743" y="3348406"/>
              <a:ext cx="370106" cy="830997"/>
            </a:xfrm>
            <a:prstGeom prst="rect">
              <a:avLst/>
            </a:prstGeom>
            <a:noFill/>
          </p:spPr>
          <p:txBody>
            <a:bodyPr wrap="square" rtlCol="0">
              <a:spAutoFit/>
            </a:bodyPr>
            <a:lstStyle/>
            <a:p>
              <a:pPr algn="ctr"/>
              <a:r>
                <a:rPr lang="zh-CN" altLang="en-US" sz="48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肆</a:t>
              </a:r>
            </a:p>
          </p:txBody>
        </p:sp>
        <p:sp>
          <p:nvSpPr>
            <p:cNvPr id="29" name="文本框 28">
              <a:extLst>
                <a:ext uri="{FF2B5EF4-FFF2-40B4-BE49-F238E27FC236}">
                  <a16:creationId xmlns:a16="http://schemas.microsoft.com/office/drawing/2014/main" xmlns="" id="{88983C9C-7257-4371-AC64-7435E94C47E6}"/>
                </a:ext>
              </a:extLst>
            </p:cNvPr>
            <p:cNvSpPr txBox="1"/>
            <p:nvPr/>
          </p:nvSpPr>
          <p:spPr>
            <a:xfrm>
              <a:off x="9219298" y="1480511"/>
              <a:ext cx="2255292"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30" name="文本框 29">
              <a:extLst>
                <a:ext uri="{FF2B5EF4-FFF2-40B4-BE49-F238E27FC236}">
                  <a16:creationId xmlns:a16="http://schemas.microsoft.com/office/drawing/2014/main" xmlns="" id="{B00F2EC7-2FE7-4D5D-9B75-DDCFE6D39F14}"/>
                </a:ext>
              </a:extLst>
            </p:cNvPr>
            <p:cNvSpPr txBox="1"/>
            <p:nvPr/>
          </p:nvSpPr>
          <p:spPr>
            <a:xfrm>
              <a:off x="9219297" y="1880621"/>
              <a:ext cx="2076551" cy="891013"/>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a:t>
              </a:r>
            </a:p>
          </p:txBody>
        </p:sp>
      </p:grpSp>
    </p:spTree>
    <p:extLst>
      <p:ext uri="{BB962C8B-B14F-4D97-AF65-F5344CB8AC3E}">
        <p14:creationId xmlns:p14="http://schemas.microsoft.com/office/powerpoint/2010/main" xmlns="" val="233433008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肆</a:t>
            </a:r>
          </a:p>
        </p:txBody>
      </p:sp>
      <p:sp>
        <p:nvSpPr>
          <p:cNvPr id="10" name="文本框 9">
            <a:extLst>
              <a:ext uri="{FF2B5EF4-FFF2-40B4-BE49-F238E27FC236}">
                <a16:creationId xmlns:a16="http://schemas.microsoft.com/office/drawing/2014/main" xmlns="" id="{36B811BC-F953-43B9-9C3E-A269DCC949F3}"/>
              </a:ext>
            </a:extLst>
          </p:cNvPr>
          <p:cNvSpPr txBox="1"/>
          <p:nvPr/>
        </p:nvSpPr>
        <p:spPr>
          <a:xfrm>
            <a:off x="1130267" y="312120"/>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古诗赏析</a:t>
            </a:r>
          </a:p>
        </p:txBody>
      </p:sp>
      <p:pic>
        <p:nvPicPr>
          <p:cNvPr id="7" name="图片 6">
            <a:extLst>
              <a:ext uri="{FF2B5EF4-FFF2-40B4-BE49-F238E27FC236}">
                <a16:creationId xmlns:a16="http://schemas.microsoft.com/office/drawing/2014/main" xmlns="" id="{2B44395B-EC9B-4006-8DE4-FB10C3DEA1C4}"/>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185283" y="1196870"/>
            <a:ext cx="4442476" cy="1646937"/>
          </a:xfrm>
          <a:prstGeom prst="rect">
            <a:avLst/>
          </a:prstGeom>
        </p:spPr>
      </p:pic>
      <p:sp>
        <p:nvSpPr>
          <p:cNvPr id="12" name="文本框 11">
            <a:extLst>
              <a:ext uri="{FF2B5EF4-FFF2-40B4-BE49-F238E27FC236}">
                <a16:creationId xmlns:a16="http://schemas.microsoft.com/office/drawing/2014/main" xmlns="" id="{9CED1AF6-93C3-4A42-8FD2-82FBA39B5128}"/>
              </a:ext>
            </a:extLst>
          </p:cNvPr>
          <p:cNvSpPr txBox="1"/>
          <p:nvPr/>
        </p:nvSpPr>
        <p:spPr>
          <a:xfrm>
            <a:off x="8709186" y="2871740"/>
            <a:ext cx="1500411" cy="2433164"/>
          </a:xfrm>
          <a:prstGeom prst="rect">
            <a:avLst/>
          </a:prstGeom>
          <a:noFill/>
        </p:spPr>
        <p:txBody>
          <a:bodyPr vert="eaVert" wrap="square" rtlCol="0">
            <a:spAutoFit/>
          </a:bodyPr>
          <a:lstStyle/>
          <a:p>
            <a:pP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
        <p:nvSpPr>
          <p:cNvPr id="13" name="文本框 12">
            <a:extLst>
              <a:ext uri="{FF2B5EF4-FFF2-40B4-BE49-F238E27FC236}">
                <a16:creationId xmlns:a16="http://schemas.microsoft.com/office/drawing/2014/main" xmlns="" id="{19E5CE69-FDFB-4413-AF13-1AFFD26DCEB0}"/>
              </a:ext>
            </a:extLst>
          </p:cNvPr>
          <p:cNvSpPr txBox="1"/>
          <p:nvPr/>
        </p:nvSpPr>
        <p:spPr>
          <a:xfrm>
            <a:off x="10209597" y="2871740"/>
            <a:ext cx="646331" cy="2710915"/>
          </a:xfrm>
          <a:prstGeom prst="rect">
            <a:avLst/>
          </a:prstGeom>
          <a:noFill/>
        </p:spPr>
        <p:txBody>
          <a:bodyPr vert="eaVert" wrap="square" rtlCol="0">
            <a:spAutoFit/>
          </a:bodyPr>
          <a:lstStyle/>
          <a:p>
            <a:pPr>
              <a:lnSpc>
                <a:spcPct val="150000"/>
              </a:lnSpc>
            </a:pPr>
            <a:r>
              <a:rPr lang="zh-CN" altLang="en-US" sz="20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输入标题</a:t>
            </a:r>
          </a:p>
        </p:txBody>
      </p:sp>
      <p:pic>
        <p:nvPicPr>
          <p:cNvPr id="15" name="图片 14">
            <a:extLst>
              <a:ext uri="{FF2B5EF4-FFF2-40B4-BE49-F238E27FC236}">
                <a16:creationId xmlns:a16="http://schemas.microsoft.com/office/drawing/2014/main" xmlns="" id="{254ACC47-7CD4-4D17-A0B3-CF81E2A1518E}"/>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14832" y="2578793"/>
            <a:ext cx="2955916" cy="1700413"/>
          </a:xfrm>
          <a:prstGeom prst="rect">
            <a:avLst/>
          </a:prstGeom>
        </p:spPr>
      </p:pic>
      <p:sp>
        <p:nvSpPr>
          <p:cNvPr id="16" name="文本框 15">
            <a:extLst>
              <a:ext uri="{FF2B5EF4-FFF2-40B4-BE49-F238E27FC236}">
                <a16:creationId xmlns:a16="http://schemas.microsoft.com/office/drawing/2014/main" xmlns="" id="{4637931E-73CE-4C2B-ACFE-48D175B0DB6B}"/>
              </a:ext>
            </a:extLst>
          </p:cNvPr>
          <p:cNvSpPr txBox="1"/>
          <p:nvPr/>
        </p:nvSpPr>
        <p:spPr>
          <a:xfrm>
            <a:off x="3549824" y="2647152"/>
            <a:ext cx="2955916" cy="400110"/>
          </a:xfrm>
          <a:prstGeom prst="rect">
            <a:avLst/>
          </a:prstGeom>
          <a:noFill/>
        </p:spPr>
        <p:txBody>
          <a:bodyPr wrap="square" rtlCol="0">
            <a:spAutoFit/>
          </a:bodyPr>
          <a:lstStyle/>
          <a:p>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7" name="文本框 16">
            <a:extLst>
              <a:ext uri="{FF2B5EF4-FFF2-40B4-BE49-F238E27FC236}">
                <a16:creationId xmlns:a16="http://schemas.microsoft.com/office/drawing/2014/main" xmlns="" id="{2BD7754F-2C53-4619-9C6F-34036ACC1BEA}"/>
              </a:ext>
            </a:extLst>
          </p:cNvPr>
          <p:cNvSpPr txBox="1"/>
          <p:nvPr/>
        </p:nvSpPr>
        <p:spPr>
          <a:xfrm>
            <a:off x="3549822" y="3047262"/>
            <a:ext cx="3315001" cy="1398844"/>
          </a:xfrm>
          <a:prstGeom prst="rect">
            <a:avLst/>
          </a:prstGeom>
          <a:noFill/>
        </p:spPr>
        <p:txBody>
          <a:bodyPr wrap="square" rtlCol="0">
            <a:spAutoFit/>
          </a:bodyPr>
          <a:lstStyle/>
          <a:p>
            <a:pP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a:t>
            </a:r>
          </a:p>
        </p:txBody>
      </p:sp>
    </p:spTree>
    <p:extLst>
      <p:ext uri="{BB962C8B-B14F-4D97-AF65-F5344CB8AC3E}">
        <p14:creationId xmlns:p14="http://schemas.microsoft.com/office/powerpoint/2010/main" xmlns="" val="1325478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1000" fill="hold"/>
                                        <p:tgtEl>
                                          <p:spTgt spid="16"/>
                                        </p:tgtEl>
                                        <p:attrNameLst>
                                          <p:attrName>ppt_w</p:attrName>
                                        </p:attrNameLst>
                                      </p:cBhvr>
                                      <p:tavLst>
                                        <p:tav tm="0">
                                          <p:val>
                                            <p:fltVal val="0"/>
                                          </p:val>
                                        </p:tav>
                                        <p:tav tm="100000">
                                          <p:val>
                                            <p:strVal val="#ppt_w"/>
                                          </p:val>
                                        </p:tav>
                                      </p:tavLst>
                                    </p:anim>
                                    <p:anim calcmode="lin" valueType="num">
                                      <p:cBhvr>
                                        <p:cTn id="15" dur="1000" fill="hold"/>
                                        <p:tgtEl>
                                          <p:spTgt spid="16"/>
                                        </p:tgtEl>
                                        <p:attrNameLst>
                                          <p:attrName>ppt_h</p:attrName>
                                        </p:attrNameLst>
                                      </p:cBhvr>
                                      <p:tavLst>
                                        <p:tav tm="0">
                                          <p:val>
                                            <p:fltVal val="0"/>
                                          </p:val>
                                        </p:tav>
                                        <p:tav tm="100000">
                                          <p:val>
                                            <p:strVal val="#ppt_h"/>
                                          </p:val>
                                        </p:tav>
                                      </p:tavLst>
                                    </p:anim>
                                    <p:anim calcmode="lin" valueType="num">
                                      <p:cBhvr>
                                        <p:cTn id="16" dur="1000" fill="hold"/>
                                        <p:tgtEl>
                                          <p:spTgt spid="16"/>
                                        </p:tgtEl>
                                        <p:attrNameLst>
                                          <p:attrName>style.rotation</p:attrName>
                                        </p:attrNameLst>
                                      </p:cBhvr>
                                      <p:tavLst>
                                        <p:tav tm="0">
                                          <p:val>
                                            <p:fltVal val="90"/>
                                          </p:val>
                                        </p:tav>
                                        <p:tav tm="100000">
                                          <p:val>
                                            <p:fltVal val="0"/>
                                          </p:val>
                                        </p:tav>
                                      </p:tavLst>
                                    </p:anim>
                                    <p:animEffect transition="in" filter="fade">
                                      <p:cBhvr>
                                        <p:cTn id="17" dur="1000"/>
                                        <p:tgtEl>
                                          <p:spTgt spid="16"/>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1000" fill="hold"/>
                                        <p:tgtEl>
                                          <p:spTgt spid="17"/>
                                        </p:tgtEl>
                                        <p:attrNameLst>
                                          <p:attrName>ppt_w</p:attrName>
                                        </p:attrNameLst>
                                      </p:cBhvr>
                                      <p:tavLst>
                                        <p:tav tm="0">
                                          <p:val>
                                            <p:fltVal val="0"/>
                                          </p:val>
                                        </p:tav>
                                        <p:tav tm="100000">
                                          <p:val>
                                            <p:strVal val="#ppt_w"/>
                                          </p:val>
                                        </p:tav>
                                      </p:tavLst>
                                    </p:anim>
                                    <p:anim calcmode="lin" valueType="num">
                                      <p:cBhvr>
                                        <p:cTn id="22" dur="1000" fill="hold"/>
                                        <p:tgtEl>
                                          <p:spTgt spid="17"/>
                                        </p:tgtEl>
                                        <p:attrNameLst>
                                          <p:attrName>ppt_h</p:attrName>
                                        </p:attrNameLst>
                                      </p:cBhvr>
                                      <p:tavLst>
                                        <p:tav tm="0">
                                          <p:val>
                                            <p:fltVal val="0"/>
                                          </p:val>
                                        </p:tav>
                                        <p:tav tm="100000">
                                          <p:val>
                                            <p:strVal val="#ppt_h"/>
                                          </p:val>
                                        </p:tav>
                                      </p:tavLst>
                                    </p:anim>
                                    <p:anim calcmode="lin" valueType="num">
                                      <p:cBhvr>
                                        <p:cTn id="23" dur="1000" fill="hold"/>
                                        <p:tgtEl>
                                          <p:spTgt spid="17"/>
                                        </p:tgtEl>
                                        <p:attrNameLst>
                                          <p:attrName>style.rotation</p:attrName>
                                        </p:attrNameLst>
                                      </p:cBhvr>
                                      <p:tavLst>
                                        <p:tav tm="0">
                                          <p:val>
                                            <p:fltVal val="90"/>
                                          </p:val>
                                        </p:tav>
                                        <p:tav tm="100000">
                                          <p:val>
                                            <p:fltVal val="0"/>
                                          </p:val>
                                        </p:tav>
                                      </p:tavLst>
                                    </p:anim>
                                    <p:animEffect transition="in" filter="fade">
                                      <p:cBhvr>
                                        <p:cTn id="24" dur="1000"/>
                                        <p:tgtEl>
                                          <p:spTgt spid="17"/>
                                        </p:tgtEl>
                                      </p:cBhvr>
                                    </p:animEffect>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53" presetClass="entr" presetSubtype="16"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par>
                          <p:cTn id="37" fill="hold">
                            <p:stCondLst>
                              <p:cond delay="45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BBAFCCB-ECC2-43A4-809B-7F2B711A346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787" y="5049671"/>
            <a:ext cx="12182426" cy="1808329"/>
          </a:xfrm>
          <a:prstGeom prst="rect">
            <a:avLst/>
          </a:prstGeom>
        </p:spPr>
      </p:pic>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DB1F437C-9966-4FC8-B257-50A95519F9D3}"/>
              </a:ext>
            </a:extLst>
          </p:cNvPr>
          <p:cNvSpPr txBox="1"/>
          <p:nvPr/>
        </p:nvSpPr>
        <p:spPr>
          <a:xfrm>
            <a:off x="1244401" y="2846220"/>
            <a:ext cx="2058734" cy="40011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1" name="文本框 10">
            <a:extLst>
              <a:ext uri="{FF2B5EF4-FFF2-40B4-BE49-F238E27FC236}">
                <a16:creationId xmlns:a16="http://schemas.microsoft.com/office/drawing/2014/main" xmlns="" id="{98572020-45F5-436B-AB36-286B4889D94E}"/>
              </a:ext>
            </a:extLst>
          </p:cNvPr>
          <p:cNvSpPr txBox="1"/>
          <p:nvPr/>
        </p:nvSpPr>
        <p:spPr>
          <a:xfrm>
            <a:off x="974489" y="3246330"/>
            <a:ext cx="2598559" cy="1398844"/>
          </a:xfrm>
          <a:prstGeom prst="rect">
            <a:avLst/>
          </a:prstGeom>
          <a:noFill/>
        </p:spPr>
        <p:txBody>
          <a:bodyPr wrap="square" rtlCol="0">
            <a:spAutoFit/>
          </a:bodyPr>
          <a:lstStyle/>
          <a:p>
            <a:pPr algn="ct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3" name="图片 2">
            <a:extLst>
              <a:ext uri="{FF2B5EF4-FFF2-40B4-BE49-F238E27FC236}">
                <a16:creationId xmlns:a16="http://schemas.microsoft.com/office/drawing/2014/main" xmlns="" id="{29A6B242-079C-493B-A73A-F6DB20A44C78}"/>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455" y="0"/>
            <a:ext cx="12189089" cy="2462196"/>
          </a:xfrm>
          <a:prstGeom prst="rect">
            <a:avLst/>
          </a:prstGeom>
        </p:spPr>
      </p:pic>
      <p:sp>
        <p:nvSpPr>
          <p:cNvPr id="12" name="矩形 11">
            <a:extLst>
              <a:ext uri="{FF2B5EF4-FFF2-40B4-BE49-F238E27FC236}">
                <a16:creationId xmlns:a16="http://schemas.microsoft.com/office/drawing/2014/main" xmlns="" id="{F0DA91BD-12AF-4940-B8F6-55BC324C7001}"/>
              </a:ext>
            </a:extLst>
          </p:cNvPr>
          <p:cNvSpPr/>
          <p:nvPr/>
        </p:nvSpPr>
        <p:spPr>
          <a:xfrm>
            <a:off x="835346" y="2211460"/>
            <a:ext cx="2876845" cy="2838211"/>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sp>
        <p:nvSpPr>
          <p:cNvPr id="13" name="文本框 12">
            <a:extLst>
              <a:ext uri="{FF2B5EF4-FFF2-40B4-BE49-F238E27FC236}">
                <a16:creationId xmlns:a16="http://schemas.microsoft.com/office/drawing/2014/main" xmlns="" id="{078B31C0-F37C-4B9D-8E37-5A58F0B6E96E}"/>
              </a:ext>
            </a:extLst>
          </p:cNvPr>
          <p:cNvSpPr txBox="1"/>
          <p:nvPr/>
        </p:nvSpPr>
        <p:spPr>
          <a:xfrm>
            <a:off x="4968353" y="2990666"/>
            <a:ext cx="2255292" cy="40011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4" name="文本框 13">
            <a:extLst>
              <a:ext uri="{FF2B5EF4-FFF2-40B4-BE49-F238E27FC236}">
                <a16:creationId xmlns:a16="http://schemas.microsoft.com/office/drawing/2014/main" xmlns="" id="{ED8C4B13-0905-44F6-9B00-888EED865284}"/>
              </a:ext>
            </a:extLst>
          </p:cNvPr>
          <p:cNvSpPr txBox="1"/>
          <p:nvPr/>
        </p:nvSpPr>
        <p:spPr>
          <a:xfrm>
            <a:off x="4672671" y="3390776"/>
            <a:ext cx="2846657" cy="1398844"/>
          </a:xfrm>
          <a:prstGeom prst="rect">
            <a:avLst/>
          </a:prstGeom>
          <a:noFill/>
        </p:spPr>
        <p:txBody>
          <a:bodyPr wrap="square" rtlCol="0">
            <a:spAutoFit/>
          </a:bodyPr>
          <a:lstStyle/>
          <a:p>
            <a:pPr algn="ct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
        <p:nvSpPr>
          <p:cNvPr id="15" name="矩形 14">
            <a:extLst>
              <a:ext uri="{FF2B5EF4-FFF2-40B4-BE49-F238E27FC236}">
                <a16:creationId xmlns:a16="http://schemas.microsoft.com/office/drawing/2014/main" xmlns="" id="{7EFD8823-6AFE-435E-8614-D3AB68A4C030}"/>
              </a:ext>
            </a:extLst>
          </p:cNvPr>
          <p:cNvSpPr/>
          <p:nvPr/>
        </p:nvSpPr>
        <p:spPr>
          <a:xfrm>
            <a:off x="4520243" y="1923867"/>
            <a:ext cx="3151513" cy="3565252"/>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sp>
        <p:nvSpPr>
          <p:cNvPr id="16" name="文本框 15">
            <a:extLst>
              <a:ext uri="{FF2B5EF4-FFF2-40B4-BE49-F238E27FC236}">
                <a16:creationId xmlns:a16="http://schemas.microsoft.com/office/drawing/2014/main" xmlns="" id="{4F68F24F-4D07-4D36-8303-3E4BCA6C0C4D}"/>
              </a:ext>
            </a:extLst>
          </p:cNvPr>
          <p:cNvSpPr txBox="1"/>
          <p:nvPr/>
        </p:nvSpPr>
        <p:spPr>
          <a:xfrm>
            <a:off x="8902510" y="2846220"/>
            <a:ext cx="2058734" cy="40011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7" name="文本框 16">
            <a:extLst>
              <a:ext uri="{FF2B5EF4-FFF2-40B4-BE49-F238E27FC236}">
                <a16:creationId xmlns:a16="http://schemas.microsoft.com/office/drawing/2014/main" xmlns="" id="{9C1D91AC-C640-4278-A38F-2A28386B7EE3}"/>
              </a:ext>
            </a:extLst>
          </p:cNvPr>
          <p:cNvSpPr txBox="1"/>
          <p:nvPr/>
        </p:nvSpPr>
        <p:spPr>
          <a:xfrm>
            <a:off x="8632598" y="3246330"/>
            <a:ext cx="2598559" cy="1398844"/>
          </a:xfrm>
          <a:prstGeom prst="rect">
            <a:avLst/>
          </a:prstGeom>
          <a:noFill/>
        </p:spPr>
        <p:txBody>
          <a:bodyPr wrap="square" rtlCol="0">
            <a:spAutoFit/>
          </a:bodyPr>
          <a:lstStyle/>
          <a:p>
            <a:pPr algn="ctr">
              <a:lnSpc>
                <a:spcPct val="250000"/>
              </a:lnSpc>
            </a:pPr>
            <a:r>
              <a:rPr lang="zh-CN" altLang="en-US" sz="12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sp>
        <p:nvSpPr>
          <p:cNvPr id="18" name="矩形 17">
            <a:extLst>
              <a:ext uri="{FF2B5EF4-FFF2-40B4-BE49-F238E27FC236}">
                <a16:creationId xmlns:a16="http://schemas.microsoft.com/office/drawing/2014/main" xmlns="" id="{F081F6A8-6191-4DCE-A691-A0F982B82B8B}"/>
              </a:ext>
            </a:extLst>
          </p:cNvPr>
          <p:cNvSpPr/>
          <p:nvPr/>
        </p:nvSpPr>
        <p:spPr>
          <a:xfrm>
            <a:off x="8493455" y="2211460"/>
            <a:ext cx="2876845" cy="2838211"/>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49号-逍遥行书" panose="00000500000000000000" pitchFamily="2" charset="-122"/>
              <a:ea typeface="字魂49号-逍遥行书" panose="00000500000000000000" pitchFamily="2" charset="-122"/>
            </a:endParaRPr>
          </a:p>
        </p:txBody>
      </p:sp>
    </p:spTree>
    <p:extLst>
      <p:ext uri="{BB962C8B-B14F-4D97-AF65-F5344CB8AC3E}">
        <p14:creationId xmlns:p14="http://schemas.microsoft.com/office/powerpoint/2010/main" xmlns="" val="91744364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400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53" presetClass="entr" presetSubtype="16"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65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7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animBg="1"/>
      <p:bldP spid="13" grpId="0"/>
      <p:bldP spid="14" grpId="0"/>
      <p:bldP spid="15" grpId="0" animBg="1"/>
      <p:bldP spid="16" grpId="0"/>
      <p:bldP spid="17" grpId="0"/>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1B7118FE-CD6E-409A-9143-349E2FB8F527}"/>
              </a:ext>
            </a:extLst>
          </p:cNvPr>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C3E4531-BDDE-49F1-817B-38322610E0C4}"/>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p:blipFill>
        <p:spPr>
          <a:xfrm>
            <a:off x="217572" y="165012"/>
            <a:ext cx="912695" cy="912695"/>
          </a:xfrm>
          <a:prstGeom prst="ellipse">
            <a:avLst/>
          </a:prstGeom>
        </p:spPr>
      </p:pic>
      <p:sp>
        <p:nvSpPr>
          <p:cNvPr id="9" name="文本框 8">
            <a:extLst>
              <a:ext uri="{FF2B5EF4-FFF2-40B4-BE49-F238E27FC236}">
                <a16:creationId xmlns:a16="http://schemas.microsoft.com/office/drawing/2014/main" xmlns="" id="{A3212338-960C-47E4-8892-B5DFE96B9937}"/>
              </a:ext>
            </a:extLst>
          </p:cNvPr>
          <p:cNvSpPr txBox="1"/>
          <p:nvPr/>
        </p:nvSpPr>
        <p:spPr>
          <a:xfrm>
            <a:off x="613246" y="328972"/>
            <a:ext cx="121347" cy="584775"/>
          </a:xfrm>
          <a:prstGeom prst="rect">
            <a:avLst/>
          </a:prstGeom>
          <a:noFill/>
        </p:spPr>
        <p:txBody>
          <a:bodyPr wrap="square" rtlCol="0">
            <a:spAutoFit/>
          </a:bodyPr>
          <a:lstStyle/>
          <a:p>
            <a:pPr algn="ctr"/>
            <a:r>
              <a:rPr lang="zh-CN" altLang="en-US" sz="32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肆</a:t>
            </a:r>
          </a:p>
        </p:txBody>
      </p:sp>
      <p:sp>
        <p:nvSpPr>
          <p:cNvPr id="10" name="文本框 9">
            <a:extLst>
              <a:ext uri="{FF2B5EF4-FFF2-40B4-BE49-F238E27FC236}">
                <a16:creationId xmlns:a16="http://schemas.microsoft.com/office/drawing/2014/main" xmlns="" id="{36B811BC-F953-43B9-9C3E-A269DCC949F3}"/>
              </a:ext>
            </a:extLst>
          </p:cNvPr>
          <p:cNvSpPr txBox="1"/>
          <p:nvPr/>
        </p:nvSpPr>
        <p:spPr>
          <a:xfrm>
            <a:off x="1130267" y="312120"/>
            <a:ext cx="2255292" cy="584775"/>
          </a:xfrm>
          <a:prstGeom prst="rect">
            <a:avLst/>
          </a:prstGeom>
          <a:noFill/>
        </p:spPr>
        <p:txBody>
          <a:bodyPr wrap="square" rtlCol="0">
            <a:spAutoFit/>
          </a:bodyPr>
          <a:lstStyle/>
          <a:p>
            <a:r>
              <a:rPr lang="zh-CN" altLang="en-US" sz="3200" b="1" dirty="0">
                <a:solidFill>
                  <a:schemeClr val="tx1">
                    <a:lumMod val="50000"/>
                    <a:lumOff val="50000"/>
                  </a:schemeClr>
                </a:solidFill>
                <a:latin typeface="字魂49号-逍遥行书" panose="00000500000000000000" pitchFamily="2" charset="-122"/>
                <a:ea typeface="字魂49号-逍遥行书" panose="00000500000000000000" pitchFamily="2" charset="-122"/>
              </a:rPr>
              <a:t>古诗赏析</a:t>
            </a:r>
          </a:p>
        </p:txBody>
      </p:sp>
      <p:pic>
        <p:nvPicPr>
          <p:cNvPr id="3" name="图片 2">
            <a:extLst>
              <a:ext uri="{FF2B5EF4-FFF2-40B4-BE49-F238E27FC236}">
                <a16:creationId xmlns:a16="http://schemas.microsoft.com/office/drawing/2014/main" xmlns="" id="{A61BDFEB-B6B8-43A4-BA71-F3262F7DB2FF}"/>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61" y="2987396"/>
            <a:ext cx="12190877" cy="3870604"/>
          </a:xfrm>
          <a:prstGeom prst="rect">
            <a:avLst/>
          </a:prstGeom>
        </p:spPr>
      </p:pic>
      <p:sp>
        <p:nvSpPr>
          <p:cNvPr id="11" name="文本框 10">
            <a:extLst>
              <a:ext uri="{FF2B5EF4-FFF2-40B4-BE49-F238E27FC236}">
                <a16:creationId xmlns:a16="http://schemas.microsoft.com/office/drawing/2014/main" xmlns="" id="{4A7E6379-160E-42FB-A5DC-F0349C13304A}"/>
              </a:ext>
            </a:extLst>
          </p:cNvPr>
          <p:cNvSpPr txBox="1"/>
          <p:nvPr/>
        </p:nvSpPr>
        <p:spPr>
          <a:xfrm>
            <a:off x="980143" y="1867480"/>
            <a:ext cx="2955916" cy="461665"/>
          </a:xfrm>
          <a:prstGeom prst="rect">
            <a:avLst/>
          </a:prstGeom>
          <a:noFill/>
        </p:spPr>
        <p:txBody>
          <a:bodyPr wrap="square" rtlCol="0">
            <a:spAutoFit/>
          </a:bodyPr>
          <a:lstStyle/>
          <a:p>
            <a:r>
              <a:rPr lang="zh-CN" altLang="en-US" sz="24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输入标题</a:t>
            </a:r>
          </a:p>
        </p:txBody>
      </p:sp>
      <p:sp>
        <p:nvSpPr>
          <p:cNvPr id="12" name="文本框 11">
            <a:extLst>
              <a:ext uri="{FF2B5EF4-FFF2-40B4-BE49-F238E27FC236}">
                <a16:creationId xmlns:a16="http://schemas.microsoft.com/office/drawing/2014/main" xmlns="" id="{D1A3E458-8C6E-4F06-951B-E9621CC3BFCE}"/>
              </a:ext>
            </a:extLst>
          </p:cNvPr>
          <p:cNvSpPr txBox="1"/>
          <p:nvPr/>
        </p:nvSpPr>
        <p:spPr>
          <a:xfrm>
            <a:off x="980141" y="2267590"/>
            <a:ext cx="8395870" cy="1077987"/>
          </a:xfrm>
          <a:prstGeom prst="rect">
            <a:avLst/>
          </a:prstGeom>
          <a:noFill/>
        </p:spPr>
        <p:txBody>
          <a:bodyPr wrap="square" rtlCol="0">
            <a:spAutoFit/>
          </a:bodyPr>
          <a:lstStyle/>
          <a:p>
            <a:pPr>
              <a:lnSpc>
                <a:spcPct val="250000"/>
              </a:lnSpc>
            </a:pPr>
            <a:r>
              <a:rPr lang="zh-CN" altLang="en-US" sz="14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输入你需要的文本内容输入你需要的文本内容输入你需要的文本内容输入你需要的文本内容输入你需要的文本内容输入你需要的文本内容输入你需要的文本内容</a:t>
            </a:r>
          </a:p>
        </p:txBody>
      </p:sp>
      <p:pic>
        <p:nvPicPr>
          <p:cNvPr id="13" name="图片 12">
            <a:extLst>
              <a:ext uri="{FF2B5EF4-FFF2-40B4-BE49-F238E27FC236}">
                <a16:creationId xmlns:a16="http://schemas.microsoft.com/office/drawing/2014/main" xmlns="" id="{DAEFD2DF-4663-437A-AFAF-37D07F433F5E}"/>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58497" t="3184" r="27022" b="53433"/>
          <a:stretch/>
        </p:blipFill>
        <p:spPr>
          <a:xfrm>
            <a:off x="6012842" y="3118174"/>
            <a:ext cx="508647" cy="1132765"/>
          </a:xfrm>
          <a:prstGeom prst="rect">
            <a:avLst/>
          </a:prstGeom>
        </p:spPr>
      </p:pic>
      <p:sp>
        <p:nvSpPr>
          <p:cNvPr id="14" name="文本框 13">
            <a:extLst>
              <a:ext uri="{FF2B5EF4-FFF2-40B4-BE49-F238E27FC236}">
                <a16:creationId xmlns:a16="http://schemas.microsoft.com/office/drawing/2014/main" xmlns="" id="{91FA5BFA-570C-463A-A022-A584E2D9BE5A}"/>
              </a:ext>
            </a:extLst>
          </p:cNvPr>
          <p:cNvSpPr txBox="1"/>
          <p:nvPr/>
        </p:nvSpPr>
        <p:spPr>
          <a:xfrm>
            <a:off x="6096000" y="3176725"/>
            <a:ext cx="342330" cy="1015663"/>
          </a:xfrm>
          <a:prstGeom prst="rect">
            <a:avLst/>
          </a:prstGeom>
          <a:noFill/>
        </p:spPr>
        <p:txBody>
          <a:bodyPr wrap="square" rtlCol="0">
            <a:spAutoFit/>
          </a:bodyPr>
          <a:lstStyle/>
          <a:p>
            <a:pPr algn="ctr"/>
            <a:r>
              <a:rPr lang="zh-CN" altLang="en-US" sz="2000" b="1" dirty="0">
                <a:solidFill>
                  <a:schemeClr val="bg1"/>
                </a:solidFill>
                <a:latin typeface="字魂49号-逍遥行书" panose="00000500000000000000" pitchFamily="2" charset="-122"/>
                <a:ea typeface="字魂49号-逍遥行书" panose="00000500000000000000" pitchFamily="2" charset="-122"/>
              </a:rPr>
              <a:t>中国风</a:t>
            </a:r>
          </a:p>
        </p:txBody>
      </p:sp>
    </p:spTree>
    <p:extLst>
      <p:ext uri="{BB962C8B-B14F-4D97-AF65-F5344CB8AC3E}">
        <p14:creationId xmlns:p14="http://schemas.microsoft.com/office/powerpoint/2010/main" xmlns="" val="335643911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fltVal val="0"/>
                                          </p:val>
                                        </p:tav>
                                        <p:tav tm="100000">
                                          <p:val>
                                            <p:strVal val="#ppt_w"/>
                                          </p:val>
                                        </p:tav>
                                      </p:tavLst>
                                    </p:anim>
                                    <p:anim calcmode="lin" valueType="num">
                                      <p:cBhvr>
                                        <p:cTn id="15" dur="1000" fill="hold"/>
                                        <p:tgtEl>
                                          <p:spTgt spid="12"/>
                                        </p:tgtEl>
                                        <p:attrNameLst>
                                          <p:attrName>ppt_h</p:attrName>
                                        </p:attrNameLst>
                                      </p:cBhvr>
                                      <p:tavLst>
                                        <p:tav tm="0">
                                          <p:val>
                                            <p:fltVal val="0"/>
                                          </p:val>
                                        </p:tav>
                                        <p:tav tm="100000">
                                          <p:val>
                                            <p:strVal val="#ppt_h"/>
                                          </p:val>
                                        </p:tav>
                                      </p:tavLst>
                                    </p:anim>
                                    <p:anim calcmode="lin" valueType="num">
                                      <p:cBhvr>
                                        <p:cTn id="16" dur="1000" fill="hold"/>
                                        <p:tgtEl>
                                          <p:spTgt spid="12"/>
                                        </p:tgtEl>
                                        <p:attrNameLst>
                                          <p:attrName>style.rotation</p:attrName>
                                        </p:attrNameLst>
                                      </p:cBhvr>
                                      <p:tavLst>
                                        <p:tav tm="0">
                                          <p:val>
                                            <p:fltVal val="90"/>
                                          </p:val>
                                        </p:tav>
                                        <p:tav tm="100000">
                                          <p:val>
                                            <p:fltVal val="0"/>
                                          </p:val>
                                        </p:tav>
                                      </p:tavLst>
                                    </p:anim>
                                    <p:animEffect transition="in" filter="fade">
                                      <p:cBhvr>
                                        <p:cTn id="17" dur="1000"/>
                                        <p:tgtEl>
                                          <p:spTgt spid="12"/>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xmlns="" id="{2DF1BAB5-65F4-47D2-B9CD-6747F36E9B53}"/>
              </a:ext>
            </a:extLst>
          </p:cNvPr>
          <p:cNvSpPr txBox="1"/>
          <p:nvPr/>
        </p:nvSpPr>
        <p:spPr>
          <a:xfrm>
            <a:off x="8308575" y="1024516"/>
            <a:ext cx="1105469" cy="4154984"/>
          </a:xfrm>
          <a:prstGeom prst="rect">
            <a:avLst/>
          </a:prstGeom>
          <a:noFill/>
        </p:spPr>
        <p:txBody>
          <a:bodyPr wrap="square" rtlCol="0">
            <a:spAutoFit/>
          </a:bodyPr>
          <a:lstStyle/>
          <a:p>
            <a:r>
              <a:rPr lang="zh-CN" altLang="en-US" sz="6600" b="1" dirty="0">
                <a:solidFill>
                  <a:schemeClr val="tx1">
                    <a:lumMod val="65000"/>
                    <a:lumOff val="35000"/>
                  </a:schemeClr>
                </a:solidFill>
                <a:latin typeface="字魂49号-逍遥行书" panose="00000500000000000000" pitchFamily="2" charset="-122"/>
                <a:ea typeface="字魂49号-逍遥行书" panose="00000500000000000000" pitchFamily="2" charset="-122"/>
              </a:rPr>
              <a:t>谢谢欣赏</a:t>
            </a:r>
          </a:p>
        </p:txBody>
      </p:sp>
      <p:sp>
        <p:nvSpPr>
          <p:cNvPr id="8" name="文本框 7">
            <a:extLst>
              <a:ext uri="{FF2B5EF4-FFF2-40B4-BE49-F238E27FC236}">
                <a16:creationId xmlns:a16="http://schemas.microsoft.com/office/drawing/2014/main" xmlns="" id="{A60D1452-6283-4368-A855-BADB39BAC28B}"/>
              </a:ext>
            </a:extLst>
          </p:cNvPr>
          <p:cNvSpPr txBox="1"/>
          <p:nvPr/>
        </p:nvSpPr>
        <p:spPr>
          <a:xfrm>
            <a:off x="7477578" y="1570426"/>
            <a:ext cx="830997" cy="4599296"/>
          </a:xfrm>
          <a:prstGeom prst="rect">
            <a:avLst/>
          </a:prstGeom>
          <a:noFill/>
        </p:spPr>
        <p:txBody>
          <a:bodyPr vert="eaVert" wrap="square" rtlCol="0">
            <a:spAutoFit/>
          </a:bodyPr>
          <a:lstStyle/>
          <a:p>
            <a:pPr>
              <a:lnSpc>
                <a:spcPct val="150000"/>
              </a:lnSpc>
            </a:pPr>
            <a:r>
              <a:rPr lang="zh-CN" altLang="en-US" sz="1400" dirty="0">
                <a:solidFill>
                  <a:schemeClr val="tx1">
                    <a:lumMod val="50000"/>
                    <a:lumOff val="50000"/>
                  </a:schemeClr>
                </a:solidFill>
                <a:latin typeface="字魂49号-逍遥行书" panose="00000500000000000000" pitchFamily="2" charset="-122"/>
                <a:ea typeface="字魂49号-逍遥行书" panose="00000500000000000000" pitchFamily="2" charset="-122"/>
              </a:rPr>
              <a:t>输入你需要的文本内容输入你需要的文本内容输入你需要的文本内容输入你需要的文本内容</a:t>
            </a:r>
          </a:p>
        </p:txBody>
      </p:sp>
      <p:pic>
        <p:nvPicPr>
          <p:cNvPr id="10" name="图片 9">
            <a:extLst>
              <a:ext uri="{FF2B5EF4-FFF2-40B4-BE49-F238E27FC236}">
                <a16:creationId xmlns:a16="http://schemas.microsoft.com/office/drawing/2014/main" xmlns="" id="{492BA668-F4F8-43D8-A99D-E67532F508D4}"/>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58497" t="3184" r="27022" b="53433"/>
          <a:stretch/>
        </p:blipFill>
        <p:spPr>
          <a:xfrm>
            <a:off x="6968931" y="4810168"/>
            <a:ext cx="508647" cy="1132765"/>
          </a:xfrm>
          <a:prstGeom prst="rect">
            <a:avLst/>
          </a:prstGeom>
        </p:spPr>
      </p:pic>
      <p:sp>
        <p:nvSpPr>
          <p:cNvPr id="11" name="文本框 10">
            <a:extLst>
              <a:ext uri="{FF2B5EF4-FFF2-40B4-BE49-F238E27FC236}">
                <a16:creationId xmlns:a16="http://schemas.microsoft.com/office/drawing/2014/main" xmlns="" id="{D701F1AD-EF9C-4BAF-8510-67F71B8B3212}"/>
              </a:ext>
            </a:extLst>
          </p:cNvPr>
          <p:cNvSpPr txBox="1"/>
          <p:nvPr/>
        </p:nvSpPr>
        <p:spPr>
          <a:xfrm>
            <a:off x="7052089" y="4868719"/>
            <a:ext cx="342330" cy="1015663"/>
          </a:xfrm>
          <a:prstGeom prst="rect">
            <a:avLst/>
          </a:prstGeom>
          <a:noFill/>
        </p:spPr>
        <p:txBody>
          <a:bodyPr wrap="square" rtlCol="0">
            <a:spAutoFit/>
          </a:bodyPr>
          <a:lstStyle/>
          <a:p>
            <a:pPr algn="ctr"/>
            <a:r>
              <a:rPr lang="zh-CN" altLang="en-US" sz="2000" b="1" dirty="0">
                <a:solidFill>
                  <a:schemeClr val="bg1"/>
                </a:solidFill>
                <a:latin typeface="字魂49号-逍遥行书" panose="00000500000000000000" pitchFamily="2" charset="-122"/>
                <a:ea typeface="字魂49号-逍遥行书" panose="00000500000000000000" pitchFamily="2" charset="-122"/>
              </a:rPr>
              <a:t>中国风</a:t>
            </a:r>
          </a:p>
        </p:txBody>
      </p:sp>
      <p:pic>
        <p:nvPicPr>
          <p:cNvPr id="7" name="图片 6">
            <a:extLst>
              <a:ext uri="{FF2B5EF4-FFF2-40B4-BE49-F238E27FC236}">
                <a16:creationId xmlns:a16="http://schemas.microsoft.com/office/drawing/2014/main" xmlns="" id="{3A89A54B-9662-4BFF-A2BA-C17455633635}"/>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0" y="1680726"/>
            <a:ext cx="6224562" cy="1420492"/>
          </a:xfrm>
          <a:prstGeom prst="rect">
            <a:avLst/>
          </a:prstGeom>
        </p:spPr>
      </p:pic>
      <p:pic>
        <p:nvPicPr>
          <p:cNvPr id="9" name="图片 8" descr="图片包含 动物, 鸟, 水鸟&#10;&#10;描述已自动生成">
            <a:extLst>
              <a:ext uri="{FF2B5EF4-FFF2-40B4-BE49-F238E27FC236}">
                <a16:creationId xmlns:a16="http://schemas.microsoft.com/office/drawing/2014/main" xmlns="" id="{25B5CEAE-5333-4BD0-ABA7-9F125E04BCC7}"/>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rot="20680874">
            <a:off x="10158167" y="2683719"/>
            <a:ext cx="1535997" cy="1535997"/>
          </a:xfrm>
          <a:prstGeom prst="rect">
            <a:avLst/>
          </a:prstGeom>
        </p:spPr>
      </p:pic>
    </p:spTree>
    <p:extLst>
      <p:ext uri="{BB962C8B-B14F-4D97-AF65-F5344CB8AC3E}">
        <p14:creationId xmlns:p14="http://schemas.microsoft.com/office/powerpoint/2010/main" xmlns="" val="396497481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1394</Words>
  <Application>Microsoft Office PowerPoint</Application>
  <PresentationFormat>自定义</PresentationFormat>
  <Paragraphs>170</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dc:description>http://www.ypppt.com/</dc:description>
  <cp:lastModifiedBy>User</cp:lastModifiedBy>
  <cp:revision>56</cp:revision>
  <dcterms:created xsi:type="dcterms:W3CDTF">2019-07-18T07:05:44Z</dcterms:created>
  <dcterms:modified xsi:type="dcterms:W3CDTF">2020-07-13T09:42:34Z</dcterms:modified>
</cp:coreProperties>
</file>