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olors1.xml" ContentType="application/vnd.ms-office.chartcolorstyle+xml"/>
  <Override PartName="/ppt/charts/style1.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329" r:id="rId5"/>
    <p:sldId id="318" r:id="rId6"/>
    <p:sldId id="900" r:id="rId7"/>
    <p:sldId id="734" r:id="rId8"/>
    <p:sldId id="906" r:id="rId9"/>
    <p:sldId id="933" r:id="rId10"/>
    <p:sldId id="736" r:id="rId11"/>
    <p:sldId id="912" r:id="rId12"/>
    <p:sldId id="265" r:id="rId13"/>
    <p:sldId id="904" r:id="rId14"/>
    <p:sldId id="934" r:id="rId15"/>
    <p:sldId id="732" r:id="rId16"/>
    <p:sldId id="738" r:id="rId17"/>
    <p:sldId id="273" r:id="rId18"/>
    <p:sldId id="266" r:id="rId19"/>
    <p:sldId id="935" r:id="rId20"/>
    <p:sldId id="936" r:id="rId21"/>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C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99" autoAdjust="0"/>
    <p:restoredTop sz="94612" autoAdjust="0"/>
  </p:normalViewPr>
  <p:slideViewPr>
    <p:cSldViewPr snapToGrid="0">
      <p:cViewPr>
        <p:scale>
          <a:sx n="66" d="100"/>
          <a:sy n="66" d="100"/>
        </p:scale>
        <p:origin x="322" y="389"/>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5" Type="http://schemas.openxmlformats.org/officeDocument/2006/relationships/tags" Target="tags/tag1.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1" Type="http://schemas.openxmlformats.org/officeDocument/2006/relationships/package" Target="../embeddings/Workbook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explosion val="0"/>
          <c:dPt>
            <c:idx val="0"/>
            <c:bubble3D val="0"/>
            <c:spPr>
              <a:solidFill>
                <a:schemeClr val="bg1"/>
              </a:solidFill>
              <a:ln w="19050">
                <a:noFill/>
              </a:ln>
              <a:effectLst/>
            </c:spPr>
          </c:dPt>
          <c:dPt>
            <c:idx val="1"/>
            <c:bubble3D val="0"/>
            <c:spPr>
              <a:solidFill>
                <a:srgbClr val="00463A">
                  <a:alpha val="10000"/>
                </a:srgbClr>
              </a:solidFill>
              <a:ln w="19050">
                <a:no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delete val="1"/>
          </c:dLbls>
          <c:cat>
            <c:strRef>
              <c:f>Sheet1!$A$2:$A$5</c:f>
              <c:strCache>
                <c:ptCount val="2"/>
                <c:pt idx="0">
                  <c:v>1st Qtr</c:v>
                </c:pt>
                <c:pt idx="1">
                  <c:v>2nd Qtr</c:v>
                </c:pt>
              </c:strCache>
            </c:strRef>
          </c:cat>
          <c:val>
            <c:numRef>
              <c:f>Sheet1!$B$2:$B$5</c:f>
              <c:numCache>
                <c:formatCode>General</c:formatCode>
                <c:ptCount val="4"/>
                <c:pt idx="0">
                  <c:v>75</c:v>
                </c:pt>
                <c:pt idx="1">
                  <c:v>25</c:v>
                </c:pt>
              </c:numCache>
            </c:numRef>
          </c:val>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lang="zh-CN">
          <a:latin typeface="方正宋刻本秀楷简体" panose="02000000000000000000" pitchFamily="2" charset="-122"/>
          <a:ea typeface="方正宋刻本秀楷简体" panose="02000000000000000000" pitchFamily="2" charset="-122"/>
          <a:sym typeface="方正宋刻本秀楷简体" panose="02000000000000000000" pitchFamily="2" charset="-122"/>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explosion val="0"/>
          <c:dPt>
            <c:idx val="0"/>
            <c:bubble3D val="0"/>
            <c:spPr>
              <a:solidFill>
                <a:schemeClr val="bg1"/>
              </a:solidFill>
              <a:ln w="19050">
                <a:noFill/>
              </a:ln>
              <a:effectLst/>
            </c:spPr>
          </c:dPt>
          <c:dPt>
            <c:idx val="1"/>
            <c:bubble3D val="0"/>
            <c:spPr>
              <a:solidFill>
                <a:schemeClr val="tx2">
                  <a:alpha val="10000"/>
                </a:schemeClr>
              </a:solidFill>
              <a:ln w="19050">
                <a:no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delete val="1"/>
          </c:dLbls>
          <c:cat>
            <c:strRef>
              <c:f>Sheet1!$A$2:$A$5</c:f>
              <c:strCache>
                <c:ptCount val="2"/>
                <c:pt idx="0">
                  <c:v>1st Qtr</c:v>
                </c:pt>
                <c:pt idx="1">
                  <c:v>2nd Qtr</c:v>
                </c:pt>
              </c:strCache>
            </c:strRef>
          </c:cat>
          <c:val>
            <c:numRef>
              <c:f>Sheet1!$B$2:$B$5</c:f>
              <c:numCache>
                <c:formatCode>General</c:formatCode>
                <c:ptCount val="4"/>
                <c:pt idx="0">
                  <c:v>90</c:v>
                </c:pt>
                <c:pt idx="1">
                  <c:v>10</c:v>
                </c:pt>
              </c:numCache>
            </c:numRef>
          </c:val>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lang="zh-CN">
          <a:latin typeface="方正宋刻本秀楷简体" panose="02000000000000000000" pitchFamily="2" charset="-122"/>
          <a:ea typeface="方正宋刻本秀楷简体" panose="02000000000000000000" pitchFamily="2" charset="-122"/>
          <a:sym typeface="方正宋刻本秀楷简体" panose="02000000000000000000" pitchFamily="2" charset="-122"/>
        </a:defRPr>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explosion val="0"/>
          <c:dPt>
            <c:idx val="0"/>
            <c:bubble3D val="0"/>
            <c:spPr>
              <a:solidFill>
                <a:schemeClr val="bg1"/>
              </a:solidFill>
              <a:ln w="19050">
                <a:noFill/>
              </a:ln>
              <a:effectLst/>
            </c:spPr>
          </c:dPt>
          <c:dPt>
            <c:idx val="1"/>
            <c:bubble3D val="0"/>
            <c:spPr>
              <a:solidFill>
                <a:schemeClr val="tx2">
                  <a:alpha val="10000"/>
                </a:schemeClr>
              </a:solidFill>
              <a:ln w="19050">
                <a:no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delete val="1"/>
          </c:dLbls>
          <c:cat>
            <c:strRef>
              <c:f>Sheet1!$A$2:$A$5</c:f>
              <c:strCache>
                <c:ptCount val="2"/>
                <c:pt idx="0">
                  <c:v>1st Qtr</c:v>
                </c:pt>
                <c:pt idx="1">
                  <c:v>2nd Qtr</c:v>
                </c:pt>
              </c:strCache>
            </c:strRef>
          </c:cat>
          <c:val>
            <c:numRef>
              <c:f>Sheet1!$B$2:$B$5</c:f>
              <c:numCache>
                <c:formatCode>General</c:formatCode>
                <c:ptCount val="4"/>
                <c:pt idx="0">
                  <c:v>15</c:v>
                </c:pt>
                <c:pt idx="1">
                  <c:v>85</c:v>
                </c:pt>
              </c:numCache>
            </c:numRef>
          </c:val>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lang="zh-CN">
          <a:latin typeface="方正宋刻本秀楷简体" panose="02000000000000000000" pitchFamily="2" charset="-122"/>
          <a:ea typeface="方正宋刻本秀楷简体" panose="02000000000000000000" pitchFamily="2" charset="-122"/>
          <a:sym typeface="方正宋刻本秀楷简体" panose="02000000000000000000" pitchFamily="2" charset="-122"/>
        </a:defRPr>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explosion val="0"/>
          <c:dPt>
            <c:idx val="0"/>
            <c:bubble3D val="0"/>
            <c:spPr>
              <a:solidFill>
                <a:schemeClr val="bg1"/>
              </a:solidFill>
              <a:ln w="19050">
                <a:noFill/>
              </a:ln>
              <a:effectLst/>
            </c:spPr>
          </c:dPt>
          <c:dPt>
            <c:idx val="1"/>
            <c:bubble3D val="0"/>
            <c:spPr>
              <a:solidFill>
                <a:schemeClr val="tx2">
                  <a:alpha val="10000"/>
                </a:schemeClr>
              </a:solidFill>
              <a:ln w="19050">
                <a:no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delete val="1"/>
          </c:dLbls>
          <c:cat>
            <c:strRef>
              <c:f>Sheet1!$A$2:$A$5</c:f>
              <c:strCache>
                <c:ptCount val="2"/>
                <c:pt idx="0">
                  <c:v>1st Qtr</c:v>
                </c:pt>
                <c:pt idx="1">
                  <c:v>2nd Qtr</c:v>
                </c:pt>
              </c:strCache>
            </c:strRef>
          </c:cat>
          <c:val>
            <c:numRef>
              <c:f>Sheet1!$B$2:$B$5</c:f>
              <c:numCache>
                <c:formatCode>General</c:formatCode>
                <c:ptCount val="4"/>
                <c:pt idx="0">
                  <c:v>69</c:v>
                </c:pt>
                <c:pt idx="1">
                  <c:v>31</c:v>
                </c:pt>
              </c:numCache>
            </c:numRef>
          </c:val>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lang="zh-CN">
          <a:latin typeface="方正宋刻本秀楷简体" panose="02000000000000000000" pitchFamily="2" charset="-122"/>
          <a:ea typeface="方正宋刻本秀楷简体" panose="02000000000000000000" pitchFamily="2" charset="-122"/>
          <a:sym typeface="方正宋刻本秀楷简体" panose="02000000000000000000" pitchFamily="2" charset="-122"/>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A1C444-95A4-4007-AA0F-5F732719A1E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EC69C2-D5DB-4362-B239-D137662786B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EC69C2-D5DB-4362-B239-D137662786B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EC69C2-D5DB-4362-B239-D137662786B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EC69C2-D5DB-4362-B239-D137662786B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EC69C2-D5DB-4362-B239-D137662786B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EB1757-8956-4EB9-A61B-2BB94BC071D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218628E-7995-454E-AC12-E3BB4FF8968A}"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EC69C2-D5DB-4362-B239-D137662786B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EB1757-8956-4EB9-A61B-2BB94BC071D8}"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E02B95-8DB8-49BB-AB7A-7EE945C99D3B}"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244665-3BC5-42D7-A669-A894B69832D6}"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244665-3BC5-42D7-A669-A894B69832D6}"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EC69C2-D5DB-4362-B239-D137662786B0}"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EB1757-8956-4EB9-A61B-2BB94BC071D8}"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EB1757-8956-4EB9-A61B-2BB94BC071D8}"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218628E-7995-454E-AC12-E3BB4FF8968A}"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EC69C2-D5DB-4362-B239-D137662786B0}"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EC69C2-D5DB-4362-B239-D137662786B0}"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EC69C2-D5DB-4362-B239-D137662786B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907F5137-D82E-48FA-88C6-402E06A7117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D805CE-E875-4E88-AE3A-47F2C96A1A7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cover/>
      </p:transition>
    </mc:Choice>
    <mc:Fallback>
      <p:transition spd="slow" advClick="0" advTm="0">
        <p:cover/>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907F5137-D82E-48FA-88C6-402E06A7117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D805CE-E875-4E88-AE3A-47F2C96A1A7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cover/>
      </p:transition>
    </mc:Choice>
    <mc:Fallback>
      <p:transition spd="slow" advClick="0" advTm="0">
        <p:cover/>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907F5137-D82E-48FA-88C6-402E06A7117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D805CE-E875-4E88-AE3A-47F2C96A1A7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cover/>
      </p:transition>
    </mc:Choice>
    <mc:Fallback>
      <p:transition spd="slow" advClick="0" advTm="0">
        <p:cover/>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907F5137-D82E-48FA-88C6-402E06A7117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BD805CE-E875-4E88-AE3A-47F2C96A1A7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cover/>
      </p:transition>
    </mc:Choice>
    <mc:Fallback>
      <p:transition spd="slow" advClick="0" advTm="0">
        <p:cover/>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907F5137-D82E-48FA-88C6-402E06A71174}"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BD805CE-E875-4E88-AE3A-47F2C96A1A7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cover/>
      </p:transition>
    </mc:Choice>
    <mc:Fallback>
      <p:transition spd="slow" advClick="0" advTm="0">
        <p:cover/>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907F5137-D82E-48FA-88C6-402E06A71174}"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BD805CE-E875-4E88-AE3A-47F2C96A1A7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cover/>
      </p:transition>
    </mc:Choice>
    <mc:Fallback>
      <p:transition spd="slow" advClick="0" advTm="0">
        <p:cover/>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图片 4"/>
          <p:cNvPicPr>
            <a:picLocks noChangeAspect="1"/>
          </p:cNvPicPr>
          <p:nvPr userDrawn="1"/>
        </p:nvPicPr>
        <p:blipFill rotWithShape="1">
          <a:blip r:embed="rId2">
            <a:extLst>
              <a:ext uri="{28A0092B-C50C-407E-A947-70E740481C1C}">
                <a14:useLocalDpi xmlns:a14="http://schemas.microsoft.com/office/drawing/2010/main" val="0"/>
              </a:ext>
            </a:extLst>
          </a:blip>
          <a:srcRect b="58050"/>
          <a:stretch>
            <a:fillRect/>
          </a:stretch>
        </p:blipFill>
        <p:spPr>
          <a:xfrm flipH="1">
            <a:off x="0" y="0"/>
            <a:ext cx="12228094" cy="6858000"/>
          </a:xfrm>
          <a:prstGeom prst="rect">
            <a:avLst/>
          </a:prstGeom>
        </p:spPr>
      </p:pic>
      <p:grpSp>
        <p:nvGrpSpPr>
          <p:cNvPr id="10" name="组合 9"/>
          <p:cNvGrpSpPr/>
          <p:nvPr userDrawn="1"/>
        </p:nvGrpSpPr>
        <p:grpSpPr>
          <a:xfrm>
            <a:off x="234137" y="275257"/>
            <a:ext cx="197284" cy="1294564"/>
            <a:chOff x="234137" y="275257"/>
            <a:chExt cx="197284" cy="1294564"/>
          </a:xfrm>
        </p:grpSpPr>
        <p:sp>
          <p:nvSpPr>
            <p:cNvPr id="6" name="椭圆 5"/>
            <p:cNvSpPr/>
            <p:nvPr userDrawn="1"/>
          </p:nvSpPr>
          <p:spPr>
            <a:xfrm flipH="1">
              <a:off x="234137" y="275257"/>
              <a:ext cx="197284" cy="1972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7" name="椭圆 6"/>
            <p:cNvSpPr/>
            <p:nvPr userDrawn="1"/>
          </p:nvSpPr>
          <p:spPr>
            <a:xfrm flipH="1">
              <a:off x="234137" y="641017"/>
              <a:ext cx="197284" cy="1972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8" name="椭圆 7"/>
            <p:cNvSpPr/>
            <p:nvPr userDrawn="1"/>
          </p:nvSpPr>
          <p:spPr>
            <a:xfrm flipH="1">
              <a:off x="234137" y="1006777"/>
              <a:ext cx="197284" cy="1972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9" name="椭圆 8"/>
            <p:cNvSpPr/>
            <p:nvPr userDrawn="1"/>
          </p:nvSpPr>
          <p:spPr>
            <a:xfrm flipH="1">
              <a:off x="234137" y="1372537"/>
              <a:ext cx="197284" cy="1972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nvGrpSpPr>
          <p:cNvPr id="11" name="组合 10"/>
          <p:cNvGrpSpPr/>
          <p:nvPr userDrawn="1"/>
        </p:nvGrpSpPr>
        <p:grpSpPr>
          <a:xfrm>
            <a:off x="11816537" y="5398800"/>
            <a:ext cx="197284" cy="1294564"/>
            <a:chOff x="234137" y="275257"/>
            <a:chExt cx="197284" cy="1294564"/>
          </a:xfrm>
        </p:grpSpPr>
        <p:sp>
          <p:nvSpPr>
            <p:cNvPr id="12" name="椭圆 11"/>
            <p:cNvSpPr/>
            <p:nvPr userDrawn="1"/>
          </p:nvSpPr>
          <p:spPr>
            <a:xfrm flipH="1">
              <a:off x="234137" y="275257"/>
              <a:ext cx="197284" cy="1972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3" name="椭圆 12"/>
            <p:cNvSpPr/>
            <p:nvPr userDrawn="1"/>
          </p:nvSpPr>
          <p:spPr>
            <a:xfrm flipH="1">
              <a:off x="234137" y="641017"/>
              <a:ext cx="197284" cy="1972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4" name="椭圆 13"/>
            <p:cNvSpPr/>
            <p:nvPr userDrawn="1"/>
          </p:nvSpPr>
          <p:spPr>
            <a:xfrm flipH="1">
              <a:off x="234137" y="1006777"/>
              <a:ext cx="197284" cy="1972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5" name="椭圆 14"/>
            <p:cNvSpPr/>
            <p:nvPr userDrawn="1"/>
          </p:nvSpPr>
          <p:spPr>
            <a:xfrm flipH="1">
              <a:off x="234137" y="1372537"/>
              <a:ext cx="197284" cy="1972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cover/>
      </p:transition>
    </mc:Choice>
    <mc:Fallback>
      <p:transition spd="slow" advClick="0" advTm="0">
        <p:cover/>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07F5137-D82E-48FA-88C6-402E06A7117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BD805CE-E875-4E88-AE3A-47F2C96A1A7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cover/>
      </p:transition>
    </mc:Choice>
    <mc:Fallback>
      <p:transition spd="slow" advClick="0" advTm="0">
        <p:cover/>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07F5137-D82E-48FA-88C6-402E06A7117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BD805CE-E875-4E88-AE3A-47F2C96A1A7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cover/>
      </p:transition>
    </mc:Choice>
    <mc:Fallback>
      <p:transition spd="slow" advClick="0" advTm="0">
        <p:cover/>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907F5137-D82E-48FA-88C6-402E06A7117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D805CE-E875-4E88-AE3A-47F2C96A1A7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cover/>
      </p:transition>
    </mc:Choice>
    <mc:Fallback>
      <p:transition spd="slow" advClick="0" advTm="0">
        <p:cover/>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907F5137-D82E-48FA-88C6-402E06A7117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D805CE-E875-4E88-AE3A-47F2C96A1A7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cover/>
      </p:transition>
    </mc:Choice>
    <mc:Fallback>
      <p:transition spd="slow" advClick="0" advTm="0">
        <p:cover/>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cover/>
      </p:transition>
    </mc:Choice>
    <mc:Fallback>
      <p:transition spd="slow" advClick="0" advTm="0">
        <p:cover/>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4_ScreenMockup">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cover/>
      </p:transition>
    </mc:Choice>
    <mc:Fallback>
      <p:transition spd="slow" advClick="0" advTm="0">
        <p:cover/>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4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cover/>
      </p:transition>
    </mc:Choice>
    <mc:Fallback>
      <p:transition spd="slow" advClick="0" advTm="0">
        <p:cover/>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1961"/>
            <a:ext cx="4368800"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3954706" y="3801452"/>
            <a:ext cx="4511964" cy="431780"/>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3954706" y="4385250"/>
            <a:ext cx="4511964" cy="22845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3975167" y="4817825"/>
            <a:ext cx="4488039"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7F5137-D82E-48FA-88C6-402E06A71174}"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D805CE-E875-4E88-AE3A-47F2C96A1A7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mc:AlternateContent xmlns:mc="http://schemas.openxmlformats.org/markup-compatibility/2006">
    <mc:Choice xmlns:p14="http://schemas.microsoft.com/office/powerpoint/2010/main" Requires="p14">
      <p:transition spd="slow" p14:dur="1250" advClick="0" advTm="0">
        <p:cover/>
      </p:transition>
    </mc:Choice>
    <mc:Fallback>
      <p:transition spd="slow" advClick="0" advTm="0">
        <p:cover/>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1.xml"/><Relationship Id="rId7" Type="http://schemas.openxmlformats.org/officeDocument/2006/relationships/image" Target="../media/image5.png"/><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2.xml"/><Relationship Id="rId2" Type="http://schemas.openxmlformats.org/officeDocument/2006/relationships/image" Target="../media/image2.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7.xml"/><Relationship Id="rId2" Type="http://schemas.openxmlformats.org/officeDocument/2006/relationships/image" Target="../media/image8.png"/><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image" Target="../media/image9.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image" Target="../media/image11.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chart" Target="../charts/char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7.xml"/><Relationship Id="rId2" Type="http://schemas.openxmlformats.org/officeDocument/2006/relationships/image" Target="../media/image13.png"/><Relationship Id="rId1" Type="http://schemas.openxmlformats.org/officeDocument/2006/relationships/image" Target="../media/image12.png"/></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7.xml"/><Relationship Id="rId4" Type="http://schemas.openxmlformats.org/officeDocument/2006/relationships/chart" Target="../charts/chart5.xml"/><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chart" Target="../charts/chart2.xml"/></Relationships>
</file>

<file path=ppt/slides/_rels/slide17.xml.rels><?xml version="1.0" encoding="UTF-8" standalone="yes"?>
<Relationships xmlns="http://schemas.openxmlformats.org/package/2006/relationships"><Relationship Id="rId9" Type="http://schemas.openxmlformats.org/officeDocument/2006/relationships/notesSlide" Target="../notesSlides/notesSlide17.xml"/><Relationship Id="rId8" Type="http://schemas.openxmlformats.org/officeDocument/2006/relationships/slideLayout" Target="../slideLayouts/slideLayout1.xml"/><Relationship Id="rId7" Type="http://schemas.openxmlformats.org/officeDocument/2006/relationships/image" Target="../media/image5.png"/><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2.png"/><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1">
            <a:extLst>
              <a:ext uri="{28A0092B-C50C-407E-A947-70E740481C1C}">
                <a14:useLocalDpi xmlns:a14="http://schemas.microsoft.com/office/drawing/2010/main" val="0"/>
              </a:ext>
            </a:extLst>
          </a:blip>
          <a:srcRect b="58050"/>
          <a:stretch>
            <a:fillRect/>
          </a:stretch>
        </p:blipFill>
        <p:spPr>
          <a:xfrm>
            <a:off x="-36094" y="0"/>
            <a:ext cx="12228094" cy="6858000"/>
          </a:xfrm>
          <a:prstGeom prst="rect">
            <a:avLst/>
          </a:prstGeom>
        </p:spPr>
      </p:pic>
      <p:sp>
        <p:nvSpPr>
          <p:cNvPr id="12" name="文本框 11"/>
          <p:cNvSpPr txBox="1"/>
          <p:nvPr/>
        </p:nvSpPr>
        <p:spPr>
          <a:xfrm>
            <a:off x="6479985" y="5868300"/>
            <a:ext cx="3301527" cy="369332"/>
          </a:xfrm>
          <a:prstGeom prst="rect">
            <a:avLst/>
          </a:prstGeom>
          <a:noFill/>
          <a:ln>
            <a:solidFill>
              <a:schemeClr val="bg1"/>
            </a:solidFill>
          </a:ln>
        </p:spPr>
        <p:txBody>
          <a:bodyPr wrap="square" rtlCol="0">
            <a:spAutoFit/>
          </a:bodyPr>
          <a:lstStyle/>
          <a:p>
            <a:pPr algn="ctr"/>
            <a:r>
              <a:rPr lang="zh-CN" altLang="en-US" dirty="0">
                <a:solidFill>
                  <a:schemeClr val="bg1"/>
                </a:solidFill>
                <a:effectLst>
                  <a:outerShdw blurRad="38100" dist="38100" dir="2700000" algn="tl">
                    <a:srgbClr val="000000">
                      <a:alpha val="43137"/>
                    </a:srgbClr>
                  </a:outerShdw>
                </a:effectLst>
                <a:cs typeface="+mn-ea"/>
                <a:sym typeface="+mn-lt"/>
              </a:rPr>
              <a:t>汇报人：</a:t>
            </a:r>
            <a:r>
              <a:rPr lang="en-US" altLang="zh-CN" dirty="0">
                <a:solidFill>
                  <a:schemeClr val="bg1"/>
                </a:solidFill>
                <a:effectLst>
                  <a:outerShdw blurRad="38100" dist="38100" dir="2700000" algn="tl">
                    <a:srgbClr val="000000">
                      <a:alpha val="43137"/>
                    </a:srgbClr>
                  </a:outerShdw>
                </a:effectLst>
                <a:cs typeface="+mn-ea"/>
                <a:sym typeface="+mn-lt"/>
              </a:rPr>
              <a:t>XXX   </a:t>
            </a:r>
            <a:r>
              <a:rPr lang="zh-CN" altLang="en-US" dirty="0">
                <a:solidFill>
                  <a:schemeClr val="bg1"/>
                </a:solidFill>
                <a:effectLst>
                  <a:outerShdw blurRad="38100" dist="38100" dir="2700000" algn="tl">
                    <a:srgbClr val="000000">
                      <a:alpha val="43137"/>
                    </a:srgbClr>
                  </a:outerShdw>
                </a:effectLst>
                <a:cs typeface="+mn-ea"/>
                <a:sym typeface="+mn-lt"/>
              </a:rPr>
              <a:t>时间：</a:t>
            </a:r>
            <a:r>
              <a:rPr lang="en-US" altLang="zh-CN" dirty="0">
                <a:solidFill>
                  <a:schemeClr val="bg1"/>
                </a:solidFill>
                <a:effectLst>
                  <a:outerShdw blurRad="38100" dist="38100" dir="2700000" algn="tl">
                    <a:srgbClr val="000000">
                      <a:alpha val="43137"/>
                    </a:srgbClr>
                  </a:outerShdw>
                </a:effectLst>
                <a:cs typeface="+mn-ea"/>
                <a:sym typeface="+mn-lt"/>
              </a:rPr>
              <a:t>20XX.XX</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13" name="椭圆 12"/>
          <p:cNvSpPr/>
          <p:nvPr/>
        </p:nvSpPr>
        <p:spPr>
          <a:xfrm>
            <a:off x="11736524" y="5109633"/>
            <a:ext cx="245359" cy="2453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4" name="椭圆 13"/>
          <p:cNvSpPr/>
          <p:nvPr/>
        </p:nvSpPr>
        <p:spPr>
          <a:xfrm>
            <a:off x="11736524" y="5475393"/>
            <a:ext cx="245359" cy="2453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5" name="椭圆 14"/>
          <p:cNvSpPr/>
          <p:nvPr/>
        </p:nvSpPr>
        <p:spPr>
          <a:xfrm>
            <a:off x="11736524" y="5841153"/>
            <a:ext cx="245359" cy="2453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6" name="椭圆 15"/>
          <p:cNvSpPr/>
          <p:nvPr/>
        </p:nvSpPr>
        <p:spPr>
          <a:xfrm>
            <a:off x="11736524" y="6206913"/>
            <a:ext cx="245359" cy="2453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7" name="矩形 16"/>
          <p:cNvSpPr/>
          <p:nvPr/>
        </p:nvSpPr>
        <p:spPr>
          <a:xfrm>
            <a:off x="9964229" y="953092"/>
            <a:ext cx="461665" cy="5253821"/>
          </a:xfrm>
          <a:prstGeom prst="rect">
            <a:avLst/>
          </a:prstGeom>
          <a:noFill/>
          <a:ln>
            <a:solidFill>
              <a:schemeClr val="bg1"/>
            </a:solidFill>
          </a:ln>
          <a:effectLst>
            <a:outerShdw blurRad="63500" sx="102000" sy="102000" algn="ctr" rotWithShape="0">
              <a:prstClr val="black">
                <a:alpha val="40000"/>
              </a:prstClr>
            </a:outerShdw>
          </a:effectLst>
        </p:spPr>
        <p:txBody>
          <a:bodyPr vert="eaVert" wrap="square">
            <a:spAutoFit/>
          </a:bodyPr>
          <a:lstStyle/>
          <a:p>
            <a:pPr algn="dist"/>
            <a:r>
              <a:rPr lang="zh-CN" altLang="en-US" dirty="0">
                <a:solidFill>
                  <a:schemeClr val="bg1"/>
                </a:solidFill>
                <a:effectLst>
                  <a:outerShdw blurRad="38100" dist="38100" dir="2700000" algn="tl">
                    <a:srgbClr val="000000">
                      <a:alpha val="43137"/>
                    </a:srgbClr>
                  </a:outerShdw>
                </a:effectLst>
                <a:cs typeface="+mn-ea"/>
                <a:sym typeface="+mn-lt"/>
              </a:rPr>
              <a:t>大学校园活动总结</a:t>
            </a:r>
            <a:r>
              <a:rPr lang="en-US" altLang="zh-CN" dirty="0">
                <a:solidFill>
                  <a:schemeClr val="bg1"/>
                </a:solidFill>
                <a:effectLst>
                  <a:outerShdw blurRad="38100" dist="38100" dir="2700000" algn="tl">
                    <a:srgbClr val="000000">
                      <a:alpha val="43137"/>
                    </a:srgbClr>
                  </a:outerShdw>
                </a:effectLst>
                <a:cs typeface="+mn-ea"/>
                <a:sym typeface="+mn-lt"/>
              </a:rPr>
              <a:t>PPT</a:t>
            </a:r>
            <a:r>
              <a:rPr lang="zh-CN" altLang="en-US" dirty="0">
                <a:solidFill>
                  <a:schemeClr val="bg1"/>
                </a:solidFill>
                <a:effectLst>
                  <a:outerShdw blurRad="38100" dist="38100" dir="2700000" algn="tl">
                    <a:srgbClr val="000000">
                      <a:alpha val="43137"/>
                    </a:srgbClr>
                  </a:outerShdw>
                </a:effectLst>
                <a:cs typeface="+mn-ea"/>
                <a:sym typeface="+mn-lt"/>
              </a:rPr>
              <a:t>模板 </a:t>
            </a:r>
            <a:endParaRPr lang="zh-CN" altLang="en-US" dirty="0">
              <a:solidFill>
                <a:schemeClr val="bg1"/>
              </a:solidFill>
              <a:effectLst>
                <a:outerShdw blurRad="38100" dist="38100" dir="2700000" algn="tl">
                  <a:srgbClr val="000000">
                    <a:alpha val="43137"/>
                  </a:srgbClr>
                </a:outerShdw>
              </a:effectLst>
              <a:cs typeface="+mn-ea"/>
              <a:sym typeface="+mn-lt"/>
            </a:endParaRPr>
          </a:p>
        </p:txBody>
      </p:sp>
      <p:pic>
        <p:nvPicPr>
          <p:cNvPr id="21" name="图片 20"/>
          <p:cNvPicPr>
            <a:picLocks noChangeAspect="1"/>
          </p:cNvPicPr>
          <p:nvPr/>
        </p:nvPicPr>
        <p:blipFill rotWithShape="1">
          <a:blip r:embed="rId2">
            <a:extLst>
              <a:ext uri="{28A0092B-C50C-407E-A947-70E740481C1C}">
                <a14:useLocalDpi xmlns:a14="http://schemas.microsoft.com/office/drawing/2010/main" val="0"/>
              </a:ext>
            </a:extLst>
          </a:blip>
          <a:srcRect r="48627" b="22587"/>
          <a:stretch>
            <a:fillRect/>
          </a:stretch>
        </p:blipFill>
        <p:spPr>
          <a:xfrm rot="5400000">
            <a:off x="1294948" y="-1331043"/>
            <a:ext cx="2646878" cy="5308965"/>
          </a:xfrm>
          <a:prstGeom prst="rect">
            <a:avLst/>
          </a:prstGeom>
        </p:spPr>
      </p:pic>
      <p:pic>
        <p:nvPicPr>
          <p:cNvPr id="22" name="图片 21"/>
          <p:cNvPicPr>
            <a:picLocks noChangeAspect="1"/>
          </p:cNvPicPr>
          <p:nvPr/>
        </p:nvPicPr>
        <p:blipFill rotWithShape="1">
          <a:blip r:embed="rId2">
            <a:extLst>
              <a:ext uri="{28A0092B-C50C-407E-A947-70E740481C1C}">
                <a14:useLocalDpi xmlns:a14="http://schemas.microsoft.com/office/drawing/2010/main" val="0"/>
              </a:ext>
            </a:extLst>
          </a:blip>
          <a:srcRect l="48434" t="-212" r="193" b="30925"/>
          <a:stretch>
            <a:fillRect/>
          </a:stretch>
        </p:blipFill>
        <p:spPr>
          <a:xfrm>
            <a:off x="9447728" y="72678"/>
            <a:ext cx="2646878" cy="4751628"/>
          </a:xfrm>
          <a:prstGeom prst="rect">
            <a:avLst/>
          </a:prstGeom>
        </p:spPr>
      </p:pic>
      <p:pic>
        <p:nvPicPr>
          <p:cNvPr id="23" name="1分40秒 ">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6313714" y="-735616"/>
            <a:ext cx="609600" cy="609600"/>
          </a:xfrm>
          <a:prstGeom prst="rect">
            <a:avLst/>
          </a:prstGeom>
        </p:spPr>
      </p:pic>
      <p:pic>
        <p:nvPicPr>
          <p:cNvPr id="2" name="图片 1" descr="预览图_千图网_编号35041300"/>
          <p:cNvPicPr>
            <a:picLocks noChangeAspect="1"/>
          </p:cNvPicPr>
          <p:nvPr/>
        </p:nvPicPr>
        <p:blipFill>
          <a:blip r:embed="rId6"/>
          <a:srcRect t="25126" r="10491" b="27273"/>
          <a:stretch>
            <a:fillRect/>
          </a:stretch>
        </p:blipFill>
        <p:spPr>
          <a:xfrm>
            <a:off x="-214630" y="727075"/>
            <a:ext cx="10077450" cy="5359400"/>
          </a:xfrm>
          <a:prstGeom prst="rect">
            <a:avLst/>
          </a:prstGeom>
        </p:spPr>
      </p:pic>
      <p:pic>
        <p:nvPicPr>
          <p:cNvPr id="3" name="图片 2" descr="图片1"/>
          <p:cNvPicPr>
            <a:picLocks noChangeAspect="1"/>
          </p:cNvPicPr>
          <p:nvPr/>
        </p:nvPicPr>
        <p:blipFill>
          <a:blip r:embed="rId7"/>
          <a:stretch>
            <a:fillRect/>
          </a:stretch>
        </p:blipFill>
        <p:spPr>
          <a:xfrm>
            <a:off x="10220325" y="0"/>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par>
                                <p:cTn id="7" presetID="16" presetClass="entr" presetSubtype="21" fill="hold" nodeType="withEffect">
                                  <p:stCondLst>
                                    <p:cond delay="0"/>
                                  </p:stCondLst>
                                  <p:childTnLst>
                                    <p:set>
                                      <p:cBhvr>
                                        <p:cTn id="8" dur="1" fill="hold">
                                          <p:stCondLst>
                                            <p:cond delay="0"/>
                                          </p:stCondLst>
                                        </p:cTn>
                                        <p:tgtEl>
                                          <p:spTgt spid="19"/>
                                        </p:tgtEl>
                                        <p:attrNameLst>
                                          <p:attrName>style.visibility</p:attrName>
                                        </p:attrNameLst>
                                      </p:cBhvr>
                                      <p:to>
                                        <p:strVal val="visible"/>
                                      </p:to>
                                    </p:set>
                                    <p:animEffect transition="in" filter="barn(inVertical)">
                                      <p:cBhvr>
                                        <p:cTn id="9" dur="500"/>
                                        <p:tgtEl>
                                          <p:spTgt spid="19"/>
                                        </p:tgtEl>
                                      </p:cBhvr>
                                    </p:animEffect>
                                  </p:childTnLst>
                                </p:cTn>
                              </p:par>
                              <p:par>
                                <p:cTn id="10" presetID="16" presetClass="entr" presetSubtype="21"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arn(inVertical)">
                                      <p:cBhvr>
                                        <p:cTn id="20" dur="500"/>
                                        <p:tgtEl>
                                          <p:spTgt spid="13"/>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barn(inVertical)">
                                      <p:cBhvr>
                                        <p:cTn id="23" dur="500"/>
                                        <p:tgtEl>
                                          <p:spTgt spid="14"/>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barn(inVertical)">
                                      <p:cBhvr>
                                        <p:cTn id="26" dur="500"/>
                                        <p:tgtEl>
                                          <p:spTgt spid="15"/>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barn(inVertical)">
                                      <p:cBhvr>
                                        <p:cTn id="29" dur="500"/>
                                        <p:tgtEl>
                                          <p:spTgt spid="16"/>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barn(inVertical)">
                                      <p:cBhvr>
                                        <p:cTn id="32" dur="500"/>
                                        <p:tgtEl>
                                          <p:spTgt spid="17"/>
                                        </p:tgtEl>
                                      </p:cBhvr>
                                    </p:animEffect>
                                  </p:childTnLst>
                                </p:cTn>
                              </p:par>
                              <p:par>
                                <p:cTn id="33" presetID="16" presetClass="entr" presetSubtype="21"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barn(inVertical)">
                                      <p:cBhvr>
                                        <p:cTn id="35" dur="500"/>
                                        <p:tgtEl>
                                          <p:spTgt spid="21"/>
                                        </p:tgtEl>
                                      </p:cBhvr>
                                    </p:animEffect>
                                  </p:childTnLst>
                                </p:cTn>
                              </p:par>
                              <p:par>
                                <p:cTn id="36" presetID="16" presetClass="entr" presetSubtype="21" fill="hold"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barn(inVertical)">
                                      <p:cBhvr>
                                        <p:cTn id="3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9" repeatCount="indefinite" fill="hold" display="0">
                  <p:stCondLst>
                    <p:cond delay="indefinite"/>
                  </p:stCondLst>
                  <p:endCondLst>
                    <p:cond evt="onStopAudio" delay="0">
                      <p:tgtEl>
                        <p:sldTgt/>
                      </p:tgtEl>
                    </p:cond>
                  </p:endCondLst>
                </p:cTn>
                <p:tgtEl>
                  <p:spTgt spid="23"/>
                </p:tgtEl>
              </p:cMediaNode>
            </p:audio>
          </p:childTnLst>
        </p:cTn>
      </p:par>
    </p:tnLst>
    <p:bldLst>
      <p:bldP spid="12" grpId="0" animBg="1"/>
      <p:bldP spid="13" grpId="0" animBg="1"/>
      <p:bldP spid="14" grpId="0" animBg="1"/>
      <p:bldP spid="15" grpId="0" animBg="1"/>
      <p:bldP spid="16" grpId="0" animBg="1"/>
      <p:bldP spid="1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1">
            <a:extLst>
              <a:ext uri="{28A0092B-C50C-407E-A947-70E740481C1C}">
                <a14:useLocalDpi xmlns:a14="http://schemas.microsoft.com/office/drawing/2010/main" val="0"/>
              </a:ext>
            </a:extLst>
          </a:blip>
          <a:srcRect b="58050"/>
          <a:stretch>
            <a:fillRect/>
          </a:stretch>
        </p:blipFill>
        <p:spPr>
          <a:xfrm>
            <a:off x="-36094" y="0"/>
            <a:ext cx="12228094" cy="6858000"/>
          </a:xfrm>
          <a:prstGeom prst="rect">
            <a:avLst/>
          </a:prstGeom>
        </p:spPr>
      </p:pic>
      <p:pic>
        <p:nvPicPr>
          <p:cNvPr id="18" name="图片 17"/>
          <p:cNvPicPr>
            <a:picLocks noChangeAspect="1"/>
          </p:cNvPicPr>
          <p:nvPr/>
        </p:nvPicPr>
        <p:blipFill rotWithShape="1">
          <a:blip r:embed="rId2">
            <a:extLst>
              <a:ext uri="{28A0092B-C50C-407E-A947-70E740481C1C}">
                <a14:useLocalDpi xmlns:a14="http://schemas.microsoft.com/office/drawing/2010/main" val="0"/>
              </a:ext>
            </a:extLst>
          </a:blip>
          <a:srcRect l="15489" t="-1" r="3778" b="23303"/>
          <a:stretch>
            <a:fillRect/>
          </a:stretch>
        </p:blipFill>
        <p:spPr>
          <a:xfrm rot="5400000">
            <a:off x="870951" y="-907046"/>
            <a:ext cx="6858000" cy="8672093"/>
          </a:xfrm>
          <a:prstGeom prst="rect">
            <a:avLst/>
          </a:prstGeom>
        </p:spPr>
      </p:pic>
      <p:sp>
        <p:nvSpPr>
          <p:cNvPr id="22" name="椭圆 21"/>
          <p:cNvSpPr/>
          <p:nvPr/>
        </p:nvSpPr>
        <p:spPr>
          <a:xfrm>
            <a:off x="11736524" y="6206913"/>
            <a:ext cx="245359" cy="2453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pic>
        <p:nvPicPr>
          <p:cNvPr id="23" name="图片 22"/>
          <p:cNvPicPr>
            <a:picLocks noChangeAspect="1"/>
          </p:cNvPicPr>
          <p:nvPr/>
        </p:nvPicPr>
        <p:blipFill rotWithShape="1">
          <a:blip r:embed="rId2">
            <a:extLst>
              <a:ext uri="{28A0092B-C50C-407E-A947-70E740481C1C}">
                <a14:useLocalDpi xmlns:a14="http://schemas.microsoft.com/office/drawing/2010/main" val="0"/>
              </a:ext>
            </a:extLst>
          </a:blip>
          <a:srcRect l="48434" t="-212" r="193" b="30925"/>
          <a:stretch>
            <a:fillRect/>
          </a:stretch>
        </p:blipFill>
        <p:spPr>
          <a:xfrm>
            <a:off x="9447728" y="72678"/>
            <a:ext cx="2646878" cy="4751628"/>
          </a:xfrm>
          <a:prstGeom prst="rect">
            <a:avLst/>
          </a:prstGeom>
        </p:spPr>
      </p:pic>
      <p:grpSp>
        <p:nvGrpSpPr>
          <p:cNvPr id="62" name="组合 61"/>
          <p:cNvGrpSpPr/>
          <p:nvPr/>
        </p:nvGrpSpPr>
        <p:grpSpPr>
          <a:xfrm>
            <a:off x="4896276" y="2636141"/>
            <a:ext cx="5302729" cy="774332"/>
            <a:chOff x="3296080" y="1600183"/>
            <a:chExt cx="5302729" cy="774332"/>
          </a:xfrm>
        </p:grpSpPr>
        <p:sp>
          <p:nvSpPr>
            <p:cNvPr id="63" name="文本框 62"/>
            <p:cNvSpPr txBox="1"/>
            <p:nvPr/>
          </p:nvSpPr>
          <p:spPr>
            <a:xfrm>
              <a:off x="3296080" y="1606165"/>
              <a:ext cx="1132167" cy="768350"/>
            </a:xfrm>
            <a:prstGeom prst="rect">
              <a:avLst/>
            </a:prstGeom>
            <a:noFill/>
          </p:spPr>
          <p:txBody>
            <a:bodyPr wrap="square" rtlCol="0">
              <a:spAutoFit/>
            </a:bodyPr>
            <a:p>
              <a:pPr algn="r"/>
              <a:r>
                <a:rPr lang="en-US" altLang="zh-CN" sz="4400">
                  <a:solidFill>
                    <a:schemeClr val="bg1"/>
                  </a:solidFill>
                  <a:latin typeface="新宋体" panose="02010609030101010101" charset="-122"/>
                  <a:ea typeface="新宋体" panose="02010609030101010101" charset="-122"/>
                </a:rPr>
                <a:t>01</a:t>
              </a:r>
              <a:endParaRPr lang="en-US" altLang="zh-CN" sz="4400">
                <a:solidFill>
                  <a:schemeClr val="bg1"/>
                </a:solidFill>
                <a:latin typeface="新宋体" panose="02010609030101010101" charset="-122"/>
                <a:ea typeface="新宋体" panose="02010609030101010101" charset="-122"/>
              </a:endParaRPr>
            </a:p>
          </p:txBody>
        </p:sp>
        <p:sp>
          <p:nvSpPr>
            <p:cNvPr id="64" name="文本框 63"/>
            <p:cNvSpPr txBox="1"/>
            <p:nvPr/>
          </p:nvSpPr>
          <p:spPr>
            <a:xfrm>
              <a:off x="4395024" y="1600183"/>
              <a:ext cx="2121890" cy="461665"/>
            </a:xfrm>
            <a:prstGeom prst="rect">
              <a:avLst/>
            </a:prstGeom>
            <a:noFill/>
          </p:spPr>
          <p:txBody>
            <a:bodyPr wrap="square" rtlCol="0">
              <a:spAutoFit/>
            </a:bodyPr>
            <a:p>
              <a:pPr algn="ctr"/>
              <a:r>
                <a:rPr lang="zh-CN" altLang="en-US" sz="2400" b="0">
                  <a:solidFill>
                    <a:schemeClr val="bg1"/>
                  </a:solidFill>
                  <a:latin typeface="新宋体" panose="02010609030101010101" charset="-122"/>
                  <a:ea typeface="新宋体" panose="02010609030101010101" charset="-122"/>
                </a:rPr>
                <a:t>填写标题文本</a:t>
              </a:r>
              <a:endParaRPr lang="zh-CN" altLang="en-US" sz="2400" b="0" dirty="0">
                <a:solidFill>
                  <a:schemeClr val="bg1"/>
                </a:solidFill>
                <a:latin typeface="新宋体" panose="02010609030101010101" charset="-122"/>
                <a:ea typeface="新宋体" panose="02010609030101010101" charset="-122"/>
              </a:endParaRPr>
            </a:p>
          </p:txBody>
        </p:sp>
        <p:sp>
          <p:nvSpPr>
            <p:cNvPr id="65" name="文本框 64"/>
            <p:cNvSpPr txBox="1"/>
            <p:nvPr/>
          </p:nvSpPr>
          <p:spPr>
            <a:xfrm>
              <a:off x="4395024" y="1990886"/>
              <a:ext cx="4203785" cy="338554"/>
            </a:xfrm>
            <a:prstGeom prst="rect">
              <a:avLst/>
            </a:prstGeom>
            <a:noFill/>
          </p:spPr>
          <p:txBody>
            <a:bodyPr wrap="square" rtlCol="0">
              <a:spAutoFit/>
            </a:bodyPr>
            <a:p>
              <a:pPr algn="dist"/>
              <a:r>
                <a:rPr lang="zh-CN" altLang="en-US" sz="1600">
                  <a:solidFill>
                    <a:schemeClr val="bg1"/>
                  </a:solidFill>
                  <a:latin typeface="新宋体" panose="02010609030101010101" charset="-122"/>
                  <a:ea typeface="新宋体" panose="02010609030101010101" charset="-122"/>
                </a:rPr>
                <a:t>单击此处输入相关说明文本内容</a:t>
              </a:r>
              <a:endParaRPr lang="zh-CN" altLang="en-US" sz="1600">
                <a:solidFill>
                  <a:schemeClr val="bg1"/>
                </a:solidFill>
                <a:latin typeface="新宋体" panose="02010609030101010101" charset="-122"/>
                <a:ea typeface="新宋体" panose="02010609030101010101" charset="-122"/>
              </a:endParaRPr>
            </a:p>
          </p:txBody>
        </p:sp>
      </p:grpSp>
      <p:grpSp>
        <p:nvGrpSpPr>
          <p:cNvPr id="66" name="组合 65"/>
          <p:cNvGrpSpPr/>
          <p:nvPr/>
        </p:nvGrpSpPr>
        <p:grpSpPr>
          <a:xfrm>
            <a:off x="4896276" y="3799387"/>
            <a:ext cx="5302729" cy="775423"/>
            <a:chOff x="3296080" y="2574744"/>
            <a:chExt cx="5302729" cy="775423"/>
          </a:xfrm>
        </p:grpSpPr>
        <p:sp>
          <p:nvSpPr>
            <p:cNvPr id="67" name="文本框 66"/>
            <p:cNvSpPr txBox="1"/>
            <p:nvPr/>
          </p:nvSpPr>
          <p:spPr>
            <a:xfrm>
              <a:off x="3296080" y="2580726"/>
              <a:ext cx="1132167" cy="769441"/>
            </a:xfrm>
            <a:prstGeom prst="rect">
              <a:avLst/>
            </a:prstGeom>
            <a:noFill/>
          </p:spPr>
          <p:txBody>
            <a:bodyPr wrap="square" rtlCol="0">
              <a:spAutoFit/>
            </a:bodyPr>
            <a:p>
              <a:pPr algn="r"/>
              <a:r>
                <a:rPr lang="en-US" altLang="zh-CN" sz="4400">
                  <a:solidFill>
                    <a:schemeClr val="bg1"/>
                  </a:solidFill>
                  <a:latin typeface="新宋体" panose="02010609030101010101" charset="-122"/>
                  <a:ea typeface="新宋体" panose="02010609030101010101" charset="-122"/>
                </a:rPr>
                <a:t>02</a:t>
              </a:r>
              <a:endParaRPr lang="en-US" altLang="zh-CN" sz="4400">
                <a:solidFill>
                  <a:schemeClr val="bg1"/>
                </a:solidFill>
                <a:latin typeface="新宋体" panose="02010609030101010101" charset="-122"/>
                <a:ea typeface="新宋体" panose="02010609030101010101" charset="-122"/>
              </a:endParaRPr>
            </a:p>
          </p:txBody>
        </p:sp>
        <p:sp>
          <p:nvSpPr>
            <p:cNvPr id="68" name="文本框 67"/>
            <p:cNvSpPr txBox="1"/>
            <p:nvPr/>
          </p:nvSpPr>
          <p:spPr>
            <a:xfrm>
              <a:off x="4395024" y="2574744"/>
              <a:ext cx="2121890" cy="461665"/>
            </a:xfrm>
            <a:prstGeom prst="rect">
              <a:avLst/>
            </a:prstGeom>
            <a:noFill/>
          </p:spPr>
          <p:txBody>
            <a:bodyPr wrap="square" rtlCol="0">
              <a:spAutoFit/>
            </a:bodyPr>
            <a:p>
              <a:pPr algn="ctr"/>
              <a:r>
                <a:rPr lang="zh-CN" altLang="en-US" sz="2400" b="0">
                  <a:solidFill>
                    <a:schemeClr val="bg1"/>
                  </a:solidFill>
                  <a:latin typeface="新宋体" panose="02010609030101010101" charset="-122"/>
                  <a:ea typeface="新宋体" panose="02010609030101010101" charset="-122"/>
                </a:rPr>
                <a:t>填写标题文本</a:t>
              </a:r>
              <a:endParaRPr lang="zh-CN" altLang="en-US" sz="2400" b="0" dirty="0">
                <a:solidFill>
                  <a:schemeClr val="bg1"/>
                </a:solidFill>
                <a:latin typeface="新宋体" panose="02010609030101010101" charset="-122"/>
                <a:ea typeface="新宋体" panose="02010609030101010101" charset="-122"/>
              </a:endParaRPr>
            </a:p>
          </p:txBody>
        </p:sp>
        <p:sp>
          <p:nvSpPr>
            <p:cNvPr id="69" name="文本框 68"/>
            <p:cNvSpPr txBox="1"/>
            <p:nvPr/>
          </p:nvSpPr>
          <p:spPr>
            <a:xfrm>
              <a:off x="4395024" y="2965447"/>
              <a:ext cx="4203785" cy="338554"/>
            </a:xfrm>
            <a:prstGeom prst="rect">
              <a:avLst/>
            </a:prstGeom>
            <a:noFill/>
          </p:spPr>
          <p:txBody>
            <a:bodyPr wrap="square" rtlCol="0">
              <a:spAutoFit/>
            </a:bodyPr>
            <a:p>
              <a:pPr algn="dist"/>
              <a:r>
                <a:rPr lang="zh-CN" altLang="en-US" sz="1600">
                  <a:solidFill>
                    <a:schemeClr val="bg1"/>
                  </a:solidFill>
                  <a:latin typeface="新宋体" panose="02010609030101010101" charset="-122"/>
                  <a:ea typeface="新宋体" panose="02010609030101010101" charset="-122"/>
                </a:rPr>
                <a:t>单击此处输入相关说明文本内容</a:t>
              </a:r>
              <a:endParaRPr lang="zh-CN" altLang="en-US" sz="1600">
                <a:solidFill>
                  <a:schemeClr val="bg1"/>
                </a:solidFill>
                <a:latin typeface="新宋体" panose="02010609030101010101" charset="-122"/>
                <a:ea typeface="新宋体" panose="02010609030101010101" charset="-122"/>
              </a:endParaRPr>
            </a:p>
          </p:txBody>
        </p:sp>
      </p:grpSp>
      <p:grpSp>
        <p:nvGrpSpPr>
          <p:cNvPr id="70" name="组合 69"/>
          <p:cNvGrpSpPr/>
          <p:nvPr/>
        </p:nvGrpSpPr>
        <p:grpSpPr>
          <a:xfrm>
            <a:off x="4896276" y="4962633"/>
            <a:ext cx="5302729" cy="775423"/>
            <a:chOff x="3296080" y="3549305"/>
            <a:chExt cx="5302729" cy="775423"/>
          </a:xfrm>
        </p:grpSpPr>
        <p:sp>
          <p:nvSpPr>
            <p:cNvPr id="71" name="文本框 70"/>
            <p:cNvSpPr txBox="1"/>
            <p:nvPr/>
          </p:nvSpPr>
          <p:spPr>
            <a:xfrm>
              <a:off x="3296080" y="3555287"/>
              <a:ext cx="1132167" cy="769441"/>
            </a:xfrm>
            <a:prstGeom prst="rect">
              <a:avLst/>
            </a:prstGeom>
            <a:noFill/>
          </p:spPr>
          <p:txBody>
            <a:bodyPr wrap="square" rtlCol="0">
              <a:spAutoFit/>
            </a:bodyPr>
            <a:p>
              <a:pPr algn="r"/>
              <a:r>
                <a:rPr lang="en-US" altLang="zh-CN" sz="4400">
                  <a:solidFill>
                    <a:schemeClr val="bg1"/>
                  </a:solidFill>
                  <a:latin typeface="新宋体" panose="02010609030101010101" charset="-122"/>
                  <a:ea typeface="新宋体" panose="02010609030101010101" charset="-122"/>
                </a:rPr>
                <a:t>03</a:t>
              </a:r>
              <a:endParaRPr lang="en-US" altLang="zh-CN" sz="4400">
                <a:solidFill>
                  <a:schemeClr val="bg1"/>
                </a:solidFill>
                <a:latin typeface="新宋体" panose="02010609030101010101" charset="-122"/>
                <a:ea typeface="新宋体" panose="02010609030101010101" charset="-122"/>
              </a:endParaRPr>
            </a:p>
          </p:txBody>
        </p:sp>
        <p:sp>
          <p:nvSpPr>
            <p:cNvPr id="72" name="文本框 71"/>
            <p:cNvSpPr txBox="1"/>
            <p:nvPr/>
          </p:nvSpPr>
          <p:spPr>
            <a:xfrm>
              <a:off x="4395024" y="3549305"/>
              <a:ext cx="2121890" cy="461665"/>
            </a:xfrm>
            <a:prstGeom prst="rect">
              <a:avLst/>
            </a:prstGeom>
            <a:noFill/>
          </p:spPr>
          <p:txBody>
            <a:bodyPr wrap="square" rtlCol="0">
              <a:spAutoFit/>
            </a:bodyPr>
            <a:p>
              <a:pPr algn="ctr"/>
              <a:r>
                <a:rPr lang="zh-CN" altLang="en-US" sz="2400" b="0">
                  <a:solidFill>
                    <a:schemeClr val="bg1"/>
                  </a:solidFill>
                  <a:latin typeface="新宋体" panose="02010609030101010101" charset="-122"/>
                  <a:ea typeface="新宋体" panose="02010609030101010101" charset="-122"/>
                </a:rPr>
                <a:t>填写标题文本</a:t>
              </a:r>
              <a:endParaRPr lang="zh-CN" altLang="en-US" sz="2400" b="0" dirty="0">
                <a:solidFill>
                  <a:schemeClr val="bg1"/>
                </a:solidFill>
                <a:latin typeface="新宋体" panose="02010609030101010101" charset="-122"/>
                <a:ea typeface="新宋体" panose="02010609030101010101" charset="-122"/>
              </a:endParaRPr>
            </a:p>
          </p:txBody>
        </p:sp>
        <p:sp>
          <p:nvSpPr>
            <p:cNvPr id="73" name="文本框 72"/>
            <p:cNvSpPr txBox="1"/>
            <p:nvPr/>
          </p:nvSpPr>
          <p:spPr>
            <a:xfrm>
              <a:off x="4395024" y="3940008"/>
              <a:ext cx="4203785" cy="338554"/>
            </a:xfrm>
            <a:prstGeom prst="rect">
              <a:avLst/>
            </a:prstGeom>
            <a:noFill/>
          </p:spPr>
          <p:txBody>
            <a:bodyPr wrap="square" rtlCol="0">
              <a:spAutoFit/>
            </a:bodyPr>
            <a:p>
              <a:pPr algn="dist"/>
              <a:r>
                <a:rPr lang="zh-CN" altLang="en-US" sz="1600">
                  <a:solidFill>
                    <a:schemeClr val="bg1"/>
                  </a:solidFill>
                  <a:latin typeface="新宋体" panose="02010609030101010101" charset="-122"/>
                  <a:ea typeface="新宋体" panose="02010609030101010101" charset="-122"/>
                </a:rPr>
                <a:t>单击此处输入相关说明文本内容</a:t>
              </a:r>
              <a:endParaRPr lang="zh-CN" altLang="en-US" sz="1600">
                <a:solidFill>
                  <a:schemeClr val="bg1"/>
                </a:solidFill>
                <a:latin typeface="新宋体" panose="02010609030101010101" charset="-122"/>
                <a:ea typeface="新宋体" panose="02010609030101010101" charset="-122"/>
              </a:endParaRPr>
            </a:p>
          </p:txBody>
        </p:sp>
      </p:grpSp>
      <p:sp>
        <p:nvSpPr>
          <p:cNvPr id="74" name="文本框 73"/>
          <p:cNvSpPr txBox="1"/>
          <p:nvPr/>
        </p:nvSpPr>
        <p:spPr>
          <a:xfrm>
            <a:off x="6359363" y="971302"/>
            <a:ext cx="2286323" cy="1107996"/>
          </a:xfrm>
          <a:prstGeom prst="rect">
            <a:avLst/>
          </a:prstGeom>
          <a:noFill/>
        </p:spPr>
        <p:txBody>
          <a:bodyPr wrap="square" rtlCol="0">
            <a:spAutoFit/>
          </a:bodyPr>
          <a:p>
            <a:pPr algn="ctr"/>
            <a:r>
              <a:rPr lang="zh-CN" altLang="en-US" sz="6600" dirty="0">
                <a:solidFill>
                  <a:schemeClr val="bg1"/>
                </a:solidFill>
                <a:latin typeface="新宋体" panose="02010609030101010101" charset="-122"/>
                <a:ea typeface="新宋体" panose="02010609030101010101" charset="-122"/>
              </a:rPr>
              <a:t>目录</a:t>
            </a:r>
            <a:endParaRPr lang="zh-CN" altLang="en-US" sz="6600" dirty="0">
              <a:solidFill>
                <a:schemeClr val="bg1"/>
              </a:solidFill>
              <a:latin typeface="新宋体" panose="02010609030101010101" charset="-122"/>
              <a:ea typeface="新宋体" panose="0201060903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ppt_x"/>
                                          </p:val>
                                        </p:tav>
                                        <p:tav tm="100000">
                                          <p:val>
                                            <p:strVal val="#ppt_x"/>
                                          </p:val>
                                        </p:tav>
                                      </p:tavLst>
                                    </p:anim>
                                    <p:anim calcmode="lin" valueType="num">
                                      <p:cBhvr additive="base">
                                        <p:cTn id="13" dur="500" fill="hold"/>
                                        <p:tgtEl>
                                          <p:spTgt spid="1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ppt_x"/>
                                          </p:val>
                                        </p:tav>
                                        <p:tav tm="100000">
                                          <p:val>
                                            <p:strVal val="#ppt_x"/>
                                          </p:val>
                                        </p:tav>
                                      </p:tavLst>
                                    </p:anim>
                                    <p:anim calcmode="lin" valueType="num">
                                      <p:cBhvr additive="base">
                                        <p:cTn id="18" dur="500" fill="hold"/>
                                        <p:tgtEl>
                                          <p:spTgt spid="2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500" fill="hold"/>
                                        <p:tgtEl>
                                          <p:spTgt spid="23"/>
                                        </p:tgtEl>
                                        <p:attrNameLst>
                                          <p:attrName>ppt_x</p:attrName>
                                        </p:attrNameLst>
                                      </p:cBhvr>
                                      <p:tavLst>
                                        <p:tav tm="0">
                                          <p:val>
                                            <p:strVal val="#ppt_x"/>
                                          </p:val>
                                        </p:tav>
                                        <p:tav tm="100000">
                                          <p:val>
                                            <p:strVal val="#ppt_x"/>
                                          </p:val>
                                        </p:tav>
                                      </p:tavLst>
                                    </p:anim>
                                    <p:anim calcmode="lin" valueType="num">
                                      <p:cBhvr additive="base">
                                        <p:cTn id="2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8" presetClass="entr" presetSubtype="12" fill="hold" nodeType="click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strips(downLeft)">
                                      <p:cBhvr>
                                        <p:cTn id="28" dur="500"/>
                                        <p:tgtEl>
                                          <p:spTgt spid="62"/>
                                        </p:tgtEl>
                                      </p:cBhvr>
                                    </p:animEffect>
                                  </p:childTnLst>
                                </p:cTn>
                              </p:par>
                              <p:par>
                                <p:cTn id="29" presetID="18" presetClass="entr" presetSubtype="12" fill="hold" nodeType="with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strips(downLeft)">
                                      <p:cBhvr>
                                        <p:cTn id="31" dur="500"/>
                                        <p:tgtEl>
                                          <p:spTgt spid="66"/>
                                        </p:tgtEl>
                                      </p:cBhvr>
                                    </p:animEffect>
                                  </p:childTnLst>
                                </p:cTn>
                              </p:par>
                              <p:par>
                                <p:cTn id="32" presetID="18" presetClass="entr" presetSubtype="12" fill="hold" nodeType="withEffect">
                                  <p:stCondLst>
                                    <p:cond delay="0"/>
                                  </p:stCondLst>
                                  <p:childTnLst>
                                    <p:set>
                                      <p:cBhvr>
                                        <p:cTn id="33" dur="1" fill="hold">
                                          <p:stCondLst>
                                            <p:cond delay="0"/>
                                          </p:stCondLst>
                                        </p:cTn>
                                        <p:tgtEl>
                                          <p:spTgt spid="70"/>
                                        </p:tgtEl>
                                        <p:attrNameLst>
                                          <p:attrName>style.visibility</p:attrName>
                                        </p:attrNameLst>
                                      </p:cBhvr>
                                      <p:to>
                                        <p:strVal val="visible"/>
                                      </p:to>
                                    </p:set>
                                    <p:animEffect transition="in" filter="strips(downLeft)">
                                      <p:cBhvr>
                                        <p:cTn id="34" dur="500"/>
                                        <p:tgtEl>
                                          <p:spTgt spid="70"/>
                                        </p:tgtEl>
                                      </p:cBhvr>
                                    </p:animEffect>
                                  </p:childTnLst>
                                </p:cTn>
                              </p:par>
                              <p:par>
                                <p:cTn id="35" presetID="18" presetClass="entr" presetSubtype="12" fill="hold" grpId="0" nodeType="withEffect">
                                  <p:stCondLst>
                                    <p:cond delay="0"/>
                                  </p:stCondLst>
                                  <p:childTnLst>
                                    <p:set>
                                      <p:cBhvr>
                                        <p:cTn id="36" dur="1" fill="hold">
                                          <p:stCondLst>
                                            <p:cond delay="0"/>
                                          </p:stCondLst>
                                        </p:cTn>
                                        <p:tgtEl>
                                          <p:spTgt spid="74"/>
                                        </p:tgtEl>
                                        <p:attrNameLst>
                                          <p:attrName>style.visibility</p:attrName>
                                        </p:attrNameLst>
                                      </p:cBhvr>
                                      <p:to>
                                        <p:strVal val="visible"/>
                                      </p:to>
                                    </p:set>
                                    <p:animEffect transition="in" filter="strips(downLeft)">
                                      <p:cBhvr>
                                        <p:cTn id="37"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1760579" y="275257"/>
            <a:ext cx="197284" cy="1972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3" name="椭圆 2"/>
          <p:cNvSpPr/>
          <p:nvPr/>
        </p:nvSpPr>
        <p:spPr>
          <a:xfrm>
            <a:off x="11760579" y="641017"/>
            <a:ext cx="197284" cy="1972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4" name="椭圆 3"/>
          <p:cNvSpPr/>
          <p:nvPr/>
        </p:nvSpPr>
        <p:spPr>
          <a:xfrm>
            <a:off x="11760579" y="1006777"/>
            <a:ext cx="197284" cy="1972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5" name="椭圆 4"/>
          <p:cNvSpPr/>
          <p:nvPr/>
        </p:nvSpPr>
        <p:spPr>
          <a:xfrm>
            <a:off x="11760579" y="1372537"/>
            <a:ext cx="197284" cy="1972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8" name="矩形 7"/>
          <p:cNvSpPr/>
          <p:nvPr/>
        </p:nvSpPr>
        <p:spPr>
          <a:xfrm>
            <a:off x="1076960" y="1254760"/>
            <a:ext cx="10038080" cy="43484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9" name="椭圆 8"/>
          <p:cNvSpPr/>
          <p:nvPr/>
        </p:nvSpPr>
        <p:spPr>
          <a:xfrm>
            <a:off x="1205525" y="2747154"/>
            <a:ext cx="261172" cy="2611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0" name="椭圆 9"/>
          <p:cNvSpPr/>
          <p:nvPr/>
        </p:nvSpPr>
        <p:spPr>
          <a:xfrm>
            <a:off x="1205525" y="3112914"/>
            <a:ext cx="261172" cy="2611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1" name="椭圆 10"/>
          <p:cNvSpPr/>
          <p:nvPr/>
        </p:nvSpPr>
        <p:spPr>
          <a:xfrm>
            <a:off x="1205525" y="3478674"/>
            <a:ext cx="261172" cy="2611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2" name="椭圆 11"/>
          <p:cNvSpPr/>
          <p:nvPr/>
        </p:nvSpPr>
        <p:spPr>
          <a:xfrm>
            <a:off x="1205525" y="3844434"/>
            <a:ext cx="261172" cy="2611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3" name="矩形 12"/>
          <p:cNvSpPr/>
          <p:nvPr/>
        </p:nvSpPr>
        <p:spPr>
          <a:xfrm>
            <a:off x="2217560" y="2455633"/>
            <a:ext cx="3125792" cy="59151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bg1"/>
              </a:solidFill>
              <a:cs typeface="+mn-ea"/>
              <a:sym typeface="+mn-lt"/>
            </a:endParaRPr>
          </a:p>
        </p:txBody>
      </p:sp>
      <p:sp>
        <p:nvSpPr>
          <p:cNvPr id="15" name="文本框 14"/>
          <p:cNvSpPr txBox="1"/>
          <p:nvPr/>
        </p:nvSpPr>
        <p:spPr>
          <a:xfrm>
            <a:off x="2244316" y="2400814"/>
            <a:ext cx="3125792" cy="646331"/>
          </a:xfrm>
          <a:prstGeom prst="rect">
            <a:avLst/>
          </a:prstGeom>
          <a:noFill/>
        </p:spPr>
        <p:txBody>
          <a:bodyPr wrap="square" rtlCol="0">
            <a:spAutoFit/>
          </a:bodyPr>
          <a:lstStyle/>
          <a:p>
            <a:pPr algn="dist"/>
            <a:r>
              <a:rPr lang="en-US" altLang="zh-CN" sz="3600" dirty="0">
                <a:solidFill>
                  <a:schemeClr val="bg1"/>
                </a:solidFill>
                <a:cs typeface="+mn-ea"/>
                <a:sym typeface="+mn-lt"/>
              </a:rPr>
              <a:t>PART ONE</a:t>
            </a:r>
            <a:endParaRPr lang="zh-CN" altLang="en-US" sz="3600" dirty="0">
              <a:solidFill>
                <a:schemeClr val="bg1"/>
              </a:solidFill>
              <a:cs typeface="+mn-ea"/>
              <a:sym typeface="+mn-lt"/>
            </a:endParaRPr>
          </a:p>
        </p:txBody>
      </p:sp>
      <p:sp>
        <p:nvSpPr>
          <p:cNvPr id="16" name="文本框 15"/>
          <p:cNvSpPr txBox="1"/>
          <p:nvPr/>
        </p:nvSpPr>
        <p:spPr>
          <a:xfrm>
            <a:off x="2108696" y="3069305"/>
            <a:ext cx="3261412" cy="706755"/>
          </a:xfrm>
          <a:prstGeom prst="rect">
            <a:avLst/>
          </a:prstGeom>
          <a:noFill/>
        </p:spPr>
        <p:txBody>
          <a:bodyPr wrap="square" rtlCol="0">
            <a:spAutoFit/>
          </a:bodyPr>
          <a:lstStyle/>
          <a:p>
            <a:pPr algn="dist"/>
            <a:r>
              <a:rPr lang="zh-CN" altLang="en-US" sz="4000" dirty="0">
                <a:solidFill>
                  <a:schemeClr val="bg1"/>
                </a:solidFill>
                <a:effectLst>
                  <a:outerShdw blurRad="38100" dist="38100" dir="2700000" algn="tl">
                    <a:srgbClr val="000000">
                      <a:alpha val="43137"/>
                    </a:srgbClr>
                  </a:outerShdw>
                </a:effectLst>
                <a:cs typeface="+mn-ea"/>
                <a:sym typeface="+mn-lt"/>
              </a:rPr>
              <a:t>输入标题内容</a:t>
            </a:r>
            <a:endParaRPr lang="zh-CN" altLang="en-US" sz="4000" dirty="0">
              <a:solidFill>
                <a:schemeClr val="bg1"/>
              </a:solidFill>
              <a:effectLst>
                <a:outerShdw blurRad="38100" dist="38100" dir="2700000" algn="tl">
                  <a:srgbClr val="000000">
                    <a:alpha val="43137"/>
                  </a:srgbClr>
                </a:outerShdw>
              </a:effectLst>
              <a:cs typeface="+mn-ea"/>
              <a:sym typeface="+mn-lt"/>
            </a:endParaRPr>
          </a:p>
        </p:txBody>
      </p:sp>
      <p:sp>
        <p:nvSpPr>
          <p:cNvPr id="19" name="矩形 18"/>
          <p:cNvSpPr/>
          <p:nvPr/>
        </p:nvSpPr>
        <p:spPr>
          <a:xfrm>
            <a:off x="1076960" y="1254760"/>
            <a:ext cx="524923" cy="43484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22" name="矩形 21"/>
          <p:cNvSpPr/>
          <p:nvPr/>
        </p:nvSpPr>
        <p:spPr>
          <a:xfrm flipH="1">
            <a:off x="2108695" y="3690107"/>
            <a:ext cx="3261411" cy="830997"/>
          </a:xfrm>
          <a:prstGeom prst="rect">
            <a:avLst/>
          </a:prstGeom>
          <a:noFill/>
          <a:effectLst/>
        </p:spPr>
        <p:txBody>
          <a:bodyPr wrap="square">
            <a:spAutoFit/>
          </a:bodyPr>
          <a:lstStyle/>
          <a:p>
            <a:pPr latinLnBrk="1"/>
            <a:r>
              <a:rPr lang="zh-CN" altLang="en-US" sz="1200" dirty="0">
                <a:solidFill>
                  <a:schemeClr val="bg1"/>
                </a:solidFill>
                <a:cs typeface="+mn-ea"/>
                <a:sym typeface="+mn-lt"/>
              </a:rPr>
              <a:t>please click add text please click add text please click add text please click add text please click add textplease click add text please click add text please click add text</a:t>
            </a:r>
            <a:endParaRPr lang="en-US" altLang="zh-CN" sz="1200" dirty="0">
              <a:solidFill>
                <a:schemeClr val="bg1"/>
              </a:solidFill>
              <a:cs typeface="+mn-ea"/>
              <a:sym typeface="+mn-lt"/>
            </a:endParaRPr>
          </a:p>
        </p:txBody>
      </p:sp>
      <p:pic>
        <p:nvPicPr>
          <p:cNvPr id="23" name="图片 22"/>
          <p:cNvPicPr>
            <a:picLocks noChangeAspect="1"/>
          </p:cNvPicPr>
          <p:nvPr/>
        </p:nvPicPr>
        <p:blipFill rotWithShape="1">
          <a:blip r:embed="rId1">
            <a:extLst>
              <a:ext uri="{28A0092B-C50C-407E-A947-70E740481C1C}">
                <a14:useLocalDpi xmlns:a14="http://schemas.microsoft.com/office/drawing/2010/main" val="0"/>
              </a:ext>
            </a:extLst>
          </a:blip>
          <a:srcRect l="48434" t="-212" r="193" b="30925"/>
          <a:stretch>
            <a:fillRect/>
          </a:stretch>
        </p:blipFill>
        <p:spPr>
          <a:xfrm>
            <a:off x="-538183" y="1569821"/>
            <a:ext cx="2646878" cy="4751628"/>
          </a:xfrm>
          <a:prstGeom prst="rect">
            <a:avLst/>
          </a:prstGeom>
        </p:spPr>
      </p:pic>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l="12766" t="63343" r="57651"/>
          <a:stretch>
            <a:fillRect/>
          </a:stretch>
        </p:blipFill>
        <p:spPr>
          <a:xfrm>
            <a:off x="6042025" y="1688465"/>
            <a:ext cx="4977765" cy="34696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p:cTn id="57" dur="500" fill="hold"/>
                                        <p:tgtEl>
                                          <p:spTgt spid="15"/>
                                        </p:tgtEl>
                                        <p:attrNameLst>
                                          <p:attrName>ppt_w</p:attrName>
                                        </p:attrNameLst>
                                      </p:cBhvr>
                                      <p:tavLst>
                                        <p:tav tm="0">
                                          <p:val>
                                            <p:fltVal val="0"/>
                                          </p:val>
                                        </p:tav>
                                        <p:tav tm="100000">
                                          <p:val>
                                            <p:strVal val="#ppt_w"/>
                                          </p:val>
                                        </p:tav>
                                      </p:tavLst>
                                    </p:anim>
                                    <p:anim calcmode="lin" valueType="num">
                                      <p:cBhvr>
                                        <p:cTn id="58" dur="500" fill="hold"/>
                                        <p:tgtEl>
                                          <p:spTgt spid="15"/>
                                        </p:tgtEl>
                                        <p:attrNameLst>
                                          <p:attrName>ppt_h</p:attrName>
                                        </p:attrNameLst>
                                      </p:cBhvr>
                                      <p:tavLst>
                                        <p:tav tm="0">
                                          <p:val>
                                            <p:fltVal val="0"/>
                                          </p:val>
                                        </p:tav>
                                        <p:tav tm="100000">
                                          <p:val>
                                            <p:strVal val="#ppt_h"/>
                                          </p:val>
                                        </p:tav>
                                      </p:tavLst>
                                    </p:anim>
                                    <p:animEffect transition="in" filter="fade">
                                      <p:cBhvr>
                                        <p:cTn id="59" dur="500"/>
                                        <p:tgtEl>
                                          <p:spTgt spid="15"/>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p:cTn id="67" dur="500" fill="hold"/>
                                        <p:tgtEl>
                                          <p:spTgt spid="19"/>
                                        </p:tgtEl>
                                        <p:attrNameLst>
                                          <p:attrName>ppt_w</p:attrName>
                                        </p:attrNameLst>
                                      </p:cBhvr>
                                      <p:tavLst>
                                        <p:tav tm="0">
                                          <p:val>
                                            <p:fltVal val="0"/>
                                          </p:val>
                                        </p:tav>
                                        <p:tav tm="100000">
                                          <p:val>
                                            <p:strVal val="#ppt_w"/>
                                          </p:val>
                                        </p:tav>
                                      </p:tavLst>
                                    </p:anim>
                                    <p:anim calcmode="lin" valueType="num">
                                      <p:cBhvr>
                                        <p:cTn id="68" dur="500" fill="hold"/>
                                        <p:tgtEl>
                                          <p:spTgt spid="19"/>
                                        </p:tgtEl>
                                        <p:attrNameLst>
                                          <p:attrName>ppt_h</p:attrName>
                                        </p:attrNameLst>
                                      </p:cBhvr>
                                      <p:tavLst>
                                        <p:tav tm="0">
                                          <p:val>
                                            <p:fltVal val="0"/>
                                          </p:val>
                                        </p:tav>
                                        <p:tav tm="100000">
                                          <p:val>
                                            <p:strVal val="#ppt_h"/>
                                          </p:val>
                                        </p:tav>
                                      </p:tavLst>
                                    </p:anim>
                                    <p:animEffect transition="in" filter="fade">
                                      <p:cBhvr>
                                        <p:cTn id="69" dur="500"/>
                                        <p:tgtEl>
                                          <p:spTgt spid="19"/>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p:cTn id="72" dur="500" fill="hold"/>
                                        <p:tgtEl>
                                          <p:spTgt spid="22"/>
                                        </p:tgtEl>
                                        <p:attrNameLst>
                                          <p:attrName>ppt_w</p:attrName>
                                        </p:attrNameLst>
                                      </p:cBhvr>
                                      <p:tavLst>
                                        <p:tav tm="0">
                                          <p:val>
                                            <p:fltVal val="0"/>
                                          </p:val>
                                        </p:tav>
                                        <p:tav tm="100000">
                                          <p:val>
                                            <p:strVal val="#ppt_w"/>
                                          </p:val>
                                        </p:tav>
                                      </p:tavLst>
                                    </p:anim>
                                    <p:anim calcmode="lin" valueType="num">
                                      <p:cBhvr>
                                        <p:cTn id="73" dur="500" fill="hold"/>
                                        <p:tgtEl>
                                          <p:spTgt spid="22"/>
                                        </p:tgtEl>
                                        <p:attrNameLst>
                                          <p:attrName>ppt_h</p:attrName>
                                        </p:attrNameLst>
                                      </p:cBhvr>
                                      <p:tavLst>
                                        <p:tav tm="0">
                                          <p:val>
                                            <p:fltVal val="0"/>
                                          </p:val>
                                        </p:tav>
                                        <p:tav tm="100000">
                                          <p:val>
                                            <p:strVal val="#ppt_h"/>
                                          </p:val>
                                        </p:tav>
                                      </p:tavLst>
                                    </p:anim>
                                    <p:animEffect transition="in" filter="fade">
                                      <p:cBhvr>
                                        <p:cTn id="74" dur="500"/>
                                        <p:tgtEl>
                                          <p:spTgt spid="22"/>
                                        </p:tgtEl>
                                      </p:cBhvr>
                                    </p:animEffect>
                                  </p:childTnLst>
                                </p:cTn>
                              </p:par>
                              <p:par>
                                <p:cTn id="75" presetID="53" presetClass="entr" presetSubtype="16" fill="hold" nodeType="withEffect">
                                  <p:stCondLst>
                                    <p:cond delay="0"/>
                                  </p:stCondLst>
                                  <p:childTnLst>
                                    <p:set>
                                      <p:cBhvr>
                                        <p:cTn id="76" dur="1" fill="hold">
                                          <p:stCondLst>
                                            <p:cond delay="0"/>
                                          </p:stCondLst>
                                        </p:cTn>
                                        <p:tgtEl>
                                          <p:spTgt spid="23"/>
                                        </p:tgtEl>
                                        <p:attrNameLst>
                                          <p:attrName>style.visibility</p:attrName>
                                        </p:attrNameLst>
                                      </p:cBhvr>
                                      <p:to>
                                        <p:strVal val="visible"/>
                                      </p:to>
                                    </p:set>
                                    <p:anim calcmode="lin" valueType="num">
                                      <p:cBhvr>
                                        <p:cTn id="77" dur="500" fill="hold"/>
                                        <p:tgtEl>
                                          <p:spTgt spid="23"/>
                                        </p:tgtEl>
                                        <p:attrNameLst>
                                          <p:attrName>ppt_w</p:attrName>
                                        </p:attrNameLst>
                                      </p:cBhvr>
                                      <p:tavLst>
                                        <p:tav tm="0">
                                          <p:val>
                                            <p:fltVal val="0"/>
                                          </p:val>
                                        </p:tav>
                                        <p:tav tm="100000">
                                          <p:val>
                                            <p:strVal val="#ppt_w"/>
                                          </p:val>
                                        </p:tav>
                                      </p:tavLst>
                                    </p:anim>
                                    <p:anim calcmode="lin" valueType="num">
                                      <p:cBhvr>
                                        <p:cTn id="78" dur="500" fill="hold"/>
                                        <p:tgtEl>
                                          <p:spTgt spid="23"/>
                                        </p:tgtEl>
                                        <p:attrNameLst>
                                          <p:attrName>ppt_h</p:attrName>
                                        </p:attrNameLst>
                                      </p:cBhvr>
                                      <p:tavLst>
                                        <p:tav tm="0">
                                          <p:val>
                                            <p:fltVal val="0"/>
                                          </p:val>
                                        </p:tav>
                                        <p:tav tm="100000">
                                          <p:val>
                                            <p:strVal val="#ppt_h"/>
                                          </p:val>
                                        </p:tav>
                                      </p:tavLst>
                                    </p:anim>
                                    <p:animEffect transition="in" filter="fade">
                                      <p:cBhvr>
                                        <p:cTn id="7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8" grpId="0" animBg="1"/>
      <p:bldP spid="9" grpId="0" animBg="1"/>
      <p:bldP spid="10" grpId="0" animBg="1"/>
      <p:bldP spid="11" grpId="0" animBg="1"/>
      <p:bldP spid="12" grpId="0" animBg="1"/>
      <p:bldP spid="13" grpId="0" animBg="1"/>
      <p:bldP spid="15" grpId="0"/>
      <p:bldP spid="16" grpId="0"/>
      <p:bldP spid="19" grpId="0" animBg="1"/>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15"/>
          <p:cNvSpPr txBox="1"/>
          <p:nvPr/>
        </p:nvSpPr>
        <p:spPr>
          <a:xfrm>
            <a:off x="4301174" y="4224811"/>
            <a:ext cx="3336925" cy="215058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50000"/>
              </a:lnSpc>
            </a:pPr>
            <a:r>
              <a:rPr lang="zh-CN" altLang="en-US" sz="1000" dirty="0">
                <a:solidFill>
                  <a:schemeClr val="bg1"/>
                </a:solidFill>
                <a:cs typeface="+mn-ea"/>
                <a:sym typeface="+mn-lt"/>
              </a:rPr>
              <a:t>点击添加文字点击添加文字点击添加文字点击添加文字点击添加文字点击添加文字点击添加文字点击添加文字点击添加文字</a:t>
            </a:r>
            <a:endParaRPr lang="zh-CN" altLang="en-US" sz="1000" dirty="0">
              <a:solidFill>
                <a:schemeClr val="bg1"/>
              </a:solidFill>
              <a:cs typeface="+mn-ea"/>
              <a:sym typeface="+mn-lt"/>
            </a:endParaRPr>
          </a:p>
          <a:p>
            <a:pPr fontAlgn="auto">
              <a:lnSpc>
                <a:spcPct val="150000"/>
              </a:lnSpc>
            </a:pPr>
            <a:endParaRPr lang="zh-CN" altLang="en-US" sz="1000" dirty="0">
              <a:solidFill>
                <a:schemeClr val="bg1"/>
              </a:solidFill>
              <a:cs typeface="+mn-ea"/>
              <a:sym typeface="+mn-lt"/>
            </a:endParaRPr>
          </a:p>
          <a:p>
            <a:pPr fontAlgn="auto">
              <a:lnSpc>
                <a:spcPct val="150000"/>
              </a:lnSpc>
            </a:pPr>
            <a:r>
              <a:rPr lang="zh-CN" altLang="en-US" sz="1000" dirty="0">
                <a:solidFill>
                  <a:schemeClr val="bg1"/>
                </a:solidFill>
                <a:cs typeface="+mn-ea"/>
                <a:sym typeface="+mn-lt"/>
              </a:rPr>
              <a:t>点击添加文字点击添加文字点击添加文字点击添加文字点击添加文字点击添加文字点击添加文字点击添加文字点击添加文字点击添加文字点击添加文字点击添加文字点击添加文字点击添加文字点击添加文字点击添加文字点击添加文字点击添加文字</a:t>
            </a:r>
            <a:endParaRPr lang="zh-CN" altLang="en-US" sz="1000" dirty="0">
              <a:solidFill>
                <a:schemeClr val="bg1"/>
              </a:solidFill>
              <a:cs typeface="+mn-ea"/>
              <a:sym typeface="+mn-lt"/>
            </a:endParaRPr>
          </a:p>
        </p:txBody>
      </p:sp>
      <p:sp>
        <p:nvSpPr>
          <p:cNvPr id="6" name="文本框 9"/>
          <p:cNvSpPr txBox="1"/>
          <p:nvPr/>
        </p:nvSpPr>
        <p:spPr>
          <a:xfrm>
            <a:off x="4301174" y="3675535"/>
            <a:ext cx="333692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bg1"/>
                </a:solidFill>
                <a:cs typeface="+mn-ea"/>
                <a:sym typeface="+mn-lt"/>
              </a:rPr>
              <a:t>点击添加文字</a:t>
            </a:r>
            <a:endParaRPr lang="zh-CN" altLang="en-US" dirty="0">
              <a:solidFill>
                <a:schemeClr val="bg1"/>
              </a:solidFill>
              <a:cs typeface="+mn-ea"/>
              <a:sym typeface="+mn-lt"/>
            </a:endParaRPr>
          </a:p>
        </p:txBody>
      </p:sp>
      <p:sp>
        <p:nvSpPr>
          <p:cNvPr id="7" name="文本框 15"/>
          <p:cNvSpPr txBox="1"/>
          <p:nvPr/>
        </p:nvSpPr>
        <p:spPr>
          <a:xfrm>
            <a:off x="5050474" y="1138711"/>
            <a:ext cx="3336925" cy="215058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50000"/>
              </a:lnSpc>
            </a:pPr>
            <a:r>
              <a:rPr lang="zh-CN" altLang="en-US" sz="1000" dirty="0">
                <a:solidFill>
                  <a:schemeClr val="bg1"/>
                </a:solidFill>
                <a:cs typeface="+mn-ea"/>
                <a:sym typeface="+mn-lt"/>
              </a:rPr>
              <a:t>点击添加文字点击添加文字点击添加文字点击添加文字点击添加文字点击添加文字点击添加文字点击添加文字点击添加文字</a:t>
            </a:r>
            <a:endParaRPr lang="zh-CN" altLang="en-US" sz="1000" dirty="0">
              <a:solidFill>
                <a:schemeClr val="bg1"/>
              </a:solidFill>
              <a:cs typeface="+mn-ea"/>
              <a:sym typeface="+mn-lt"/>
            </a:endParaRPr>
          </a:p>
          <a:p>
            <a:pPr fontAlgn="auto">
              <a:lnSpc>
                <a:spcPct val="150000"/>
              </a:lnSpc>
            </a:pPr>
            <a:endParaRPr lang="zh-CN" altLang="en-US" sz="1000" dirty="0">
              <a:solidFill>
                <a:schemeClr val="bg1"/>
              </a:solidFill>
              <a:cs typeface="+mn-ea"/>
              <a:sym typeface="+mn-lt"/>
            </a:endParaRPr>
          </a:p>
          <a:p>
            <a:pPr fontAlgn="auto">
              <a:lnSpc>
                <a:spcPct val="150000"/>
              </a:lnSpc>
            </a:pPr>
            <a:r>
              <a:rPr lang="zh-CN" altLang="en-US" sz="1000" dirty="0">
                <a:solidFill>
                  <a:schemeClr val="bg1"/>
                </a:solidFill>
                <a:cs typeface="+mn-ea"/>
                <a:sym typeface="+mn-lt"/>
              </a:rPr>
              <a:t>点击添加文字点击添加文字点击添加文字点击添加文字点击添加文字点击添加文字点击添加文字点击添加文字点击添加文字点击添加文字点击添加文字点击添加文字点击添加文字点击添加文字点击添加文字点击添加文字点击添加文字点击添加文字</a:t>
            </a:r>
            <a:endParaRPr lang="zh-CN" altLang="en-US" sz="1000" dirty="0">
              <a:solidFill>
                <a:schemeClr val="bg1"/>
              </a:solidFill>
              <a:cs typeface="+mn-ea"/>
              <a:sym typeface="+mn-lt"/>
            </a:endParaRPr>
          </a:p>
        </p:txBody>
      </p:sp>
      <p:sp>
        <p:nvSpPr>
          <p:cNvPr id="8" name="文本框 9"/>
          <p:cNvSpPr txBox="1"/>
          <p:nvPr/>
        </p:nvSpPr>
        <p:spPr>
          <a:xfrm>
            <a:off x="5050474" y="589435"/>
            <a:ext cx="333692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bg1"/>
                </a:solidFill>
                <a:cs typeface="+mn-ea"/>
                <a:sym typeface="+mn-lt"/>
              </a:rPr>
              <a:t>点击添加文字</a:t>
            </a:r>
            <a:endParaRPr lang="zh-CN" altLang="en-US" dirty="0">
              <a:solidFill>
                <a:schemeClr val="bg1"/>
              </a:solidFill>
              <a:cs typeface="+mn-ea"/>
              <a:sym typeface="+mn-lt"/>
            </a:endParaRPr>
          </a:p>
        </p:txBody>
      </p:sp>
      <p:sp>
        <p:nvSpPr>
          <p:cNvPr id="11" name="文本框 10"/>
          <p:cNvSpPr txBox="1"/>
          <p:nvPr/>
        </p:nvSpPr>
        <p:spPr>
          <a:xfrm>
            <a:off x="542854" y="262367"/>
            <a:ext cx="2914014" cy="475615"/>
          </a:xfrm>
          <a:prstGeom prst="rect">
            <a:avLst/>
          </a:prstGeom>
          <a:noFill/>
          <a:ln>
            <a:solidFill>
              <a:schemeClr val="bg1"/>
            </a:solidFill>
          </a:ln>
        </p:spPr>
        <p:txBody>
          <a:bodyPr wrap="square" rtlCol="0">
            <a:spAutoFit/>
          </a:bodyPr>
          <a:lstStyle/>
          <a:p>
            <a:pPr algn="dist"/>
            <a:r>
              <a:rPr lang="zh-CN" altLang="en-US" sz="2500" dirty="0">
                <a:solidFill>
                  <a:schemeClr val="bg1"/>
                </a:solidFill>
                <a:effectLst>
                  <a:outerShdw blurRad="38100" dist="38100" dir="2700000" algn="tl">
                    <a:srgbClr val="000000">
                      <a:alpha val="43137"/>
                    </a:srgbClr>
                  </a:outerShdw>
                </a:effectLst>
                <a:cs typeface="+mn-ea"/>
                <a:sym typeface="+mn-lt"/>
              </a:rPr>
              <a:t>输入标题内容</a:t>
            </a:r>
            <a:endParaRPr lang="zh-CN" altLang="en-US" sz="2500" dirty="0">
              <a:solidFill>
                <a:schemeClr val="bg1"/>
              </a:solidFill>
              <a:effectLst>
                <a:outerShdw blurRad="38100" dist="38100" dir="2700000" algn="tl">
                  <a:srgbClr val="000000">
                    <a:alpha val="43137"/>
                  </a:srgbClr>
                </a:outerShdw>
              </a:effectLst>
              <a:cs typeface="+mn-ea"/>
              <a:sym typeface="+mn-lt"/>
            </a:endParaRPr>
          </a:p>
        </p:txBody>
      </p:sp>
      <p:pic>
        <p:nvPicPr>
          <p:cNvPr id="14" name="图片 1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4500000">
            <a:off x="8125625" y="1450460"/>
            <a:ext cx="3095625" cy="3857625"/>
          </a:xfrm>
          <a:prstGeom prst="rect">
            <a:avLst/>
          </a:prstGeom>
        </p:spPr>
      </p:pic>
      <p:pic>
        <p:nvPicPr>
          <p:cNvPr id="16" name="图片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4612" y="1544821"/>
            <a:ext cx="2247900" cy="43815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1"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框 36"/>
          <p:cNvSpPr txBox="1"/>
          <p:nvPr/>
        </p:nvSpPr>
        <p:spPr>
          <a:xfrm>
            <a:off x="542854" y="262367"/>
            <a:ext cx="2914014" cy="475615"/>
          </a:xfrm>
          <a:prstGeom prst="rect">
            <a:avLst/>
          </a:prstGeom>
          <a:noFill/>
          <a:ln>
            <a:solidFill>
              <a:schemeClr val="bg1"/>
            </a:solidFill>
          </a:ln>
        </p:spPr>
        <p:txBody>
          <a:bodyPr wrap="square" rtlCol="0">
            <a:spAutoFit/>
          </a:bodyPr>
          <a:lstStyle/>
          <a:p>
            <a:pPr algn="dist"/>
            <a:r>
              <a:rPr lang="zh-CN" altLang="en-US" sz="2500" dirty="0">
                <a:solidFill>
                  <a:schemeClr val="bg1"/>
                </a:solidFill>
                <a:effectLst>
                  <a:outerShdw blurRad="38100" dist="38100" dir="2700000" algn="tl">
                    <a:srgbClr val="000000">
                      <a:alpha val="43137"/>
                    </a:srgbClr>
                  </a:outerShdw>
                </a:effectLst>
                <a:cs typeface="+mn-ea"/>
                <a:sym typeface="+mn-lt"/>
              </a:rPr>
              <a:t>输入标题内容</a:t>
            </a:r>
            <a:endParaRPr lang="zh-CN" altLang="en-US" sz="2500" dirty="0">
              <a:solidFill>
                <a:schemeClr val="bg1"/>
              </a:solidFill>
              <a:effectLst>
                <a:outerShdw blurRad="38100" dist="38100" dir="2700000" algn="tl">
                  <a:srgbClr val="000000">
                    <a:alpha val="43137"/>
                  </a:srgbClr>
                </a:outerShdw>
              </a:effectLst>
              <a:cs typeface="+mn-ea"/>
              <a:sym typeface="+mn-lt"/>
            </a:endParaRPr>
          </a:p>
        </p:txBody>
      </p:sp>
      <p:grpSp>
        <p:nvGrpSpPr>
          <p:cNvPr id="182" name="Group 181"/>
          <p:cNvGrpSpPr/>
          <p:nvPr/>
        </p:nvGrpSpPr>
        <p:grpSpPr>
          <a:xfrm>
            <a:off x="6400063" y="3628908"/>
            <a:ext cx="2246520" cy="1086177"/>
            <a:chOff x="2486242" y="2651373"/>
            <a:chExt cx="1684890" cy="814633"/>
          </a:xfrm>
        </p:grpSpPr>
        <p:cxnSp>
          <p:nvCxnSpPr>
            <p:cNvPr id="183" name="Straight Connector 182"/>
            <p:cNvCxnSpPr/>
            <p:nvPr/>
          </p:nvCxnSpPr>
          <p:spPr>
            <a:xfrm flipH="1">
              <a:off x="2486242" y="2859785"/>
              <a:ext cx="0" cy="606221"/>
            </a:xfrm>
            <a:prstGeom prst="line">
              <a:avLst/>
            </a:prstGeom>
            <a:ln w="6350" cap="rnd">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2488623" y="2859785"/>
              <a:ext cx="1680128" cy="0"/>
            </a:xfrm>
            <a:prstGeom prst="line">
              <a:avLst/>
            </a:prstGeom>
            <a:ln w="635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flipH="1" flipV="1">
              <a:off x="4171132" y="2651373"/>
              <a:ext cx="0" cy="208412"/>
            </a:xfrm>
            <a:prstGeom prst="line">
              <a:avLst/>
            </a:prstGeom>
            <a:ln w="6350" cap="rnd">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72" name="Group 171"/>
          <p:cNvGrpSpPr/>
          <p:nvPr/>
        </p:nvGrpSpPr>
        <p:grpSpPr>
          <a:xfrm flipH="1">
            <a:off x="3580948" y="3628908"/>
            <a:ext cx="2243345" cy="1086177"/>
            <a:chOff x="2486242" y="2651373"/>
            <a:chExt cx="1682509" cy="814633"/>
          </a:xfrm>
        </p:grpSpPr>
        <p:cxnSp>
          <p:nvCxnSpPr>
            <p:cNvPr id="173" name="Straight Connector 172"/>
            <p:cNvCxnSpPr/>
            <p:nvPr/>
          </p:nvCxnSpPr>
          <p:spPr>
            <a:xfrm flipH="1">
              <a:off x="2486242" y="2859785"/>
              <a:ext cx="0" cy="606221"/>
            </a:xfrm>
            <a:prstGeom prst="line">
              <a:avLst/>
            </a:prstGeom>
            <a:ln w="6350" cap="rnd">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a:off x="2488623" y="2859785"/>
              <a:ext cx="1680128" cy="0"/>
            </a:xfrm>
            <a:prstGeom prst="line">
              <a:avLst/>
            </a:prstGeom>
            <a:ln w="635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flipH="1" flipV="1">
              <a:off x="4168751" y="2651373"/>
              <a:ext cx="0" cy="208412"/>
            </a:xfrm>
            <a:prstGeom prst="line">
              <a:avLst/>
            </a:prstGeom>
            <a:ln w="6350" cap="rnd">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65" name="Group 164"/>
          <p:cNvGrpSpPr/>
          <p:nvPr/>
        </p:nvGrpSpPr>
        <p:grpSpPr>
          <a:xfrm>
            <a:off x="3556236" y="3096945"/>
            <a:ext cx="2002099" cy="1618140"/>
            <a:chOff x="2667177" y="2252401"/>
            <a:chExt cx="1501574" cy="1213605"/>
          </a:xfrm>
        </p:grpSpPr>
        <p:cxnSp>
          <p:nvCxnSpPr>
            <p:cNvPr id="147" name="Straight Connector 146"/>
            <p:cNvCxnSpPr/>
            <p:nvPr/>
          </p:nvCxnSpPr>
          <p:spPr>
            <a:xfrm>
              <a:off x="2667177" y="3032606"/>
              <a:ext cx="0" cy="433400"/>
            </a:xfrm>
            <a:prstGeom prst="line">
              <a:avLst/>
            </a:prstGeom>
            <a:ln w="6350" cap="rnd">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2667177" y="3032606"/>
              <a:ext cx="1501574" cy="0"/>
            </a:xfrm>
            <a:prstGeom prst="line">
              <a:avLst/>
            </a:prstGeom>
            <a:ln w="635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flipV="1">
              <a:off x="4168751" y="2252401"/>
              <a:ext cx="0" cy="780205"/>
            </a:xfrm>
            <a:prstGeom prst="line">
              <a:avLst/>
            </a:prstGeom>
            <a:ln w="6350" cap="rnd">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Rounded Rectangle 54"/>
          <p:cNvSpPr/>
          <p:nvPr/>
        </p:nvSpPr>
        <p:spPr>
          <a:xfrm rot="2469737">
            <a:off x="7865498" y="1947111"/>
            <a:ext cx="1463835" cy="1369259"/>
          </a:xfrm>
          <a:prstGeom prst="roundRect">
            <a:avLst>
              <a:gd name="adj" fmla="val 9247"/>
            </a:avLst>
          </a:prstGeom>
          <a:noFill/>
          <a:ln>
            <a:solidFill>
              <a:schemeClr val="bg1"/>
            </a:solidFill>
          </a:ln>
          <a:extLst>
            <a:ext uri="{909E8E84-426E-40DD-AFC4-6F175D3DCCD1}">
              <a14:hiddenFill xmlns:a14="http://schemas.microsoft.com/office/drawing/2010/main">
                <a:solidFill>
                  <a:srgbClr val="00463A"/>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lnSpc>
                <a:spcPct val="130000"/>
              </a:lnSpc>
            </a:pPr>
            <a:endParaRPr lang="en-US" sz="2665" dirty="0">
              <a:solidFill>
                <a:schemeClr val="bg1"/>
              </a:solidFill>
              <a:latin typeface="字体视界法棍体" panose="02010601030101010101" pitchFamily="2" charset="-122"/>
              <a:ea typeface="字体视界法棍体" panose="02010601030101010101" pitchFamily="2" charset="-122"/>
              <a:cs typeface="+mn-ea"/>
              <a:sym typeface="+mn-lt"/>
            </a:endParaRPr>
          </a:p>
        </p:txBody>
      </p:sp>
      <p:sp>
        <p:nvSpPr>
          <p:cNvPr id="61" name="Rounded Rectangle 60"/>
          <p:cNvSpPr/>
          <p:nvPr/>
        </p:nvSpPr>
        <p:spPr>
          <a:xfrm rot="2717208">
            <a:off x="5391375" y="1949006"/>
            <a:ext cx="1463835" cy="1369259"/>
          </a:xfrm>
          <a:prstGeom prst="roundRect">
            <a:avLst>
              <a:gd name="adj" fmla="val 9247"/>
            </a:avLst>
          </a:prstGeom>
          <a:noFill/>
          <a:ln>
            <a:solidFill>
              <a:schemeClr val="bg1"/>
            </a:solidFill>
          </a:ln>
          <a:extLst>
            <a:ext uri="{909E8E84-426E-40DD-AFC4-6F175D3DCCD1}">
              <a14:hiddenFill xmlns:a14="http://schemas.microsoft.com/office/drawing/2010/main">
                <a:solidFill>
                  <a:srgbClr val="00463A"/>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lnSpc>
                <a:spcPct val="130000"/>
              </a:lnSpc>
            </a:pPr>
            <a:endParaRPr lang="en-US" sz="2665" dirty="0">
              <a:solidFill>
                <a:schemeClr val="bg1"/>
              </a:solidFill>
              <a:latin typeface="字体视界法棍体" panose="02010601030101010101" pitchFamily="2" charset="-122"/>
              <a:ea typeface="字体视界法棍体" panose="02010601030101010101" pitchFamily="2" charset="-122"/>
              <a:cs typeface="+mn-ea"/>
              <a:sym typeface="+mn-lt"/>
            </a:endParaRPr>
          </a:p>
        </p:txBody>
      </p:sp>
      <p:sp>
        <p:nvSpPr>
          <p:cNvPr id="3" name="Rounded Rectangle 72"/>
          <p:cNvSpPr/>
          <p:nvPr/>
        </p:nvSpPr>
        <p:spPr>
          <a:xfrm rot="2654940">
            <a:off x="2858249" y="1948516"/>
            <a:ext cx="1463835" cy="1369259"/>
          </a:xfrm>
          <a:prstGeom prst="roundRect">
            <a:avLst>
              <a:gd name="adj" fmla="val 9247"/>
            </a:avLst>
          </a:prstGeom>
          <a:noFill/>
          <a:ln>
            <a:solidFill>
              <a:schemeClr val="bg1"/>
            </a:solidFill>
          </a:ln>
          <a:extLst>
            <a:ext uri="{909E8E84-426E-40DD-AFC4-6F175D3DCCD1}">
              <a14:hiddenFill xmlns:a14="http://schemas.microsoft.com/office/drawing/2010/main">
                <a:solidFill>
                  <a:srgbClr val="00463A"/>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lnSpc>
                <a:spcPct val="130000"/>
              </a:lnSpc>
            </a:pPr>
            <a:endParaRPr lang="en-US" sz="2665" dirty="0">
              <a:solidFill>
                <a:schemeClr val="bg1"/>
              </a:solidFill>
              <a:latin typeface="字体视界法棍体" panose="02010601030101010101" pitchFamily="2" charset="-122"/>
              <a:ea typeface="字体视界法棍体" panose="02010601030101010101" pitchFamily="2" charset="-122"/>
              <a:cs typeface="+mn-ea"/>
              <a:sym typeface="+mn-lt"/>
            </a:endParaRPr>
          </a:p>
        </p:txBody>
      </p:sp>
      <p:grpSp>
        <p:nvGrpSpPr>
          <p:cNvPr id="12" name="Group 119"/>
          <p:cNvGrpSpPr/>
          <p:nvPr/>
        </p:nvGrpSpPr>
        <p:grpSpPr>
          <a:xfrm>
            <a:off x="8375436" y="2208972"/>
            <a:ext cx="511742" cy="528480"/>
            <a:chOff x="1227138" y="271463"/>
            <a:chExt cx="679450" cy="701675"/>
          </a:xfrm>
          <a:solidFill>
            <a:schemeClr val="bg1"/>
          </a:solidFill>
        </p:grpSpPr>
        <p:sp>
          <p:nvSpPr>
            <p:cNvPr id="1029" name="Freeform 5"/>
            <p:cNvSpPr>
              <a:spLocks noEditPoints="1"/>
            </p:cNvSpPr>
            <p:nvPr/>
          </p:nvSpPr>
          <p:spPr bwMode="auto">
            <a:xfrm>
              <a:off x="1566863" y="584200"/>
              <a:ext cx="339725" cy="342900"/>
            </a:xfrm>
            <a:custGeom>
              <a:avLst/>
              <a:gdLst/>
              <a:ahLst/>
              <a:cxnLst>
                <a:cxn ang="0">
                  <a:pos x="89" y="73"/>
                </a:cxn>
                <a:cxn ang="0">
                  <a:pos x="69" y="52"/>
                </a:cxn>
                <a:cxn ang="0">
                  <a:pos x="62" y="13"/>
                </a:cxn>
                <a:cxn ang="0">
                  <a:pos x="13" y="13"/>
                </a:cxn>
                <a:cxn ang="0">
                  <a:pos x="13" y="63"/>
                </a:cxn>
                <a:cxn ang="0">
                  <a:pos x="52" y="70"/>
                </a:cxn>
                <a:cxn ang="0">
                  <a:pos x="72" y="90"/>
                </a:cxn>
                <a:cxn ang="0">
                  <a:pos x="89" y="73"/>
                </a:cxn>
                <a:cxn ang="0">
                  <a:pos x="54" y="54"/>
                </a:cxn>
                <a:cxn ang="0">
                  <a:pos x="22" y="54"/>
                </a:cxn>
                <a:cxn ang="0">
                  <a:pos x="22" y="22"/>
                </a:cxn>
                <a:cxn ang="0">
                  <a:pos x="54" y="22"/>
                </a:cxn>
                <a:cxn ang="0">
                  <a:pos x="54" y="54"/>
                </a:cxn>
                <a:cxn ang="0">
                  <a:pos x="54" y="54"/>
                </a:cxn>
                <a:cxn ang="0">
                  <a:pos x="54" y="54"/>
                </a:cxn>
              </a:cxnLst>
              <a:rect l="0" t="0" r="r" b="b"/>
              <a:pathLst>
                <a:path w="89" h="90">
                  <a:moveTo>
                    <a:pt x="89" y="73"/>
                  </a:moveTo>
                  <a:cubicBezTo>
                    <a:pt x="69" y="52"/>
                    <a:pt x="69" y="52"/>
                    <a:pt x="69" y="52"/>
                  </a:cubicBezTo>
                  <a:cubicBezTo>
                    <a:pt x="75" y="40"/>
                    <a:pt x="73" y="24"/>
                    <a:pt x="62" y="13"/>
                  </a:cubicBezTo>
                  <a:cubicBezTo>
                    <a:pt x="49" y="0"/>
                    <a:pt x="27" y="0"/>
                    <a:pt x="13" y="13"/>
                  </a:cubicBezTo>
                  <a:cubicBezTo>
                    <a:pt x="0" y="27"/>
                    <a:pt x="0" y="49"/>
                    <a:pt x="13" y="63"/>
                  </a:cubicBezTo>
                  <a:cubicBezTo>
                    <a:pt x="24" y="73"/>
                    <a:pt x="39" y="75"/>
                    <a:pt x="52" y="70"/>
                  </a:cubicBezTo>
                  <a:cubicBezTo>
                    <a:pt x="72" y="90"/>
                    <a:pt x="72" y="90"/>
                    <a:pt x="72" y="90"/>
                  </a:cubicBezTo>
                  <a:lnTo>
                    <a:pt x="89" y="73"/>
                  </a:lnTo>
                  <a:close/>
                  <a:moveTo>
                    <a:pt x="54" y="54"/>
                  </a:moveTo>
                  <a:cubicBezTo>
                    <a:pt x="45" y="63"/>
                    <a:pt x="31" y="63"/>
                    <a:pt x="22" y="54"/>
                  </a:cubicBezTo>
                  <a:cubicBezTo>
                    <a:pt x="13" y="45"/>
                    <a:pt x="13" y="31"/>
                    <a:pt x="22" y="22"/>
                  </a:cubicBezTo>
                  <a:cubicBezTo>
                    <a:pt x="31" y="13"/>
                    <a:pt x="45" y="13"/>
                    <a:pt x="54" y="22"/>
                  </a:cubicBezTo>
                  <a:cubicBezTo>
                    <a:pt x="62" y="31"/>
                    <a:pt x="62" y="45"/>
                    <a:pt x="54" y="54"/>
                  </a:cubicBezTo>
                  <a:close/>
                  <a:moveTo>
                    <a:pt x="54" y="54"/>
                  </a:moveTo>
                  <a:cubicBezTo>
                    <a:pt x="54" y="54"/>
                    <a:pt x="54" y="54"/>
                    <a:pt x="54" y="54"/>
                  </a:cubicBezTo>
                </a:path>
              </a:pathLst>
            </a:custGeom>
            <a:grpFill/>
            <a:ln w="9525">
              <a:noFill/>
              <a:round/>
            </a:ln>
          </p:spPr>
          <p:txBody>
            <a:bodyPr vert="horz" wrap="square" lIns="121920" tIns="60960" rIns="121920" bIns="60960" numCol="1" anchor="t" anchorCtr="0" compatLnSpc="1"/>
            <a:lstStyle/>
            <a:p>
              <a:pPr defTabSz="1375410">
                <a:lnSpc>
                  <a:spcPct val="130000"/>
                </a:lnSpc>
              </a:pPr>
              <a:endParaRPr lang="en-US" sz="2665">
                <a:solidFill>
                  <a:schemeClr val="bg1"/>
                </a:solidFill>
                <a:latin typeface="字体视界法棍体" panose="02010601030101010101" pitchFamily="2" charset="-122"/>
                <a:ea typeface="字体视界法棍体" panose="02010601030101010101" pitchFamily="2" charset="-122"/>
                <a:cs typeface="+mn-ea"/>
                <a:sym typeface="+mn-lt"/>
              </a:endParaRPr>
            </a:p>
          </p:txBody>
        </p:sp>
        <p:sp>
          <p:nvSpPr>
            <p:cNvPr id="1030" name="Freeform 6"/>
            <p:cNvSpPr>
              <a:spLocks noEditPoints="1"/>
            </p:cNvSpPr>
            <p:nvPr/>
          </p:nvSpPr>
          <p:spPr bwMode="auto">
            <a:xfrm>
              <a:off x="1227138" y="271463"/>
              <a:ext cx="565150" cy="701675"/>
            </a:xfrm>
            <a:custGeom>
              <a:avLst/>
              <a:gdLst/>
              <a:ahLst/>
              <a:cxnLst>
                <a:cxn ang="0">
                  <a:pos x="127" y="161"/>
                </a:cxn>
                <a:cxn ang="0">
                  <a:pos x="101" y="152"/>
                </a:cxn>
                <a:cxn ang="0">
                  <a:pos x="25" y="152"/>
                </a:cxn>
                <a:cxn ang="0">
                  <a:pos x="25" y="139"/>
                </a:cxn>
                <a:cxn ang="0">
                  <a:pos x="91" y="139"/>
                </a:cxn>
                <a:cxn ang="0">
                  <a:pos x="86" y="126"/>
                </a:cxn>
                <a:cxn ang="0">
                  <a:pos x="25" y="126"/>
                </a:cxn>
                <a:cxn ang="0">
                  <a:pos x="25" y="113"/>
                </a:cxn>
                <a:cxn ang="0">
                  <a:pos x="86" y="113"/>
                </a:cxn>
                <a:cxn ang="0">
                  <a:pos x="91" y="99"/>
                </a:cxn>
                <a:cxn ang="0">
                  <a:pos x="25" y="99"/>
                </a:cxn>
                <a:cxn ang="0">
                  <a:pos x="25" y="87"/>
                </a:cxn>
                <a:cxn ang="0">
                  <a:pos x="102" y="87"/>
                </a:cxn>
                <a:cxn ang="0">
                  <a:pos x="127" y="79"/>
                </a:cxn>
                <a:cxn ang="0">
                  <a:pos x="148" y="85"/>
                </a:cxn>
                <a:cxn ang="0">
                  <a:pos x="148" y="0"/>
                </a:cxn>
                <a:cxn ang="0">
                  <a:pos x="53" y="0"/>
                </a:cxn>
                <a:cxn ang="0">
                  <a:pos x="53" y="56"/>
                </a:cxn>
                <a:cxn ang="0">
                  <a:pos x="0" y="56"/>
                </a:cxn>
                <a:cxn ang="0">
                  <a:pos x="0" y="184"/>
                </a:cxn>
                <a:cxn ang="0">
                  <a:pos x="148" y="184"/>
                </a:cxn>
                <a:cxn ang="0">
                  <a:pos x="148" y="168"/>
                </a:cxn>
                <a:cxn ang="0">
                  <a:pos x="140" y="159"/>
                </a:cxn>
                <a:cxn ang="0">
                  <a:pos x="127" y="161"/>
                </a:cxn>
                <a:cxn ang="0">
                  <a:pos x="127" y="161"/>
                </a:cxn>
                <a:cxn ang="0">
                  <a:pos x="127" y="161"/>
                </a:cxn>
              </a:cxnLst>
              <a:rect l="0" t="0" r="r" b="b"/>
              <a:pathLst>
                <a:path w="148" h="184">
                  <a:moveTo>
                    <a:pt x="127" y="161"/>
                  </a:moveTo>
                  <a:cubicBezTo>
                    <a:pt x="117" y="161"/>
                    <a:pt x="108" y="158"/>
                    <a:pt x="101" y="152"/>
                  </a:cubicBezTo>
                  <a:cubicBezTo>
                    <a:pt x="25" y="152"/>
                    <a:pt x="25" y="152"/>
                    <a:pt x="25" y="152"/>
                  </a:cubicBezTo>
                  <a:cubicBezTo>
                    <a:pt x="25" y="139"/>
                    <a:pt x="25" y="139"/>
                    <a:pt x="25" y="139"/>
                  </a:cubicBezTo>
                  <a:cubicBezTo>
                    <a:pt x="91" y="139"/>
                    <a:pt x="91" y="139"/>
                    <a:pt x="91" y="139"/>
                  </a:cubicBezTo>
                  <a:cubicBezTo>
                    <a:pt x="88" y="135"/>
                    <a:pt x="87" y="130"/>
                    <a:pt x="86" y="126"/>
                  </a:cubicBezTo>
                  <a:cubicBezTo>
                    <a:pt x="25" y="126"/>
                    <a:pt x="25" y="126"/>
                    <a:pt x="25" y="126"/>
                  </a:cubicBezTo>
                  <a:cubicBezTo>
                    <a:pt x="25" y="113"/>
                    <a:pt x="25" y="113"/>
                    <a:pt x="25" y="113"/>
                  </a:cubicBezTo>
                  <a:cubicBezTo>
                    <a:pt x="86" y="113"/>
                    <a:pt x="86" y="113"/>
                    <a:pt x="86" y="113"/>
                  </a:cubicBezTo>
                  <a:cubicBezTo>
                    <a:pt x="87" y="108"/>
                    <a:pt x="89" y="104"/>
                    <a:pt x="91" y="99"/>
                  </a:cubicBezTo>
                  <a:cubicBezTo>
                    <a:pt x="25" y="99"/>
                    <a:pt x="25" y="99"/>
                    <a:pt x="25" y="99"/>
                  </a:cubicBezTo>
                  <a:cubicBezTo>
                    <a:pt x="25" y="87"/>
                    <a:pt x="25" y="87"/>
                    <a:pt x="25" y="87"/>
                  </a:cubicBezTo>
                  <a:cubicBezTo>
                    <a:pt x="102" y="87"/>
                    <a:pt x="102" y="87"/>
                    <a:pt x="102" y="87"/>
                  </a:cubicBezTo>
                  <a:cubicBezTo>
                    <a:pt x="109" y="82"/>
                    <a:pt x="118" y="79"/>
                    <a:pt x="127" y="79"/>
                  </a:cubicBezTo>
                  <a:cubicBezTo>
                    <a:pt x="135" y="79"/>
                    <a:pt x="142" y="81"/>
                    <a:pt x="148" y="85"/>
                  </a:cubicBezTo>
                  <a:cubicBezTo>
                    <a:pt x="148" y="0"/>
                    <a:pt x="148" y="0"/>
                    <a:pt x="148" y="0"/>
                  </a:cubicBezTo>
                  <a:cubicBezTo>
                    <a:pt x="53" y="0"/>
                    <a:pt x="53" y="0"/>
                    <a:pt x="53" y="0"/>
                  </a:cubicBezTo>
                  <a:cubicBezTo>
                    <a:pt x="53" y="56"/>
                    <a:pt x="53" y="56"/>
                    <a:pt x="53" y="56"/>
                  </a:cubicBezTo>
                  <a:cubicBezTo>
                    <a:pt x="0" y="56"/>
                    <a:pt x="0" y="56"/>
                    <a:pt x="0" y="56"/>
                  </a:cubicBezTo>
                  <a:cubicBezTo>
                    <a:pt x="0" y="184"/>
                    <a:pt x="0" y="184"/>
                    <a:pt x="0" y="184"/>
                  </a:cubicBezTo>
                  <a:cubicBezTo>
                    <a:pt x="148" y="184"/>
                    <a:pt x="148" y="184"/>
                    <a:pt x="148" y="184"/>
                  </a:cubicBezTo>
                  <a:cubicBezTo>
                    <a:pt x="148" y="168"/>
                    <a:pt x="148" y="168"/>
                    <a:pt x="148" y="168"/>
                  </a:cubicBezTo>
                  <a:cubicBezTo>
                    <a:pt x="140" y="159"/>
                    <a:pt x="140" y="159"/>
                    <a:pt x="140" y="159"/>
                  </a:cubicBezTo>
                  <a:cubicBezTo>
                    <a:pt x="136" y="160"/>
                    <a:pt x="131" y="161"/>
                    <a:pt x="127" y="161"/>
                  </a:cubicBezTo>
                  <a:close/>
                  <a:moveTo>
                    <a:pt x="127" y="161"/>
                  </a:moveTo>
                  <a:cubicBezTo>
                    <a:pt x="127" y="161"/>
                    <a:pt x="127" y="161"/>
                    <a:pt x="127" y="161"/>
                  </a:cubicBezTo>
                </a:path>
              </a:pathLst>
            </a:custGeom>
            <a:grpFill/>
            <a:ln w="9525">
              <a:noFill/>
              <a:round/>
            </a:ln>
          </p:spPr>
          <p:txBody>
            <a:bodyPr vert="horz" wrap="square" lIns="121920" tIns="60960" rIns="121920" bIns="60960" numCol="1" anchor="t" anchorCtr="0" compatLnSpc="1"/>
            <a:lstStyle/>
            <a:p>
              <a:pPr defTabSz="1375410">
                <a:lnSpc>
                  <a:spcPct val="130000"/>
                </a:lnSpc>
              </a:pPr>
              <a:endParaRPr lang="en-US" sz="2665">
                <a:solidFill>
                  <a:schemeClr val="bg1"/>
                </a:solidFill>
                <a:latin typeface="字体视界法棍体" panose="02010601030101010101" pitchFamily="2" charset="-122"/>
                <a:ea typeface="字体视界法棍体" panose="02010601030101010101" pitchFamily="2" charset="-122"/>
                <a:cs typeface="+mn-ea"/>
                <a:sym typeface="+mn-lt"/>
              </a:endParaRPr>
            </a:p>
          </p:txBody>
        </p:sp>
        <p:sp>
          <p:nvSpPr>
            <p:cNvPr id="1031" name="Freeform 7"/>
            <p:cNvSpPr>
              <a:spLocks noEditPoints="1"/>
            </p:cNvSpPr>
            <p:nvPr/>
          </p:nvSpPr>
          <p:spPr bwMode="auto">
            <a:xfrm>
              <a:off x="1246188" y="293688"/>
              <a:ext cx="141288" cy="144463"/>
            </a:xfrm>
            <a:custGeom>
              <a:avLst/>
              <a:gdLst/>
              <a:ahLst/>
              <a:cxnLst>
                <a:cxn ang="0">
                  <a:pos x="89" y="0"/>
                </a:cxn>
                <a:cxn ang="0">
                  <a:pos x="0" y="91"/>
                </a:cxn>
                <a:cxn ang="0">
                  <a:pos x="89" y="91"/>
                </a:cxn>
                <a:cxn ang="0">
                  <a:pos x="89" y="0"/>
                </a:cxn>
                <a:cxn ang="0">
                  <a:pos x="89" y="0"/>
                </a:cxn>
                <a:cxn ang="0">
                  <a:pos x="89" y="0"/>
                </a:cxn>
              </a:cxnLst>
              <a:rect l="0" t="0" r="r" b="b"/>
              <a:pathLst>
                <a:path w="89" h="91">
                  <a:moveTo>
                    <a:pt x="89" y="0"/>
                  </a:moveTo>
                  <a:lnTo>
                    <a:pt x="0" y="91"/>
                  </a:lnTo>
                  <a:lnTo>
                    <a:pt x="89" y="91"/>
                  </a:lnTo>
                  <a:lnTo>
                    <a:pt x="89" y="0"/>
                  </a:lnTo>
                  <a:close/>
                  <a:moveTo>
                    <a:pt x="89" y="0"/>
                  </a:moveTo>
                  <a:lnTo>
                    <a:pt x="89" y="0"/>
                  </a:lnTo>
                  <a:close/>
                </a:path>
              </a:pathLst>
            </a:custGeom>
            <a:grpFill/>
            <a:ln w="9525">
              <a:noFill/>
              <a:round/>
            </a:ln>
          </p:spPr>
          <p:txBody>
            <a:bodyPr vert="horz" wrap="square" lIns="121920" tIns="60960" rIns="121920" bIns="60960" numCol="1" anchor="t" anchorCtr="0" compatLnSpc="1"/>
            <a:lstStyle/>
            <a:p>
              <a:pPr defTabSz="1375410">
                <a:lnSpc>
                  <a:spcPct val="130000"/>
                </a:lnSpc>
              </a:pPr>
              <a:endParaRPr lang="en-US" sz="2665">
                <a:solidFill>
                  <a:schemeClr val="bg1"/>
                </a:solidFill>
                <a:latin typeface="字体视界法棍体" panose="02010601030101010101" pitchFamily="2" charset="-122"/>
                <a:ea typeface="字体视界法棍体" panose="02010601030101010101" pitchFamily="2" charset="-122"/>
                <a:cs typeface="+mn-ea"/>
                <a:sym typeface="+mn-lt"/>
              </a:endParaRPr>
            </a:p>
          </p:txBody>
        </p:sp>
        <p:sp>
          <p:nvSpPr>
            <p:cNvPr id="1032" name="Freeform 8"/>
            <p:cNvSpPr>
              <a:spLocks noEditPoints="1"/>
            </p:cNvSpPr>
            <p:nvPr/>
          </p:nvSpPr>
          <p:spPr bwMode="auto">
            <a:xfrm>
              <a:off x="1246188" y="293688"/>
              <a:ext cx="141288" cy="144463"/>
            </a:xfrm>
            <a:custGeom>
              <a:avLst/>
              <a:gdLst/>
              <a:ahLst/>
              <a:cxnLst>
                <a:cxn ang="0">
                  <a:pos x="89" y="0"/>
                </a:cxn>
                <a:cxn ang="0">
                  <a:pos x="0" y="91"/>
                </a:cxn>
                <a:cxn ang="0">
                  <a:pos x="89" y="91"/>
                </a:cxn>
                <a:cxn ang="0">
                  <a:pos x="89" y="0"/>
                </a:cxn>
                <a:cxn ang="0">
                  <a:pos x="89" y="0"/>
                </a:cxn>
                <a:cxn ang="0">
                  <a:pos x="89" y="0"/>
                </a:cxn>
              </a:cxnLst>
              <a:rect l="0" t="0" r="r" b="b"/>
              <a:pathLst>
                <a:path w="89" h="91">
                  <a:moveTo>
                    <a:pt x="89" y="0"/>
                  </a:moveTo>
                  <a:lnTo>
                    <a:pt x="0" y="91"/>
                  </a:lnTo>
                  <a:lnTo>
                    <a:pt x="89" y="91"/>
                  </a:lnTo>
                  <a:lnTo>
                    <a:pt x="89" y="0"/>
                  </a:lnTo>
                  <a:moveTo>
                    <a:pt x="89" y="0"/>
                  </a:moveTo>
                  <a:lnTo>
                    <a:pt x="89" y="0"/>
                  </a:lnTo>
                </a:path>
              </a:pathLst>
            </a:custGeom>
            <a:grpFill/>
            <a:ln w="9525">
              <a:noFill/>
              <a:round/>
            </a:ln>
          </p:spPr>
          <p:txBody>
            <a:bodyPr vert="horz" wrap="square" lIns="121920" tIns="60960" rIns="121920" bIns="60960" numCol="1" anchor="t" anchorCtr="0" compatLnSpc="1"/>
            <a:lstStyle/>
            <a:p>
              <a:pPr defTabSz="1375410">
                <a:lnSpc>
                  <a:spcPct val="130000"/>
                </a:lnSpc>
              </a:pPr>
              <a:endParaRPr lang="en-US" sz="2665">
                <a:solidFill>
                  <a:schemeClr val="bg1"/>
                </a:solidFill>
                <a:latin typeface="字体视界法棍体" panose="02010601030101010101" pitchFamily="2" charset="-122"/>
                <a:ea typeface="字体视界法棍体" panose="02010601030101010101" pitchFamily="2" charset="-122"/>
                <a:cs typeface="+mn-ea"/>
                <a:sym typeface="+mn-lt"/>
              </a:endParaRPr>
            </a:p>
          </p:txBody>
        </p:sp>
      </p:grpSp>
      <p:sp>
        <p:nvSpPr>
          <p:cNvPr id="148" name="Text Placeholder 3"/>
          <p:cNvSpPr txBox="1"/>
          <p:nvPr/>
        </p:nvSpPr>
        <p:spPr>
          <a:xfrm>
            <a:off x="8173658" y="2805774"/>
            <a:ext cx="929743" cy="25192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nSpc>
                <a:spcPct val="130000"/>
              </a:lnSpc>
              <a:spcBef>
                <a:spcPct val="0"/>
              </a:spcBef>
              <a:buFont typeface="Arial" panose="020B0604020202020204" pitchFamily="34" charset="0"/>
              <a:buNone/>
              <a:defRPr/>
            </a:pPr>
            <a:r>
              <a:rPr lang="zh-CN" altLang="en-US" sz="1465" b="1" dirty="0">
                <a:solidFill>
                  <a:schemeClr val="bg1"/>
                </a:solidFill>
                <a:latin typeface="字体视界法棍体" panose="02010601030101010101" pitchFamily="2" charset="-122"/>
                <a:ea typeface="字体视界法棍体" panose="02010601030101010101" pitchFamily="2" charset="-122"/>
                <a:cs typeface="+mn-ea"/>
                <a:sym typeface="+mn-lt"/>
              </a:rPr>
              <a:t>添加关键词</a:t>
            </a:r>
            <a:endParaRPr lang="en-US" sz="1465" b="1" dirty="0">
              <a:solidFill>
                <a:schemeClr val="bg1"/>
              </a:solidFill>
              <a:latin typeface="字体视界法棍体" panose="02010601030101010101" pitchFamily="2" charset="-122"/>
              <a:ea typeface="字体视界法棍体" panose="02010601030101010101" pitchFamily="2" charset="-122"/>
              <a:cs typeface="+mn-ea"/>
              <a:sym typeface="+mn-lt"/>
            </a:endParaRPr>
          </a:p>
        </p:txBody>
      </p:sp>
      <p:sp>
        <p:nvSpPr>
          <p:cNvPr id="151" name="Text Placeholder 3"/>
          <p:cNvSpPr txBox="1"/>
          <p:nvPr/>
        </p:nvSpPr>
        <p:spPr>
          <a:xfrm>
            <a:off x="5669826" y="2858125"/>
            <a:ext cx="929743" cy="25192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nSpc>
                <a:spcPct val="130000"/>
              </a:lnSpc>
              <a:spcBef>
                <a:spcPct val="0"/>
              </a:spcBef>
              <a:buFont typeface="Arial" panose="020B0604020202020204" pitchFamily="34" charset="0"/>
              <a:buNone/>
              <a:defRPr/>
            </a:pPr>
            <a:r>
              <a:rPr lang="zh-CN" altLang="en-US" sz="1465" b="1" dirty="0">
                <a:solidFill>
                  <a:schemeClr val="bg1"/>
                </a:solidFill>
                <a:latin typeface="字体视界法棍体" panose="02010601030101010101" pitchFamily="2" charset="-122"/>
                <a:ea typeface="字体视界法棍体" panose="02010601030101010101" pitchFamily="2" charset="-122"/>
                <a:cs typeface="+mn-ea"/>
                <a:sym typeface="+mn-lt"/>
              </a:rPr>
              <a:t>添加关键词</a:t>
            </a:r>
            <a:endParaRPr lang="en-US" sz="1465" b="1" dirty="0">
              <a:solidFill>
                <a:schemeClr val="bg1"/>
              </a:solidFill>
              <a:latin typeface="字体视界法棍体" panose="02010601030101010101" pitchFamily="2" charset="-122"/>
              <a:ea typeface="字体视界法棍体" panose="02010601030101010101" pitchFamily="2" charset="-122"/>
              <a:cs typeface="+mn-ea"/>
              <a:sym typeface="+mn-lt"/>
            </a:endParaRPr>
          </a:p>
        </p:txBody>
      </p:sp>
      <p:grpSp>
        <p:nvGrpSpPr>
          <p:cNvPr id="4" name="Group 87"/>
          <p:cNvGrpSpPr/>
          <p:nvPr/>
        </p:nvGrpSpPr>
        <p:grpSpPr>
          <a:xfrm rot="16200000">
            <a:off x="3188612" y="2191159"/>
            <a:ext cx="894279" cy="929743"/>
            <a:chOff x="3011416" y="1581946"/>
            <a:chExt cx="670710" cy="697307"/>
          </a:xfrm>
        </p:grpSpPr>
        <p:grpSp>
          <p:nvGrpSpPr>
            <p:cNvPr id="14" name="Group 126"/>
            <p:cNvGrpSpPr/>
            <p:nvPr/>
          </p:nvGrpSpPr>
          <p:grpSpPr>
            <a:xfrm rot="5400000">
              <a:off x="3188345" y="1748463"/>
              <a:ext cx="584314" cy="403248"/>
              <a:chOff x="1616075" y="463551"/>
              <a:chExt cx="1173163" cy="809625"/>
            </a:xfrm>
            <a:solidFill>
              <a:schemeClr val="bg1"/>
            </a:solidFill>
          </p:grpSpPr>
          <p:sp>
            <p:nvSpPr>
              <p:cNvPr id="1041" name="Freeform 17"/>
              <p:cNvSpPr>
                <a:spLocks noEditPoints="1"/>
              </p:cNvSpPr>
              <p:nvPr/>
            </p:nvSpPr>
            <p:spPr bwMode="auto">
              <a:xfrm>
                <a:off x="1616075" y="463551"/>
                <a:ext cx="814388" cy="804863"/>
              </a:xfrm>
              <a:custGeom>
                <a:avLst/>
                <a:gdLst/>
                <a:ahLst/>
                <a:cxnLst>
                  <a:cxn ang="0">
                    <a:pos x="215" y="95"/>
                  </a:cxn>
                  <a:cxn ang="0">
                    <a:pos x="190" y="38"/>
                  </a:cxn>
                  <a:cxn ang="0">
                    <a:pos x="165" y="19"/>
                  </a:cxn>
                  <a:cxn ang="0">
                    <a:pos x="117" y="0"/>
                  </a:cxn>
                  <a:cxn ang="0">
                    <a:pos x="75" y="28"/>
                  </a:cxn>
                  <a:cxn ang="0">
                    <a:pos x="38" y="24"/>
                  </a:cxn>
                  <a:cxn ang="0">
                    <a:pos x="28" y="74"/>
                  </a:cxn>
                  <a:cxn ang="0">
                    <a:pos x="0" y="116"/>
                  </a:cxn>
                  <a:cxn ang="0">
                    <a:pos x="25" y="174"/>
                  </a:cxn>
                  <a:cxn ang="0">
                    <a:pos x="50" y="192"/>
                  </a:cxn>
                  <a:cxn ang="0">
                    <a:pos x="98" y="212"/>
                  </a:cxn>
                  <a:cxn ang="0">
                    <a:pos x="141" y="183"/>
                  </a:cxn>
                  <a:cxn ang="0">
                    <a:pos x="177" y="187"/>
                  </a:cxn>
                  <a:cxn ang="0">
                    <a:pos x="187" y="138"/>
                  </a:cxn>
                  <a:cxn ang="0">
                    <a:pos x="165" y="174"/>
                  </a:cxn>
                  <a:cxn ang="0">
                    <a:pos x="140" y="164"/>
                  </a:cxn>
                  <a:cxn ang="0">
                    <a:pos x="126" y="173"/>
                  </a:cxn>
                  <a:cxn ang="0">
                    <a:pos x="99" y="194"/>
                  </a:cxn>
                  <a:cxn ang="0">
                    <a:pos x="88" y="170"/>
                  </a:cxn>
                  <a:cxn ang="0">
                    <a:pos x="72" y="166"/>
                  </a:cxn>
                  <a:cxn ang="0">
                    <a:pos x="38" y="162"/>
                  </a:cxn>
                  <a:cxn ang="0">
                    <a:pos x="48" y="138"/>
                  </a:cxn>
                  <a:cxn ang="0">
                    <a:pos x="39" y="123"/>
                  </a:cxn>
                  <a:cxn ang="0">
                    <a:pos x="17" y="97"/>
                  </a:cxn>
                  <a:cxn ang="0">
                    <a:pos x="42" y="87"/>
                  </a:cxn>
                  <a:cxn ang="0">
                    <a:pos x="46" y="71"/>
                  </a:cxn>
                  <a:cxn ang="0">
                    <a:pos x="50" y="38"/>
                  </a:cxn>
                  <a:cxn ang="0">
                    <a:pos x="75" y="47"/>
                  </a:cxn>
                  <a:cxn ang="0">
                    <a:pos x="90" y="38"/>
                  </a:cxn>
                  <a:cxn ang="0">
                    <a:pos x="116" y="18"/>
                  </a:cxn>
                  <a:cxn ang="0">
                    <a:pos x="127" y="42"/>
                  </a:cxn>
                  <a:cxn ang="0">
                    <a:pos x="144" y="46"/>
                  </a:cxn>
                  <a:cxn ang="0">
                    <a:pos x="177" y="49"/>
                  </a:cxn>
                  <a:cxn ang="0">
                    <a:pos x="167" y="74"/>
                  </a:cxn>
                  <a:cxn ang="0">
                    <a:pos x="177" y="88"/>
                  </a:cxn>
                  <a:cxn ang="0">
                    <a:pos x="198" y="114"/>
                  </a:cxn>
                  <a:cxn ang="0">
                    <a:pos x="173" y="125"/>
                  </a:cxn>
                  <a:cxn ang="0">
                    <a:pos x="169" y="141"/>
                  </a:cxn>
                  <a:cxn ang="0">
                    <a:pos x="165" y="174"/>
                  </a:cxn>
                  <a:cxn ang="0">
                    <a:pos x="165" y="174"/>
                  </a:cxn>
                </a:cxnLst>
                <a:rect l="0" t="0" r="r" b="b"/>
                <a:pathLst>
                  <a:path w="215" h="212">
                    <a:moveTo>
                      <a:pt x="215" y="115"/>
                    </a:moveTo>
                    <a:cubicBezTo>
                      <a:pt x="215" y="95"/>
                      <a:pt x="215" y="95"/>
                      <a:pt x="215" y="95"/>
                    </a:cubicBezTo>
                    <a:cubicBezTo>
                      <a:pt x="215" y="84"/>
                      <a:pt x="209" y="81"/>
                      <a:pt x="187" y="73"/>
                    </a:cubicBezTo>
                    <a:cubicBezTo>
                      <a:pt x="196" y="52"/>
                      <a:pt x="198" y="45"/>
                      <a:pt x="190" y="38"/>
                    </a:cubicBezTo>
                    <a:cubicBezTo>
                      <a:pt x="176" y="24"/>
                      <a:pt x="176" y="24"/>
                      <a:pt x="176" y="24"/>
                    </a:cubicBezTo>
                    <a:cubicBezTo>
                      <a:pt x="173" y="21"/>
                      <a:pt x="169" y="19"/>
                      <a:pt x="165" y="19"/>
                    </a:cubicBezTo>
                    <a:cubicBezTo>
                      <a:pt x="163" y="19"/>
                      <a:pt x="160" y="19"/>
                      <a:pt x="140" y="28"/>
                    </a:cubicBezTo>
                    <a:cubicBezTo>
                      <a:pt x="131" y="7"/>
                      <a:pt x="128" y="0"/>
                      <a:pt x="117" y="0"/>
                    </a:cubicBezTo>
                    <a:cubicBezTo>
                      <a:pt x="97" y="0"/>
                      <a:pt x="97" y="0"/>
                      <a:pt x="97" y="0"/>
                    </a:cubicBezTo>
                    <a:cubicBezTo>
                      <a:pt x="86" y="0"/>
                      <a:pt x="83" y="6"/>
                      <a:pt x="75" y="28"/>
                    </a:cubicBezTo>
                    <a:cubicBezTo>
                      <a:pt x="55" y="20"/>
                      <a:pt x="52" y="20"/>
                      <a:pt x="49" y="20"/>
                    </a:cubicBezTo>
                    <a:cubicBezTo>
                      <a:pt x="45" y="20"/>
                      <a:pt x="41" y="22"/>
                      <a:pt x="38" y="24"/>
                    </a:cubicBezTo>
                    <a:cubicBezTo>
                      <a:pt x="24" y="38"/>
                      <a:pt x="24" y="38"/>
                      <a:pt x="24" y="38"/>
                    </a:cubicBezTo>
                    <a:cubicBezTo>
                      <a:pt x="16" y="46"/>
                      <a:pt x="19" y="54"/>
                      <a:pt x="28" y="74"/>
                    </a:cubicBezTo>
                    <a:cubicBezTo>
                      <a:pt x="6" y="82"/>
                      <a:pt x="0" y="85"/>
                      <a:pt x="0" y="96"/>
                    </a:cubicBezTo>
                    <a:cubicBezTo>
                      <a:pt x="0" y="116"/>
                      <a:pt x="0" y="116"/>
                      <a:pt x="0" y="116"/>
                    </a:cubicBezTo>
                    <a:cubicBezTo>
                      <a:pt x="0" y="127"/>
                      <a:pt x="7" y="130"/>
                      <a:pt x="28" y="138"/>
                    </a:cubicBezTo>
                    <a:cubicBezTo>
                      <a:pt x="19" y="159"/>
                      <a:pt x="17" y="166"/>
                      <a:pt x="25" y="174"/>
                    </a:cubicBezTo>
                    <a:cubicBezTo>
                      <a:pt x="39" y="188"/>
                      <a:pt x="39" y="188"/>
                      <a:pt x="39" y="188"/>
                    </a:cubicBezTo>
                    <a:cubicBezTo>
                      <a:pt x="42" y="191"/>
                      <a:pt x="46" y="192"/>
                      <a:pt x="50" y="192"/>
                    </a:cubicBezTo>
                    <a:cubicBezTo>
                      <a:pt x="53" y="192"/>
                      <a:pt x="55" y="192"/>
                      <a:pt x="75" y="184"/>
                    </a:cubicBezTo>
                    <a:cubicBezTo>
                      <a:pt x="84" y="205"/>
                      <a:pt x="87" y="212"/>
                      <a:pt x="98" y="212"/>
                    </a:cubicBezTo>
                    <a:cubicBezTo>
                      <a:pt x="118" y="212"/>
                      <a:pt x="118" y="212"/>
                      <a:pt x="118" y="212"/>
                    </a:cubicBezTo>
                    <a:cubicBezTo>
                      <a:pt x="129" y="212"/>
                      <a:pt x="132" y="206"/>
                      <a:pt x="141" y="183"/>
                    </a:cubicBezTo>
                    <a:cubicBezTo>
                      <a:pt x="161" y="192"/>
                      <a:pt x="164" y="192"/>
                      <a:pt x="166" y="192"/>
                    </a:cubicBezTo>
                    <a:cubicBezTo>
                      <a:pt x="170" y="192"/>
                      <a:pt x="174" y="190"/>
                      <a:pt x="177" y="187"/>
                    </a:cubicBezTo>
                    <a:cubicBezTo>
                      <a:pt x="191" y="173"/>
                      <a:pt x="191" y="173"/>
                      <a:pt x="191" y="173"/>
                    </a:cubicBezTo>
                    <a:cubicBezTo>
                      <a:pt x="199" y="165"/>
                      <a:pt x="196" y="158"/>
                      <a:pt x="187" y="138"/>
                    </a:cubicBezTo>
                    <a:cubicBezTo>
                      <a:pt x="209" y="130"/>
                      <a:pt x="215" y="126"/>
                      <a:pt x="215" y="115"/>
                    </a:cubicBezTo>
                    <a:close/>
                    <a:moveTo>
                      <a:pt x="165" y="174"/>
                    </a:moveTo>
                    <a:cubicBezTo>
                      <a:pt x="163" y="174"/>
                      <a:pt x="158" y="172"/>
                      <a:pt x="144" y="166"/>
                    </a:cubicBezTo>
                    <a:cubicBezTo>
                      <a:pt x="140" y="164"/>
                      <a:pt x="140" y="164"/>
                      <a:pt x="140" y="164"/>
                    </a:cubicBezTo>
                    <a:cubicBezTo>
                      <a:pt x="127" y="170"/>
                      <a:pt x="127" y="170"/>
                      <a:pt x="127" y="170"/>
                    </a:cubicBezTo>
                    <a:cubicBezTo>
                      <a:pt x="126" y="173"/>
                      <a:pt x="126" y="173"/>
                      <a:pt x="126" y="173"/>
                    </a:cubicBezTo>
                    <a:cubicBezTo>
                      <a:pt x="124" y="178"/>
                      <a:pt x="119" y="190"/>
                      <a:pt x="117" y="194"/>
                    </a:cubicBezTo>
                    <a:cubicBezTo>
                      <a:pt x="99" y="194"/>
                      <a:pt x="99" y="194"/>
                      <a:pt x="99" y="194"/>
                    </a:cubicBezTo>
                    <a:cubicBezTo>
                      <a:pt x="97" y="190"/>
                      <a:pt x="92" y="178"/>
                      <a:pt x="90" y="173"/>
                    </a:cubicBezTo>
                    <a:cubicBezTo>
                      <a:pt x="88" y="170"/>
                      <a:pt x="88" y="170"/>
                      <a:pt x="88" y="170"/>
                    </a:cubicBezTo>
                    <a:cubicBezTo>
                      <a:pt x="75" y="164"/>
                      <a:pt x="75" y="164"/>
                      <a:pt x="75" y="164"/>
                    </a:cubicBezTo>
                    <a:cubicBezTo>
                      <a:pt x="72" y="166"/>
                      <a:pt x="72" y="166"/>
                      <a:pt x="72" y="166"/>
                    </a:cubicBezTo>
                    <a:cubicBezTo>
                      <a:pt x="57" y="172"/>
                      <a:pt x="52" y="174"/>
                      <a:pt x="51" y="175"/>
                    </a:cubicBezTo>
                    <a:cubicBezTo>
                      <a:pt x="38" y="162"/>
                      <a:pt x="38" y="162"/>
                      <a:pt x="38" y="162"/>
                    </a:cubicBezTo>
                    <a:cubicBezTo>
                      <a:pt x="39" y="158"/>
                      <a:pt x="44" y="146"/>
                      <a:pt x="46" y="141"/>
                    </a:cubicBezTo>
                    <a:cubicBezTo>
                      <a:pt x="48" y="138"/>
                      <a:pt x="48" y="138"/>
                      <a:pt x="48" y="138"/>
                    </a:cubicBezTo>
                    <a:cubicBezTo>
                      <a:pt x="42" y="125"/>
                      <a:pt x="42" y="125"/>
                      <a:pt x="42" y="125"/>
                    </a:cubicBezTo>
                    <a:cubicBezTo>
                      <a:pt x="39" y="123"/>
                      <a:pt x="39" y="123"/>
                      <a:pt x="39" y="123"/>
                    </a:cubicBezTo>
                    <a:cubicBezTo>
                      <a:pt x="34" y="122"/>
                      <a:pt x="22" y="117"/>
                      <a:pt x="17" y="115"/>
                    </a:cubicBezTo>
                    <a:cubicBezTo>
                      <a:pt x="17" y="97"/>
                      <a:pt x="17" y="97"/>
                      <a:pt x="17" y="97"/>
                    </a:cubicBezTo>
                    <a:cubicBezTo>
                      <a:pt x="22" y="95"/>
                      <a:pt x="33" y="91"/>
                      <a:pt x="39" y="88"/>
                    </a:cubicBezTo>
                    <a:cubicBezTo>
                      <a:pt x="42" y="87"/>
                      <a:pt x="42" y="87"/>
                      <a:pt x="42" y="87"/>
                    </a:cubicBezTo>
                    <a:cubicBezTo>
                      <a:pt x="48" y="74"/>
                      <a:pt x="48" y="74"/>
                      <a:pt x="48" y="74"/>
                    </a:cubicBezTo>
                    <a:cubicBezTo>
                      <a:pt x="46" y="71"/>
                      <a:pt x="46" y="71"/>
                      <a:pt x="46" y="71"/>
                    </a:cubicBezTo>
                    <a:cubicBezTo>
                      <a:pt x="44" y="66"/>
                      <a:pt x="39" y="55"/>
                      <a:pt x="37" y="50"/>
                    </a:cubicBezTo>
                    <a:cubicBezTo>
                      <a:pt x="50" y="38"/>
                      <a:pt x="50" y="38"/>
                      <a:pt x="50" y="38"/>
                    </a:cubicBezTo>
                    <a:cubicBezTo>
                      <a:pt x="52" y="38"/>
                      <a:pt x="57" y="40"/>
                      <a:pt x="72" y="46"/>
                    </a:cubicBezTo>
                    <a:cubicBezTo>
                      <a:pt x="75" y="47"/>
                      <a:pt x="75" y="47"/>
                      <a:pt x="75" y="47"/>
                    </a:cubicBezTo>
                    <a:cubicBezTo>
                      <a:pt x="88" y="42"/>
                      <a:pt x="88" y="42"/>
                      <a:pt x="88" y="42"/>
                    </a:cubicBezTo>
                    <a:cubicBezTo>
                      <a:pt x="90" y="38"/>
                      <a:pt x="90" y="38"/>
                      <a:pt x="90" y="38"/>
                    </a:cubicBezTo>
                    <a:cubicBezTo>
                      <a:pt x="91" y="34"/>
                      <a:pt x="96" y="22"/>
                      <a:pt x="98" y="18"/>
                    </a:cubicBezTo>
                    <a:cubicBezTo>
                      <a:pt x="116" y="18"/>
                      <a:pt x="116" y="18"/>
                      <a:pt x="116" y="18"/>
                    </a:cubicBezTo>
                    <a:cubicBezTo>
                      <a:pt x="119" y="22"/>
                      <a:pt x="124" y="34"/>
                      <a:pt x="125" y="39"/>
                    </a:cubicBezTo>
                    <a:cubicBezTo>
                      <a:pt x="127" y="42"/>
                      <a:pt x="127" y="42"/>
                      <a:pt x="127" y="42"/>
                    </a:cubicBezTo>
                    <a:cubicBezTo>
                      <a:pt x="140" y="47"/>
                      <a:pt x="140" y="47"/>
                      <a:pt x="140" y="47"/>
                    </a:cubicBezTo>
                    <a:cubicBezTo>
                      <a:pt x="144" y="46"/>
                      <a:pt x="144" y="46"/>
                      <a:pt x="144" y="46"/>
                    </a:cubicBezTo>
                    <a:cubicBezTo>
                      <a:pt x="158" y="39"/>
                      <a:pt x="163" y="37"/>
                      <a:pt x="165" y="37"/>
                    </a:cubicBezTo>
                    <a:cubicBezTo>
                      <a:pt x="177" y="49"/>
                      <a:pt x="177" y="49"/>
                      <a:pt x="177" y="49"/>
                    </a:cubicBezTo>
                    <a:cubicBezTo>
                      <a:pt x="176" y="54"/>
                      <a:pt x="171" y="66"/>
                      <a:pt x="169" y="70"/>
                    </a:cubicBezTo>
                    <a:cubicBezTo>
                      <a:pt x="167" y="74"/>
                      <a:pt x="167" y="74"/>
                      <a:pt x="167" y="74"/>
                    </a:cubicBezTo>
                    <a:cubicBezTo>
                      <a:pt x="173" y="87"/>
                      <a:pt x="173" y="87"/>
                      <a:pt x="173" y="87"/>
                    </a:cubicBezTo>
                    <a:cubicBezTo>
                      <a:pt x="177" y="88"/>
                      <a:pt x="177" y="88"/>
                      <a:pt x="177" y="88"/>
                    </a:cubicBezTo>
                    <a:cubicBezTo>
                      <a:pt x="181" y="90"/>
                      <a:pt x="193" y="94"/>
                      <a:pt x="198" y="97"/>
                    </a:cubicBezTo>
                    <a:cubicBezTo>
                      <a:pt x="198" y="114"/>
                      <a:pt x="198" y="114"/>
                      <a:pt x="198" y="114"/>
                    </a:cubicBezTo>
                    <a:cubicBezTo>
                      <a:pt x="194" y="117"/>
                      <a:pt x="181" y="121"/>
                      <a:pt x="176" y="123"/>
                    </a:cubicBezTo>
                    <a:cubicBezTo>
                      <a:pt x="173" y="125"/>
                      <a:pt x="173" y="125"/>
                      <a:pt x="173" y="125"/>
                    </a:cubicBezTo>
                    <a:cubicBezTo>
                      <a:pt x="167" y="138"/>
                      <a:pt x="167" y="138"/>
                      <a:pt x="167" y="138"/>
                    </a:cubicBezTo>
                    <a:cubicBezTo>
                      <a:pt x="169" y="141"/>
                      <a:pt x="169" y="141"/>
                      <a:pt x="169" y="141"/>
                    </a:cubicBezTo>
                    <a:cubicBezTo>
                      <a:pt x="171" y="145"/>
                      <a:pt x="177" y="157"/>
                      <a:pt x="178" y="162"/>
                    </a:cubicBezTo>
                    <a:lnTo>
                      <a:pt x="165" y="174"/>
                    </a:lnTo>
                    <a:close/>
                    <a:moveTo>
                      <a:pt x="165" y="174"/>
                    </a:moveTo>
                    <a:cubicBezTo>
                      <a:pt x="165" y="174"/>
                      <a:pt x="165" y="174"/>
                      <a:pt x="165" y="174"/>
                    </a:cubicBezTo>
                  </a:path>
                </a:pathLst>
              </a:custGeom>
              <a:grpFill/>
              <a:ln w="9525">
                <a:noFill/>
                <a:round/>
              </a:ln>
            </p:spPr>
            <p:txBody>
              <a:bodyPr vert="horz" wrap="square" lIns="121920" tIns="60960" rIns="121920" bIns="60960" numCol="1" anchor="t" anchorCtr="0" compatLnSpc="1"/>
              <a:lstStyle/>
              <a:p>
                <a:pPr defTabSz="1375410">
                  <a:lnSpc>
                    <a:spcPct val="130000"/>
                  </a:lnSpc>
                </a:pPr>
                <a:endParaRPr lang="en-US" sz="2665">
                  <a:solidFill>
                    <a:schemeClr val="bg1"/>
                  </a:solidFill>
                  <a:latin typeface="字体视界法棍体" panose="02010601030101010101" pitchFamily="2" charset="-122"/>
                  <a:ea typeface="字体视界法棍体" panose="02010601030101010101" pitchFamily="2" charset="-122"/>
                  <a:cs typeface="+mn-ea"/>
                  <a:sym typeface="+mn-lt"/>
                </a:endParaRPr>
              </a:p>
            </p:txBody>
          </p:sp>
          <p:sp>
            <p:nvSpPr>
              <p:cNvPr id="1042" name="Freeform 18"/>
              <p:cNvSpPr>
                <a:spLocks noEditPoints="1"/>
              </p:cNvSpPr>
              <p:nvPr/>
            </p:nvSpPr>
            <p:spPr bwMode="auto">
              <a:xfrm>
                <a:off x="1903413" y="744538"/>
                <a:ext cx="242888" cy="239713"/>
              </a:xfrm>
              <a:custGeom>
                <a:avLst/>
                <a:gdLst/>
                <a:ahLst/>
                <a:cxnLst>
                  <a:cxn ang="0">
                    <a:pos x="32" y="0"/>
                  </a:cxn>
                  <a:cxn ang="0">
                    <a:pos x="0" y="32"/>
                  </a:cxn>
                  <a:cxn ang="0">
                    <a:pos x="32" y="63"/>
                  </a:cxn>
                  <a:cxn ang="0">
                    <a:pos x="64" y="32"/>
                  </a:cxn>
                  <a:cxn ang="0">
                    <a:pos x="32" y="0"/>
                  </a:cxn>
                  <a:cxn ang="0">
                    <a:pos x="32" y="46"/>
                  </a:cxn>
                  <a:cxn ang="0">
                    <a:pos x="17" y="32"/>
                  </a:cxn>
                  <a:cxn ang="0">
                    <a:pos x="32" y="18"/>
                  </a:cxn>
                  <a:cxn ang="0">
                    <a:pos x="46" y="32"/>
                  </a:cxn>
                  <a:cxn ang="0">
                    <a:pos x="32" y="46"/>
                  </a:cxn>
                  <a:cxn ang="0">
                    <a:pos x="32" y="46"/>
                  </a:cxn>
                  <a:cxn ang="0">
                    <a:pos x="32" y="46"/>
                  </a:cxn>
                </a:cxnLst>
                <a:rect l="0" t="0" r="r" b="b"/>
                <a:pathLst>
                  <a:path w="64" h="63">
                    <a:moveTo>
                      <a:pt x="32" y="0"/>
                    </a:moveTo>
                    <a:cubicBezTo>
                      <a:pt x="14" y="0"/>
                      <a:pt x="0" y="15"/>
                      <a:pt x="0" y="32"/>
                    </a:cubicBezTo>
                    <a:cubicBezTo>
                      <a:pt x="0" y="49"/>
                      <a:pt x="14" y="63"/>
                      <a:pt x="32" y="63"/>
                    </a:cubicBezTo>
                    <a:cubicBezTo>
                      <a:pt x="49" y="63"/>
                      <a:pt x="64" y="49"/>
                      <a:pt x="64" y="32"/>
                    </a:cubicBezTo>
                    <a:cubicBezTo>
                      <a:pt x="64" y="15"/>
                      <a:pt x="49" y="0"/>
                      <a:pt x="32" y="0"/>
                    </a:cubicBezTo>
                    <a:close/>
                    <a:moveTo>
                      <a:pt x="32" y="46"/>
                    </a:moveTo>
                    <a:cubicBezTo>
                      <a:pt x="24" y="46"/>
                      <a:pt x="17" y="40"/>
                      <a:pt x="17" y="32"/>
                    </a:cubicBezTo>
                    <a:cubicBezTo>
                      <a:pt x="17" y="24"/>
                      <a:pt x="24" y="18"/>
                      <a:pt x="32" y="18"/>
                    </a:cubicBezTo>
                    <a:cubicBezTo>
                      <a:pt x="40" y="18"/>
                      <a:pt x="46" y="24"/>
                      <a:pt x="46" y="32"/>
                    </a:cubicBezTo>
                    <a:cubicBezTo>
                      <a:pt x="46" y="40"/>
                      <a:pt x="40" y="46"/>
                      <a:pt x="32" y="46"/>
                    </a:cubicBezTo>
                    <a:close/>
                    <a:moveTo>
                      <a:pt x="32" y="46"/>
                    </a:moveTo>
                    <a:cubicBezTo>
                      <a:pt x="32" y="46"/>
                      <a:pt x="32" y="46"/>
                      <a:pt x="32" y="46"/>
                    </a:cubicBezTo>
                  </a:path>
                </a:pathLst>
              </a:custGeom>
              <a:grpFill/>
              <a:ln w="9525">
                <a:noFill/>
                <a:round/>
              </a:ln>
            </p:spPr>
            <p:txBody>
              <a:bodyPr vert="horz" wrap="square" lIns="121920" tIns="60960" rIns="121920" bIns="60960" numCol="1" anchor="t" anchorCtr="0" compatLnSpc="1"/>
              <a:lstStyle/>
              <a:p>
                <a:pPr defTabSz="1375410">
                  <a:lnSpc>
                    <a:spcPct val="130000"/>
                  </a:lnSpc>
                </a:pPr>
                <a:endParaRPr lang="en-US" sz="2665">
                  <a:solidFill>
                    <a:schemeClr val="bg1"/>
                  </a:solidFill>
                  <a:latin typeface="字体视界法棍体" panose="02010601030101010101" pitchFamily="2" charset="-122"/>
                  <a:ea typeface="字体视界法棍体" panose="02010601030101010101" pitchFamily="2" charset="-122"/>
                  <a:cs typeface="+mn-ea"/>
                  <a:sym typeface="+mn-lt"/>
                </a:endParaRPr>
              </a:p>
            </p:txBody>
          </p:sp>
          <p:sp>
            <p:nvSpPr>
              <p:cNvPr id="1043" name="Freeform 19"/>
              <p:cNvSpPr>
                <a:spLocks noEditPoints="1"/>
              </p:cNvSpPr>
              <p:nvPr/>
            </p:nvSpPr>
            <p:spPr bwMode="auto">
              <a:xfrm>
                <a:off x="2414588" y="903288"/>
                <a:ext cx="374650" cy="369888"/>
              </a:xfrm>
              <a:custGeom>
                <a:avLst/>
                <a:gdLst/>
                <a:ahLst/>
                <a:cxnLst>
                  <a:cxn ang="0">
                    <a:pos x="87" y="17"/>
                  </a:cxn>
                  <a:cxn ang="0">
                    <a:pos x="76" y="9"/>
                  </a:cxn>
                  <a:cxn ang="0">
                    <a:pos x="54" y="0"/>
                  </a:cxn>
                  <a:cxn ang="0">
                    <a:pos x="34" y="13"/>
                  </a:cxn>
                  <a:cxn ang="0">
                    <a:pos x="18" y="11"/>
                  </a:cxn>
                  <a:cxn ang="0">
                    <a:pos x="13" y="34"/>
                  </a:cxn>
                  <a:cxn ang="0">
                    <a:pos x="0" y="53"/>
                  </a:cxn>
                  <a:cxn ang="0">
                    <a:pos x="11" y="80"/>
                  </a:cxn>
                  <a:cxn ang="0">
                    <a:pos x="23" y="88"/>
                  </a:cxn>
                  <a:cxn ang="0">
                    <a:pos x="45" y="97"/>
                  </a:cxn>
                  <a:cxn ang="0">
                    <a:pos x="64" y="84"/>
                  </a:cxn>
                  <a:cxn ang="0">
                    <a:pos x="81" y="86"/>
                  </a:cxn>
                  <a:cxn ang="0">
                    <a:pos x="86" y="63"/>
                  </a:cxn>
                  <a:cxn ang="0">
                    <a:pos x="99" y="44"/>
                  </a:cxn>
                  <a:cxn ang="0">
                    <a:pos x="91" y="52"/>
                  </a:cxn>
                  <a:cxn ang="0">
                    <a:pos x="79" y="57"/>
                  </a:cxn>
                  <a:cxn ang="0">
                    <a:pos x="78" y="65"/>
                  </a:cxn>
                  <a:cxn ang="0">
                    <a:pos x="76" y="80"/>
                  </a:cxn>
                  <a:cxn ang="0">
                    <a:pos x="64" y="75"/>
                  </a:cxn>
                  <a:cxn ang="0">
                    <a:pos x="58" y="79"/>
                  </a:cxn>
                  <a:cxn ang="0">
                    <a:pos x="45" y="89"/>
                  </a:cxn>
                  <a:cxn ang="0">
                    <a:pos x="41" y="78"/>
                  </a:cxn>
                  <a:cxn ang="0">
                    <a:pos x="33" y="76"/>
                  </a:cxn>
                  <a:cxn ang="0">
                    <a:pos x="17" y="74"/>
                  </a:cxn>
                  <a:cxn ang="0">
                    <a:pos x="22" y="63"/>
                  </a:cxn>
                  <a:cxn ang="0">
                    <a:pos x="18" y="57"/>
                  </a:cxn>
                  <a:cxn ang="0">
                    <a:pos x="8" y="45"/>
                  </a:cxn>
                  <a:cxn ang="0">
                    <a:pos x="19" y="40"/>
                  </a:cxn>
                  <a:cxn ang="0">
                    <a:pos x="21" y="32"/>
                  </a:cxn>
                  <a:cxn ang="0">
                    <a:pos x="23" y="17"/>
                  </a:cxn>
                  <a:cxn ang="0">
                    <a:pos x="34" y="22"/>
                  </a:cxn>
                  <a:cxn ang="0">
                    <a:pos x="41" y="18"/>
                  </a:cxn>
                  <a:cxn ang="0">
                    <a:pos x="53" y="8"/>
                  </a:cxn>
                  <a:cxn ang="0">
                    <a:pos x="58" y="19"/>
                  </a:cxn>
                  <a:cxn ang="0">
                    <a:pos x="66" y="21"/>
                  </a:cxn>
                  <a:cxn ang="0">
                    <a:pos x="81" y="23"/>
                  </a:cxn>
                  <a:cxn ang="0">
                    <a:pos x="77" y="34"/>
                  </a:cxn>
                  <a:cxn ang="0">
                    <a:pos x="81" y="41"/>
                  </a:cxn>
                  <a:cxn ang="0">
                    <a:pos x="91" y="52"/>
                  </a:cxn>
                  <a:cxn ang="0">
                    <a:pos x="91" y="52"/>
                  </a:cxn>
                </a:cxnLst>
                <a:rect l="0" t="0" r="r" b="b"/>
                <a:pathLst>
                  <a:path w="99" h="97">
                    <a:moveTo>
                      <a:pt x="86" y="34"/>
                    </a:moveTo>
                    <a:cubicBezTo>
                      <a:pt x="90" y="24"/>
                      <a:pt x="91" y="21"/>
                      <a:pt x="87" y="17"/>
                    </a:cubicBezTo>
                    <a:cubicBezTo>
                      <a:pt x="81" y="11"/>
                      <a:pt x="81" y="11"/>
                      <a:pt x="81" y="11"/>
                    </a:cubicBezTo>
                    <a:cubicBezTo>
                      <a:pt x="79" y="10"/>
                      <a:pt x="78" y="9"/>
                      <a:pt x="76" y="9"/>
                    </a:cubicBezTo>
                    <a:cubicBezTo>
                      <a:pt x="75" y="9"/>
                      <a:pt x="73" y="9"/>
                      <a:pt x="64" y="13"/>
                    </a:cubicBezTo>
                    <a:cubicBezTo>
                      <a:pt x="60" y="3"/>
                      <a:pt x="59" y="0"/>
                      <a:pt x="54" y="0"/>
                    </a:cubicBezTo>
                    <a:cubicBezTo>
                      <a:pt x="44" y="0"/>
                      <a:pt x="44" y="0"/>
                      <a:pt x="44" y="0"/>
                    </a:cubicBezTo>
                    <a:cubicBezTo>
                      <a:pt x="40" y="0"/>
                      <a:pt x="38" y="3"/>
                      <a:pt x="34" y="13"/>
                    </a:cubicBezTo>
                    <a:cubicBezTo>
                      <a:pt x="25" y="9"/>
                      <a:pt x="24" y="9"/>
                      <a:pt x="23" y="9"/>
                    </a:cubicBezTo>
                    <a:cubicBezTo>
                      <a:pt x="21" y="9"/>
                      <a:pt x="19" y="10"/>
                      <a:pt x="18" y="11"/>
                    </a:cubicBezTo>
                    <a:cubicBezTo>
                      <a:pt x="11" y="18"/>
                      <a:pt x="11" y="18"/>
                      <a:pt x="11" y="18"/>
                    </a:cubicBezTo>
                    <a:cubicBezTo>
                      <a:pt x="7" y="21"/>
                      <a:pt x="9" y="25"/>
                      <a:pt x="13" y="34"/>
                    </a:cubicBezTo>
                    <a:cubicBezTo>
                      <a:pt x="3" y="38"/>
                      <a:pt x="0" y="39"/>
                      <a:pt x="0" y="44"/>
                    </a:cubicBezTo>
                    <a:cubicBezTo>
                      <a:pt x="0" y="53"/>
                      <a:pt x="0" y="53"/>
                      <a:pt x="0" y="53"/>
                    </a:cubicBezTo>
                    <a:cubicBezTo>
                      <a:pt x="0" y="59"/>
                      <a:pt x="3" y="60"/>
                      <a:pt x="13" y="64"/>
                    </a:cubicBezTo>
                    <a:cubicBezTo>
                      <a:pt x="9" y="73"/>
                      <a:pt x="8" y="76"/>
                      <a:pt x="11" y="80"/>
                    </a:cubicBezTo>
                    <a:cubicBezTo>
                      <a:pt x="18" y="86"/>
                      <a:pt x="18" y="86"/>
                      <a:pt x="18" y="86"/>
                    </a:cubicBezTo>
                    <a:cubicBezTo>
                      <a:pt x="19" y="87"/>
                      <a:pt x="21" y="88"/>
                      <a:pt x="23" y="88"/>
                    </a:cubicBezTo>
                    <a:cubicBezTo>
                      <a:pt x="24" y="88"/>
                      <a:pt x="25" y="88"/>
                      <a:pt x="35" y="84"/>
                    </a:cubicBezTo>
                    <a:cubicBezTo>
                      <a:pt x="38" y="94"/>
                      <a:pt x="40" y="97"/>
                      <a:pt x="45" y="97"/>
                    </a:cubicBezTo>
                    <a:cubicBezTo>
                      <a:pt x="54" y="97"/>
                      <a:pt x="54" y="97"/>
                      <a:pt x="54" y="97"/>
                    </a:cubicBezTo>
                    <a:cubicBezTo>
                      <a:pt x="59" y="97"/>
                      <a:pt x="61" y="94"/>
                      <a:pt x="64" y="84"/>
                    </a:cubicBezTo>
                    <a:cubicBezTo>
                      <a:pt x="74" y="88"/>
                      <a:pt x="75" y="88"/>
                      <a:pt x="76" y="88"/>
                    </a:cubicBezTo>
                    <a:cubicBezTo>
                      <a:pt x="78" y="88"/>
                      <a:pt x="80" y="87"/>
                      <a:pt x="81" y="86"/>
                    </a:cubicBezTo>
                    <a:cubicBezTo>
                      <a:pt x="88" y="79"/>
                      <a:pt x="88" y="79"/>
                      <a:pt x="88" y="79"/>
                    </a:cubicBezTo>
                    <a:cubicBezTo>
                      <a:pt x="91" y="76"/>
                      <a:pt x="90" y="72"/>
                      <a:pt x="86" y="63"/>
                    </a:cubicBezTo>
                    <a:cubicBezTo>
                      <a:pt x="95" y="59"/>
                      <a:pt x="99" y="58"/>
                      <a:pt x="99" y="53"/>
                    </a:cubicBezTo>
                    <a:cubicBezTo>
                      <a:pt x="99" y="44"/>
                      <a:pt x="99" y="44"/>
                      <a:pt x="99" y="44"/>
                    </a:cubicBezTo>
                    <a:cubicBezTo>
                      <a:pt x="99" y="39"/>
                      <a:pt x="95" y="37"/>
                      <a:pt x="86" y="34"/>
                    </a:cubicBezTo>
                    <a:close/>
                    <a:moveTo>
                      <a:pt x="91" y="52"/>
                    </a:moveTo>
                    <a:cubicBezTo>
                      <a:pt x="89" y="54"/>
                      <a:pt x="83" y="56"/>
                      <a:pt x="81" y="57"/>
                    </a:cubicBezTo>
                    <a:cubicBezTo>
                      <a:pt x="79" y="57"/>
                      <a:pt x="79" y="57"/>
                      <a:pt x="79" y="57"/>
                    </a:cubicBezTo>
                    <a:cubicBezTo>
                      <a:pt x="77" y="63"/>
                      <a:pt x="77" y="63"/>
                      <a:pt x="77" y="63"/>
                    </a:cubicBezTo>
                    <a:cubicBezTo>
                      <a:pt x="78" y="65"/>
                      <a:pt x="78" y="65"/>
                      <a:pt x="78" y="65"/>
                    </a:cubicBezTo>
                    <a:cubicBezTo>
                      <a:pt x="78" y="67"/>
                      <a:pt x="81" y="72"/>
                      <a:pt x="82" y="74"/>
                    </a:cubicBezTo>
                    <a:cubicBezTo>
                      <a:pt x="76" y="80"/>
                      <a:pt x="76" y="80"/>
                      <a:pt x="76" y="80"/>
                    </a:cubicBezTo>
                    <a:cubicBezTo>
                      <a:pt x="75" y="80"/>
                      <a:pt x="72" y="79"/>
                      <a:pt x="66" y="76"/>
                    </a:cubicBezTo>
                    <a:cubicBezTo>
                      <a:pt x="64" y="75"/>
                      <a:pt x="64" y="75"/>
                      <a:pt x="64" y="75"/>
                    </a:cubicBezTo>
                    <a:cubicBezTo>
                      <a:pt x="58" y="78"/>
                      <a:pt x="58" y="78"/>
                      <a:pt x="58" y="78"/>
                    </a:cubicBezTo>
                    <a:cubicBezTo>
                      <a:pt x="58" y="79"/>
                      <a:pt x="58" y="79"/>
                      <a:pt x="58" y="79"/>
                    </a:cubicBezTo>
                    <a:cubicBezTo>
                      <a:pt x="57" y="81"/>
                      <a:pt x="55" y="87"/>
                      <a:pt x="54" y="89"/>
                    </a:cubicBezTo>
                    <a:cubicBezTo>
                      <a:pt x="45" y="89"/>
                      <a:pt x="45" y="89"/>
                      <a:pt x="45" y="89"/>
                    </a:cubicBezTo>
                    <a:cubicBezTo>
                      <a:pt x="44" y="87"/>
                      <a:pt x="42" y="82"/>
                      <a:pt x="41" y="79"/>
                    </a:cubicBezTo>
                    <a:cubicBezTo>
                      <a:pt x="41" y="78"/>
                      <a:pt x="41" y="78"/>
                      <a:pt x="41" y="78"/>
                    </a:cubicBezTo>
                    <a:cubicBezTo>
                      <a:pt x="35" y="75"/>
                      <a:pt x="35" y="75"/>
                      <a:pt x="35" y="75"/>
                    </a:cubicBezTo>
                    <a:cubicBezTo>
                      <a:pt x="33" y="76"/>
                      <a:pt x="33" y="76"/>
                      <a:pt x="33" y="76"/>
                    </a:cubicBezTo>
                    <a:cubicBezTo>
                      <a:pt x="26" y="79"/>
                      <a:pt x="24" y="80"/>
                      <a:pt x="23" y="80"/>
                    </a:cubicBezTo>
                    <a:cubicBezTo>
                      <a:pt x="17" y="74"/>
                      <a:pt x="17" y="74"/>
                      <a:pt x="17" y="74"/>
                    </a:cubicBezTo>
                    <a:cubicBezTo>
                      <a:pt x="18" y="72"/>
                      <a:pt x="20" y="67"/>
                      <a:pt x="21" y="65"/>
                    </a:cubicBezTo>
                    <a:cubicBezTo>
                      <a:pt x="22" y="63"/>
                      <a:pt x="22" y="63"/>
                      <a:pt x="22" y="63"/>
                    </a:cubicBezTo>
                    <a:cubicBezTo>
                      <a:pt x="19" y="57"/>
                      <a:pt x="19" y="57"/>
                      <a:pt x="19" y="57"/>
                    </a:cubicBezTo>
                    <a:cubicBezTo>
                      <a:pt x="18" y="57"/>
                      <a:pt x="18" y="57"/>
                      <a:pt x="18" y="57"/>
                    </a:cubicBezTo>
                    <a:cubicBezTo>
                      <a:pt x="16" y="56"/>
                      <a:pt x="10" y="54"/>
                      <a:pt x="8" y="53"/>
                    </a:cubicBezTo>
                    <a:cubicBezTo>
                      <a:pt x="8" y="45"/>
                      <a:pt x="8" y="45"/>
                      <a:pt x="8" y="45"/>
                    </a:cubicBezTo>
                    <a:cubicBezTo>
                      <a:pt x="10" y="44"/>
                      <a:pt x="15" y="42"/>
                      <a:pt x="18" y="41"/>
                    </a:cubicBezTo>
                    <a:cubicBezTo>
                      <a:pt x="19" y="40"/>
                      <a:pt x="19" y="40"/>
                      <a:pt x="19" y="40"/>
                    </a:cubicBezTo>
                    <a:cubicBezTo>
                      <a:pt x="22" y="34"/>
                      <a:pt x="22" y="34"/>
                      <a:pt x="22" y="34"/>
                    </a:cubicBezTo>
                    <a:cubicBezTo>
                      <a:pt x="21" y="32"/>
                      <a:pt x="21" y="32"/>
                      <a:pt x="21" y="32"/>
                    </a:cubicBezTo>
                    <a:cubicBezTo>
                      <a:pt x="20" y="31"/>
                      <a:pt x="18" y="25"/>
                      <a:pt x="17" y="23"/>
                    </a:cubicBezTo>
                    <a:cubicBezTo>
                      <a:pt x="23" y="17"/>
                      <a:pt x="23" y="17"/>
                      <a:pt x="23" y="17"/>
                    </a:cubicBezTo>
                    <a:cubicBezTo>
                      <a:pt x="24" y="18"/>
                      <a:pt x="26" y="18"/>
                      <a:pt x="33" y="21"/>
                    </a:cubicBezTo>
                    <a:cubicBezTo>
                      <a:pt x="34" y="22"/>
                      <a:pt x="34" y="22"/>
                      <a:pt x="34" y="22"/>
                    </a:cubicBezTo>
                    <a:cubicBezTo>
                      <a:pt x="40" y="19"/>
                      <a:pt x="40" y="19"/>
                      <a:pt x="40" y="19"/>
                    </a:cubicBezTo>
                    <a:cubicBezTo>
                      <a:pt x="41" y="18"/>
                      <a:pt x="41" y="18"/>
                      <a:pt x="41" y="18"/>
                    </a:cubicBezTo>
                    <a:cubicBezTo>
                      <a:pt x="42" y="16"/>
                      <a:pt x="44" y="10"/>
                      <a:pt x="45" y="8"/>
                    </a:cubicBezTo>
                    <a:cubicBezTo>
                      <a:pt x="53" y="8"/>
                      <a:pt x="53" y="8"/>
                      <a:pt x="53" y="8"/>
                    </a:cubicBezTo>
                    <a:cubicBezTo>
                      <a:pt x="54" y="10"/>
                      <a:pt x="57" y="16"/>
                      <a:pt x="58" y="18"/>
                    </a:cubicBezTo>
                    <a:cubicBezTo>
                      <a:pt x="58" y="19"/>
                      <a:pt x="58" y="19"/>
                      <a:pt x="58" y="19"/>
                    </a:cubicBezTo>
                    <a:cubicBezTo>
                      <a:pt x="64" y="22"/>
                      <a:pt x="64" y="22"/>
                      <a:pt x="64" y="22"/>
                    </a:cubicBezTo>
                    <a:cubicBezTo>
                      <a:pt x="66" y="21"/>
                      <a:pt x="66" y="21"/>
                      <a:pt x="66" y="21"/>
                    </a:cubicBezTo>
                    <a:cubicBezTo>
                      <a:pt x="72" y="18"/>
                      <a:pt x="75" y="17"/>
                      <a:pt x="75" y="17"/>
                    </a:cubicBezTo>
                    <a:cubicBezTo>
                      <a:pt x="81" y="23"/>
                      <a:pt x="81" y="23"/>
                      <a:pt x="81" y="23"/>
                    </a:cubicBezTo>
                    <a:cubicBezTo>
                      <a:pt x="81" y="25"/>
                      <a:pt x="78" y="30"/>
                      <a:pt x="77" y="32"/>
                    </a:cubicBezTo>
                    <a:cubicBezTo>
                      <a:pt x="77" y="34"/>
                      <a:pt x="77" y="34"/>
                      <a:pt x="77" y="34"/>
                    </a:cubicBezTo>
                    <a:cubicBezTo>
                      <a:pt x="79" y="40"/>
                      <a:pt x="79" y="40"/>
                      <a:pt x="79" y="40"/>
                    </a:cubicBezTo>
                    <a:cubicBezTo>
                      <a:pt x="81" y="41"/>
                      <a:pt x="81" y="41"/>
                      <a:pt x="81" y="41"/>
                    </a:cubicBezTo>
                    <a:cubicBezTo>
                      <a:pt x="83" y="41"/>
                      <a:pt x="89" y="43"/>
                      <a:pt x="91" y="44"/>
                    </a:cubicBezTo>
                    <a:lnTo>
                      <a:pt x="91" y="52"/>
                    </a:lnTo>
                    <a:close/>
                    <a:moveTo>
                      <a:pt x="91" y="52"/>
                    </a:moveTo>
                    <a:cubicBezTo>
                      <a:pt x="91" y="52"/>
                      <a:pt x="91" y="52"/>
                      <a:pt x="91" y="52"/>
                    </a:cubicBezTo>
                  </a:path>
                </a:pathLst>
              </a:custGeom>
              <a:grpFill/>
              <a:ln w="9525">
                <a:noFill/>
                <a:round/>
              </a:ln>
            </p:spPr>
            <p:txBody>
              <a:bodyPr vert="horz" wrap="square" lIns="121920" tIns="60960" rIns="121920" bIns="60960" numCol="1" anchor="t" anchorCtr="0" compatLnSpc="1"/>
              <a:lstStyle/>
              <a:p>
                <a:pPr defTabSz="1375410">
                  <a:lnSpc>
                    <a:spcPct val="130000"/>
                  </a:lnSpc>
                </a:pPr>
                <a:endParaRPr lang="en-US" sz="2665">
                  <a:solidFill>
                    <a:schemeClr val="bg1"/>
                  </a:solidFill>
                  <a:latin typeface="字体视界法棍体" panose="02010601030101010101" pitchFamily="2" charset="-122"/>
                  <a:ea typeface="字体视界法棍体" panose="02010601030101010101" pitchFamily="2" charset="-122"/>
                  <a:cs typeface="+mn-ea"/>
                  <a:sym typeface="+mn-lt"/>
                </a:endParaRPr>
              </a:p>
            </p:txBody>
          </p:sp>
          <p:sp>
            <p:nvSpPr>
              <p:cNvPr id="1044" name="Freeform 20"/>
              <p:cNvSpPr>
                <a:spLocks noEditPoints="1"/>
              </p:cNvSpPr>
              <p:nvPr/>
            </p:nvSpPr>
            <p:spPr bwMode="auto">
              <a:xfrm>
                <a:off x="2547938" y="1033463"/>
                <a:ext cx="109538" cy="109538"/>
              </a:xfrm>
              <a:custGeom>
                <a:avLst/>
                <a:gdLst/>
                <a:ahLst/>
                <a:cxnLst>
                  <a:cxn ang="0">
                    <a:pos x="14" y="0"/>
                  </a:cxn>
                  <a:cxn ang="0">
                    <a:pos x="0" y="15"/>
                  </a:cxn>
                  <a:cxn ang="0">
                    <a:pos x="14" y="29"/>
                  </a:cxn>
                  <a:cxn ang="0">
                    <a:pos x="29" y="15"/>
                  </a:cxn>
                  <a:cxn ang="0">
                    <a:pos x="14" y="0"/>
                  </a:cxn>
                  <a:cxn ang="0">
                    <a:pos x="14" y="21"/>
                  </a:cxn>
                  <a:cxn ang="0">
                    <a:pos x="8" y="15"/>
                  </a:cxn>
                  <a:cxn ang="0">
                    <a:pos x="14" y="8"/>
                  </a:cxn>
                  <a:cxn ang="0">
                    <a:pos x="21" y="15"/>
                  </a:cxn>
                  <a:cxn ang="0">
                    <a:pos x="14" y="21"/>
                  </a:cxn>
                  <a:cxn ang="0">
                    <a:pos x="14" y="21"/>
                  </a:cxn>
                  <a:cxn ang="0">
                    <a:pos x="14" y="21"/>
                  </a:cxn>
                </a:cxnLst>
                <a:rect l="0" t="0" r="r" b="b"/>
                <a:pathLst>
                  <a:path w="29" h="29">
                    <a:moveTo>
                      <a:pt x="14" y="0"/>
                    </a:moveTo>
                    <a:cubicBezTo>
                      <a:pt x="6" y="0"/>
                      <a:pt x="0" y="7"/>
                      <a:pt x="0" y="15"/>
                    </a:cubicBezTo>
                    <a:cubicBezTo>
                      <a:pt x="0" y="23"/>
                      <a:pt x="6" y="29"/>
                      <a:pt x="14" y="29"/>
                    </a:cubicBezTo>
                    <a:cubicBezTo>
                      <a:pt x="22" y="29"/>
                      <a:pt x="29" y="23"/>
                      <a:pt x="29" y="15"/>
                    </a:cubicBezTo>
                    <a:cubicBezTo>
                      <a:pt x="29" y="7"/>
                      <a:pt x="22" y="0"/>
                      <a:pt x="14" y="0"/>
                    </a:cubicBezTo>
                    <a:close/>
                    <a:moveTo>
                      <a:pt x="14" y="21"/>
                    </a:moveTo>
                    <a:cubicBezTo>
                      <a:pt x="11" y="21"/>
                      <a:pt x="8" y="18"/>
                      <a:pt x="8" y="15"/>
                    </a:cubicBezTo>
                    <a:cubicBezTo>
                      <a:pt x="8" y="11"/>
                      <a:pt x="11" y="8"/>
                      <a:pt x="14" y="8"/>
                    </a:cubicBezTo>
                    <a:cubicBezTo>
                      <a:pt x="18" y="8"/>
                      <a:pt x="21" y="11"/>
                      <a:pt x="21" y="15"/>
                    </a:cubicBezTo>
                    <a:cubicBezTo>
                      <a:pt x="21" y="18"/>
                      <a:pt x="18" y="21"/>
                      <a:pt x="14" y="21"/>
                    </a:cubicBezTo>
                    <a:close/>
                    <a:moveTo>
                      <a:pt x="14" y="21"/>
                    </a:moveTo>
                    <a:cubicBezTo>
                      <a:pt x="14" y="21"/>
                      <a:pt x="14" y="21"/>
                      <a:pt x="14" y="21"/>
                    </a:cubicBezTo>
                  </a:path>
                </a:pathLst>
              </a:custGeom>
              <a:grpFill/>
              <a:ln w="9525">
                <a:noFill/>
                <a:round/>
              </a:ln>
            </p:spPr>
            <p:txBody>
              <a:bodyPr vert="horz" wrap="square" lIns="121920" tIns="60960" rIns="121920" bIns="60960" numCol="1" anchor="t" anchorCtr="0" compatLnSpc="1"/>
              <a:lstStyle/>
              <a:p>
                <a:pPr defTabSz="1375410">
                  <a:lnSpc>
                    <a:spcPct val="130000"/>
                  </a:lnSpc>
                </a:pPr>
                <a:endParaRPr lang="en-US" sz="2665">
                  <a:solidFill>
                    <a:schemeClr val="bg1"/>
                  </a:solidFill>
                  <a:latin typeface="字体视界法棍体" panose="02010601030101010101" pitchFamily="2" charset="-122"/>
                  <a:ea typeface="字体视界法棍体" panose="02010601030101010101" pitchFamily="2" charset="-122"/>
                  <a:cs typeface="+mn-ea"/>
                  <a:sym typeface="+mn-lt"/>
                </a:endParaRPr>
              </a:p>
            </p:txBody>
          </p:sp>
        </p:grpSp>
        <p:sp>
          <p:nvSpPr>
            <p:cNvPr id="152" name="Text Placeholder 3"/>
            <p:cNvSpPr txBox="1"/>
            <p:nvPr/>
          </p:nvSpPr>
          <p:spPr>
            <a:xfrm rot="5400000">
              <a:off x="2757235" y="1836127"/>
              <a:ext cx="697307" cy="18894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nSpc>
                  <a:spcPct val="130000"/>
                </a:lnSpc>
                <a:spcBef>
                  <a:spcPct val="0"/>
                </a:spcBef>
                <a:buFont typeface="Arial" panose="020B0604020202020204" pitchFamily="34" charset="0"/>
                <a:buNone/>
                <a:defRPr/>
              </a:pPr>
              <a:r>
                <a:rPr lang="zh-CN" altLang="en-US" sz="1465" b="1" dirty="0">
                  <a:solidFill>
                    <a:schemeClr val="bg1"/>
                  </a:solidFill>
                  <a:latin typeface="字体视界法棍体" panose="02010601030101010101" pitchFamily="2" charset="-122"/>
                  <a:ea typeface="字体视界法棍体" panose="02010601030101010101" pitchFamily="2" charset="-122"/>
                  <a:cs typeface="+mn-ea"/>
                  <a:sym typeface="+mn-lt"/>
                </a:rPr>
                <a:t>添加关键词</a:t>
              </a:r>
              <a:endParaRPr lang="en-US" sz="1465" b="1" dirty="0">
                <a:solidFill>
                  <a:schemeClr val="bg1"/>
                </a:solidFill>
                <a:latin typeface="字体视界法棍体" panose="02010601030101010101" pitchFamily="2" charset="-122"/>
                <a:ea typeface="字体视界法棍体" panose="02010601030101010101" pitchFamily="2" charset="-122"/>
                <a:cs typeface="+mn-ea"/>
                <a:sym typeface="+mn-lt"/>
              </a:endParaRPr>
            </a:p>
          </p:txBody>
        </p:sp>
      </p:grpSp>
      <p:sp>
        <p:nvSpPr>
          <p:cNvPr id="5" name="Rounded Rectangle 94"/>
          <p:cNvSpPr/>
          <p:nvPr/>
        </p:nvSpPr>
        <p:spPr>
          <a:xfrm>
            <a:off x="4947322" y="4715085"/>
            <a:ext cx="2333981" cy="1209464"/>
          </a:xfrm>
          <a:prstGeom prst="roundRect">
            <a:avLst>
              <a:gd name="adj" fmla="val 10654"/>
            </a:avLst>
          </a:prstGeom>
          <a:noFill/>
          <a:ln>
            <a:solidFill>
              <a:schemeClr val="bg1"/>
            </a:solidFill>
          </a:ln>
          <a:extLst>
            <a:ext uri="{909E8E84-426E-40DD-AFC4-6F175D3DCCD1}">
              <a14:hiddenFill xmlns:a14="http://schemas.microsoft.com/office/drawing/2010/main">
                <a:solidFill>
                  <a:srgbClr val="00463A"/>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lnSpc>
                <a:spcPct val="130000"/>
              </a:lnSpc>
            </a:pPr>
            <a:endParaRPr lang="en-US" sz="2665" dirty="0">
              <a:solidFill>
                <a:schemeClr val="bg1"/>
              </a:solidFill>
              <a:latin typeface="字体视界法棍体" panose="02010601030101010101" pitchFamily="2" charset="-122"/>
              <a:ea typeface="字体视界法棍体" panose="02010601030101010101" pitchFamily="2" charset="-122"/>
              <a:cs typeface="+mn-ea"/>
              <a:sym typeface="+mn-lt"/>
            </a:endParaRPr>
          </a:p>
        </p:txBody>
      </p:sp>
      <p:sp>
        <p:nvSpPr>
          <p:cNvPr id="6" name="Rounded Rectangle 99"/>
          <p:cNvSpPr/>
          <p:nvPr/>
        </p:nvSpPr>
        <p:spPr>
          <a:xfrm>
            <a:off x="2373424" y="4715085"/>
            <a:ext cx="2333981" cy="1209464"/>
          </a:xfrm>
          <a:prstGeom prst="roundRect">
            <a:avLst>
              <a:gd name="adj" fmla="val 10654"/>
            </a:avLst>
          </a:prstGeom>
          <a:noFill/>
          <a:ln>
            <a:solidFill>
              <a:schemeClr val="bg1"/>
            </a:solidFill>
          </a:ln>
          <a:extLst>
            <a:ext uri="{909E8E84-426E-40DD-AFC4-6F175D3DCCD1}">
              <a14:hiddenFill xmlns:a14="http://schemas.microsoft.com/office/drawing/2010/main">
                <a:solidFill>
                  <a:srgbClr val="00463A"/>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lnSpc>
                <a:spcPct val="130000"/>
              </a:lnSpc>
            </a:pPr>
            <a:endParaRPr lang="en-US" sz="2665" dirty="0">
              <a:solidFill>
                <a:schemeClr val="bg1"/>
              </a:solidFill>
              <a:latin typeface="字体视界法棍体" panose="02010601030101010101" pitchFamily="2" charset="-122"/>
              <a:ea typeface="字体视界法棍体" panose="02010601030101010101" pitchFamily="2" charset="-122"/>
              <a:cs typeface="+mn-ea"/>
              <a:sym typeface="+mn-lt"/>
            </a:endParaRPr>
          </a:p>
        </p:txBody>
      </p:sp>
      <p:sp>
        <p:nvSpPr>
          <p:cNvPr id="105" name="Rounded Rectangle 104"/>
          <p:cNvSpPr/>
          <p:nvPr/>
        </p:nvSpPr>
        <p:spPr>
          <a:xfrm>
            <a:off x="7521219" y="4715085"/>
            <a:ext cx="2333981" cy="1209461"/>
          </a:xfrm>
          <a:prstGeom prst="roundRect">
            <a:avLst>
              <a:gd name="adj" fmla="val 10654"/>
            </a:avLst>
          </a:prstGeom>
          <a:noFill/>
          <a:ln>
            <a:solidFill>
              <a:schemeClr val="bg1"/>
            </a:solidFill>
          </a:ln>
          <a:extLst>
            <a:ext uri="{909E8E84-426E-40DD-AFC4-6F175D3DCCD1}">
              <a14:hiddenFill xmlns:a14="http://schemas.microsoft.com/office/drawing/2010/main">
                <a:solidFill>
                  <a:srgbClr val="00463A"/>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lnSpc>
                <a:spcPct val="130000"/>
              </a:lnSpc>
            </a:pPr>
            <a:endParaRPr lang="en-US" sz="2665" dirty="0">
              <a:solidFill>
                <a:schemeClr val="bg1"/>
              </a:solidFill>
              <a:latin typeface="字体视界法棍体" panose="02010601030101010101" pitchFamily="2" charset="-122"/>
              <a:ea typeface="字体视界法棍体" panose="02010601030101010101" pitchFamily="2" charset="-122"/>
              <a:cs typeface="+mn-ea"/>
              <a:sym typeface="+mn-lt"/>
            </a:endParaRPr>
          </a:p>
        </p:txBody>
      </p:sp>
      <p:grpSp>
        <p:nvGrpSpPr>
          <p:cNvPr id="168" name="Group 167"/>
          <p:cNvGrpSpPr/>
          <p:nvPr/>
        </p:nvGrpSpPr>
        <p:grpSpPr>
          <a:xfrm flipH="1">
            <a:off x="6653986" y="3096945"/>
            <a:ext cx="2005273" cy="1618140"/>
            <a:chOff x="2664796" y="2252401"/>
            <a:chExt cx="1503955" cy="1213605"/>
          </a:xfrm>
        </p:grpSpPr>
        <p:cxnSp>
          <p:nvCxnSpPr>
            <p:cNvPr id="169" name="Straight Connector 168"/>
            <p:cNvCxnSpPr/>
            <p:nvPr/>
          </p:nvCxnSpPr>
          <p:spPr>
            <a:xfrm>
              <a:off x="2664796" y="3032606"/>
              <a:ext cx="0" cy="433400"/>
            </a:xfrm>
            <a:prstGeom prst="line">
              <a:avLst/>
            </a:prstGeom>
            <a:ln w="6350" cap="rnd">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a:off x="2667177" y="3032606"/>
              <a:ext cx="1501574" cy="0"/>
            </a:xfrm>
            <a:prstGeom prst="line">
              <a:avLst/>
            </a:prstGeom>
            <a:ln w="635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flipV="1">
              <a:off x="4168751" y="2252401"/>
              <a:ext cx="0" cy="780205"/>
            </a:xfrm>
            <a:prstGeom prst="line">
              <a:avLst/>
            </a:prstGeom>
            <a:ln w="6350" cap="rnd">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86" name="Group 56"/>
          <p:cNvGrpSpPr/>
          <p:nvPr/>
        </p:nvGrpSpPr>
        <p:grpSpPr>
          <a:xfrm>
            <a:off x="2492084" y="4811879"/>
            <a:ext cx="2086779" cy="1045819"/>
            <a:chOff x="414602" y="1406858"/>
            <a:chExt cx="1565084" cy="784365"/>
          </a:xfrm>
        </p:grpSpPr>
        <p:sp>
          <p:nvSpPr>
            <p:cNvPr id="187" name="TextBox 186"/>
            <p:cNvSpPr txBox="1"/>
            <p:nvPr/>
          </p:nvSpPr>
          <p:spPr>
            <a:xfrm>
              <a:off x="414602" y="1611304"/>
              <a:ext cx="1565084" cy="579919"/>
            </a:xfrm>
            <a:prstGeom prst="rect">
              <a:avLst/>
            </a:prstGeom>
            <a:noFill/>
          </p:spPr>
          <p:txBody>
            <a:bodyPr wrap="square" lIns="0" tIns="0" rIns="0" bIns="0" rtlCol="0">
              <a:spAutoFit/>
            </a:bodyPr>
            <a:lstStyle/>
            <a:p>
              <a:pPr algn="ctr">
                <a:lnSpc>
                  <a:spcPct val="130000"/>
                </a:lnSpc>
                <a:spcBef>
                  <a:spcPct val="0"/>
                </a:spcBef>
                <a:defRPr/>
              </a:pPr>
              <a:r>
                <a:rPr lang="zh-CN" altLang="en-US" sz="1335" dirty="0">
                  <a:solidFill>
                    <a:schemeClr val="bg1"/>
                  </a:solidFill>
                  <a:latin typeface="字体视界法棍体" panose="02010601030101010101" pitchFamily="2" charset="-122"/>
                  <a:ea typeface="字体视界法棍体" panose="02010601030101010101" pitchFamily="2" charset="-122"/>
                  <a:cs typeface="+mn-ea"/>
                  <a:sym typeface="+mn-lt"/>
                </a:rPr>
                <a:t>用户可以在投影仪或者计算机上进行演示也可以将演示文稿打印出来</a:t>
              </a:r>
              <a:endParaRPr lang="en-US" sz="1335" dirty="0">
                <a:solidFill>
                  <a:schemeClr val="bg1"/>
                </a:solidFill>
                <a:latin typeface="字体视界法棍体" panose="02010601030101010101" pitchFamily="2" charset="-122"/>
                <a:ea typeface="字体视界法棍体" panose="02010601030101010101" pitchFamily="2" charset="-122"/>
                <a:cs typeface="+mn-ea"/>
                <a:sym typeface="+mn-lt"/>
              </a:endParaRPr>
            </a:p>
          </p:txBody>
        </p:sp>
        <p:sp>
          <p:nvSpPr>
            <p:cNvPr id="188" name="Rectangle 187"/>
            <p:cNvSpPr/>
            <p:nvPr/>
          </p:nvSpPr>
          <p:spPr>
            <a:xfrm>
              <a:off x="742692" y="1406858"/>
              <a:ext cx="908902" cy="206018"/>
            </a:xfrm>
            <a:prstGeom prst="rect">
              <a:avLst/>
            </a:prstGeom>
          </p:spPr>
          <p:txBody>
            <a:bodyPr wrap="none" lIns="0" tIns="0" rIns="0" bIns="0">
              <a:spAutoFit/>
            </a:bodyPr>
            <a:lstStyle/>
            <a:p>
              <a:pPr algn="ctr" defTabSz="1375410">
                <a:lnSpc>
                  <a:spcPct val="130000"/>
                </a:lnSpc>
              </a:pPr>
              <a:r>
                <a:rPr lang="zh-CN" altLang="en-US" sz="1600" b="1" dirty="0">
                  <a:solidFill>
                    <a:schemeClr val="bg1"/>
                  </a:solidFill>
                  <a:latin typeface="字体视界法棍体" panose="02010601030101010101" pitchFamily="2" charset="-122"/>
                  <a:ea typeface="字体视界法棍体" panose="02010601030101010101" pitchFamily="2" charset="-122"/>
                  <a:cs typeface="+mn-ea"/>
                  <a:sym typeface="+mn-lt"/>
                </a:rPr>
                <a:t>替换您的标题</a:t>
              </a:r>
              <a:endParaRPr lang="en-US" sz="1600" b="1" dirty="0">
                <a:solidFill>
                  <a:schemeClr val="bg1"/>
                </a:solidFill>
                <a:latin typeface="字体视界法棍体" panose="02010601030101010101" pitchFamily="2" charset="-122"/>
                <a:ea typeface="字体视界法棍体" panose="02010601030101010101" pitchFamily="2" charset="-122"/>
                <a:cs typeface="+mn-ea"/>
                <a:sym typeface="+mn-lt"/>
              </a:endParaRPr>
            </a:p>
          </p:txBody>
        </p:sp>
      </p:grpSp>
      <p:grpSp>
        <p:nvGrpSpPr>
          <p:cNvPr id="189" name="Group 56"/>
          <p:cNvGrpSpPr/>
          <p:nvPr/>
        </p:nvGrpSpPr>
        <p:grpSpPr>
          <a:xfrm>
            <a:off x="5037984" y="4811879"/>
            <a:ext cx="2086779" cy="1045819"/>
            <a:chOff x="414602" y="1406858"/>
            <a:chExt cx="1565084" cy="784365"/>
          </a:xfrm>
        </p:grpSpPr>
        <p:sp>
          <p:nvSpPr>
            <p:cNvPr id="190" name="TextBox 189"/>
            <p:cNvSpPr txBox="1"/>
            <p:nvPr/>
          </p:nvSpPr>
          <p:spPr>
            <a:xfrm>
              <a:off x="414602" y="1611304"/>
              <a:ext cx="1565084" cy="579919"/>
            </a:xfrm>
            <a:prstGeom prst="rect">
              <a:avLst/>
            </a:prstGeom>
            <a:noFill/>
          </p:spPr>
          <p:txBody>
            <a:bodyPr wrap="square" lIns="0" tIns="0" rIns="0" bIns="0" rtlCol="0">
              <a:spAutoFit/>
            </a:bodyPr>
            <a:lstStyle/>
            <a:p>
              <a:pPr algn="ctr">
                <a:lnSpc>
                  <a:spcPct val="130000"/>
                </a:lnSpc>
                <a:spcBef>
                  <a:spcPct val="0"/>
                </a:spcBef>
                <a:defRPr/>
              </a:pPr>
              <a:r>
                <a:rPr lang="zh-CN" altLang="en-US" sz="1335" dirty="0">
                  <a:solidFill>
                    <a:schemeClr val="bg1"/>
                  </a:solidFill>
                  <a:latin typeface="字体视界法棍体" panose="02010601030101010101" pitchFamily="2" charset="-122"/>
                  <a:ea typeface="字体视界法棍体" panose="02010601030101010101" pitchFamily="2" charset="-122"/>
                  <a:cs typeface="+mn-ea"/>
                  <a:sym typeface="+mn-lt"/>
                </a:rPr>
                <a:t>用户可以在投影仪或者计算机上进行演示也可以将演示文稿打印出来</a:t>
              </a:r>
              <a:endParaRPr lang="en-US" sz="1335" dirty="0">
                <a:solidFill>
                  <a:schemeClr val="bg1"/>
                </a:solidFill>
                <a:latin typeface="字体视界法棍体" panose="02010601030101010101" pitchFamily="2" charset="-122"/>
                <a:ea typeface="字体视界法棍体" panose="02010601030101010101" pitchFamily="2" charset="-122"/>
                <a:cs typeface="+mn-ea"/>
                <a:sym typeface="+mn-lt"/>
              </a:endParaRPr>
            </a:p>
          </p:txBody>
        </p:sp>
        <p:sp>
          <p:nvSpPr>
            <p:cNvPr id="191" name="Rectangle 190"/>
            <p:cNvSpPr/>
            <p:nvPr/>
          </p:nvSpPr>
          <p:spPr>
            <a:xfrm>
              <a:off x="742692" y="1406858"/>
              <a:ext cx="908902" cy="206018"/>
            </a:xfrm>
            <a:prstGeom prst="rect">
              <a:avLst/>
            </a:prstGeom>
          </p:spPr>
          <p:txBody>
            <a:bodyPr wrap="none" lIns="0" tIns="0" rIns="0" bIns="0">
              <a:spAutoFit/>
            </a:bodyPr>
            <a:lstStyle/>
            <a:p>
              <a:pPr algn="ctr" defTabSz="1375410">
                <a:lnSpc>
                  <a:spcPct val="130000"/>
                </a:lnSpc>
              </a:pPr>
              <a:r>
                <a:rPr lang="zh-CN" altLang="en-US" sz="1600" b="1" dirty="0">
                  <a:solidFill>
                    <a:schemeClr val="bg1"/>
                  </a:solidFill>
                  <a:latin typeface="字体视界法棍体" panose="02010601030101010101" pitchFamily="2" charset="-122"/>
                  <a:ea typeface="字体视界法棍体" panose="02010601030101010101" pitchFamily="2" charset="-122"/>
                  <a:cs typeface="+mn-ea"/>
                  <a:sym typeface="+mn-lt"/>
                </a:rPr>
                <a:t>替换您的标题</a:t>
              </a:r>
              <a:endParaRPr lang="en-US" sz="1600" b="1" dirty="0">
                <a:solidFill>
                  <a:schemeClr val="bg1"/>
                </a:solidFill>
                <a:latin typeface="字体视界法棍体" panose="02010601030101010101" pitchFamily="2" charset="-122"/>
                <a:ea typeface="字体视界法棍体" panose="02010601030101010101" pitchFamily="2" charset="-122"/>
                <a:cs typeface="+mn-ea"/>
                <a:sym typeface="+mn-lt"/>
              </a:endParaRPr>
            </a:p>
          </p:txBody>
        </p:sp>
      </p:grpSp>
      <p:grpSp>
        <p:nvGrpSpPr>
          <p:cNvPr id="192" name="Group 56"/>
          <p:cNvGrpSpPr/>
          <p:nvPr/>
        </p:nvGrpSpPr>
        <p:grpSpPr>
          <a:xfrm>
            <a:off x="7612695" y="4811879"/>
            <a:ext cx="2086779" cy="1045819"/>
            <a:chOff x="414602" y="1406858"/>
            <a:chExt cx="1565084" cy="784365"/>
          </a:xfrm>
        </p:grpSpPr>
        <p:sp>
          <p:nvSpPr>
            <p:cNvPr id="193" name="TextBox 192"/>
            <p:cNvSpPr txBox="1"/>
            <p:nvPr/>
          </p:nvSpPr>
          <p:spPr>
            <a:xfrm>
              <a:off x="414602" y="1611304"/>
              <a:ext cx="1565084" cy="579919"/>
            </a:xfrm>
            <a:prstGeom prst="rect">
              <a:avLst/>
            </a:prstGeom>
            <a:noFill/>
          </p:spPr>
          <p:txBody>
            <a:bodyPr wrap="square" lIns="0" tIns="0" rIns="0" bIns="0" rtlCol="0">
              <a:spAutoFit/>
            </a:bodyPr>
            <a:lstStyle/>
            <a:p>
              <a:pPr algn="ctr">
                <a:lnSpc>
                  <a:spcPct val="130000"/>
                </a:lnSpc>
                <a:spcBef>
                  <a:spcPct val="0"/>
                </a:spcBef>
                <a:defRPr/>
              </a:pPr>
              <a:r>
                <a:rPr lang="zh-CN" altLang="en-US" sz="1335" dirty="0">
                  <a:solidFill>
                    <a:schemeClr val="bg1"/>
                  </a:solidFill>
                  <a:latin typeface="字体视界法棍体" panose="02010601030101010101" pitchFamily="2" charset="-122"/>
                  <a:ea typeface="字体视界法棍体" panose="02010601030101010101" pitchFamily="2" charset="-122"/>
                  <a:cs typeface="+mn-ea"/>
                  <a:sym typeface="+mn-lt"/>
                </a:rPr>
                <a:t>用户可以在投影仪或者计算机上进行演示也可以将演示文稿打印出来</a:t>
              </a:r>
              <a:endParaRPr lang="en-US" sz="1335" dirty="0">
                <a:solidFill>
                  <a:schemeClr val="bg1"/>
                </a:solidFill>
                <a:latin typeface="字体视界法棍体" panose="02010601030101010101" pitchFamily="2" charset="-122"/>
                <a:ea typeface="字体视界法棍体" panose="02010601030101010101" pitchFamily="2" charset="-122"/>
                <a:cs typeface="+mn-ea"/>
                <a:sym typeface="+mn-lt"/>
              </a:endParaRPr>
            </a:p>
          </p:txBody>
        </p:sp>
        <p:sp>
          <p:nvSpPr>
            <p:cNvPr id="194" name="Rectangle 193"/>
            <p:cNvSpPr/>
            <p:nvPr/>
          </p:nvSpPr>
          <p:spPr>
            <a:xfrm>
              <a:off x="742692" y="1406858"/>
              <a:ext cx="908902" cy="206018"/>
            </a:xfrm>
            <a:prstGeom prst="rect">
              <a:avLst/>
            </a:prstGeom>
          </p:spPr>
          <p:txBody>
            <a:bodyPr wrap="none" lIns="0" tIns="0" rIns="0" bIns="0">
              <a:spAutoFit/>
            </a:bodyPr>
            <a:lstStyle/>
            <a:p>
              <a:pPr algn="ctr" defTabSz="1375410">
                <a:lnSpc>
                  <a:spcPct val="130000"/>
                </a:lnSpc>
              </a:pPr>
              <a:r>
                <a:rPr lang="zh-CN" altLang="en-US" sz="1600" b="1" dirty="0">
                  <a:solidFill>
                    <a:schemeClr val="bg1"/>
                  </a:solidFill>
                  <a:latin typeface="字体视界法棍体" panose="02010601030101010101" pitchFamily="2" charset="-122"/>
                  <a:ea typeface="字体视界法棍体" panose="02010601030101010101" pitchFamily="2" charset="-122"/>
                  <a:cs typeface="+mn-ea"/>
                  <a:sym typeface="+mn-lt"/>
                </a:rPr>
                <a:t>替换您的标题</a:t>
              </a:r>
              <a:endParaRPr lang="en-US" sz="1600" b="1" dirty="0">
                <a:solidFill>
                  <a:schemeClr val="bg1"/>
                </a:solidFill>
                <a:latin typeface="字体视界法棍体" panose="02010601030101010101" pitchFamily="2" charset="-122"/>
                <a:ea typeface="字体视界法棍体" panose="02010601030101010101" pitchFamily="2" charset="-122"/>
                <a:cs typeface="+mn-ea"/>
                <a:sym typeface="+mn-lt"/>
              </a:endParaRPr>
            </a:p>
          </p:txBody>
        </p:sp>
      </p:grpSp>
      <p:grpSp>
        <p:nvGrpSpPr>
          <p:cNvPr id="7" name="组合 6"/>
          <p:cNvGrpSpPr/>
          <p:nvPr/>
        </p:nvGrpSpPr>
        <p:grpSpPr>
          <a:xfrm>
            <a:off x="5712386" y="2139320"/>
            <a:ext cx="699252" cy="621483"/>
            <a:chOff x="5205181" y="2196514"/>
            <a:chExt cx="893286" cy="887959"/>
          </a:xfrm>
          <a:solidFill>
            <a:schemeClr val="bg1"/>
          </a:solidFill>
        </p:grpSpPr>
        <p:sp>
          <p:nvSpPr>
            <p:cNvPr id="8" name="Freeform 166"/>
            <p:cNvSpPr>
              <a:spLocks noEditPoints="1"/>
            </p:cNvSpPr>
            <p:nvPr/>
          </p:nvSpPr>
          <p:spPr bwMode="auto">
            <a:xfrm>
              <a:off x="5434274" y="2400745"/>
              <a:ext cx="491929" cy="683728"/>
            </a:xfrm>
            <a:custGeom>
              <a:avLst/>
              <a:gdLst>
                <a:gd name="T0" fmla="*/ 30 w 231"/>
                <a:gd name="T1" fmla="*/ 186 h 321"/>
                <a:gd name="T2" fmla="*/ 92 w 231"/>
                <a:gd name="T3" fmla="*/ 216 h 321"/>
                <a:gd name="T4" fmla="*/ 114 w 231"/>
                <a:gd name="T5" fmla="*/ 252 h 321"/>
                <a:gd name="T6" fmla="*/ 111 w 231"/>
                <a:gd name="T7" fmla="*/ 273 h 321"/>
                <a:gd name="T8" fmla="*/ 119 w 231"/>
                <a:gd name="T9" fmla="*/ 287 h 321"/>
                <a:gd name="T10" fmla="*/ 135 w 231"/>
                <a:gd name="T11" fmla="*/ 304 h 321"/>
                <a:gd name="T12" fmla="*/ 153 w 231"/>
                <a:gd name="T13" fmla="*/ 315 h 321"/>
                <a:gd name="T14" fmla="*/ 211 w 231"/>
                <a:gd name="T15" fmla="*/ 297 h 321"/>
                <a:gd name="T16" fmla="*/ 219 w 231"/>
                <a:gd name="T17" fmla="*/ 256 h 321"/>
                <a:gd name="T18" fmla="*/ 212 w 231"/>
                <a:gd name="T19" fmla="*/ 248 h 321"/>
                <a:gd name="T20" fmla="*/ 150 w 231"/>
                <a:gd name="T21" fmla="*/ 277 h 321"/>
                <a:gd name="T22" fmla="*/ 129 w 231"/>
                <a:gd name="T23" fmla="*/ 282 h 321"/>
                <a:gd name="T24" fmla="*/ 145 w 231"/>
                <a:gd name="T25" fmla="*/ 275 h 321"/>
                <a:gd name="T26" fmla="*/ 218 w 231"/>
                <a:gd name="T27" fmla="*/ 233 h 321"/>
                <a:gd name="T28" fmla="*/ 215 w 231"/>
                <a:gd name="T29" fmla="*/ 226 h 321"/>
                <a:gd name="T30" fmla="*/ 149 w 231"/>
                <a:gd name="T31" fmla="*/ 262 h 321"/>
                <a:gd name="T32" fmla="*/ 121 w 231"/>
                <a:gd name="T33" fmla="*/ 270 h 321"/>
                <a:gd name="T34" fmla="*/ 121 w 231"/>
                <a:gd name="T35" fmla="*/ 260 h 321"/>
                <a:gd name="T36" fmla="*/ 177 w 231"/>
                <a:gd name="T37" fmla="*/ 237 h 321"/>
                <a:gd name="T38" fmla="*/ 212 w 231"/>
                <a:gd name="T39" fmla="*/ 218 h 321"/>
                <a:gd name="T40" fmla="*/ 198 w 231"/>
                <a:gd name="T41" fmla="*/ 185 h 321"/>
                <a:gd name="T42" fmla="*/ 203 w 231"/>
                <a:gd name="T43" fmla="*/ 177 h 321"/>
                <a:gd name="T44" fmla="*/ 139 w 231"/>
                <a:gd name="T45" fmla="*/ 3 h 321"/>
                <a:gd name="T46" fmla="*/ 60 w 231"/>
                <a:gd name="T47" fmla="*/ 13 h 321"/>
                <a:gd name="T48" fmla="*/ 157 w 231"/>
                <a:gd name="T49" fmla="*/ 303 h 321"/>
                <a:gd name="T50" fmla="*/ 204 w 231"/>
                <a:gd name="T51" fmla="*/ 287 h 321"/>
                <a:gd name="T52" fmla="*/ 137 w 231"/>
                <a:gd name="T53" fmla="*/ 292 h 321"/>
                <a:gd name="T54" fmla="*/ 195 w 231"/>
                <a:gd name="T55" fmla="*/ 271 h 321"/>
                <a:gd name="T56" fmla="*/ 215 w 231"/>
                <a:gd name="T57" fmla="*/ 263 h 321"/>
                <a:gd name="T58" fmla="*/ 161 w 231"/>
                <a:gd name="T59" fmla="*/ 290 h 321"/>
                <a:gd name="T60" fmla="*/ 92 w 231"/>
                <a:gd name="T61" fmla="*/ 216 h 321"/>
                <a:gd name="T62" fmla="*/ 151 w 231"/>
                <a:gd name="T63" fmla="*/ 234 h 321"/>
                <a:gd name="T64" fmla="*/ 99 w 231"/>
                <a:gd name="T65" fmla="*/ 158 h 321"/>
                <a:gd name="T66" fmla="*/ 85 w 231"/>
                <a:gd name="T67" fmla="*/ 129 h 321"/>
                <a:gd name="T68" fmla="*/ 89 w 231"/>
                <a:gd name="T69" fmla="*/ 142 h 321"/>
                <a:gd name="T70" fmla="*/ 107 w 231"/>
                <a:gd name="T71" fmla="*/ 120 h 321"/>
                <a:gd name="T72" fmla="*/ 128 w 231"/>
                <a:gd name="T73" fmla="*/ 139 h 321"/>
                <a:gd name="T74" fmla="*/ 134 w 231"/>
                <a:gd name="T75" fmla="*/ 118 h 321"/>
                <a:gd name="T76" fmla="*/ 144 w 231"/>
                <a:gd name="T77" fmla="*/ 121 h 321"/>
                <a:gd name="T78" fmla="*/ 151 w 231"/>
                <a:gd name="T79" fmla="*/ 131 h 321"/>
                <a:gd name="T80" fmla="*/ 160 w 231"/>
                <a:gd name="T81" fmla="*/ 126 h 321"/>
                <a:gd name="T82" fmla="*/ 166 w 231"/>
                <a:gd name="T83" fmla="*/ 109 h 321"/>
                <a:gd name="T84" fmla="*/ 148 w 231"/>
                <a:gd name="T85" fmla="*/ 161 h 321"/>
                <a:gd name="T86" fmla="*/ 151 w 231"/>
                <a:gd name="T87" fmla="*/ 189 h 321"/>
                <a:gd name="T88" fmla="*/ 167 w 231"/>
                <a:gd name="T89" fmla="*/ 229 h 321"/>
                <a:gd name="T90" fmla="*/ 104 w 231"/>
                <a:gd name="T91" fmla="*/ 137 h 321"/>
                <a:gd name="T92" fmla="*/ 98 w 231"/>
                <a:gd name="T93" fmla="*/ 135 h 321"/>
                <a:gd name="T94" fmla="*/ 61 w 231"/>
                <a:gd name="T95" fmla="*/ 25 h 321"/>
                <a:gd name="T96" fmla="*/ 200 w 231"/>
                <a:gd name="T97" fmla="*/ 163 h 321"/>
                <a:gd name="T98" fmla="*/ 188 w 231"/>
                <a:gd name="T99" fmla="*/ 188 h 321"/>
                <a:gd name="T100" fmla="*/ 201 w 231"/>
                <a:gd name="T101" fmla="*/ 214 h 321"/>
                <a:gd name="T102" fmla="*/ 183 w 231"/>
                <a:gd name="T103" fmla="*/ 224 h 321"/>
                <a:gd name="T104" fmla="*/ 162 w 231"/>
                <a:gd name="T105" fmla="*/ 190 h 321"/>
                <a:gd name="T106" fmla="*/ 158 w 231"/>
                <a:gd name="T107" fmla="*/ 167 h 321"/>
                <a:gd name="T108" fmla="*/ 182 w 231"/>
                <a:gd name="T109" fmla="*/ 116 h 321"/>
                <a:gd name="T110" fmla="*/ 150 w 231"/>
                <a:gd name="T111" fmla="*/ 105 h 321"/>
                <a:gd name="T112" fmla="*/ 107 w 231"/>
                <a:gd name="T113" fmla="*/ 110 h 321"/>
                <a:gd name="T114" fmla="*/ 67 w 231"/>
                <a:gd name="T115" fmla="*/ 131 h 321"/>
                <a:gd name="T116" fmla="*/ 120 w 231"/>
                <a:gd name="T117" fmla="*/ 193 h 321"/>
                <a:gd name="T118" fmla="*/ 123 w 231"/>
                <a:gd name="T119" fmla="*/ 247 h 321"/>
                <a:gd name="T120" fmla="*/ 98 w 231"/>
                <a:gd name="T121" fmla="*/ 205 h 321"/>
                <a:gd name="T122" fmla="*/ 12 w 231"/>
                <a:gd name="T123" fmla="*/ 97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1" h="321">
                  <a:moveTo>
                    <a:pt x="22" y="46"/>
                  </a:moveTo>
                  <a:cubicBezTo>
                    <a:pt x="20" y="50"/>
                    <a:pt x="17" y="53"/>
                    <a:pt x="15" y="57"/>
                  </a:cubicBezTo>
                  <a:cubicBezTo>
                    <a:pt x="13" y="60"/>
                    <a:pt x="11" y="64"/>
                    <a:pt x="9" y="68"/>
                  </a:cubicBezTo>
                  <a:cubicBezTo>
                    <a:pt x="5" y="76"/>
                    <a:pt x="3" y="84"/>
                    <a:pt x="2" y="92"/>
                  </a:cubicBezTo>
                  <a:cubicBezTo>
                    <a:pt x="0" y="109"/>
                    <a:pt x="1" y="126"/>
                    <a:pt x="6" y="142"/>
                  </a:cubicBezTo>
                  <a:cubicBezTo>
                    <a:pt x="11" y="158"/>
                    <a:pt x="19" y="174"/>
                    <a:pt x="30" y="186"/>
                  </a:cubicBezTo>
                  <a:cubicBezTo>
                    <a:pt x="41" y="199"/>
                    <a:pt x="56" y="209"/>
                    <a:pt x="73" y="214"/>
                  </a:cubicBezTo>
                  <a:cubicBezTo>
                    <a:pt x="75" y="214"/>
                    <a:pt x="77" y="215"/>
                    <a:pt x="79" y="215"/>
                  </a:cubicBezTo>
                  <a:cubicBezTo>
                    <a:pt x="80" y="215"/>
                    <a:pt x="81" y="215"/>
                    <a:pt x="82" y="215"/>
                  </a:cubicBezTo>
                  <a:cubicBezTo>
                    <a:pt x="85" y="216"/>
                    <a:pt x="85" y="216"/>
                    <a:pt x="85" y="216"/>
                  </a:cubicBezTo>
                  <a:cubicBezTo>
                    <a:pt x="89" y="216"/>
                    <a:pt x="89" y="216"/>
                    <a:pt x="89" y="216"/>
                  </a:cubicBezTo>
                  <a:cubicBezTo>
                    <a:pt x="92" y="216"/>
                    <a:pt x="92" y="216"/>
                    <a:pt x="92" y="216"/>
                  </a:cubicBezTo>
                  <a:cubicBezTo>
                    <a:pt x="92" y="216"/>
                    <a:pt x="92" y="216"/>
                    <a:pt x="92" y="216"/>
                  </a:cubicBezTo>
                  <a:cubicBezTo>
                    <a:pt x="92" y="216"/>
                    <a:pt x="92" y="216"/>
                    <a:pt x="92" y="216"/>
                  </a:cubicBezTo>
                  <a:cubicBezTo>
                    <a:pt x="98" y="226"/>
                    <a:pt x="98" y="226"/>
                    <a:pt x="98" y="226"/>
                  </a:cubicBezTo>
                  <a:cubicBezTo>
                    <a:pt x="104" y="237"/>
                    <a:pt x="104" y="237"/>
                    <a:pt x="104" y="237"/>
                  </a:cubicBezTo>
                  <a:cubicBezTo>
                    <a:pt x="107" y="242"/>
                    <a:pt x="110" y="247"/>
                    <a:pt x="113" y="252"/>
                  </a:cubicBezTo>
                  <a:cubicBezTo>
                    <a:pt x="113" y="252"/>
                    <a:pt x="114" y="252"/>
                    <a:pt x="114" y="252"/>
                  </a:cubicBezTo>
                  <a:cubicBezTo>
                    <a:pt x="114" y="252"/>
                    <a:pt x="115" y="252"/>
                    <a:pt x="115" y="252"/>
                  </a:cubicBezTo>
                  <a:cubicBezTo>
                    <a:pt x="115" y="252"/>
                    <a:pt x="115" y="253"/>
                    <a:pt x="115" y="253"/>
                  </a:cubicBezTo>
                  <a:cubicBezTo>
                    <a:pt x="112" y="255"/>
                    <a:pt x="109" y="259"/>
                    <a:pt x="109" y="264"/>
                  </a:cubicBezTo>
                  <a:cubicBezTo>
                    <a:pt x="109" y="265"/>
                    <a:pt x="109" y="266"/>
                    <a:pt x="109" y="267"/>
                  </a:cubicBezTo>
                  <a:cubicBezTo>
                    <a:pt x="109" y="268"/>
                    <a:pt x="109" y="269"/>
                    <a:pt x="109" y="270"/>
                  </a:cubicBezTo>
                  <a:cubicBezTo>
                    <a:pt x="110" y="271"/>
                    <a:pt x="110" y="272"/>
                    <a:pt x="111" y="273"/>
                  </a:cubicBezTo>
                  <a:cubicBezTo>
                    <a:pt x="111" y="274"/>
                    <a:pt x="112" y="275"/>
                    <a:pt x="112" y="275"/>
                  </a:cubicBezTo>
                  <a:cubicBezTo>
                    <a:pt x="113" y="276"/>
                    <a:pt x="114" y="277"/>
                    <a:pt x="115" y="278"/>
                  </a:cubicBezTo>
                  <a:cubicBezTo>
                    <a:pt x="116" y="279"/>
                    <a:pt x="117" y="279"/>
                    <a:pt x="118" y="280"/>
                  </a:cubicBezTo>
                  <a:cubicBezTo>
                    <a:pt x="119" y="280"/>
                    <a:pt x="119" y="280"/>
                    <a:pt x="119" y="280"/>
                  </a:cubicBezTo>
                  <a:cubicBezTo>
                    <a:pt x="119" y="280"/>
                    <a:pt x="119" y="280"/>
                    <a:pt x="119" y="281"/>
                  </a:cubicBezTo>
                  <a:cubicBezTo>
                    <a:pt x="118" y="283"/>
                    <a:pt x="118" y="285"/>
                    <a:pt x="119" y="287"/>
                  </a:cubicBezTo>
                  <a:cubicBezTo>
                    <a:pt x="119" y="290"/>
                    <a:pt x="120" y="292"/>
                    <a:pt x="122" y="295"/>
                  </a:cubicBezTo>
                  <a:cubicBezTo>
                    <a:pt x="122" y="296"/>
                    <a:pt x="123" y="297"/>
                    <a:pt x="124" y="297"/>
                  </a:cubicBezTo>
                  <a:cubicBezTo>
                    <a:pt x="124" y="298"/>
                    <a:pt x="125" y="299"/>
                    <a:pt x="126" y="299"/>
                  </a:cubicBezTo>
                  <a:cubicBezTo>
                    <a:pt x="127" y="300"/>
                    <a:pt x="127" y="301"/>
                    <a:pt x="128" y="301"/>
                  </a:cubicBezTo>
                  <a:cubicBezTo>
                    <a:pt x="129" y="302"/>
                    <a:pt x="130" y="302"/>
                    <a:pt x="131" y="302"/>
                  </a:cubicBezTo>
                  <a:cubicBezTo>
                    <a:pt x="132" y="303"/>
                    <a:pt x="134" y="303"/>
                    <a:pt x="135" y="304"/>
                  </a:cubicBezTo>
                  <a:cubicBezTo>
                    <a:pt x="137" y="304"/>
                    <a:pt x="138" y="304"/>
                    <a:pt x="140" y="304"/>
                  </a:cubicBezTo>
                  <a:cubicBezTo>
                    <a:pt x="141" y="304"/>
                    <a:pt x="143" y="304"/>
                    <a:pt x="144" y="304"/>
                  </a:cubicBezTo>
                  <a:cubicBezTo>
                    <a:pt x="145" y="304"/>
                    <a:pt x="146" y="304"/>
                    <a:pt x="147" y="304"/>
                  </a:cubicBezTo>
                  <a:cubicBezTo>
                    <a:pt x="147" y="304"/>
                    <a:pt x="147" y="304"/>
                    <a:pt x="147" y="304"/>
                  </a:cubicBezTo>
                  <a:cubicBezTo>
                    <a:pt x="147" y="305"/>
                    <a:pt x="147" y="305"/>
                    <a:pt x="147" y="305"/>
                  </a:cubicBezTo>
                  <a:cubicBezTo>
                    <a:pt x="148" y="309"/>
                    <a:pt x="150" y="313"/>
                    <a:pt x="153" y="315"/>
                  </a:cubicBezTo>
                  <a:cubicBezTo>
                    <a:pt x="156" y="317"/>
                    <a:pt x="160" y="319"/>
                    <a:pt x="163" y="320"/>
                  </a:cubicBezTo>
                  <a:cubicBezTo>
                    <a:pt x="170" y="321"/>
                    <a:pt x="178" y="321"/>
                    <a:pt x="185" y="320"/>
                  </a:cubicBezTo>
                  <a:cubicBezTo>
                    <a:pt x="188" y="319"/>
                    <a:pt x="191" y="318"/>
                    <a:pt x="194" y="317"/>
                  </a:cubicBezTo>
                  <a:cubicBezTo>
                    <a:pt x="194" y="317"/>
                    <a:pt x="195" y="316"/>
                    <a:pt x="198" y="314"/>
                  </a:cubicBezTo>
                  <a:cubicBezTo>
                    <a:pt x="201" y="313"/>
                    <a:pt x="204" y="310"/>
                    <a:pt x="206" y="307"/>
                  </a:cubicBezTo>
                  <a:cubicBezTo>
                    <a:pt x="209" y="303"/>
                    <a:pt x="211" y="300"/>
                    <a:pt x="211" y="297"/>
                  </a:cubicBezTo>
                  <a:cubicBezTo>
                    <a:pt x="212" y="294"/>
                    <a:pt x="212" y="292"/>
                    <a:pt x="212" y="292"/>
                  </a:cubicBezTo>
                  <a:cubicBezTo>
                    <a:pt x="212" y="287"/>
                    <a:pt x="211" y="283"/>
                    <a:pt x="210" y="281"/>
                  </a:cubicBezTo>
                  <a:cubicBezTo>
                    <a:pt x="211" y="280"/>
                    <a:pt x="212" y="279"/>
                    <a:pt x="213" y="278"/>
                  </a:cubicBezTo>
                  <a:cubicBezTo>
                    <a:pt x="216" y="276"/>
                    <a:pt x="218" y="272"/>
                    <a:pt x="219" y="269"/>
                  </a:cubicBezTo>
                  <a:cubicBezTo>
                    <a:pt x="221" y="267"/>
                    <a:pt x="221" y="264"/>
                    <a:pt x="221" y="265"/>
                  </a:cubicBezTo>
                  <a:cubicBezTo>
                    <a:pt x="221" y="261"/>
                    <a:pt x="220" y="258"/>
                    <a:pt x="219" y="256"/>
                  </a:cubicBezTo>
                  <a:cubicBezTo>
                    <a:pt x="218" y="254"/>
                    <a:pt x="217" y="253"/>
                    <a:pt x="216" y="253"/>
                  </a:cubicBezTo>
                  <a:cubicBezTo>
                    <a:pt x="217" y="252"/>
                    <a:pt x="217" y="251"/>
                    <a:pt x="217" y="251"/>
                  </a:cubicBezTo>
                  <a:cubicBezTo>
                    <a:pt x="218" y="248"/>
                    <a:pt x="218" y="244"/>
                    <a:pt x="217" y="242"/>
                  </a:cubicBezTo>
                  <a:cubicBezTo>
                    <a:pt x="216" y="240"/>
                    <a:pt x="215" y="238"/>
                    <a:pt x="214" y="238"/>
                  </a:cubicBezTo>
                  <a:cubicBezTo>
                    <a:pt x="213" y="238"/>
                    <a:pt x="213" y="239"/>
                    <a:pt x="213" y="241"/>
                  </a:cubicBezTo>
                  <a:cubicBezTo>
                    <a:pt x="214" y="242"/>
                    <a:pt x="214" y="245"/>
                    <a:pt x="212" y="248"/>
                  </a:cubicBezTo>
                  <a:cubicBezTo>
                    <a:pt x="209" y="252"/>
                    <a:pt x="204" y="256"/>
                    <a:pt x="199" y="258"/>
                  </a:cubicBezTo>
                  <a:cubicBezTo>
                    <a:pt x="195" y="260"/>
                    <a:pt x="191" y="261"/>
                    <a:pt x="191" y="261"/>
                  </a:cubicBezTo>
                  <a:cubicBezTo>
                    <a:pt x="189" y="263"/>
                    <a:pt x="186" y="264"/>
                    <a:pt x="183" y="265"/>
                  </a:cubicBezTo>
                  <a:cubicBezTo>
                    <a:pt x="175" y="268"/>
                    <a:pt x="167" y="271"/>
                    <a:pt x="159" y="274"/>
                  </a:cubicBezTo>
                  <a:cubicBezTo>
                    <a:pt x="157" y="275"/>
                    <a:pt x="155" y="275"/>
                    <a:pt x="153" y="276"/>
                  </a:cubicBezTo>
                  <a:cubicBezTo>
                    <a:pt x="150" y="277"/>
                    <a:pt x="150" y="277"/>
                    <a:pt x="150" y="277"/>
                  </a:cubicBezTo>
                  <a:cubicBezTo>
                    <a:pt x="147" y="278"/>
                    <a:pt x="147" y="278"/>
                    <a:pt x="147" y="278"/>
                  </a:cubicBezTo>
                  <a:cubicBezTo>
                    <a:pt x="143" y="280"/>
                    <a:pt x="139" y="281"/>
                    <a:pt x="135" y="282"/>
                  </a:cubicBezTo>
                  <a:cubicBezTo>
                    <a:pt x="133" y="282"/>
                    <a:pt x="132" y="282"/>
                    <a:pt x="131" y="282"/>
                  </a:cubicBezTo>
                  <a:cubicBezTo>
                    <a:pt x="130" y="282"/>
                    <a:pt x="130" y="282"/>
                    <a:pt x="129" y="282"/>
                  </a:cubicBezTo>
                  <a:cubicBezTo>
                    <a:pt x="129" y="282"/>
                    <a:pt x="129" y="282"/>
                    <a:pt x="129" y="282"/>
                  </a:cubicBezTo>
                  <a:cubicBezTo>
                    <a:pt x="129" y="282"/>
                    <a:pt x="129" y="282"/>
                    <a:pt x="129" y="282"/>
                  </a:cubicBezTo>
                  <a:cubicBezTo>
                    <a:pt x="129" y="282"/>
                    <a:pt x="129" y="282"/>
                    <a:pt x="129" y="282"/>
                  </a:cubicBezTo>
                  <a:cubicBezTo>
                    <a:pt x="129" y="282"/>
                    <a:pt x="128" y="282"/>
                    <a:pt x="128" y="282"/>
                  </a:cubicBezTo>
                  <a:cubicBezTo>
                    <a:pt x="128" y="282"/>
                    <a:pt x="128" y="281"/>
                    <a:pt x="128" y="281"/>
                  </a:cubicBezTo>
                  <a:cubicBezTo>
                    <a:pt x="128" y="281"/>
                    <a:pt x="128" y="281"/>
                    <a:pt x="128" y="281"/>
                  </a:cubicBezTo>
                  <a:cubicBezTo>
                    <a:pt x="130" y="280"/>
                    <a:pt x="133" y="280"/>
                    <a:pt x="136" y="279"/>
                  </a:cubicBezTo>
                  <a:cubicBezTo>
                    <a:pt x="139" y="278"/>
                    <a:pt x="142" y="277"/>
                    <a:pt x="145" y="275"/>
                  </a:cubicBezTo>
                  <a:cubicBezTo>
                    <a:pt x="148" y="274"/>
                    <a:pt x="150" y="273"/>
                    <a:pt x="153" y="272"/>
                  </a:cubicBezTo>
                  <a:cubicBezTo>
                    <a:pt x="165" y="267"/>
                    <a:pt x="177" y="262"/>
                    <a:pt x="188" y="256"/>
                  </a:cubicBezTo>
                  <a:cubicBezTo>
                    <a:pt x="191" y="255"/>
                    <a:pt x="193" y="253"/>
                    <a:pt x="196" y="252"/>
                  </a:cubicBezTo>
                  <a:cubicBezTo>
                    <a:pt x="196" y="252"/>
                    <a:pt x="202" y="248"/>
                    <a:pt x="208" y="243"/>
                  </a:cubicBezTo>
                  <a:cubicBezTo>
                    <a:pt x="211" y="241"/>
                    <a:pt x="213" y="239"/>
                    <a:pt x="215" y="236"/>
                  </a:cubicBezTo>
                  <a:cubicBezTo>
                    <a:pt x="217" y="234"/>
                    <a:pt x="218" y="233"/>
                    <a:pt x="218" y="233"/>
                  </a:cubicBezTo>
                  <a:cubicBezTo>
                    <a:pt x="218" y="232"/>
                    <a:pt x="219" y="231"/>
                    <a:pt x="219" y="230"/>
                  </a:cubicBezTo>
                  <a:cubicBezTo>
                    <a:pt x="220" y="229"/>
                    <a:pt x="220" y="228"/>
                    <a:pt x="220" y="227"/>
                  </a:cubicBezTo>
                  <a:cubicBezTo>
                    <a:pt x="220" y="225"/>
                    <a:pt x="219" y="224"/>
                    <a:pt x="218" y="223"/>
                  </a:cubicBezTo>
                  <a:cubicBezTo>
                    <a:pt x="215" y="221"/>
                    <a:pt x="214" y="221"/>
                    <a:pt x="213" y="221"/>
                  </a:cubicBezTo>
                  <a:cubicBezTo>
                    <a:pt x="212" y="221"/>
                    <a:pt x="213" y="222"/>
                    <a:pt x="214" y="223"/>
                  </a:cubicBezTo>
                  <a:cubicBezTo>
                    <a:pt x="214" y="224"/>
                    <a:pt x="215" y="225"/>
                    <a:pt x="215" y="226"/>
                  </a:cubicBezTo>
                  <a:cubicBezTo>
                    <a:pt x="215" y="226"/>
                    <a:pt x="215" y="227"/>
                    <a:pt x="215" y="227"/>
                  </a:cubicBezTo>
                  <a:cubicBezTo>
                    <a:pt x="215" y="228"/>
                    <a:pt x="214" y="229"/>
                    <a:pt x="213" y="229"/>
                  </a:cubicBezTo>
                  <a:cubicBezTo>
                    <a:pt x="210" y="233"/>
                    <a:pt x="204" y="236"/>
                    <a:pt x="200" y="238"/>
                  </a:cubicBezTo>
                  <a:cubicBezTo>
                    <a:pt x="195" y="241"/>
                    <a:pt x="192" y="242"/>
                    <a:pt x="192" y="242"/>
                  </a:cubicBezTo>
                  <a:cubicBezTo>
                    <a:pt x="189" y="244"/>
                    <a:pt x="186" y="245"/>
                    <a:pt x="183" y="247"/>
                  </a:cubicBezTo>
                  <a:cubicBezTo>
                    <a:pt x="172" y="252"/>
                    <a:pt x="161" y="257"/>
                    <a:pt x="149" y="262"/>
                  </a:cubicBezTo>
                  <a:cubicBezTo>
                    <a:pt x="147" y="263"/>
                    <a:pt x="143" y="265"/>
                    <a:pt x="141" y="266"/>
                  </a:cubicBezTo>
                  <a:cubicBezTo>
                    <a:pt x="138" y="267"/>
                    <a:pt x="135" y="268"/>
                    <a:pt x="132" y="269"/>
                  </a:cubicBezTo>
                  <a:cubicBezTo>
                    <a:pt x="130" y="270"/>
                    <a:pt x="127" y="270"/>
                    <a:pt x="125" y="270"/>
                  </a:cubicBezTo>
                  <a:cubicBezTo>
                    <a:pt x="124" y="270"/>
                    <a:pt x="124" y="270"/>
                    <a:pt x="123" y="270"/>
                  </a:cubicBezTo>
                  <a:cubicBezTo>
                    <a:pt x="123" y="270"/>
                    <a:pt x="122" y="270"/>
                    <a:pt x="122" y="270"/>
                  </a:cubicBezTo>
                  <a:cubicBezTo>
                    <a:pt x="122" y="270"/>
                    <a:pt x="121" y="270"/>
                    <a:pt x="121" y="270"/>
                  </a:cubicBezTo>
                  <a:cubicBezTo>
                    <a:pt x="121" y="269"/>
                    <a:pt x="121" y="269"/>
                    <a:pt x="120" y="269"/>
                  </a:cubicBezTo>
                  <a:cubicBezTo>
                    <a:pt x="120" y="269"/>
                    <a:pt x="120" y="268"/>
                    <a:pt x="120" y="268"/>
                  </a:cubicBezTo>
                  <a:cubicBezTo>
                    <a:pt x="120" y="268"/>
                    <a:pt x="120" y="267"/>
                    <a:pt x="119" y="267"/>
                  </a:cubicBezTo>
                  <a:cubicBezTo>
                    <a:pt x="119" y="266"/>
                    <a:pt x="119" y="265"/>
                    <a:pt x="119" y="265"/>
                  </a:cubicBezTo>
                  <a:cubicBezTo>
                    <a:pt x="119" y="263"/>
                    <a:pt x="120" y="262"/>
                    <a:pt x="121" y="261"/>
                  </a:cubicBezTo>
                  <a:cubicBezTo>
                    <a:pt x="121" y="261"/>
                    <a:pt x="121" y="260"/>
                    <a:pt x="121" y="260"/>
                  </a:cubicBezTo>
                  <a:cubicBezTo>
                    <a:pt x="122" y="258"/>
                    <a:pt x="122" y="256"/>
                    <a:pt x="121" y="254"/>
                  </a:cubicBezTo>
                  <a:cubicBezTo>
                    <a:pt x="122" y="254"/>
                    <a:pt x="124" y="253"/>
                    <a:pt x="125" y="253"/>
                  </a:cubicBezTo>
                  <a:cubicBezTo>
                    <a:pt x="131" y="251"/>
                    <a:pt x="137" y="250"/>
                    <a:pt x="142" y="248"/>
                  </a:cubicBezTo>
                  <a:cubicBezTo>
                    <a:pt x="147" y="247"/>
                    <a:pt x="151" y="246"/>
                    <a:pt x="151" y="246"/>
                  </a:cubicBezTo>
                  <a:cubicBezTo>
                    <a:pt x="165" y="241"/>
                    <a:pt x="165" y="241"/>
                    <a:pt x="165" y="241"/>
                  </a:cubicBezTo>
                  <a:cubicBezTo>
                    <a:pt x="169" y="240"/>
                    <a:pt x="173" y="238"/>
                    <a:pt x="177" y="237"/>
                  </a:cubicBezTo>
                  <a:cubicBezTo>
                    <a:pt x="180" y="236"/>
                    <a:pt x="184" y="234"/>
                    <a:pt x="188" y="233"/>
                  </a:cubicBezTo>
                  <a:cubicBezTo>
                    <a:pt x="192" y="232"/>
                    <a:pt x="195" y="230"/>
                    <a:pt x="199" y="228"/>
                  </a:cubicBezTo>
                  <a:cubicBezTo>
                    <a:pt x="201" y="228"/>
                    <a:pt x="203" y="227"/>
                    <a:pt x="205" y="225"/>
                  </a:cubicBezTo>
                  <a:cubicBezTo>
                    <a:pt x="206" y="225"/>
                    <a:pt x="207" y="224"/>
                    <a:pt x="208" y="223"/>
                  </a:cubicBezTo>
                  <a:cubicBezTo>
                    <a:pt x="209" y="222"/>
                    <a:pt x="210" y="222"/>
                    <a:pt x="210" y="221"/>
                  </a:cubicBezTo>
                  <a:cubicBezTo>
                    <a:pt x="211" y="220"/>
                    <a:pt x="212" y="219"/>
                    <a:pt x="212" y="218"/>
                  </a:cubicBezTo>
                  <a:cubicBezTo>
                    <a:pt x="212" y="217"/>
                    <a:pt x="212" y="215"/>
                    <a:pt x="212" y="213"/>
                  </a:cubicBezTo>
                  <a:cubicBezTo>
                    <a:pt x="211" y="211"/>
                    <a:pt x="211" y="210"/>
                    <a:pt x="210" y="209"/>
                  </a:cubicBezTo>
                  <a:cubicBezTo>
                    <a:pt x="210" y="207"/>
                    <a:pt x="209" y="205"/>
                    <a:pt x="208" y="203"/>
                  </a:cubicBezTo>
                  <a:cubicBezTo>
                    <a:pt x="206" y="199"/>
                    <a:pt x="204" y="196"/>
                    <a:pt x="202" y="192"/>
                  </a:cubicBezTo>
                  <a:cubicBezTo>
                    <a:pt x="201" y="191"/>
                    <a:pt x="200" y="189"/>
                    <a:pt x="199" y="187"/>
                  </a:cubicBezTo>
                  <a:cubicBezTo>
                    <a:pt x="199" y="186"/>
                    <a:pt x="198" y="186"/>
                    <a:pt x="198" y="185"/>
                  </a:cubicBezTo>
                  <a:cubicBezTo>
                    <a:pt x="198" y="185"/>
                    <a:pt x="198" y="185"/>
                    <a:pt x="198" y="185"/>
                  </a:cubicBezTo>
                  <a:cubicBezTo>
                    <a:pt x="198" y="185"/>
                    <a:pt x="198" y="185"/>
                    <a:pt x="198" y="185"/>
                  </a:cubicBezTo>
                  <a:cubicBezTo>
                    <a:pt x="198" y="184"/>
                    <a:pt x="198" y="184"/>
                    <a:pt x="198" y="184"/>
                  </a:cubicBezTo>
                  <a:cubicBezTo>
                    <a:pt x="199" y="183"/>
                    <a:pt x="199" y="183"/>
                    <a:pt x="199" y="183"/>
                  </a:cubicBezTo>
                  <a:cubicBezTo>
                    <a:pt x="199" y="182"/>
                    <a:pt x="199" y="182"/>
                    <a:pt x="200" y="181"/>
                  </a:cubicBezTo>
                  <a:cubicBezTo>
                    <a:pt x="200" y="180"/>
                    <a:pt x="201" y="178"/>
                    <a:pt x="203" y="177"/>
                  </a:cubicBezTo>
                  <a:cubicBezTo>
                    <a:pt x="224" y="150"/>
                    <a:pt x="231" y="113"/>
                    <a:pt x="222" y="81"/>
                  </a:cubicBezTo>
                  <a:cubicBezTo>
                    <a:pt x="218" y="65"/>
                    <a:pt x="210" y="49"/>
                    <a:pt x="199" y="36"/>
                  </a:cubicBezTo>
                  <a:cubicBezTo>
                    <a:pt x="188" y="24"/>
                    <a:pt x="173" y="14"/>
                    <a:pt x="157" y="8"/>
                  </a:cubicBezTo>
                  <a:cubicBezTo>
                    <a:pt x="155" y="7"/>
                    <a:pt x="153" y="7"/>
                    <a:pt x="151" y="6"/>
                  </a:cubicBezTo>
                  <a:cubicBezTo>
                    <a:pt x="145" y="4"/>
                    <a:pt x="145" y="4"/>
                    <a:pt x="145" y="4"/>
                  </a:cubicBezTo>
                  <a:cubicBezTo>
                    <a:pt x="139" y="3"/>
                    <a:pt x="139" y="3"/>
                    <a:pt x="139" y="3"/>
                  </a:cubicBezTo>
                  <a:cubicBezTo>
                    <a:pt x="137" y="2"/>
                    <a:pt x="135" y="2"/>
                    <a:pt x="133" y="2"/>
                  </a:cubicBezTo>
                  <a:cubicBezTo>
                    <a:pt x="127" y="1"/>
                    <a:pt x="127" y="1"/>
                    <a:pt x="127" y="1"/>
                  </a:cubicBezTo>
                  <a:cubicBezTo>
                    <a:pt x="125" y="1"/>
                    <a:pt x="123" y="1"/>
                    <a:pt x="121" y="0"/>
                  </a:cubicBezTo>
                  <a:cubicBezTo>
                    <a:pt x="118" y="0"/>
                    <a:pt x="116" y="0"/>
                    <a:pt x="114" y="0"/>
                  </a:cubicBezTo>
                  <a:cubicBezTo>
                    <a:pt x="108" y="0"/>
                    <a:pt x="108" y="0"/>
                    <a:pt x="108" y="0"/>
                  </a:cubicBezTo>
                  <a:cubicBezTo>
                    <a:pt x="91" y="1"/>
                    <a:pt x="75" y="5"/>
                    <a:pt x="60" y="13"/>
                  </a:cubicBezTo>
                  <a:cubicBezTo>
                    <a:pt x="45" y="21"/>
                    <a:pt x="32" y="33"/>
                    <a:pt x="22" y="46"/>
                  </a:cubicBezTo>
                  <a:close/>
                  <a:moveTo>
                    <a:pt x="157" y="303"/>
                  </a:moveTo>
                  <a:cubicBezTo>
                    <a:pt x="157" y="302"/>
                    <a:pt x="157" y="302"/>
                    <a:pt x="156" y="302"/>
                  </a:cubicBezTo>
                  <a:cubicBezTo>
                    <a:pt x="156" y="302"/>
                    <a:pt x="156" y="302"/>
                    <a:pt x="156" y="302"/>
                  </a:cubicBezTo>
                  <a:cubicBezTo>
                    <a:pt x="156" y="302"/>
                    <a:pt x="157" y="302"/>
                    <a:pt x="157" y="302"/>
                  </a:cubicBezTo>
                  <a:cubicBezTo>
                    <a:pt x="157" y="302"/>
                    <a:pt x="157" y="303"/>
                    <a:pt x="157" y="303"/>
                  </a:cubicBezTo>
                  <a:cubicBezTo>
                    <a:pt x="157" y="303"/>
                    <a:pt x="157" y="303"/>
                    <a:pt x="157" y="303"/>
                  </a:cubicBezTo>
                  <a:close/>
                  <a:moveTo>
                    <a:pt x="207" y="286"/>
                  </a:moveTo>
                  <a:cubicBezTo>
                    <a:pt x="207" y="286"/>
                    <a:pt x="207" y="287"/>
                    <a:pt x="207" y="288"/>
                  </a:cubicBezTo>
                  <a:cubicBezTo>
                    <a:pt x="207" y="288"/>
                    <a:pt x="207" y="288"/>
                    <a:pt x="207" y="288"/>
                  </a:cubicBezTo>
                  <a:cubicBezTo>
                    <a:pt x="205" y="287"/>
                    <a:pt x="205" y="287"/>
                    <a:pt x="205" y="287"/>
                  </a:cubicBezTo>
                  <a:cubicBezTo>
                    <a:pt x="204" y="287"/>
                    <a:pt x="204" y="287"/>
                    <a:pt x="204" y="287"/>
                  </a:cubicBezTo>
                  <a:cubicBezTo>
                    <a:pt x="204" y="286"/>
                    <a:pt x="204" y="286"/>
                    <a:pt x="204" y="286"/>
                  </a:cubicBezTo>
                  <a:cubicBezTo>
                    <a:pt x="203" y="286"/>
                    <a:pt x="203" y="286"/>
                    <a:pt x="203" y="286"/>
                  </a:cubicBezTo>
                  <a:cubicBezTo>
                    <a:pt x="203" y="286"/>
                    <a:pt x="204" y="285"/>
                    <a:pt x="204" y="285"/>
                  </a:cubicBezTo>
                  <a:cubicBezTo>
                    <a:pt x="205" y="284"/>
                    <a:pt x="206" y="284"/>
                    <a:pt x="208" y="283"/>
                  </a:cubicBezTo>
                  <a:cubicBezTo>
                    <a:pt x="208" y="284"/>
                    <a:pt x="208" y="285"/>
                    <a:pt x="207" y="286"/>
                  </a:cubicBezTo>
                  <a:close/>
                  <a:moveTo>
                    <a:pt x="137" y="292"/>
                  </a:moveTo>
                  <a:cubicBezTo>
                    <a:pt x="141" y="291"/>
                    <a:pt x="146" y="290"/>
                    <a:pt x="150" y="288"/>
                  </a:cubicBezTo>
                  <a:cubicBezTo>
                    <a:pt x="153" y="287"/>
                    <a:pt x="153" y="287"/>
                    <a:pt x="153" y="287"/>
                  </a:cubicBezTo>
                  <a:cubicBezTo>
                    <a:pt x="156" y="286"/>
                    <a:pt x="156" y="286"/>
                    <a:pt x="156" y="286"/>
                  </a:cubicBezTo>
                  <a:cubicBezTo>
                    <a:pt x="158" y="285"/>
                    <a:pt x="160" y="284"/>
                    <a:pt x="162" y="284"/>
                  </a:cubicBezTo>
                  <a:cubicBezTo>
                    <a:pt x="170" y="281"/>
                    <a:pt x="179" y="278"/>
                    <a:pt x="187" y="275"/>
                  </a:cubicBezTo>
                  <a:cubicBezTo>
                    <a:pt x="190" y="274"/>
                    <a:pt x="192" y="272"/>
                    <a:pt x="195" y="271"/>
                  </a:cubicBezTo>
                  <a:cubicBezTo>
                    <a:pt x="195" y="271"/>
                    <a:pt x="196" y="270"/>
                    <a:pt x="199" y="269"/>
                  </a:cubicBezTo>
                  <a:cubicBezTo>
                    <a:pt x="201" y="267"/>
                    <a:pt x="204" y="265"/>
                    <a:pt x="207" y="263"/>
                  </a:cubicBezTo>
                  <a:cubicBezTo>
                    <a:pt x="210" y="261"/>
                    <a:pt x="213" y="258"/>
                    <a:pt x="215" y="255"/>
                  </a:cubicBezTo>
                  <a:cubicBezTo>
                    <a:pt x="215" y="255"/>
                    <a:pt x="215" y="255"/>
                    <a:pt x="215" y="255"/>
                  </a:cubicBezTo>
                  <a:cubicBezTo>
                    <a:pt x="215" y="255"/>
                    <a:pt x="215" y="255"/>
                    <a:pt x="215" y="255"/>
                  </a:cubicBezTo>
                  <a:cubicBezTo>
                    <a:pt x="215" y="257"/>
                    <a:pt x="216" y="260"/>
                    <a:pt x="215" y="263"/>
                  </a:cubicBezTo>
                  <a:cubicBezTo>
                    <a:pt x="214" y="268"/>
                    <a:pt x="209" y="272"/>
                    <a:pt x="205" y="274"/>
                  </a:cubicBezTo>
                  <a:cubicBezTo>
                    <a:pt x="203" y="275"/>
                    <a:pt x="201" y="276"/>
                    <a:pt x="199" y="277"/>
                  </a:cubicBezTo>
                  <a:cubicBezTo>
                    <a:pt x="198" y="277"/>
                    <a:pt x="197" y="278"/>
                    <a:pt x="197" y="278"/>
                  </a:cubicBezTo>
                  <a:cubicBezTo>
                    <a:pt x="194" y="279"/>
                    <a:pt x="191" y="280"/>
                    <a:pt x="189" y="281"/>
                  </a:cubicBezTo>
                  <a:cubicBezTo>
                    <a:pt x="184" y="283"/>
                    <a:pt x="180" y="284"/>
                    <a:pt x="175" y="286"/>
                  </a:cubicBezTo>
                  <a:cubicBezTo>
                    <a:pt x="170" y="287"/>
                    <a:pt x="165" y="288"/>
                    <a:pt x="161" y="290"/>
                  </a:cubicBezTo>
                  <a:cubicBezTo>
                    <a:pt x="156" y="291"/>
                    <a:pt x="151" y="293"/>
                    <a:pt x="147" y="293"/>
                  </a:cubicBezTo>
                  <a:cubicBezTo>
                    <a:pt x="142" y="294"/>
                    <a:pt x="138" y="294"/>
                    <a:pt x="135" y="293"/>
                  </a:cubicBezTo>
                  <a:cubicBezTo>
                    <a:pt x="134" y="293"/>
                    <a:pt x="134" y="293"/>
                    <a:pt x="134" y="292"/>
                  </a:cubicBezTo>
                  <a:cubicBezTo>
                    <a:pt x="135" y="292"/>
                    <a:pt x="136" y="292"/>
                    <a:pt x="137" y="292"/>
                  </a:cubicBezTo>
                  <a:close/>
                  <a:moveTo>
                    <a:pt x="92" y="216"/>
                  </a:moveTo>
                  <a:cubicBezTo>
                    <a:pt x="92" y="216"/>
                    <a:pt x="92" y="216"/>
                    <a:pt x="92" y="216"/>
                  </a:cubicBezTo>
                  <a:cubicBezTo>
                    <a:pt x="92" y="216"/>
                    <a:pt x="92" y="216"/>
                    <a:pt x="92" y="216"/>
                  </a:cubicBezTo>
                  <a:close/>
                  <a:moveTo>
                    <a:pt x="161" y="232"/>
                  </a:moveTo>
                  <a:cubicBezTo>
                    <a:pt x="156" y="233"/>
                    <a:pt x="156" y="233"/>
                    <a:pt x="156" y="233"/>
                  </a:cubicBezTo>
                  <a:cubicBezTo>
                    <a:pt x="154" y="234"/>
                    <a:pt x="154" y="234"/>
                    <a:pt x="154" y="234"/>
                  </a:cubicBezTo>
                  <a:cubicBezTo>
                    <a:pt x="151" y="235"/>
                    <a:pt x="151" y="235"/>
                    <a:pt x="151" y="235"/>
                  </a:cubicBezTo>
                  <a:cubicBezTo>
                    <a:pt x="151" y="235"/>
                    <a:pt x="151" y="234"/>
                    <a:pt x="151" y="234"/>
                  </a:cubicBezTo>
                  <a:cubicBezTo>
                    <a:pt x="151" y="234"/>
                    <a:pt x="151" y="234"/>
                    <a:pt x="151" y="233"/>
                  </a:cubicBezTo>
                  <a:cubicBezTo>
                    <a:pt x="149" y="228"/>
                    <a:pt x="146" y="223"/>
                    <a:pt x="144" y="218"/>
                  </a:cubicBezTo>
                  <a:cubicBezTo>
                    <a:pt x="139" y="208"/>
                    <a:pt x="135" y="198"/>
                    <a:pt x="129" y="188"/>
                  </a:cubicBezTo>
                  <a:cubicBezTo>
                    <a:pt x="123" y="179"/>
                    <a:pt x="116" y="169"/>
                    <a:pt x="106" y="162"/>
                  </a:cubicBezTo>
                  <a:cubicBezTo>
                    <a:pt x="102" y="160"/>
                    <a:pt x="102" y="160"/>
                    <a:pt x="102" y="160"/>
                  </a:cubicBezTo>
                  <a:cubicBezTo>
                    <a:pt x="99" y="158"/>
                    <a:pt x="99" y="158"/>
                    <a:pt x="99" y="158"/>
                  </a:cubicBezTo>
                  <a:cubicBezTo>
                    <a:pt x="92" y="154"/>
                    <a:pt x="92" y="154"/>
                    <a:pt x="92" y="154"/>
                  </a:cubicBezTo>
                  <a:cubicBezTo>
                    <a:pt x="87" y="151"/>
                    <a:pt x="82" y="149"/>
                    <a:pt x="79" y="146"/>
                  </a:cubicBezTo>
                  <a:cubicBezTo>
                    <a:pt x="77" y="144"/>
                    <a:pt x="76" y="142"/>
                    <a:pt x="75" y="141"/>
                  </a:cubicBezTo>
                  <a:cubicBezTo>
                    <a:pt x="75" y="140"/>
                    <a:pt x="75" y="140"/>
                    <a:pt x="75" y="139"/>
                  </a:cubicBezTo>
                  <a:cubicBezTo>
                    <a:pt x="75" y="139"/>
                    <a:pt x="75" y="138"/>
                    <a:pt x="75" y="138"/>
                  </a:cubicBezTo>
                  <a:cubicBezTo>
                    <a:pt x="77" y="135"/>
                    <a:pt x="81" y="131"/>
                    <a:pt x="85" y="129"/>
                  </a:cubicBezTo>
                  <a:cubicBezTo>
                    <a:pt x="86" y="128"/>
                    <a:pt x="87" y="128"/>
                    <a:pt x="89" y="127"/>
                  </a:cubicBezTo>
                  <a:cubicBezTo>
                    <a:pt x="88" y="129"/>
                    <a:pt x="88" y="130"/>
                    <a:pt x="88" y="132"/>
                  </a:cubicBezTo>
                  <a:cubicBezTo>
                    <a:pt x="88" y="133"/>
                    <a:pt x="88" y="135"/>
                    <a:pt x="88" y="136"/>
                  </a:cubicBezTo>
                  <a:cubicBezTo>
                    <a:pt x="88" y="137"/>
                    <a:pt x="88" y="137"/>
                    <a:pt x="88" y="137"/>
                  </a:cubicBezTo>
                  <a:cubicBezTo>
                    <a:pt x="88" y="139"/>
                    <a:pt x="88" y="139"/>
                    <a:pt x="88" y="139"/>
                  </a:cubicBezTo>
                  <a:cubicBezTo>
                    <a:pt x="88" y="140"/>
                    <a:pt x="88" y="141"/>
                    <a:pt x="89" y="142"/>
                  </a:cubicBezTo>
                  <a:cubicBezTo>
                    <a:pt x="89" y="144"/>
                    <a:pt x="90" y="146"/>
                    <a:pt x="93" y="148"/>
                  </a:cubicBezTo>
                  <a:cubicBezTo>
                    <a:pt x="95" y="149"/>
                    <a:pt x="97" y="150"/>
                    <a:pt x="100" y="150"/>
                  </a:cubicBezTo>
                  <a:cubicBezTo>
                    <a:pt x="104" y="150"/>
                    <a:pt x="108" y="148"/>
                    <a:pt x="111" y="146"/>
                  </a:cubicBezTo>
                  <a:cubicBezTo>
                    <a:pt x="113" y="143"/>
                    <a:pt x="116" y="139"/>
                    <a:pt x="115" y="134"/>
                  </a:cubicBezTo>
                  <a:cubicBezTo>
                    <a:pt x="115" y="130"/>
                    <a:pt x="113" y="126"/>
                    <a:pt x="111" y="124"/>
                  </a:cubicBezTo>
                  <a:cubicBezTo>
                    <a:pt x="110" y="122"/>
                    <a:pt x="109" y="121"/>
                    <a:pt x="107" y="120"/>
                  </a:cubicBezTo>
                  <a:cubicBezTo>
                    <a:pt x="109" y="120"/>
                    <a:pt x="110" y="120"/>
                    <a:pt x="112" y="120"/>
                  </a:cubicBezTo>
                  <a:cubicBezTo>
                    <a:pt x="114" y="120"/>
                    <a:pt x="116" y="120"/>
                    <a:pt x="118" y="121"/>
                  </a:cubicBezTo>
                  <a:cubicBezTo>
                    <a:pt x="118" y="124"/>
                    <a:pt x="118" y="126"/>
                    <a:pt x="119" y="129"/>
                  </a:cubicBezTo>
                  <a:cubicBezTo>
                    <a:pt x="119" y="130"/>
                    <a:pt x="119" y="131"/>
                    <a:pt x="120" y="132"/>
                  </a:cubicBezTo>
                  <a:cubicBezTo>
                    <a:pt x="120" y="133"/>
                    <a:pt x="121" y="135"/>
                    <a:pt x="122" y="136"/>
                  </a:cubicBezTo>
                  <a:cubicBezTo>
                    <a:pt x="123" y="138"/>
                    <a:pt x="126" y="139"/>
                    <a:pt x="128" y="139"/>
                  </a:cubicBezTo>
                  <a:cubicBezTo>
                    <a:pt x="130" y="139"/>
                    <a:pt x="131" y="138"/>
                    <a:pt x="132" y="138"/>
                  </a:cubicBezTo>
                  <a:cubicBezTo>
                    <a:pt x="133" y="138"/>
                    <a:pt x="134" y="138"/>
                    <a:pt x="134" y="137"/>
                  </a:cubicBezTo>
                  <a:cubicBezTo>
                    <a:pt x="135" y="137"/>
                    <a:pt x="135" y="137"/>
                    <a:pt x="136" y="136"/>
                  </a:cubicBezTo>
                  <a:cubicBezTo>
                    <a:pt x="138" y="135"/>
                    <a:pt x="140" y="132"/>
                    <a:pt x="140" y="130"/>
                  </a:cubicBezTo>
                  <a:cubicBezTo>
                    <a:pt x="140" y="127"/>
                    <a:pt x="139" y="124"/>
                    <a:pt x="138" y="122"/>
                  </a:cubicBezTo>
                  <a:cubicBezTo>
                    <a:pt x="137" y="120"/>
                    <a:pt x="136" y="119"/>
                    <a:pt x="134" y="118"/>
                  </a:cubicBezTo>
                  <a:cubicBezTo>
                    <a:pt x="133" y="117"/>
                    <a:pt x="132" y="116"/>
                    <a:pt x="130" y="115"/>
                  </a:cubicBezTo>
                  <a:cubicBezTo>
                    <a:pt x="131" y="114"/>
                    <a:pt x="131" y="113"/>
                    <a:pt x="132" y="113"/>
                  </a:cubicBezTo>
                  <a:cubicBezTo>
                    <a:pt x="134" y="110"/>
                    <a:pt x="137" y="109"/>
                    <a:pt x="140" y="110"/>
                  </a:cubicBezTo>
                  <a:cubicBezTo>
                    <a:pt x="142" y="111"/>
                    <a:pt x="144" y="112"/>
                    <a:pt x="145" y="114"/>
                  </a:cubicBezTo>
                  <a:cubicBezTo>
                    <a:pt x="145" y="115"/>
                    <a:pt x="145" y="115"/>
                    <a:pt x="145" y="116"/>
                  </a:cubicBezTo>
                  <a:cubicBezTo>
                    <a:pt x="144" y="117"/>
                    <a:pt x="144" y="119"/>
                    <a:pt x="144" y="121"/>
                  </a:cubicBezTo>
                  <a:cubicBezTo>
                    <a:pt x="143" y="121"/>
                    <a:pt x="144" y="122"/>
                    <a:pt x="144" y="123"/>
                  </a:cubicBezTo>
                  <a:cubicBezTo>
                    <a:pt x="144" y="123"/>
                    <a:pt x="144" y="124"/>
                    <a:pt x="144" y="124"/>
                  </a:cubicBezTo>
                  <a:cubicBezTo>
                    <a:pt x="144" y="125"/>
                    <a:pt x="144" y="126"/>
                    <a:pt x="144" y="127"/>
                  </a:cubicBezTo>
                  <a:cubicBezTo>
                    <a:pt x="145" y="127"/>
                    <a:pt x="145" y="128"/>
                    <a:pt x="146" y="129"/>
                  </a:cubicBezTo>
                  <a:cubicBezTo>
                    <a:pt x="147" y="129"/>
                    <a:pt x="148" y="130"/>
                    <a:pt x="148" y="130"/>
                  </a:cubicBezTo>
                  <a:cubicBezTo>
                    <a:pt x="149" y="131"/>
                    <a:pt x="150" y="131"/>
                    <a:pt x="151" y="131"/>
                  </a:cubicBezTo>
                  <a:cubicBezTo>
                    <a:pt x="152" y="131"/>
                    <a:pt x="152" y="131"/>
                    <a:pt x="153" y="131"/>
                  </a:cubicBezTo>
                  <a:cubicBezTo>
                    <a:pt x="154" y="131"/>
                    <a:pt x="154" y="131"/>
                    <a:pt x="155" y="131"/>
                  </a:cubicBezTo>
                  <a:cubicBezTo>
                    <a:pt x="155" y="131"/>
                    <a:pt x="155" y="131"/>
                    <a:pt x="155" y="131"/>
                  </a:cubicBezTo>
                  <a:cubicBezTo>
                    <a:pt x="155" y="131"/>
                    <a:pt x="156" y="131"/>
                    <a:pt x="156" y="130"/>
                  </a:cubicBezTo>
                  <a:cubicBezTo>
                    <a:pt x="157" y="130"/>
                    <a:pt x="158" y="130"/>
                    <a:pt x="158" y="129"/>
                  </a:cubicBezTo>
                  <a:cubicBezTo>
                    <a:pt x="159" y="128"/>
                    <a:pt x="160" y="127"/>
                    <a:pt x="160" y="126"/>
                  </a:cubicBezTo>
                  <a:cubicBezTo>
                    <a:pt x="160" y="124"/>
                    <a:pt x="160" y="123"/>
                    <a:pt x="160" y="122"/>
                  </a:cubicBezTo>
                  <a:cubicBezTo>
                    <a:pt x="160" y="119"/>
                    <a:pt x="159" y="116"/>
                    <a:pt x="157" y="114"/>
                  </a:cubicBezTo>
                  <a:cubicBezTo>
                    <a:pt x="158" y="113"/>
                    <a:pt x="158" y="112"/>
                    <a:pt x="159" y="112"/>
                  </a:cubicBezTo>
                  <a:cubicBezTo>
                    <a:pt x="160" y="110"/>
                    <a:pt x="162" y="109"/>
                    <a:pt x="163" y="108"/>
                  </a:cubicBezTo>
                  <a:cubicBezTo>
                    <a:pt x="164" y="108"/>
                    <a:pt x="164" y="108"/>
                    <a:pt x="165" y="108"/>
                  </a:cubicBezTo>
                  <a:cubicBezTo>
                    <a:pt x="165" y="108"/>
                    <a:pt x="166" y="108"/>
                    <a:pt x="166" y="109"/>
                  </a:cubicBezTo>
                  <a:cubicBezTo>
                    <a:pt x="168" y="109"/>
                    <a:pt x="169" y="111"/>
                    <a:pt x="170" y="113"/>
                  </a:cubicBezTo>
                  <a:cubicBezTo>
                    <a:pt x="171" y="115"/>
                    <a:pt x="171" y="116"/>
                    <a:pt x="172" y="118"/>
                  </a:cubicBezTo>
                  <a:cubicBezTo>
                    <a:pt x="172" y="122"/>
                    <a:pt x="170" y="127"/>
                    <a:pt x="167" y="131"/>
                  </a:cubicBezTo>
                  <a:cubicBezTo>
                    <a:pt x="165" y="135"/>
                    <a:pt x="162" y="140"/>
                    <a:pt x="159" y="144"/>
                  </a:cubicBezTo>
                  <a:cubicBezTo>
                    <a:pt x="156" y="149"/>
                    <a:pt x="152" y="153"/>
                    <a:pt x="149" y="158"/>
                  </a:cubicBezTo>
                  <a:cubicBezTo>
                    <a:pt x="149" y="159"/>
                    <a:pt x="149" y="160"/>
                    <a:pt x="148" y="161"/>
                  </a:cubicBezTo>
                  <a:cubicBezTo>
                    <a:pt x="148" y="162"/>
                    <a:pt x="148" y="163"/>
                    <a:pt x="148" y="163"/>
                  </a:cubicBezTo>
                  <a:cubicBezTo>
                    <a:pt x="147" y="165"/>
                    <a:pt x="147" y="167"/>
                    <a:pt x="147" y="168"/>
                  </a:cubicBezTo>
                  <a:cubicBezTo>
                    <a:pt x="147" y="172"/>
                    <a:pt x="148" y="175"/>
                    <a:pt x="148" y="178"/>
                  </a:cubicBezTo>
                  <a:cubicBezTo>
                    <a:pt x="148" y="179"/>
                    <a:pt x="149" y="180"/>
                    <a:pt x="149" y="182"/>
                  </a:cubicBezTo>
                  <a:cubicBezTo>
                    <a:pt x="149" y="183"/>
                    <a:pt x="150" y="185"/>
                    <a:pt x="150" y="186"/>
                  </a:cubicBezTo>
                  <a:cubicBezTo>
                    <a:pt x="151" y="189"/>
                    <a:pt x="151" y="189"/>
                    <a:pt x="151" y="189"/>
                  </a:cubicBezTo>
                  <a:cubicBezTo>
                    <a:pt x="151" y="190"/>
                    <a:pt x="151" y="190"/>
                    <a:pt x="151" y="190"/>
                  </a:cubicBezTo>
                  <a:cubicBezTo>
                    <a:pt x="152" y="192"/>
                    <a:pt x="152" y="192"/>
                    <a:pt x="152" y="192"/>
                  </a:cubicBezTo>
                  <a:cubicBezTo>
                    <a:pt x="152" y="194"/>
                    <a:pt x="153" y="196"/>
                    <a:pt x="153" y="197"/>
                  </a:cubicBezTo>
                  <a:cubicBezTo>
                    <a:pt x="153" y="197"/>
                    <a:pt x="156" y="204"/>
                    <a:pt x="159" y="211"/>
                  </a:cubicBezTo>
                  <a:cubicBezTo>
                    <a:pt x="162" y="217"/>
                    <a:pt x="164" y="223"/>
                    <a:pt x="164" y="223"/>
                  </a:cubicBezTo>
                  <a:cubicBezTo>
                    <a:pt x="165" y="225"/>
                    <a:pt x="167" y="228"/>
                    <a:pt x="167" y="229"/>
                  </a:cubicBezTo>
                  <a:cubicBezTo>
                    <a:pt x="165" y="230"/>
                    <a:pt x="163" y="231"/>
                    <a:pt x="161" y="232"/>
                  </a:cubicBezTo>
                  <a:close/>
                  <a:moveTo>
                    <a:pt x="98" y="135"/>
                  </a:moveTo>
                  <a:cubicBezTo>
                    <a:pt x="98" y="133"/>
                    <a:pt x="99" y="130"/>
                    <a:pt x="99" y="127"/>
                  </a:cubicBezTo>
                  <a:cubicBezTo>
                    <a:pt x="100" y="128"/>
                    <a:pt x="101" y="128"/>
                    <a:pt x="102" y="129"/>
                  </a:cubicBezTo>
                  <a:cubicBezTo>
                    <a:pt x="103" y="130"/>
                    <a:pt x="104" y="132"/>
                    <a:pt x="105" y="133"/>
                  </a:cubicBezTo>
                  <a:cubicBezTo>
                    <a:pt x="105" y="135"/>
                    <a:pt x="105" y="136"/>
                    <a:pt x="104" y="137"/>
                  </a:cubicBezTo>
                  <a:cubicBezTo>
                    <a:pt x="104" y="138"/>
                    <a:pt x="102" y="139"/>
                    <a:pt x="101" y="140"/>
                  </a:cubicBezTo>
                  <a:cubicBezTo>
                    <a:pt x="100" y="140"/>
                    <a:pt x="100" y="140"/>
                    <a:pt x="99" y="140"/>
                  </a:cubicBezTo>
                  <a:cubicBezTo>
                    <a:pt x="99" y="140"/>
                    <a:pt x="99" y="140"/>
                    <a:pt x="99" y="140"/>
                  </a:cubicBezTo>
                  <a:cubicBezTo>
                    <a:pt x="99" y="140"/>
                    <a:pt x="99" y="139"/>
                    <a:pt x="98" y="138"/>
                  </a:cubicBezTo>
                  <a:cubicBezTo>
                    <a:pt x="98" y="138"/>
                    <a:pt x="98" y="138"/>
                    <a:pt x="98" y="137"/>
                  </a:cubicBezTo>
                  <a:lnTo>
                    <a:pt x="98" y="135"/>
                  </a:lnTo>
                  <a:close/>
                  <a:moveTo>
                    <a:pt x="129" y="127"/>
                  </a:moveTo>
                  <a:cubicBezTo>
                    <a:pt x="129" y="127"/>
                    <a:pt x="129" y="128"/>
                    <a:pt x="129" y="128"/>
                  </a:cubicBezTo>
                  <a:cubicBezTo>
                    <a:pt x="129" y="128"/>
                    <a:pt x="129" y="128"/>
                    <a:pt x="129" y="128"/>
                  </a:cubicBezTo>
                  <a:cubicBezTo>
                    <a:pt x="129" y="128"/>
                    <a:pt x="129" y="128"/>
                    <a:pt x="129" y="128"/>
                  </a:cubicBezTo>
                  <a:cubicBezTo>
                    <a:pt x="129" y="129"/>
                    <a:pt x="129" y="128"/>
                    <a:pt x="129" y="127"/>
                  </a:cubicBezTo>
                  <a:close/>
                  <a:moveTo>
                    <a:pt x="61" y="25"/>
                  </a:moveTo>
                  <a:cubicBezTo>
                    <a:pt x="73" y="17"/>
                    <a:pt x="88" y="12"/>
                    <a:pt x="103" y="11"/>
                  </a:cubicBezTo>
                  <a:cubicBezTo>
                    <a:pt x="118" y="10"/>
                    <a:pt x="133" y="11"/>
                    <a:pt x="148" y="16"/>
                  </a:cubicBezTo>
                  <a:cubicBezTo>
                    <a:pt x="162" y="20"/>
                    <a:pt x="176" y="28"/>
                    <a:pt x="186" y="38"/>
                  </a:cubicBezTo>
                  <a:cubicBezTo>
                    <a:pt x="197" y="49"/>
                    <a:pt x="205" y="62"/>
                    <a:pt x="210" y="76"/>
                  </a:cubicBezTo>
                  <a:cubicBezTo>
                    <a:pt x="215" y="90"/>
                    <a:pt x="216" y="106"/>
                    <a:pt x="215" y="121"/>
                  </a:cubicBezTo>
                  <a:cubicBezTo>
                    <a:pt x="213" y="136"/>
                    <a:pt x="208" y="150"/>
                    <a:pt x="200" y="163"/>
                  </a:cubicBezTo>
                  <a:cubicBezTo>
                    <a:pt x="199" y="164"/>
                    <a:pt x="198" y="166"/>
                    <a:pt x="197" y="167"/>
                  </a:cubicBezTo>
                  <a:cubicBezTo>
                    <a:pt x="196" y="169"/>
                    <a:pt x="194" y="170"/>
                    <a:pt x="193" y="172"/>
                  </a:cubicBezTo>
                  <a:cubicBezTo>
                    <a:pt x="192" y="174"/>
                    <a:pt x="190" y="176"/>
                    <a:pt x="189" y="178"/>
                  </a:cubicBezTo>
                  <a:cubicBezTo>
                    <a:pt x="189" y="179"/>
                    <a:pt x="189" y="180"/>
                    <a:pt x="188" y="181"/>
                  </a:cubicBezTo>
                  <a:cubicBezTo>
                    <a:pt x="188" y="183"/>
                    <a:pt x="187" y="185"/>
                    <a:pt x="188" y="187"/>
                  </a:cubicBezTo>
                  <a:cubicBezTo>
                    <a:pt x="188" y="188"/>
                    <a:pt x="188" y="188"/>
                    <a:pt x="188" y="188"/>
                  </a:cubicBezTo>
                  <a:cubicBezTo>
                    <a:pt x="189" y="189"/>
                    <a:pt x="189" y="189"/>
                    <a:pt x="189" y="189"/>
                  </a:cubicBezTo>
                  <a:cubicBezTo>
                    <a:pt x="189" y="191"/>
                    <a:pt x="189" y="191"/>
                    <a:pt x="189" y="191"/>
                  </a:cubicBezTo>
                  <a:cubicBezTo>
                    <a:pt x="191" y="194"/>
                    <a:pt x="191" y="194"/>
                    <a:pt x="191" y="194"/>
                  </a:cubicBezTo>
                  <a:cubicBezTo>
                    <a:pt x="194" y="199"/>
                    <a:pt x="194" y="199"/>
                    <a:pt x="194" y="199"/>
                  </a:cubicBezTo>
                  <a:cubicBezTo>
                    <a:pt x="196" y="202"/>
                    <a:pt x="197" y="206"/>
                    <a:pt x="199" y="209"/>
                  </a:cubicBezTo>
                  <a:cubicBezTo>
                    <a:pt x="200" y="211"/>
                    <a:pt x="201" y="213"/>
                    <a:pt x="201" y="214"/>
                  </a:cubicBezTo>
                  <a:cubicBezTo>
                    <a:pt x="201" y="214"/>
                    <a:pt x="202" y="215"/>
                    <a:pt x="202" y="215"/>
                  </a:cubicBezTo>
                  <a:cubicBezTo>
                    <a:pt x="202" y="215"/>
                    <a:pt x="202" y="215"/>
                    <a:pt x="202" y="215"/>
                  </a:cubicBezTo>
                  <a:cubicBezTo>
                    <a:pt x="201" y="215"/>
                    <a:pt x="201" y="216"/>
                    <a:pt x="201" y="216"/>
                  </a:cubicBezTo>
                  <a:cubicBezTo>
                    <a:pt x="200" y="216"/>
                    <a:pt x="200" y="217"/>
                    <a:pt x="199" y="217"/>
                  </a:cubicBezTo>
                  <a:cubicBezTo>
                    <a:pt x="197" y="218"/>
                    <a:pt x="196" y="219"/>
                    <a:pt x="194" y="219"/>
                  </a:cubicBezTo>
                  <a:cubicBezTo>
                    <a:pt x="191" y="221"/>
                    <a:pt x="187" y="222"/>
                    <a:pt x="183" y="224"/>
                  </a:cubicBezTo>
                  <a:cubicBezTo>
                    <a:pt x="180" y="225"/>
                    <a:pt x="176" y="226"/>
                    <a:pt x="172" y="228"/>
                  </a:cubicBezTo>
                  <a:cubicBezTo>
                    <a:pt x="172" y="228"/>
                    <a:pt x="171" y="228"/>
                    <a:pt x="171" y="228"/>
                  </a:cubicBezTo>
                  <a:cubicBezTo>
                    <a:pt x="171" y="226"/>
                    <a:pt x="170" y="224"/>
                    <a:pt x="170" y="221"/>
                  </a:cubicBezTo>
                  <a:cubicBezTo>
                    <a:pt x="169" y="216"/>
                    <a:pt x="167" y="209"/>
                    <a:pt x="166" y="204"/>
                  </a:cubicBezTo>
                  <a:cubicBezTo>
                    <a:pt x="164" y="199"/>
                    <a:pt x="163" y="195"/>
                    <a:pt x="163" y="195"/>
                  </a:cubicBezTo>
                  <a:cubicBezTo>
                    <a:pt x="162" y="190"/>
                    <a:pt x="162" y="190"/>
                    <a:pt x="162" y="190"/>
                  </a:cubicBezTo>
                  <a:cubicBezTo>
                    <a:pt x="161" y="188"/>
                    <a:pt x="161" y="188"/>
                    <a:pt x="161" y="188"/>
                  </a:cubicBezTo>
                  <a:cubicBezTo>
                    <a:pt x="161" y="187"/>
                    <a:pt x="161" y="187"/>
                    <a:pt x="161" y="187"/>
                  </a:cubicBezTo>
                  <a:cubicBezTo>
                    <a:pt x="161" y="186"/>
                    <a:pt x="161" y="186"/>
                    <a:pt x="161" y="186"/>
                  </a:cubicBezTo>
                  <a:cubicBezTo>
                    <a:pt x="160" y="183"/>
                    <a:pt x="160" y="183"/>
                    <a:pt x="160" y="183"/>
                  </a:cubicBezTo>
                  <a:cubicBezTo>
                    <a:pt x="159" y="178"/>
                    <a:pt x="157" y="173"/>
                    <a:pt x="158" y="168"/>
                  </a:cubicBezTo>
                  <a:cubicBezTo>
                    <a:pt x="158" y="167"/>
                    <a:pt x="158" y="167"/>
                    <a:pt x="158" y="167"/>
                  </a:cubicBezTo>
                  <a:cubicBezTo>
                    <a:pt x="158" y="166"/>
                    <a:pt x="158" y="166"/>
                    <a:pt x="158" y="165"/>
                  </a:cubicBezTo>
                  <a:cubicBezTo>
                    <a:pt x="158" y="164"/>
                    <a:pt x="159" y="163"/>
                    <a:pt x="159" y="162"/>
                  </a:cubicBezTo>
                  <a:cubicBezTo>
                    <a:pt x="160" y="160"/>
                    <a:pt x="162" y="158"/>
                    <a:pt x="163" y="156"/>
                  </a:cubicBezTo>
                  <a:cubicBezTo>
                    <a:pt x="166" y="152"/>
                    <a:pt x="170" y="147"/>
                    <a:pt x="173" y="142"/>
                  </a:cubicBezTo>
                  <a:cubicBezTo>
                    <a:pt x="176" y="137"/>
                    <a:pt x="179" y="132"/>
                    <a:pt x="181" y="126"/>
                  </a:cubicBezTo>
                  <a:cubicBezTo>
                    <a:pt x="182" y="123"/>
                    <a:pt x="182" y="120"/>
                    <a:pt x="182" y="116"/>
                  </a:cubicBezTo>
                  <a:cubicBezTo>
                    <a:pt x="181" y="112"/>
                    <a:pt x="180" y="109"/>
                    <a:pt x="178" y="106"/>
                  </a:cubicBezTo>
                  <a:cubicBezTo>
                    <a:pt x="176" y="103"/>
                    <a:pt x="173" y="100"/>
                    <a:pt x="169" y="99"/>
                  </a:cubicBezTo>
                  <a:cubicBezTo>
                    <a:pt x="167" y="98"/>
                    <a:pt x="165" y="98"/>
                    <a:pt x="163" y="98"/>
                  </a:cubicBezTo>
                  <a:cubicBezTo>
                    <a:pt x="161" y="98"/>
                    <a:pt x="159" y="99"/>
                    <a:pt x="157" y="100"/>
                  </a:cubicBezTo>
                  <a:cubicBezTo>
                    <a:pt x="154" y="101"/>
                    <a:pt x="153" y="103"/>
                    <a:pt x="151" y="105"/>
                  </a:cubicBezTo>
                  <a:cubicBezTo>
                    <a:pt x="151" y="105"/>
                    <a:pt x="150" y="105"/>
                    <a:pt x="150" y="105"/>
                  </a:cubicBezTo>
                  <a:cubicBezTo>
                    <a:pt x="148" y="102"/>
                    <a:pt x="144" y="100"/>
                    <a:pt x="140" y="100"/>
                  </a:cubicBezTo>
                  <a:cubicBezTo>
                    <a:pt x="137" y="99"/>
                    <a:pt x="132" y="100"/>
                    <a:pt x="129" y="102"/>
                  </a:cubicBezTo>
                  <a:cubicBezTo>
                    <a:pt x="126" y="104"/>
                    <a:pt x="123" y="107"/>
                    <a:pt x="122" y="110"/>
                  </a:cubicBezTo>
                  <a:cubicBezTo>
                    <a:pt x="121" y="110"/>
                    <a:pt x="121" y="110"/>
                    <a:pt x="121" y="111"/>
                  </a:cubicBezTo>
                  <a:cubicBezTo>
                    <a:pt x="120" y="111"/>
                    <a:pt x="118" y="110"/>
                    <a:pt x="117" y="110"/>
                  </a:cubicBezTo>
                  <a:cubicBezTo>
                    <a:pt x="114" y="109"/>
                    <a:pt x="111" y="109"/>
                    <a:pt x="107" y="110"/>
                  </a:cubicBezTo>
                  <a:cubicBezTo>
                    <a:pt x="104" y="110"/>
                    <a:pt x="100" y="111"/>
                    <a:pt x="97" y="113"/>
                  </a:cubicBezTo>
                  <a:cubicBezTo>
                    <a:pt x="96" y="114"/>
                    <a:pt x="95" y="115"/>
                    <a:pt x="94" y="116"/>
                  </a:cubicBezTo>
                  <a:cubicBezTo>
                    <a:pt x="93" y="116"/>
                    <a:pt x="93" y="116"/>
                    <a:pt x="92" y="116"/>
                  </a:cubicBezTo>
                  <a:cubicBezTo>
                    <a:pt x="88" y="116"/>
                    <a:pt x="85" y="117"/>
                    <a:pt x="82" y="119"/>
                  </a:cubicBezTo>
                  <a:cubicBezTo>
                    <a:pt x="79" y="120"/>
                    <a:pt x="76" y="122"/>
                    <a:pt x="74" y="124"/>
                  </a:cubicBezTo>
                  <a:cubicBezTo>
                    <a:pt x="72" y="126"/>
                    <a:pt x="69" y="128"/>
                    <a:pt x="67" y="131"/>
                  </a:cubicBezTo>
                  <a:cubicBezTo>
                    <a:pt x="66" y="132"/>
                    <a:pt x="65" y="134"/>
                    <a:pt x="65" y="136"/>
                  </a:cubicBezTo>
                  <a:cubicBezTo>
                    <a:pt x="64" y="138"/>
                    <a:pt x="64" y="141"/>
                    <a:pt x="65" y="143"/>
                  </a:cubicBezTo>
                  <a:cubicBezTo>
                    <a:pt x="66" y="147"/>
                    <a:pt x="68" y="150"/>
                    <a:pt x="71" y="152"/>
                  </a:cubicBezTo>
                  <a:cubicBezTo>
                    <a:pt x="75" y="157"/>
                    <a:pt x="81" y="159"/>
                    <a:pt x="85" y="162"/>
                  </a:cubicBezTo>
                  <a:cubicBezTo>
                    <a:pt x="90" y="165"/>
                    <a:pt x="95" y="167"/>
                    <a:pt x="100" y="170"/>
                  </a:cubicBezTo>
                  <a:cubicBezTo>
                    <a:pt x="108" y="176"/>
                    <a:pt x="114" y="184"/>
                    <a:pt x="120" y="193"/>
                  </a:cubicBezTo>
                  <a:cubicBezTo>
                    <a:pt x="125" y="202"/>
                    <a:pt x="130" y="212"/>
                    <a:pt x="134" y="222"/>
                  </a:cubicBezTo>
                  <a:cubicBezTo>
                    <a:pt x="137" y="227"/>
                    <a:pt x="139" y="233"/>
                    <a:pt x="142" y="238"/>
                  </a:cubicBezTo>
                  <a:cubicBezTo>
                    <a:pt x="142" y="238"/>
                    <a:pt x="142" y="238"/>
                    <a:pt x="142" y="238"/>
                  </a:cubicBezTo>
                  <a:cubicBezTo>
                    <a:pt x="142" y="238"/>
                    <a:pt x="142" y="238"/>
                    <a:pt x="142" y="238"/>
                  </a:cubicBezTo>
                  <a:cubicBezTo>
                    <a:pt x="140" y="239"/>
                    <a:pt x="138" y="240"/>
                    <a:pt x="136" y="241"/>
                  </a:cubicBezTo>
                  <a:cubicBezTo>
                    <a:pt x="129" y="244"/>
                    <a:pt x="123" y="248"/>
                    <a:pt x="123" y="247"/>
                  </a:cubicBezTo>
                  <a:cubicBezTo>
                    <a:pt x="123" y="248"/>
                    <a:pt x="122" y="248"/>
                    <a:pt x="121" y="249"/>
                  </a:cubicBezTo>
                  <a:cubicBezTo>
                    <a:pt x="122" y="248"/>
                    <a:pt x="122" y="247"/>
                    <a:pt x="122" y="246"/>
                  </a:cubicBezTo>
                  <a:cubicBezTo>
                    <a:pt x="122" y="246"/>
                    <a:pt x="122" y="246"/>
                    <a:pt x="122" y="246"/>
                  </a:cubicBezTo>
                  <a:cubicBezTo>
                    <a:pt x="119" y="241"/>
                    <a:pt x="116" y="236"/>
                    <a:pt x="113" y="231"/>
                  </a:cubicBezTo>
                  <a:cubicBezTo>
                    <a:pt x="109" y="225"/>
                    <a:pt x="105" y="218"/>
                    <a:pt x="101" y="211"/>
                  </a:cubicBezTo>
                  <a:cubicBezTo>
                    <a:pt x="100" y="209"/>
                    <a:pt x="99" y="207"/>
                    <a:pt x="98" y="205"/>
                  </a:cubicBezTo>
                  <a:cubicBezTo>
                    <a:pt x="92" y="206"/>
                    <a:pt x="92" y="206"/>
                    <a:pt x="92" y="206"/>
                  </a:cubicBezTo>
                  <a:cubicBezTo>
                    <a:pt x="90" y="206"/>
                    <a:pt x="89" y="206"/>
                    <a:pt x="87" y="205"/>
                  </a:cubicBezTo>
                  <a:cubicBezTo>
                    <a:pt x="83" y="205"/>
                    <a:pt x="79" y="205"/>
                    <a:pt x="76" y="204"/>
                  </a:cubicBezTo>
                  <a:cubicBezTo>
                    <a:pt x="62" y="200"/>
                    <a:pt x="49" y="192"/>
                    <a:pt x="39" y="181"/>
                  </a:cubicBezTo>
                  <a:cubicBezTo>
                    <a:pt x="29" y="170"/>
                    <a:pt x="21" y="156"/>
                    <a:pt x="17" y="142"/>
                  </a:cubicBezTo>
                  <a:cubicBezTo>
                    <a:pt x="12" y="127"/>
                    <a:pt x="10" y="112"/>
                    <a:pt x="12" y="97"/>
                  </a:cubicBezTo>
                  <a:cubicBezTo>
                    <a:pt x="13" y="90"/>
                    <a:pt x="14" y="82"/>
                    <a:pt x="17" y="75"/>
                  </a:cubicBezTo>
                  <a:cubicBezTo>
                    <a:pt x="18" y="74"/>
                    <a:pt x="18" y="72"/>
                    <a:pt x="19" y="70"/>
                  </a:cubicBezTo>
                  <a:cubicBezTo>
                    <a:pt x="20" y="69"/>
                    <a:pt x="21" y="67"/>
                    <a:pt x="22" y="65"/>
                  </a:cubicBezTo>
                  <a:cubicBezTo>
                    <a:pt x="24" y="62"/>
                    <a:pt x="26" y="59"/>
                    <a:pt x="28" y="56"/>
                  </a:cubicBezTo>
                  <a:cubicBezTo>
                    <a:pt x="37" y="43"/>
                    <a:pt x="48" y="32"/>
                    <a:pt x="6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167"/>
            <p:cNvSpPr>
              <a:spLocks noEditPoints="1"/>
            </p:cNvSpPr>
            <p:nvPr/>
          </p:nvSpPr>
          <p:spPr bwMode="auto">
            <a:xfrm>
              <a:off x="5205181" y="2587216"/>
              <a:ext cx="133194" cy="26639"/>
            </a:xfrm>
            <a:custGeom>
              <a:avLst/>
              <a:gdLst>
                <a:gd name="T0" fmla="*/ 42 w 62"/>
                <a:gd name="T1" fmla="*/ 13 h 13"/>
                <a:gd name="T2" fmla="*/ 48 w 62"/>
                <a:gd name="T3" fmla="*/ 13 h 13"/>
                <a:gd name="T4" fmla="*/ 54 w 62"/>
                <a:gd name="T5" fmla="*/ 13 h 13"/>
                <a:gd name="T6" fmla="*/ 55 w 62"/>
                <a:gd name="T7" fmla="*/ 8 h 13"/>
                <a:gd name="T8" fmla="*/ 44 w 62"/>
                <a:gd name="T9" fmla="*/ 3 h 13"/>
                <a:gd name="T10" fmla="*/ 6 w 62"/>
                <a:gd name="T11" fmla="*/ 1 h 13"/>
                <a:gd name="T12" fmla="*/ 5 w 62"/>
                <a:gd name="T13" fmla="*/ 1 h 13"/>
                <a:gd name="T14" fmla="*/ 4 w 62"/>
                <a:gd name="T15" fmla="*/ 1 h 13"/>
                <a:gd name="T16" fmla="*/ 3 w 62"/>
                <a:gd name="T17" fmla="*/ 1 h 13"/>
                <a:gd name="T18" fmla="*/ 3 w 62"/>
                <a:gd name="T19" fmla="*/ 2 h 13"/>
                <a:gd name="T20" fmla="*/ 3 w 62"/>
                <a:gd name="T21" fmla="*/ 2 h 13"/>
                <a:gd name="T22" fmla="*/ 3 w 62"/>
                <a:gd name="T23" fmla="*/ 2 h 13"/>
                <a:gd name="T24" fmla="*/ 2 w 62"/>
                <a:gd name="T25" fmla="*/ 2 h 13"/>
                <a:gd name="T26" fmla="*/ 1 w 62"/>
                <a:gd name="T27" fmla="*/ 4 h 13"/>
                <a:gd name="T28" fmla="*/ 0 w 62"/>
                <a:gd name="T29" fmla="*/ 5 h 13"/>
                <a:gd name="T30" fmla="*/ 0 w 62"/>
                <a:gd name="T31" fmla="*/ 8 h 13"/>
                <a:gd name="T32" fmla="*/ 2 w 62"/>
                <a:gd name="T33" fmla="*/ 11 h 13"/>
                <a:gd name="T34" fmla="*/ 2 w 62"/>
                <a:gd name="T35" fmla="*/ 11 h 13"/>
                <a:gd name="T36" fmla="*/ 4 w 62"/>
                <a:gd name="T37" fmla="*/ 12 h 13"/>
                <a:gd name="T38" fmla="*/ 5 w 62"/>
                <a:gd name="T39" fmla="*/ 12 h 13"/>
                <a:gd name="T40" fmla="*/ 5 w 62"/>
                <a:gd name="T41" fmla="*/ 12 h 13"/>
                <a:gd name="T42" fmla="*/ 6 w 62"/>
                <a:gd name="T43" fmla="*/ 12 h 13"/>
                <a:gd name="T44" fmla="*/ 6 w 62"/>
                <a:gd name="T45" fmla="*/ 12 h 13"/>
                <a:gd name="T46" fmla="*/ 7 w 62"/>
                <a:gd name="T47" fmla="*/ 9 h 13"/>
                <a:gd name="T48" fmla="*/ 8 w 62"/>
                <a:gd name="T49" fmla="*/ 10 h 13"/>
                <a:gd name="T50" fmla="*/ 8 w 62"/>
                <a:gd name="T51" fmla="*/ 11 h 13"/>
                <a:gd name="T52" fmla="*/ 7 w 62"/>
                <a:gd name="T53" fmla="*/ 11 h 13"/>
                <a:gd name="T54" fmla="*/ 42 w 62"/>
                <a:gd name="T55" fmla="*/ 13 h 13"/>
                <a:gd name="T56" fmla="*/ 6 w 62"/>
                <a:gd name="T57" fmla="*/ 2 h 13"/>
                <a:gd name="T58" fmla="*/ 6 w 62"/>
                <a:gd name="T59" fmla="*/ 2 h 13"/>
                <a:gd name="T60" fmla="*/ 6 w 62"/>
                <a:gd name="T61"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2" h="13">
                  <a:moveTo>
                    <a:pt x="42" y="13"/>
                  </a:moveTo>
                  <a:cubicBezTo>
                    <a:pt x="42" y="13"/>
                    <a:pt x="45" y="13"/>
                    <a:pt x="48" y="13"/>
                  </a:cubicBezTo>
                  <a:cubicBezTo>
                    <a:pt x="51" y="13"/>
                    <a:pt x="54" y="13"/>
                    <a:pt x="54" y="13"/>
                  </a:cubicBezTo>
                  <a:cubicBezTo>
                    <a:pt x="59" y="13"/>
                    <a:pt x="62" y="11"/>
                    <a:pt x="55" y="8"/>
                  </a:cubicBezTo>
                  <a:cubicBezTo>
                    <a:pt x="51" y="5"/>
                    <a:pt x="44" y="3"/>
                    <a:pt x="44" y="3"/>
                  </a:cubicBezTo>
                  <a:cubicBezTo>
                    <a:pt x="32" y="1"/>
                    <a:pt x="19" y="0"/>
                    <a:pt x="6" y="1"/>
                  </a:cubicBezTo>
                  <a:cubicBezTo>
                    <a:pt x="5" y="1"/>
                    <a:pt x="5" y="1"/>
                    <a:pt x="5" y="1"/>
                  </a:cubicBezTo>
                  <a:cubicBezTo>
                    <a:pt x="4" y="1"/>
                    <a:pt x="4" y="1"/>
                    <a:pt x="4" y="1"/>
                  </a:cubicBezTo>
                  <a:cubicBezTo>
                    <a:pt x="4" y="1"/>
                    <a:pt x="4" y="1"/>
                    <a:pt x="3" y="1"/>
                  </a:cubicBezTo>
                  <a:cubicBezTo>
                    <a:pt x="3" y="2"/>
                    <a:pt x="3" y="2"/>
                    <a:pt x="3" y="2"/>
                  </a:cubicBezTo>
                  <a:cubicBezTo>
                    <a:pt x="3" y="2"/>
                    <a:pt x="3" y="2"/>
                    <a:pt x="3" y="2"/>
                  </a:cubicBezTo>
                  <a:cubicBezTo>
                    <a:pt x="3" y="2"/>
                    <a:pt x="3" y="2"/>
                    <a:pt x="3" y="2"/>
                  </a:cubicBezTo>
                  <a:cubicBezTo>
                    <a:pt x="2" y="2"/>
                    <a:pt x="2" y="2"/>
                    <a:pt x="2" y="2"/>
                  </a:cubicBezTo>
                  <a:cubicBezTo>
                    <a:pt x="1" y="3"/>
                    <a:pt x="1" y="3"/>
                    <a:pt x="1" y="4"/>
                  </a:cubicBezTo>
                  <a:cubicBezTo>
                    <a:pt x="0" y="4"/>
                    <a:pt x="0" y="4"/>
                    <a:pt x="0" y="5"/>
                  </a:cubicBezTo>
                  <a:cubicBezTo>
                    <a:pt x="0" y="5"/>
                    <a:pt x="0" y="7"/>
                    <a:pt x="0" y="8"/>
                  </a:cubicBezTo>
                  <a:cubicBezTo>
                    <a:pt x="0" y="9"/>
                    <a:pt x="1" y="10"/>
                    <a:pt x="2" y="11"/>
                  </a:cubicBezTo>
                  <a:cubicBezTo>
                    <a:pt x="2" y="11"/>
                    <a:pt x="2" y="11"/>
                    <a:pt x="2" y="11"/>
                  </a:cubicBezTo>
                  <a:cubicBezTo>
                    <a:pt x="3" y="11"/>
                    <a:pt x="4" y="12"/>
                    <a:pt x="4" y="12"/>
                  </a:cubicBezTo>
                  <a:cubicBezTo>
                    <a:pt x="4" y="12"/>
                    <a:pt x="4" y="12"/>
                    <a:pt x="5" y="12"/>
                  </a:cubicBezTo>
                  <a:cubicBezTo>
                    <a:pt x="5" y="12"/>
                    <a:pt x="5" y="12"/>
                    <a:pt x="5" y="12"/>
                  </a:cubicBezTo>
                  <a:cubicBezTo>
                    <a:pt x="6" y="12"/>
                    <a:pt x="6" y="12"/>
                    <a:pt x="6" y="12"/>
                  </a:cubicBezTo>
                  <a:cubicBezTo>
                    <a:pt x="6" y="12"/>
                    <a:pt x="6" y="12"/>
                    <a:pt x="6" y="12"/>
                  </a:cubicBezTo>
                  <a:cubicBezTo>
                    <a:pt x="6" y="11"/>
                    <a:pt x="7" y="10"/>
                    <a:pt x="7" y="9"/>
                  </a:cubicBezTo>
                  <a:cubicBezTo>
                    <a:pt x="8" y="10"/>
                    <a:pt x="8" y="10"/>
                    <a:pt x="8" y="10"/>
                  </a:cubicBezTo>
                  <a:cubicBezTo>
                    <a:pt x="8" y="11"/>
                    <a:pt x="8" y="11"/>
                    <a:pt x="8" y="11"/>
                  </a:cubicBezTo>
                  <a:cubicBezTo>
                    <a:pt x="7" y="11"/>
                    <a:pt x="7" y="11"/>
                    <a:pt x="7" y="11"/>
                  </a:cubicBezTo>
                  <a:cubicBezTo>
                    <a:pt x="18" y="10"/>
                    <a:pt x="30" y="11"/>
                    <a:pt x="42" y="13"/>
                  </a:cubicBezTo>
                  <a:close/>
                  <a:moveTo>
                    <a:pt x="6" y="2"/>
                  </a:moveTo>
                  <a:cubicBezTo>
                    <a:pt x="6" y="2"/>
                    <a:pt x="6" y="2"/>
                    <a:pt x="6" y="2"/>
                  </a:cubicBezTo>
                  <a:cubicBezTo>
                    <a:pt x="6" y="2"/>
                    <a:pt x="6" y="2"/>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168"/>
            <p:cNvSpPr/>
            <p:nvPr/>
          </p:nvSpPr>
          <p:spPr bwMode="auto">
            <a:xfrm>
              <a:off x="5942186" y="2375882"/>
              <a:ext cx="149177" cy="127866"/>
            </a:xfrm>
            <a:custGeom>
              <a:avLst/>
              <a:gdLst>
                <a:gd name="T0" fmla="*/ 63 w 70"/>
                <a:gd name="T1" fmla="*/ 0 h 60"/>
                <a:gd name="T2" fmla="*/ 62 w 70"/>
                <a:gd name="T3" fmla="*/ 0 h 60"/>
                <a:gd name="T4" fmla="*/ 46 w 70"/>
                <a:gd name="T5" fmla="*/ 9 h 60"/>
                <a:gd name="T6" fmla="*/ 36 w 70"/>
                <a:gd name="T7" fmla="*/ 17 h 60"/>
                <a:gd name="T8" fmla="*/ 29 w 70"/>
                <a:gd name="T9" fmla="*/ 23 h 60"/>
                <a:gd name="T10" fmla="*/ 19 w 70"/>
                <a:gd name="T11" fmla="*/ 34 h 60"/>
                <a:gd name="T12" fmla="*/ 10 w 70"/>
                <a:gd name="T13" fmla="*/ 44 h 60"/>
                <a:gd name="T14" fmla="*/ 14 w 70"/>
                <a:gd name="T15" fmla="*/ 48 h 60"/>
                <a:gd name="T16" fmla="*/ 28 w 70"/>
                <a:gd name="T17" fmla="*/ 37 h 60"/>
                <a:gd name="T18" fmla="*/ 35 w 70"/>
                <a:gd name="T19" fmla="*/ 31 h 60"/>
                <a:gd name="T20" fmla="*/ 42 w 70"/>
                <a:gd name="T21" fmla="*/ 25 h 60"/>
                <a:gd name="T22" fmla="*/ 52 w 70"/>
                <a:gd name="T23" fmla="*/ 18 h 60"/>
                <a:gd name="T24" fmla="*/ 66 w 70"/>
                <a:gd name="T25" fmla="*/ 10 h 60"/>
                <a:gd name="T26" fmla="*/ 67 w 70"/>
                <a:gd name="T27" fmla="*/ 9 h 60"/>
                <a:gd name="T28" fmla="*/ 63 w 70"/>
                <a:gd name="T2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60">
                  <a:moveTo>
                    <a:pt x="63" y="0"/>
                  </a:moveTo>
                  <a:cubicBezTo>
                    <a:pt x="62" y="0"/>
                    <a:pt x="62" y="0"/>
                    <a:pt x="62" y="0"/>
                  </a:cubicBezTo>
                  <a:cubicBezTo>
                    <a:pt x="57" y="3"/>
                    <a:pt x="51" y="6"/>
                    <a:pt x="46" y="9"/>
                  </a:cubicBezTo>
                  <a:cubicBezTo>
                    <a:pt x="43" y="12"/>
                    <a:pt x="39" y="14"/>
                    <a:pt x="36" y="17"/>
                  </a:cubicBezTo>
                  <a:cubicBezTo>
                    <a:pt x="33" y="19"/>
                    <a:pt x="31" y="21"/>
                    <a:pt x="29" y="23"/>
                  </a:cubicBezTo>
                  <a:cubicBezTo>
                    <a:pt x="29" y="23"/>
                    <a:pt x="24" y="28"/>
                    <a:pt x="19" y="34"/>
                  </a:cubicBezTo>
                  <a:cubicBezTo>
                    <a:pt x="14" y="39"/>
                    <a:pt x="10" y="44"/>
                    <a:pt x="10" y="44"/>
                  </a:cubicBezTo>
                  <a:cubicBezTo>
                    <a:pt x="3" y="53"/>
                    <a:pt x="0" y="60"/>
                    <a:pt x="14" y="48"/>
                  </a:cubicBezTo>
                  <a:cubicBezTo>
                    <a:pt x="19" y="45"/>
                    <a:pt x="24" y="40"/>
                    <a:pt x="28" y="37"/>
                  </a:cubicBezTo>
                  <a:cubicBezTo>
                    <a:pt x="32" y="34"/>
                    <a:pt x="35" y="31"/>
                    <a:pt x="35" y="31"/>
                  </a:cubicBezTo>
                  <a:cubicBezTo>
                    <a:pt x="37" y="29"/>
                    <a:pt x="40" y="27"/>
                    <a:pt x="42" y="25"/>
                  </a:cubicBezTo>
                  <a:cubicBezTo>
                    <a:pt x="45" y="23"/>
                    <a:pt x="49" y="20"/>
                    <a:pt x="52" y="18"/>
                  </a:cubicBezTo>
                  <a:cubicBezTo>
                    <a:pt x="57" y="15"/>
                    <a:pt x="62" y="12"/>
                    <a:pt x="66" y="10"/>
                  </a:cubicBezTo>
                  <a:cubicBezTo>
                    <a:pt x="67" y="10"/>
                    <a:pt x="67" y="9"/>
                    <a:pt x="67" y="9"/>
                  </a:cubicBezTo>
                  <a:cubicBezTo>
                    <a:pt x="70" y="3"/>
                    <a:pt x="66" y="0"/>
                    <a:pt x="6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69"/>
            <p:cNvSpPr/>
            <p:nvPr/>
          </p:nvSpPr>
          <p:spPr bwMode="auto">
            <a:xfrm>
              <a:off x="5331271" y="2359899"/>
              <a:ext cx="95899" cy="63933"/>
            </a:xfrm>
            <a:custGeom>
              <a:avLst/>
              <a:gdLst>
                <a:gd name="T0" fmla="*/ 37 w 45"/>
                <a:gd name="T1" fmla="*/ 28 h 30"/>
                <a:gd name="T2" fmla="*/ 41 w 45"/>
                <a:gd name="T3" fmla="*/ 24 h 30"/>
                <a:gd name="T4" fmla="*/ 34 w 45"/>
                <a:gd name="T5" fmla="*/ 16 h 30"/>
                <a:gd name="T6" fmla="*/ 30 w 45"/>
                <a:gd name="T7" fmla="*/ 14 h 30"/>
                <a:gd name="T8" fmla="*/ 20 w 45"/>
                <a:gd name="T9" fmla="*/ 7 h 30"/>
                <a:gd name="T10" fmla="*/ 9 w 45"/>
                <a:gd name="T11" fmla="*/ 2 h 30"/>
                <a:gd name="T12" fmla="*/ 3 w 45"/>
                <a:gd name="T13" fmla="*/ 0 h 30"/>
                <a:gd name="T14" fmla="*/ 3 w 45"/>
                <a:gd name="T15" fmla="*/ 0 h 30"/>
                <a:gd name="T16" fmla="*/ 1 w 45"/>
                <a:gd name="T17" fmla="*/ 10 h 30"/>
                <a:gd name="T18" fmla="*/ 1 w 45"/>
                <a:gd name="T19" fmla="*/ 10 h 30"/>
                <a:gd name="T20" fmla="*/ 2 w 45"/>
                <a:gd name="T21" fmla="*/ 10 h 30"/>
                <a:gd name="T22" fmla="*/ 5 w 45"/>
                <a:gd name="T23" fmla="*/ 12 h 30"/>
                <a:gd name="T24" fmla="*/ 15 w 45"/>
                <a:gd name="T25" fmla="*/ 16 h 30"/>
                <a:gd name="T26" fmla="*/ 24 w 45"/>
                <a:gd name="T27" fmla="*/ 22 h 30"/>
                <a:gd name="T28" fmla="*/ 28 w 45"/>
                <a:gd name="T29" fmla="*/ 25 h 30"/>
                <a:gd name="T30" fmla="*/ 33 w 45"/>
                <a:gd name="T31" fmla="*/ 27 h 30"/>
                <a:gd name="T32" fmla="*/ 37 w 45"/>
                <a:gd name="T33" fmla="*/ 2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 h="30">
                  <a:moveTo>
                    <a:pt x="37" y="28"/>
                  </a:moveTo>
                  <a:cubicBezTo>
                    <a:pt x="42" y="30"/>
                    <a:pt x="45" y="29"/>
                    <a:pt x="41" y="24"/>
                  </a:cubicBezTo>
                  <a:cubicBezTo>
                    <a:pt x="38" y="20"/>
                    <a:pt x="34" y="16"/>
                    <a:pt x="34" y="16"/>
                  </a:cubicBezTo>
                  <a:cubicBezTo>
                    <a:pt x="34" y="16"/>
                    <a:pt x="33" y="15"/>
                    <a:pt x="30" y="14"/>
                  </a:cubicBezTo>
                  <a:cubicBezTo>
                    <a:pt x="27" y="12"/>
                    <a:pt x="24" y="10"/>
                    <a:pt x="20" y="7"/>
                  </a:cubicBezTo>
                  <a:cubicBezTo>
                    <a:pt x="16" y="5"/>
                    <a:pt x="12" y="3"/>
                    <a:pt x="9" y="2"/>
                  </a:cubicBezTo>
                  <a:cubicBezTo>
                    <a:pt x="6" y="1"/>
                    <a:pt x="3" y="0"/>
                    <a:pt x="3" y="0"/>
                  </a:cubicBezTo>
                  <a:cubicBezTo>
                    <a:pt x="3" y="0"/>
                    <a:pt x="3" y="0"/>
                    <a:pt x="3" y="0"/>
                  </a:cubicBezTo>
                  <a:cubicBezTo>
                    <a:pt x="0" y="4"/>
                    <a:pt x="1" y="8"/>
                    <a:pt x="1" y="10"/>
                  </a:cubicBezTo>
                  <a:cubicBezTo>
                    <a:pt x="1" y="10"/>
                    <a:pt x="1" y="10"/>
                    <a:pt x="1" y="10"/>
                  </a:cubicBezTo>
                  <a:cubicBezTo>
                    <a:pt x="1" y="10"/>
                    <a:pt x="1" y="10"/>
                    <a:pt x="2" y="10"/>
                  </a:cubicBezTo>
                  <a:cubicBezTo>
                    <a:pt x="3" y="11"/>
                    <a:pt x="4" y="11"/>
                    <a:pt x="5" y="12"/>
                  </a:cubicBezTo>
                  <a:cubicBezTo>
                    <a:pt x="8" y="13"/>
                    <a:pt x="11" y="14"/>
                    <a:pt x="15" y="16"/>
                  </a:cubicBezTo>
                  <a:cubicBezTo>
                    <a:pt x="18" y="18"/>
                    <a:pt x="22" y="20"/>
                    <a:pt x="24" y="22"/>
                  </a:cubicBezTo>
                  <a:cubicBezTo>
                    <a:pt x="27" y="24"/>
                    <a:pt x="28" y="25"/>
                    <a:pt x="28" y="25"/>
                  </a:cubicBezTo>
                  <a:cubicBezTo>
                    <a:pt x="28" y="25"/>
                    <a:pt x="31" y="26"/>
                    <a:pt x="33" y="27"/>
                  </a:cubicBezTo>
                  <a:cubicBezTo>
                    <a:pt x="35" y="28"/>
                    <a:pt x="38" y="29"/>
                    <a:pt x="37"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170"/>
            <p:cNvSpPr/>
            <p:nvPr/>
          </p:nvSpPr>
          <p:spPr bwMode="auto">
            <a:xfrm>
              <a:off x="5803664" y="2237360"/>
              <a:ext cx="72813" cy="97675"/>
            </a:xfrm>
            <a:custGeom>
              <a:avLst/>
              <a:gdLst>
                <a:gd name="T0" fmla="*/ 6 w 34"/>
                <a:gd name="T1" fmla="*/ 41 h 46"/>
                <a:gd name="T2" fmla="*/ 13 w 34"/>
                <a:gd name="T3" fmla="*/ 34 h 46"/>
                <a:gd name="T4" fmla="*/ 16 w 34"/>
                <a:gd name="T5" fmla="*/ 30 h 46"/>
                <a:gd name="T6" fmla="*/ 23 w 34"/>
                <a:gd name="T7" fmla="*/ 20 h 46"/>
                <a:gd name="T8" fmla="*/ 30 w 34"/>
                <a:gd name="T9" fmla="*/ 12 h 46"/>
                <a:gd name="T10" fmla="*/ 33 w 34"/>
                <a:gd name="T11" fmla="*/ 10 h 46"/>
                <a:gd name="T12" fmla="*/ 34 w 34"/>
                <a:gd name="T13" fmla="*/ 10 h 46"/>
                <a:gd name="T14" fmla="*/ 34 w 34"/>
                <a:gd name="T15" fmla="*/ 9 h 46"/>
                <a:gd name="T16" fmla="*/ 33 w 34"/>
                <a:gd name="T17" fmla="*/ 3 h 46"/>
                <a:gd name="T18" fmla="*/ 30 w 34"/>
                <a:gd name="T19" fmla="*/ 0 h 46"/>
                <a:gd name="T20" fmla="*/ 30 w 34"/>
                <a:gd name="T21" fmla="*/ 0 h 46"/>
                <a:gd name="T22" fmla="*/ 24 w 34"/>
                <a:gd name="T23" fmla="*/ 4 h 46"/>
                <a:gd name="T24" fmla="*/ 15 w 34"/>
                <a:gd name="T25" fmla="*/ 14 h 46"/>
                <a:gd name="T26" fmla="*/ 7 w 34"/>
                <a:gd name="T27" fmla="*/ 24 h 46"/>
                <a:gd name="T28" fmla="*/ 4 w 34"/>
                <a:gd name="T29" fmla="*/ 29 h 46"/>
                <a:gd name="T30" fmla="*/ 2 w 34"/>
                <a:gd name="T31" fmla="*/ 34 h 46"/>
                <a:gd name="T32" fmla="*/ 1 w 34"/>
                <a:gd name="T33" fmla="*/ 38 h 46"/>
                <a:gd name="T34" fmla="*/ 6 w 34"/>
                <a:gd name="T35" fmla="*/ 4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46">
                  <a:moveTo>
                    <a:pt x="6" y="41"/>
                  </a:moveTo>
                  <a:cubicBezTo>
                    <a:pt x="9" y="39"/>
                    <a:pt x="13" y="34"/>
                    <a:pt x="13" y="34"/>
                  </a:cubicBezTo>
                  <a:cubicBezTo>
                    <a:pt x="13" y="34"/>
                    <a:pt x="14" y="33"/>
                    <a:pt x="16" y="30"/>
                  </a:cubicBezTo>
                  <a:cubicBezTo>
                    <a:pt x="18" y="27"/>
                    <a:pt x="20" y="24"/>
                    <a:pt x="23" y="20"/>
                  </a:cubicBezTo>
                  <a:cubicBezTo>
                    <a:pt x="25" y="17"/>
                    <a:pt x="28" y="14"/>
                    <a:pt x="30" y="12"/>
                  </a:cubicBezTo>
                  <a:cubicBezTo>
                    <a:pt x="31" y="11"/>
                    <a:pt x="32" y="11"/>
                    <a:pt x="33" y="10"/>
                  </a:cubicBezTo>
                  <a:cubicBezTo>
                    <a:pt x="34" y="10"/>
                    <a:pt x="34" y="10"/>
                    <a:pt x="34" y="10"/>
                  </a:cubicBezTo>
                  <a:cubicBezTo>
                    <a:pt x="34" y="10"/>
                    <a:pt x="34" y="10"/>
                    <a:pt x="34" y="9"/>
                  </a:cubicBezTo>
                  <a:cubicBezTo>
                    <a:pt x="34" y="7"/>
                    <a:pt x="34" y="5"/>
                    <a:pt x="33" y="3"/>
                  </a:cubicBezTo>
                  <a:cubicBezTo>
                    <a:pt x="32" y="2"/>
                    <a:pt x="31" y="1"/>
                    <a:pt x="30" y="0"/>
                  </a:cubicBezTo>
                  <a:cubicBezTo>
                    <a:pt x="30" y="0"/>
                    <a:pt x="30" y="0"/>
                    <a:pt x="30" y="0"/>
                  </a:cubicBezTo>
                  <a:cubicBezTo>
                    <a:pt x="30" y="0"/>
                    <a:pt x="27" y="2"/>
                    <a:pt x="24" y="4"/>
                  </a:cubicBezTo>
                  <a:cubicBezTo>
                    <a:pt x="21" y="6"/>
                    <a:pt x="17" y="10"/>
                    <a:pt x="15" y="14"/>
                  </a:cubicBezTo>
                  <a:cubicBezTo>
                    <a:pt x="12" y="17"/>
                    <a:pt x="9" y="21"/>
                    <a:pt x="7" y="24"/>
                  </a:cubicBezTo>
                  <a:cubicBezTo>
                    <a:pt x="6" y="27"/>
                    <a:pt x="4" y="29"/>
                    <a:pt x="4" y="29"/>
                  </a:cubicBezTo>
                  <a:cubicBezTo>
                    <a:pt x="4" y="29"/>
                    <a:pt x="3" y="31"/>
                    <a:pt x="2" y="34"/>
                  </a:cubicBezTo>
                  <a:cubicBezTo>
                    <a:pt x="2" y="36"/>
                    <a:pt x="1" y="39"/>
                    <a:pt x="1" y="38"/>
                  </a:cubicBezTo>
                  <a:cubicBezTo>
                    <a:pt x="0" y="43"/>
                    <a:pt x="0" y="46"/>
                    <a:pt x="6"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71"/>
            <p:cNvSpPr/>
            <p:nvPr/>
          </p:nvSpPr>
          <p:spPr bwMode="auto">
            <a:xfrm>
              <a:off x="5333047" y="2782567"/>
              <a:ext cx="72813" cy="92348"/>
            </a:xfrm>
            <a:custGeom>
              <a:avLst/>
              <a:gdLst>
                <a:gd name="T0" fmla="*/ 28 w 34"/>
                <a:gd name="T1" fmla="*/ 4 h 43"/>
                <a:gd name="T2" fmla="*/ 20 w 34"/>
                <a:gd name="T3" fmla="*/ 10 h 43"/>
                <a:gd name="T4" fmla="*/ 10 w 34"/>
                <a:gd name="T5" fmla="*/ 23 h 43"/>
                <a:gd name="T6" fmla="*/ 3 w 34"/>
                <a:gd name="T7" fmla="*/ 32 h 43"/>
                <a:gd name="T8" fmla="*/ 1 w 34"/>
                <a:gd name="T9" fmla="*/ 35 h 43"/>
                <a:gd name="T10" fmla="*/ 0 w 34"/>
                <a:gd name="T11" fmla="*/ 36 h 43"/>
                <a:gd name="T12" fmla="*/ 0 w 34"/>
                <a:gd name="T13" fmla="*/ 36 h 43"/>
                <a:gd name="T14" fmla="*/ 0 w 34"/>
                <a:gd name="T15" fmla="*/ 37 h 43"/>
                <a:gd name="T16" fmla="*/ 3 w 34"/>
                <a:gd name="T17" fmla="*/ 42 h 43"/>
                <a:gd name="T18" fmla="*/ 7 w 34"/>
                <a:gd name="T19" fmla="*/ 43 h 43"/>
                <a:gd name="T20" fmla="*/ 7 w 34"/>
                <a:gd name="T21" fmla="*/ 43 h 43"/>
                <a:gd name="T22" fmla="*/ 18 w 34"/>
                <a:gd name="T23" fmla="*/ 30 h 43"/>
                <a:gd name="T24" fmla="*/ 28 w 34"/>
                <a:gd name="T25" fmla="*/ 16 h 43"/>
                <a:gd name="T26" fmla="*/ 33 w 34"/>
                <a:gd name="T27" fmla="*/ 7 h 43"/>
                <a:gd name="T28" fmla="*/ 28 w 34"/>
                <a:gd name="T29" fmla="*/ 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43">
                  <a:moveTo>
                    <a:pt x="28" y="4"/>
                  </a:moveTo>
                  <a:cubicBezTo>
                    <a:pt x="25" y="6"/>
                    <a:pt x="20" y="10"/>
                    <a:pt x="20" y="10"/>
                  </a:cubicBezTo>
                  <a:cubicBezTo>
                    <a:pt x="20" y="10"/>
                    <a:pt x="15" y="16"/>
                    <a:pt x="10" y="23"/>
                  </a:cubicBezTo>
                  <a:cubicBezTo>
                    <a:pt x="8" y="27"/>
                    <a:pt x="5" y="30"/>
                    <a:pt x="3" y="32"/>
                  </a:cubicBezTo>
                  <a:cubicBezTo>
                    <a:pt x="2" y="34"/>
                    <a:pt x="1" y="35"/>
                    <a:pt x="1" y="35"/>
                  </a:cubicBezTo>
                  <a:cubicBezTo>
                    <a:pt x="0" y="36"/>
                    <a:pt x="0" y="36"/>
                    <a:pt x="0" y="36"/>
                  </a:cubicBezTo>
                  <a:cubicBezTo>
                    <a:pt x="0" y="36"/>
                    <a:pt x="0" y="36"/>
                    <a:pt x="0" y="36"/>
                  </a:cubicBezTo>
                  <a:cubicBezTo>
                    <a:pt x="0" y="36"/>
                    <a:pt x="0" y="37"/>
                    <a:pt x="0" y="37"/>
                  </a:cubicBezTo>
                  <a:cubicBezTo>
                    <a:pt x="1" y="39"/>
                    <a:pt x="2" y="41"/>
                    <a:pt x="3" y="42"/>
                  </a:cubicBezTo>
                  <a:cubicBezTo>
                    <a:pt x="5" y="43"/>
                    <a:pt x="6" y="43"/>
                    <a:pt x="7" y="43"/>
                  </a:cubicBezTo>
                  <a:cubicBezTo>
                    <a:pt x="7" y="43"/>
                    <a:pt x="7" y="43"/>
                    <a:pt x="7" y="43"/>
                  </a:cubicBezTo>
                  <a:cubicBezTo>
                    <a:pt x="8" y="43"/>
                    <a:pt x="13" y="36"/>
                    <a:pt x="18" y="30"/>
                  </a:cubicBezTo>
                  <a:cubicBezTo>
                    <a:pt x="23" y="23"/>
                    <a:pt x="28" y="16"/>
                    <a:pt x="28" y="16"/>
                  </a:cubicBezTo>
                  <a:cubicBezTo>
                    <a:pt x="28" y="16"/>
                    <a:pt x="33" y="7"/>
                    <a:pt x="33" y="7"/>
                  </a:cubicBezTo>
                  <a:cubicBezTo>
                    <a:pt x="34" y="4"/>
                    <a:pt x="34" y="0"/>
                    <a:pt x="2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72"/>
            <p:cNvSpPr/>
            <p:nvPr/>
          </p:nvSpPr>
          <p:spPr bwMode="auto">
            <a:xfrm>
              <a:off x="5963497" y="2642269"/>
              <a:ext cx="134970" cy="35518"/>
            </a:xfrm>
            <a:custGeom>
              <a:avLst/>
              <a:gdLst>
                <a:gd name="T0" fmla="*/ 9 w 63"/>
                <a:gd name="T1" fmla="*/ 0 h 17"/>
                <a:gd name="T2" fmla="*/ 8 w 63"/>
                <a:gd name="T3" fmla="*/ 6 h 17"/>
                <a:gd name="T4" fmla="*/ 19 w 63"/>
                <a:gd name="T5" fmla="*/ 10 h 17"/>
                <a:gd name="T6" fmla="*/ 60 w 63"/>
                <a:gd name="T7" fmla="*/ 17 h 17"/>
                <a:gd name="T8" fmla="*/ 60 w 63"/>
                <a:gd name="T9" fmla="*/ 17 h 17"/>
                <a:gd name="T10" fmla="*/ 62 w 63"/>
                <a:gd name="T11" fmla="*/ 7 h 17"/>
                <a:gd name="T12" fmla="*/ 61 w 63"/>
                <a:gd name="T13" fmla="*/ 7 h 17"/>
                <a:gd name="T14" fmla="*/ 21 w 63"/>
                <a:gd name="T15" fmla="*/ 0 h 17"/>
                <a:gd name="T16" fmla="*/ 9 w 63"/>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7">
                  <a:moveTo>
                    <a:pt x="9" y="0"/>
                  </a:moveTo>
                  <a:cubicBezTo>
                    <a:pt x="4" y="1"/>
                    <a:pt x="0" y="2"/>
                    <a:pt x="8" y="6"/>
                  </a:cubicBezTo>
                  <a:cubicBezTo>
                    <a:pt x="12" y="8"/>
                    <a:pt x="19" y="10"/>
                    <a:pt x="19" y="10"/>
                  </a:cubicBezTo>
                  <a:cubicBezTo>
                    <a:pt x="19" y="10"/>
                    <a:pt x="59" y="17"/>
                    <a:pt x="60" y="17"/>
                  </a:cubicBezTo>
                  <a:cubicBezTo>
                    <a:pt x="60" y="17"/>
                    <a:pt x="60" y="17"/>
                    <a:pt x="60" y="17"/>
                  </a:cubicBezTo>
                  <a:cubicBezTo>
                    <a:pt x="63" y="13"/>
                    <a:pt x="62" y="9"/>
                    <a:pt x="62" y="7"/>
                  </a:cubicBezTo>
                  <a:cubicBezTo>
                    <a:pt x="62" y="7"/>
                    <a:pt x="61" y="7"/>
                    <a:pt x="61" y="7"/>
                  </a:cubicBezTo>
                  <a:cubicBezTo>
                    <a:pt x="61" y="7"/>
                    <a:pt x="21" y="0"/>
                    <a:pt x="21" y="0"/>
                  </a:cubicBezTo>
                  <a:cubicBezTo>
                    <a:pt x="21" y="0"/>
                    <a:pt x="9"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73"/>
            <p:cNvSpPr/>
            <p:nvPr/>
          </p:nvSpPr>
          <p:spPr bwMode="auto">
            <a:xfrm>
              <a:off x="5549708" y="2196514"/>
              <a:ext cx="46174" cy="145625"/>
            </a:xfrm>
            <a:custGeom>
              <a:avLst/>
              <a:gdLst>
                <a:gd name="T0" fmla="*/ 10 w 22"/>
                <a:gd name="T1" fmla="*/ 4 h 68"/>
                <a:gd name="T2" fmla="*/ 4 w 22"/>
                <a:gd name="T3" fmla="*/ 0 h 68"/>
                <a:gd name="T4" fmla="*/ 2 w 22"/>
                <a:gd name="T5" fmla="*/ 1 h 68"/>
                <a:gd name="T6" fmla="*/ 0 w 22"/>
                <a:gd name="T7" fmla="*/ 3 h 68"/>
                <a:gd name="T8" fmla="*/ 0 w 22"/>
                <a:gd name="T9" fmla="*/ 4 h 68"/>
                <a:gd name="T10" fmla="*/ 0 w 22"/>
                <a:gd name="T11" fmla="*/ 13 h 68"/>
                <a:gd name="T12" fmla="*/ 2 w 22"/>
                <a:gd name="T13" fmla="*/ 22 h 68"/>
                <a:gd name="T14" fmla="*/ 2 w 22"/>
                <a:gd name="T15" fmla="*/ 22 h 68"/>
                <a:gd name="T16" fmla="*/ 5 w 22"/>
                <a:gd name="T17" fmla="*/ 31 h 68"/>
                <a:gd name="T18" fmla="*/ 10 w 22"/>
                <a:gd name="T19" fmla="*/ 44 h 68"/>
                <a:gd name="T20" fmla="*/ 15 w 22"/>
                <a:gd name="T21" fmla="*/ 57 h 68"/>
                <a:gd name="T22" fmla="*/ 21 w 22"/>
                <a:gd name="T23" fmla="*/ 67 h 68"/>
                <a:gd name="T24" fmla="*/ 20 w 22"/>
                <a:gd name="T25" fmla="*/ 55 h 68"/>
                <a:gd name="T26" fmla="*/ 17 w 22"/>
                <a:gd name="T27" fmla="*/ 38 h 68"/>
                <a:gd name="T28" fmla="*/ 15 w 22"/>
                <a:gd name="T29" fmla="*/ 29 h 68"/>
                <a:gd name="T30" fmla="*/ 12 w 22"/>
                <a:gd name="T31" fmla="*/ 20 h 68"/>
                <a:gd name="T32" fmla="*/ 12 w 22"/>
                <a:gd name="T33" fmla="*/ 20 h 68"/>
                <a:gd name="T34" fmla="*/ 11 w 22"/>
                <a:gd name="T35" fmla="*/ 12 h 68"/>
                <a:gd name="T36" fmla="*/ 10 w 22"/>
                <a:gd name="T37" fmla="*/ 4 h 68"/>
                <a:gd name="T38" fmla="*/ 10 w 22"/>
                <a:gd name="T39" fmla="*/ 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68">
                  <a:moveTo>
                    <a:pt x="10" y="4"/>
                  </a:moveTo>
                  <a:cubicBezTo>
                    <a:pt x="8" y="2"/>
                    <a:pt x="6" y="0"/>
                    <a:pt x="4" y="0"/>
                  </a:cubicBezTo>
                  <a:cubicBezTo>
                    <a:pt x="4" y="0"/>
                    <a:pt x="3" y="0"/>
                    <a:pt x="2" y="1"/>
                  </a:cubicBezTo>
                  <a:cubicBezTo>
                    <a:pt x="1" y="1"/>
                    <a:pt x="0" y="2"/>
                    <a:pt x="0" y="3"/>
                  </a:cubicBezTo>
                  <a:cubicBezTo>
                    <a:pt x="0" y="3"/>
                    <a:pt x="0" y="3"/>
                    <a:pt x="0" y="4"/>
                  </a:cubicBezTo>
                  <a:cubicBezTo>
                    <a:pt x="0" y="7"/>
                    <a:pt x="0" y="10"/>
                    <a:pt x="0" y="13"/>
                  </a:cubicBezTo>
                  <a:cubicBezTo>
                    <a:pt x="1" y="16"/>
                    <a:pt x="2" y="19"/>
                    <a:pt x="2" y="22"/>
                  </a:cubicBezTo>
                  <a:cubicBezTo>
                    <a:pt x="2" y="22"/>
                    <a:pt x="2" y="22"/>
                    <a:pt x="2" y="22"/>
                  </a:cubicBezTo>
                  <a:cubicBezTo>
                    <a:pt x="3" y="25"/>
                    <a:pt x="4" y="28"/>
                    <a:pt x="5" y="31"/>
                  </a:cubicBezTo>
                  <a:cubicBezTo>
                    <a:pt x="5" y="31"/>
                    <a:pt x="7" y="38"/>
                    <a:pt x="10" y="44"/>
                  </a:cubicBezTo>
                  <a:cubicBezTo>
                    <a:pt x="12" y="51"/>
                    <a:pt x="15" y="57"/>
                    <a:pt x="15" y="57"/>
                  </a:cubicBezTo>
                  <a:cubicBezTo>
                    <a:pt x="17" y="62"/>
                    <a:pt x="19" y="66"/>
                    <a:pt x="21" y="67"/>
                  </a:cubicBezTo>
                  <a:cubicBezTo>
                    <a:pt x="22" y="68"/>
                    <a:pt x="22" y="65"/>
                    <a:pt x="20" y="55"/>
                  </a:cubicBezTo>
                  <a:cubicBezTo>
                    <a:pt x="19" y="50"/>
                    <a:pt x="18" y="43"/>
                    <a:pt x="17" y="38"/>
                  </a:cubicBezTo>
                  <a:cubicBezTo>
                    <a:pt x="16" y="33"/>
                    <a:pt x="15" y="29"/>
                    <a:pt x="15" y="29"/>
                  </a:cubicBezTo>
                  <a:cubicBezTo>
                    <a:pt x="14" y="26"/>
                    <a:pt x="13" y="23"/>
                    <a:pt x="12" y="20"/>
                  </a:cubicBezTo>
                  <a:cubicBezTo>
                    <a:pt x="12" y="20"/>
                    <a:pt x="12" y="20"/>
                    <a:pt x="12" y="20"/>
                  </a:cubicBezTo>
                  <a:cubicBezTo>
                    <a:pt x="12" y="17"/>
                    <a:pt x="11" y="14"/>
                    <a:pt x="11" y="12"/>
                  </a:cubicBezTo>
                  <a:cubicBezTo>
                    <a:pt x="10" y="9"/>
                    <a:pt x="10" y="6"/>
                    <a:pt x="10" y="4"/>
                  </a:cubicBezTo>
                  <a:cubicBezTo>
                    <a:pt x="10" y="4"/>
                    <a:pt x="10"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Effect transition="in" filter="fade">
                                      <p:cBhvr>
                                        <p:cTn id="9" dur="500"/>
                                        <p:tgtEl>
                                          <p:spTgt spid="3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82"/>
                                        </p:tgtEl>
                                        <p:attrNameLst>
                                          <p:attrName>style.visibility</p:attrName>
                                        </p:attrNameLst>
                                      </p:cBhvr>
                                      <p:to>
                                        <p:strVal val="visible"/>
                                      </p:to>
                                    </p:set>
                                    <p:anim calcmode="lin" valueType="num">
                                      <p:cBhvr>
                                        <p:cTn id="14" dur="500" fill="hold"/>
                                        <p:tgtEl>
                                          <p:spTgt spid="182"/>
                                        </p:tgtEl>
                                        <p:attrNameLst>
                                          <p:attrName>ppt_w</p:attrName>
                                        </p:attrNameLst>
                                      </p:cBhvr>
                                      <p:tavLst>
                                        <p:tav tm="0">
                                          <p:val>
                                            <p:fltVal val="0"/>
                                          </p:val>
                                        </p:tav>
                                        <p:tav tm="100000">
                                          <p:val>
                                            <p:strVal val="#ppt_w"/>
                                          </p:val>
                                        </p:tav>
                                      </p:tavLst>
                                    </p:anim>
                                    <p:anim calcmode="lin" valueType="num">
                                      <p:cBhvr>
                                        <p:cTn id="15" dur="500" fill="hold"/>
                                        <p:tgtEl>
                                          <p:spTgt spid="182"/>
                                        </p:tgtEl>
                                        <p:attrNameLst>
                                          <p:attrName>ppt_h</p:attrName>
                                        </p:attrNameLst>
                                      </p:cBhvr>
                                      <p:tavLst>
                                        <p:tav tm="0">
                                          <p:val>
                                            <p:fltVal val="0"/>
                                          </p:val>
                                        </p:tav>
                                        <p:tav tm="100000">
                                          <p:val>
                                            <p:strVal val="#ppt_h"/>
                                          </p:val>
                                        </p:tav>
                                      </p:tavLst>
                                    </p:anim>
                                    <p:animEffect transition="in" filter="fade">
                                      <p:cBhvr>
                                        <p:cTn id="16" dur="500"/>
                                        <p:tgtEl>
                                          <p:spTgt spid="182"/>
                                        </p:tgtEl>
                                      </p:cBhvr>
                                    </p:animEffect>
                                  </p:childTnLst>
                                </p:cTn>
                              </p:par>
                              <p:par>
                                <p:cTn id="17" presetID="53" presetClass="entr" presetSubtype="16" fill="hold" nodeType="withEffect">
                                  <p:stCondLst>
                                    <p:cond delay="0"/>
                                  </p:stCondLst>
                                  <p:childTnLst>
                                    <p:set>
                                      <p:cBhvr>
                                        <p:cTn id="18" dur="1" fill="hold">
                                          <p:stCondLst>
                                            <p:cond delay="0"/>
                                          </p:stCondLst>
                                        </p:cTn>
                                        <p:tgtEl>
                                          <p:spTgt spid="172"/>
                                        </p:tgtEl>
                                        <p:attrNameLst>
                                          <p:attrName>style.visibility</p:attrName>
                                        </p:attrNameLst>
                                      </p:cBhvr>
                                      <p:to>
                                        <p:strVal val="visible"/>
                                      </p:to>
                                    </p:set>
                                    <p:anim calcmode="lin" valueType="num">
                                      <p:cBhvr>
                                        <p:cTn id="19" dur="500" fill="hold"/>
                                        <p:tgtEl>
                                          <p:spTgt spid="172"/>
                                        </p:tgtEl>
                                        <p:attrNameLst>
                                          <p:attrName>ppt_w</p:attrName>
                                        </p:attrNameLst>
                                      </p:cBhvr>
                                      <p:tavLst>
                                        <p:tav tm="0">
                                          <p:val>
                                            <p:fltVal val="0"/>
                                          </p:val>
                                        </p:tav>
                                        <p:tav tm="100000">
                                          <p:val>
                                            <p:strVal val="#ppt_w"/>
                                          </p:val>
                                        </p:tav>
                                      </p:tavLst>
                                    </p:anim>
                                    <p:anim calcmode="lin" valueType="num">
                                      <p:cBhvr>
                                        <p:cTn id="20" dur="500" fill="hold"/>
                                        <p:tgtEl>
                                          <p:spTgt spid="172"/>
                                        </p:tgtEl>
                                        <p:attrNameLst>
                                          <p:attrName>ppt_h</p:attrName>
                                        </p:attrNameLst>
                                      </p:cBhvr>
                                      <p:tavLst>
                                        <p:tav tm="0">
                                          <p:val>
                                            <p:fltVal val="0"/>
                                          </p:val>
                                        </p:tav>
                                        <p:tav tm="100000">
                                          <p:val>
                                            <p:strVal val="#ppt_h"/>
                                          </p:val>
                                        </p:tav>
                                      </p:tavLst>
                                    </p:anim>
                                    <p:animEffect transition="in" filter="fade">
                                      <p:cBhvr>
                                        <p:cTn id="21" dur="500"/>
                                        <p:tgtEl>
                                          <p:spTgt spid="172"/>
                                        </p:tgtEl>
                                      </p:cBhvr>
                                    </p:animEffect>
                                  </p:childTnLst>
                                </p:cTn>
                              </p:par>
                              <p:par>
                                <p:cTn id="22" presetID="53" presetClass="entr" presetSubtype="16" fill="hold" nodeType="withEffect">
                                  <p:stCondLst>
                                    <p:cond delay="0"/>
                                  </p:stCondLst>
                                  <p:childTnLst>
                                    <p:set>
                                      <p:cBhvr>
                                        <p:cTn id="23" dur="1" fill="hold">
                                          <p:stCondLst>
                                            <p:cond delay="0"/>
                                          </p:stCondLst>
                                        </p:cTn>
                                        <p:tgtEl>
                                          <p:spTgt spid="165"/>
                                        </p:tgtEl>
                                        <p:attrNameLst>
                                          <p:attrName>style.visibility</p:attrName>
                                        </p:attrNameLst>
                                      </p:cBhvr>
                                      <p:to>
                                        <p:strVal val="visible"/>
                                      </p:to>
                                    </p:set>
                                    <p:anim calcmode="lin" valueType="num">
                                      <p:cBhvr>
                                        <p:cTn id="24" dur="500" fill="hold"/>
                                        <p:tgtEl>
                                          <p:spTgt spid="165"/>
                                        </p:tgtEl>
                                        <p:attrNameLst>
                                          <p:attrName>ppt_w</p:attrName>
                                        </p:attrNameLst>
                                      </p:cBhvr>
                                      <p:tavLst>
                                        <p:tav tm="0">
                                          <p:val>
                                            <p:fltVal val="0"/>
                                          </p:val>
                                        </p:tav>
                                        <p:tav tm="100000">
                                          <p:val>
                                            <p:strVal val="#ppt_w"/>
                                          </p:val>
                                        </p:tav>
                                      </p:tavLst>
                                    </p:anim>
                                    <p:anim calcmode="lin" valueType="num">
                                      <p:cBhvr>
                                        <p:cTn id="25" dur="500" fill="hold"/>
                                        <p:tgtEl>
                                          <p:spTgt spid="165"/>
                                        </p:tgtEl>
                                        <p:attrNameLst>
                                          <p:attrName>ppt_h</p:attrName>
                                        </p:attrNameLst>
                                      </p:cBhvr>
                                      <p:tavLst>
                                        <p:tav tm="0">
                                          <p:val>
                                            <p:fltVal val="0"/>
                                          </p:val>
                                        </p:tav>
                                        <p:tav tm="100000">
                                          <p:val>
                                            <p:strVal val="#ppt_h"/>
                                          </p:val>
                                        </p:tav>
                                      </p:tavLst>
                                    </p:anim>
                                    <p:animEffect transition="in" filter="fade">
                                      <p:cBhvr>
                                        <p:cTn id="26" dur="500"/>
                                        <p:tgtEl>
                                          <p:spTgt spid="165"/>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61"/>
                                        </p:tgtEl>
                                        <p:attrNameLst>
                                          <p:attrName>style.visibility</p:attrName>
                                        </p:attrNameLst>
                                      </p:cBhvr>
                                      <p:to>
                                        <p:strVal val="visible"/>
                                      </p:to>
                                    </p:set>
                                    <p:anim calcmode="lin" valueType="num">
                                      <p:cBhvr>
                                        <p:cTn id="34" dur="500" fill="hold"/>
                                        <p:tgtEl>
                                          <p:spTgt spid="61"/>
                                        </p:tgtEl>
                                        <p:attrNameLst>
                                          <p:attrName>ppt_w</p:attrName>
                                        </p:attrNameLst>
                                      </p:cBhvr>
                                      <p:tavLst>
                                        <p:tav tm="0">
                                          <p:val>
                                            <p:fltVal val="0"/>
                                          </p:val>
                                        </p:tav>
                                        <p:tav tm="100000">
                                          <p:val>
                                            <p:strVal val="#ppt_w"/>
                                          </p:val>
                                        </p:tav>
                                      </p:tavLst>
                                    </p:anim>
                                    <p:anim calcmode="lin" valueType="num">
                                      <p:cBhvr>
                                        <p:cTn id="35" dur="500" fill="hold"/>
                                        <p:tgtEl>
                                          <p:spTgt spid="61"/>
                                        </p:tgtEl>
                                        <p:attrNameLst>
                                          <p:attrName>ppt_h</p:attrName>
                                        </p:attrNameLst>
                                      </p:cBhvr>
                                      <p:tavLst>
                                        <p:tav tm="0">
                                          <p:val>
                                            <p:fltVal val="0"/>
                                          </p:val>
                                        </p:tav>
                                        <p:tav tm="100000">
                                          <p:val>
                                            <p:strVal val="#ppt_h"/>
                                          </p:val>
                                        </p:tav>
                                      </p:tavLst>
                                    </p:anim>
                                    <p:animEffect transition="in" filter="fade">
                                      <p:cBhvr>
                                        <p:cTn id="36" dur="500"/>
                                        <p:tgtEl>
                                          <p:spTgt spid="61"/>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p:cTn id="39" dur="500" fill="hold"/>
                                        <p:tgtEl>
                                          <p:spTgt spid="3"/>
                                        </p:tgtEl>
                                        <p:attrNameLst>
                                          <p:attrName>ppt_w</p:attrName>
                                        </p:attrNameLst>
                                      </p:cBhvr>
                                      <p:tavLst>
                                        <p:tav tm="0">
                                          <p:val>
                                            <p:fltVal val="0"/>
                                          </p:val>
                                        </p:tav>
                                        <p:tav tm="100000">
                                          <p:val>
                                            <p:strVal val="#ppt_w"/>
                                          </p:val>
                                        </p:tav>
                                      </p:tavLst>
                                    </p:anim>
                                    <p:anim calcmode="lin" valueType="num">
                                      <p:cBhvr>
                                        <p:cTn id="40" dur="500" fill="hold"/>
                                        <p:tgtEl>
                                          <p:spTgt spid="3"/>
                                        </p:tgtEl>
                                        <p:attrNameLst>
                                          <p:attrName>ppt_h</p:attrName>
                                        </p:attrNameLst>
                                      </p:cBhvr>
                                      <p:tavLst>
                                        <p:tav tm="0">
                                          <p:val>
                                            <p:fltVal val="0"/>
                                          </p:val>
                                        </p:tav>
                                        <p:tav tm="100000">
                                          <p:val>
                                            <p:strVal val="#ppt_h"/>
                                          </p:val>
                                        </p:tav>
                                      </p:tavLst>
                                    </p:anim>
                                    <p:animEffect transition="in" filter="fade">
                                      <p:cBhvr>
                                        <p:cTn id="41" dur="500"/>
                                        <p:tgtEl>
                                          <p:spTgt spid="3"/>
                                        </p:tgtEl>
                                      </p:cBhvr>
                                    </p:animEffect>
                                  </p:childTnLst>
                                </p:cTn>
                              </p:par>
                              <p:par>
                                <p:cTn id="42" presetID="53" presetClass="entr" presetSubtype="16" fill="hold"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fltVal val="0"/>
                                          </p:val>
                                        </p:tav>
                                        <p:tav tm="100000">
                                          <p:val>
                                            <p:strVal val="#ppt_w"/>
                                          </p:val>
                                        </p:tav>
                                      </p:tavLst>
                                    </p:anim>
                                    <p:anim calcmode="lin" valueType="num">
                                      <p:cBhvr>
                                        <p:cTn id="45" dur="500" fill="hold"/>
                                        <p:tgtEl>
                                          <p:spTgt spid="12"/>
                                        </p:tgtEl>
                                        <p:attrNameLst>
                                          <p:attrName>ppt_h</p:attrName>
                                        </p:attrNameLst>
                                      </p:cBhvr>
                                      <p:tavLst>
                                        <p:tav tm="0">
                                          <p:val>
                                            <p:fltVal val="0"/>
                                          </p:val>
                                        </p:tav>
                                        <p:tav tm="100000">
                                          <p:val>
                                            <p:strVal val="#ppt_h"/>
                                          </p:val>
                                        </p:tav>
                                      </p:tavLst>
                                    </p:anim>
                                    <p:animEffect transition="in" filter="fade">
                                      <p:cBhvr>
                                        <p:cTn id="46" dur="500"/>
                                        <p:tgtEl>
                                          <p:spTgt spid="12"/>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48"/>
                                        </p:tgtEl>
                                        <p:attrNameLst>
                                          <p:attrName>style.visibility</p:attrName>
                                        </p:attrNameLst>
                                      </p:cBhvr>
                                      <p:to>
                                        <p:strVal val="visible"/>
                                      </p:to>
                                    </p:set>
                                    <p:anim calcmode="lin" valueType="num">
                                      <p:cBhvr>
                                        <p:cTn id="49" dur="500" fill="hold"/>
                                        <p:tgtEl>
                                          <p:spTgt spid="148"/>
                                        </p:tgtEl>
                                        <p:attrNameLst>
                                          <p:attrName>ppt_w</p:attrName>
                                        </p:attrNameLst>
                                      </p:cBhvr>
                                      <p:tavLst>
                                        <p:tav tm="0">
                                          <p:val>
                                            <p:fltVal val="0"/>
                                          </p:val>
                                        </p:tav>
                                        <p:tav tm="100000">
                                          <p:val>
                                            <p:strVal val="#ppt_w"/>
                                          </p:val>
                                        </p:tav>
                                      </p:tavLst>
                                    </p:anim>
                                    <p:anim calcmode="lin" valueType="num">
                                      <p:cBhvr>
                                        <p:cTn id="50" dur="500" fill="hold"/>
                                        <p:tgtEl>
                                          <p:spTgt spid="148"/>
                                        </p:tgtEl>
                                        <p:attrNameLst>
                                          <p:attrName>ppt_h</p:attrName>
                                        </p:attrNameLst>
                                      </p:cBhvr>
                                      <p:tavLst>
                                        <p:tav tm="0">
                                          <p:val>
                                            <p:fltVal val="0"/>
                                          </p:val>
                                        </p:tav>
                                        <p:tav tm="100000">
                                          <p:val>
                                            <p:strVal val="#ppt_h"/>
                                          </p:val>
                                        </p:tav>
                                      </p:tavLst>
                                    </p:anim>
                                    <p:animEffect transition="in" filter="fade">
                                      <p:cBhvr>
                                        <p:cTn id="51" dur="500"/>
                                        <p:tgtEl>
                                          <p:spTgt spid="148"/>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51"/>
                                        </p:tgtEl>
                                        <p:attrNameLst>
                                          <p:attrName>style.visibility</p:attrName>
                                        </p:attrNameLst>
                                      </p:cBhvr>
                                      <p:to>
                                        <p:strVal val="visible"/>
                                      </p:to>
                                    </p:set>
                                    <p:anim calcmode="lin" valueType="num">
                                      <p:cBhvr>
                                        <p:cTn id="54" dur="500" fill="hold"/>
                                        <p:tgtEl>
                                          <p:spTgt spid="151"/>
                                        </p:tgtEl>
                                        <p:attrNameLst>
                                          <p:attrName>ppt_w</p:attrName>
                                        </p:attrNameLst>
                                      </p:cBhvr>
                                      <p:tavLst>
                                        <p:tav tm="0">
                                          <p:val>
                                            <p:fltVal val="0"/>
                                          </p:val>
                                        </p:tav>
                                        <p:tav tm="100000">
                                          <p:val>
                                            <p:strVal val="#ppt_w"/>
                                          </p:val>
                                        </p:tav>
                                      </p:tavLst>
                                    </p:anim>
                                    <p:anim calcmode="lin" valueType="num">
                                      <p:cBhvr>
                                        <p:cTn id="55" dur="500" fill="hold"/>
                                        <p:tgtEl>
                                          <p:spTgt spid="151"/>
                                        </p:tgtEl>
                                        <p:attrNameLst>
                                          <p:attrName>ppt_h</p:attrName>
                                        </p:attrNameLst>
                                      </p:cBhvr>
                                      <p:tavLst>
                                        <p:tav tm="0">
                                          <p:val>
                                            <p:fltVal val="0"/>
                                          </p:val>
                                        </p:tav>
                                        <p:tav tm="100000">
                                          <p:val>
                                            <p:strVal val="#ppt_h"/>
                                          </p:val>
                                        </p:tav>
                                      </p:tavLst>
                                    </p:anim>
                                    <p:animEffect transition="in" filter="fade">
                                      <p:cBhvr>
                                        <p:cTn id="56" dur="500"/>
                                        <p:tgtEl>
                                          <p:spTgt spid="151"/>
                                        </p:tgtEl>
                                      </p:cBhvr>
                                    </p:animEffect>
                                  </p:childTnLst>
                                </p:cTn>
                              </p:par>
                              <p:par>
                                <p:cTn id="57" presetID="53" presetClass="entr" presetSubtype="16" fill="hold" nodeType="with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p:cTn id="59" dur="500" fill="hold"/>
                                        <p:tgtEl>
                                          <p:spTgt spid="4"/>
                                        </p:tgtEl>
                                        <p:attrNameLst>
                                          <p:attrName>ppt_w</p:attrName>
                                        </p:attrNameLst>
                                      </p:cBhvr>
                                      <p:tavLst>
                                        <p:tav tm="0">
                                          <p:val>
                                            <p:fltVal val="0"/>
                                          </p:val>
                                        </p:tav>
                                        <p:tav tm="100000">
                                          <p:val>
                                            <p:strVal val="#ppt_w"/>
                                          </p:val>
                                        </p:tav>
                                      </p:tavLst>
                                    </p:anim>
                                    <p:anim calcmode="lin" valueType="num">
                                      <p:cBhvr>
                                        <p:cTn id="60" dur="500" fill="hold"/>
                                        <p:tgtEl>
                                          <p:spTgt spid="4"/>
                                        </p:tgtEl>
                                        <p:attrNameLst>
                                          <p:attrName>ppt_h</p:attrName>
                                        </p:attrNameLst>
                                      </p:cBhvr>
                                      <p:tavLst>
                                        <p:tav tm="0">
                                          <p:val>
                                            <p:fltVal val="0"/>
                                          </p:val>
                                        </p:tav>
                                        <p:tav tm="100000">
                                          <p:val>
                                            <p:strVal val="#ppt_h"/>
                                          </p:val>
                                        </p:tav>
                                      </p:tavLst>
                                    </p:anim>
                                    <p:animEffect transition="in" filter="fade">
                                      <p:cBhvr>
                                        <p:cTn id="61" dur="500"/>
                                        <p:tgtEl>
                                          <p:spTgt spid="4"/>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5"/>
                                        </p:tgtEl>
                                        <p:attrNameLst>
                                          <p:attrName>style.visibility</p:attrName>
                                        </p:attrNameLst>
                                      </p:cBhvr>
                                      <p:to>
                                        <p:strVal val="visible"/>
                                      </p:to>
                                    </p:set>
                                    <p:anim calcmode="lin" valueType="num">
                                      <p:cBhvr>
                                        <p:cTn id="64" dur="500" fill="hold"/>
                                        <p:tgtEl>
                                          <p:spTgt spid="5"/>
                                        </p:tgtEl>
                                        <p:attrNameLst>
                                          <p:attrName>ppt_w</p:attrName>
                                        </p:attrNameLst>
                                      </p:cBhvr>
                                      <p:tavLst>
                                        <p:tav tm="0">
                                          <p:val>
                                            <p:fltVal val="0"/>
                                          </p:val>
                                        </p:tav>
                                        <p:tav tm="100000">
                                          <p:val>
                                            <p:strVal val="#ppt_w"/>
                                          </p:val>
                                        </p:tav>
                                      </p:tavLst>
                                    </p:anim>
                                    <p:anim calcmode="lin" valueType="num">
                                      <p:cBhvr>
                                        <p:cTn id="65" dur="500" fill="hold"/>
                                        <p:tgtEl>
                                          <p:spTgt spid="5"/>
                                        </p:tgtEl>
                                        <p:attrNameLst>
                                          <p:attrName>ppt_h</p:attrName>
                                        </p:attrNameLst>
                                      </p:cBhvr>
                                      <p:tavLst>
                                        <p:tav tm="0">
                                          <p:val>
                                            <p:fltVal val="0"/>
                                          </p:val>
                                        </p:tav>
                                        <p:tav tm="100000">
                                          <p:val>
                                            <p:strVal val="#ppt_h"/>
                                          </p:val>
                                        </p:tav>
                                      </p:tavLst>
                                    </p:anim>
                                    <p:animEffect transition="in" filter="fade">
                                      <p:cBhvr>
                                        <p:cTn id="66" dur="500"/>
                                        <p:tgtEl>
                                          <p:spTgt spid="5"/>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6"/>
                                        </p:tgtEl>
                                        <p:attrNameLst>
                                          <p:attrName>style.visibility</p:attrName>
                                        </p:attrNameLst>
                                      </p:cBhvr>
                                      <p:to>
                                        <p:strVal val="visible"/>
                                      </p:to>
                                    </p:set>
                                    <p:anim calcmode="lin" valueType="num">
                                      <p:cBhvr>
                                        <p:cTn id="69" dur="500" fill="hold"/>
                                        <p:tgtEl>
                                          <p:spTgt spid="6"/>
                                        </p:tgtEl>
                                        <p:attrNameLst>
                                          <p:attrName>ppt_w</p:attrName>
                                        </p:attrNameLst>
                                      </p:cBhvr>
                                      <p:tavLst>
                                        <p:tav tm="0">
                                          <p:val>
                                            <p:fltVal val="0"/>
                                          </p:val>
                                        </p:tav>
                                        <p:tav tm="100000">
                                          <p:val>
                                            <p:strVal val="#ppt_w"/>
                                          </p:val>
                                        </p:tav>
                                      </p:tavLst>
                                    </p:anim>
                                    <p:anim calcmode="lin" valueType="num">
                                      <p:cBhvr>
                                        <p:cTn id="70" dur="500" fill="hold"/>
                                        <p:tgtEl>
                                          <p:spTgt spid="6"/>
                                        </p:tgtEl>
                                        <p:attrNameLst>
                                          <p:attrName>ppt_h</p:attrName>
                                        </p:attrNameLst>
                                      </p:cBhvr>
                                      <p:tavLst>
                                        <p:tav tm="0">
                                          <p:val>
                                            <p:fltVal val="0"/>
                                          </p:val>
                                        </p:tav>
                                        <p:tav tm="100000">
                                          <p:val>
                                            <p:strVal val="#ppt_h"/>
                                          </p:val>
                                        </p:tav>
                                      </p:tavLst>
                                    </p:anim>
                                    <p:animEffect transition="in" filter="fade">
                                      <p:cBhvr>
                                        <p:cTn id="71" dur="500"/>
                                        <p:tgtEl>
                                          <p:spTgt spid="6"/>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105"/>
                                        </p:tgtEl>
                                        <p:attrNameLst>
                                          <p:attrName>style.visibility</p:attrName>
                                        </p:attrNameLst>
                                      </p:cBhvr>
                                      <p:to>
                                        <p:strVal val="visible"/>
                                      </p:to>
                                    </p:set>
                                    <p:anim calcmode="lin" valueType="num">
                                      <p:cBhvr>
                                        <p:cTn id="74" dur="500" fill="hold"/>
                                        <p:tgtEl>
                                          <p:spTgt spid="105"/>
                                        </p:tgtEl>
                                        <p:attrNameLst>
                                          <p:attrName>ppt_w</p:attrName>
                                        </p:attrNameLst>
                                      </p:cBhvr>
                                      <p:tavLst>
                                        <p:tav tm="0">
                                          <p:val>
                                            <p:fltVal val="0"/>
                                          </p:val>
                                        </p:tav>
                                        <p:tav tm="100000">
                                          <p:val>
                                            <p:strVal val="#ppt_w"/>
                                          </p:val>
                                        </p:tav>
                                      </p:tavLst>
                                    </p:anim>
                                    <p:anim calcmode="lin" valueType="num">
                                      <p:cBhvr>
                                        <p:cTn id="75" dur="500" fill="hold"/>
                                        <p:tgtEl>
                                          <p:spTgt spid="105"/>
                                        </p:tgtEl>
                                        <p:attrNameLst>
                                          <p:attrName>ppt_h</p:attrName>
                                        </p:attrNameLst>
                                      </p:cBhvr>
                                      <p:tavLst>
                                        <p:tav tm="0">
                                          <p:val>
                                            <p:fltVal val="0"/>
                                          </p:val>
                                        </p:tav>
                                        <p:tav tm="100000">
                                          <p:val>
                                            <p:strVal val="#ppt_h"/>
                                          </p:val>
                                        </p:tav>
                                      </p:tavLst>
                                    </p:anim>
                                    <p:animEffect transition="in" filter="fade">
                                      <p:cBhvr>
                                        <p:cTn id="76" dur="500"/>
                                        <p:tgtEl>
                                          <p:spTgt spid="105"/>
                                        </p:tgtEl>
                                      </p:cBhvr>
                                    </p:animEffect>
                                  </p:childTnLst>
                                </p:cTn>
                              </p:par>
                              <p:par>
                                <p:cTn id="77" presetID="53" presetClass="entr" presetSubtype="16" fill="hold" nodeType="withEffect">
                                  <p:stCondLst>
                                    <p:cond delay="0"/>
                                  </p:stCondLst>
                                  <p:childTnLst>
                                    <p:set>
                                      <p:cBhvr>
                                        <p:cTn id="78" dur="1" fill="hold">
                                          <p:stCondLst>
                                            <p:cond delay="0"/>
                                          </p:stCondLst>
                                        </p:cTn>
                                        <p:tgtEl>
                                          <p:spTgt spid="168"/>
                                        </p:tgtEl>
                                        <p:attrNameLst>
                                          <p:attrName>style.visibility</p:attrName>
                                        </p:attrNameLst>
                                      </p:cBhvr>
                                      <p:to>
                                        <p:strVal val="visible"/>
                                      </p:to>
                                    </p:set>
                                    <p:anim calcmode="lin" valueType="num">
                                      <p:cBhvr>
                                        <p:cTn id="79" dur="500" fill="hold"/>
                                        <p:tgtEl>
                                          <p:spTgt spid="168"/>
                                        </p:tgtEl>
                                        <p:attrNameLst>
                                          <p:attrName>ppt_w</p:attrName>
                                        </p:attrNameLst>
                                      </p:cBhvr>
                                      <p:tavLst>
                                        <p:tav tm="0">
                                          <p:val>
                                            <p:fltVal val="0"/>
                                          </p:val>
                                        </p:tav>
                                        <p:tav tm="100000">
                                          <p:val>
                                            <p:strVal val="#ppt_w"/>
                                          </p:val>
                                        </p:tav>
                                      </p:tavLst>
                                    </p:anim>
                                    <p:anim calcmode="lin" valueType="num">
                                      <p:cBhvr>
                                        <p:cTn id="80" dur="500" fill="hold"/>
                                        <p:tgtEl>
                                          <p:spTgt spid="168"/>
                                        </p:tgtEl>
                                        <p:attrNameLst>
                                          <p:attrName>ppt_h</p:attrName>
                                        </p:attrNameLst>
                                      </p:cBhvr>
                                      <p:tavLst>
                                        <p:tav tm="0">
                                          <p:val>
                                            <p:fltVal val="0"/>
                                          </p:val>
                                        </p:tav>
                                        <p:tav tm="100000">
                                          <p:val>
                                            <p:strVal val="#ppt_h"/>
                                          </p:val>
                                        </p:tav>
                                      </p:tavLst>
                                    </p:anim>
                                    <p:animEffect transition="in" filter="fade">
                                      <p:cBhvr>
                                        <p:cTn id="81" dur="500"/>
                                        <p:tgtEl>
                                          <p:spTgt spid="168"/>
                                        </p:tgtEl>
                                      </p:cBhvr>
                                    </p:animEffect>
                                  </p:childTnLst>
                                </p:cTn>
                              </p:par>
                              <p:par>
                                <p:cTn id="82" presetID="53" presetClass="entr" presetSubtype="16" fill="hold" nodeType="withEffect">
                                  <p:stCondLst>
                                    <p:cond delay="0"/>
                                  </p:stCondLst>
                                  <p:childTnLst>
                                    <p:set>
                                      <p:cBhvr>
                                        <p:cTn id="83" dur="1" fill="hold">
                                          <p:stCondLst>
                                            <p:cond delay="0"/>
                                          </p:stCondLst>
                                        </p:cTn>
                                        <p:tgtEl>
                                          <p:spTgt spid="186"/>
                                        </p:tgtEl>
                                        <p:attrNameLst>
                                          <p:attrName>style.visibility</p:attrName>
                                        </p:attrNameLst>
                                      </p:cBhvr>
                                      <p:to>
                                        <p:strVal val="visible"/>
                                      </p:to>
                                    </p:set>
                                    <p:anim calcmode="lin" valueType="num">
                                      <p:cBhvr>
                                        <p:cTn id="84" dur="500" fill="hold"/>
                                        <p:tgtEl>
                                          <p:spTgt spid="186"/>
                                        </p:tgtEl>
                                        <p:attrNameLst>
                                          <p:attrName>ppt_w</p:attrName>
                                        </p:attrNameLst>
                                      </p:cBhvr>
                                      <p:tavLst>
                                        <p:tav tm="0">
                                          <p:val>
                                            <p:fltVal val="0"/>
                                          </p:val>
                                        </p:tav>
                                        <p:tav tm="100000">
                                          <p:val>
                                            <p:strVal val="#ppt_w"/>
                                          </p:val>
                                        </p:tav>
                                      </p:tavLst>
                                    </p:anim>
                                    <p:anim calcmode="lin" valueType="num">
                                      <p:cBhvr>
                                        <p:cTn id="85" dur="500" fill="hold"/>
                                        <p:tgtEl>
                                          <p:spTgt spid="186"/>
                                        </p:tgtEl>
                                        <p:attrNameLst>
                                          <p:attrName>ppt_h</p:attrName>
                                        </p:attrNameLst>
                                      </p:cBhvr>
                                      <p:tavLst>
                                        <p:tav tm="0">
                                          <p:val>
                                            <p:fltVal val="0"/>
                                          </p:val>
                                        </p:tav>
                                        <p:tav tm="100000">
                                          <p:val>
                                            <p:strVal val="#ppt_h"/>
                                          </p:val>
                                        </p:tav>
                                      </p:tavLst>
                                    </p:anim>
                                    <p:animEffect transition="in" filter="fade">
                                      <p:cBhvr>
                                        <p:cTn id="86" dur="500"/>
                                        <p:tgtEl>
                                          <p:spTgt spid="186"/>
                                        </p:tgtEl>
                                      </p:cBhvr>
                                    </p:animEffect>
                                  </p:childTnLst>
                                </p:cTn>
                              </p:par>
                              <p:par>
                                <p:cTn id="87" presetID="53" presetClass="entr" presetSubtype="16" fill="hold" nodeType="withEffect">
                                  <p:stCondLst>
                                    <p:cond delay="0"/>
                                  </p:stCondLst>
                                  <p:childTnLst>
                                    <p:set>
                                      <p:cBhvr>
                                        <p:cTn id="88" dur="1" fill="hold">
                                          <p:stCondLst>
                                            <p:cond delay="0"/>
                                          </p:stCondLst>
                                        </p:cTn>
                                        <p:tgtEl>
                                          <p:spTgt spid="189"/>
                                        </p:tgtEl>
                                        <p:attrNameLst>
                                          <p:attrName>style.visibility</p:attrName>
                                        </p:attrNameLst>
                                      </p:cBhvr>
                                      <p:to>
                                        <p:strVal val="visible"/>
                                      </p:to>
                                    </p:set>
                                    <p:anim calcmode="lin" valueType="num">
                                      <p:cBhvr>
                                        <p:cTn id="89" dur="500" fill="hold"/>
                                        <p:tgtEl>
                                          <p:spTgt spid="189"/>
                                        </p:tgtEl>
                                        <p:attrNameLst>
                                          <p:attrName>ppt_w</p:attrName>
                                        </p:attrNameLst>
                                      </p:cBhvr>
                                      <p:tavLst>
                                        <p:tav tm="0">
                                          <p:val>
                                            <p:fltVal val="0"/>
                                          </p:val>
                                        </p:tav>
                                        <p:tav tm="100000">
                                          <p:val>
                                            <p:strVal val="#ppt_w"/>
                                          </p:val>
                                        </p:tav>
                                      </p:tavLst>
                                    </p:anim>
                                    <p:anim calcmode="lin" valueType="num">
                                      <p:cBhvr>
                                        <p:cTn id="90" dur="500" fill="hold"/>
                                        <p:tgtEl>
                                          <p:spTgt spid="189"/>
                                        </p:tgtEl>
                                        <p:attrNameLst>
                                          <p:attrName>ppt_h</p:attrName>
                                        </p:attrNameLst>
                                      </p:cBhvr>
                                      <p:tavLst>
                                        <p:tav tm="0">
                                          <p:val>
                                            <p:fltVal val="0"/>
                                          </p:val>
                                        </p:tav>
                                        <p:tav tm="100000">
                                          <p:val>
                                            <p:strVal val="#ppt_h"/>
                                          </p:val>
                                        </p:tav>
                                      </p:tavLst>
                                    </p:anim>
                                    <p:animEffect transition="in" filter="fade">
                                      <p:cBhvr>
                                        <p:cTn id="91" dur="500"/>
                                        <p:tgtEl>
                                          <p:spTgt spid="189"/>
                                        </p:tgtEl>
                                      </p:cBhvr>
                                    </p:animEffect>
                                  </p:childTnLst>
                                </p:cTn>
                              </p:par>
                              <p:par>
                                <p:cTn id="92" presetID="53" presetClass="entr" presetSubtype="16" fill="hold" nodeType="withEffect">
                                  <p:stCondLst>
                                    <p:cond delay="0"/>
                                  </p:stCondLst>
                                  <p:childTnLst>
                                    <p:set>
                                      <p:cBhvr>
                                        <p:cTn id="93" dur="1" fill="hold">
                                          <p:stCondLst>
                                            <p:cond delay="0"/>
                                          </p:stCondLst>
                                        </p:cTn>
                                        <p:tgtEl>
                                          <p:spTgt spid="192"/>
                                        </p:tgtEl>
                                        <p:attrNameLst>
                                          <p:attrName>style.visibility</p:attrName>
                                        </p:attrNameLst>
                                      </p:cBhvr>
                                      <p:to>
                                        <p:strVal val="visible"/>
                                      </p:to>
                                    </p:set>
                                    <p:anim calcmode="lin" valueType="num">
                                      <p:cBhvr>
                                        <p:cTn id="94" dur="500" fill="hold"/>
                                        <p:tgtEl>
                                          <p:spTgt spid="192"/>
                                        </p:tgtEl>
                                        <p:attrNameLst>
                                          <p:attrName>ppt_w</p:attrName>
                                        </p:attrNameLst>
                                      </p:cBhvr>
                                      <p:tavLst>
                                        <p:tav tm="0">
                                          <p:val>
                                            <p:fltVal val="0"/>
                                          </p:val>
                                        </p:tav>
                                        <p:tav tm="100000">
                                          <p:val>
                                            <p:strVal val="#ppt_w"/>
                                          </p:val>
                                        </p:tav>
                                      </p:tavLst>
                                    </p:anim>
                                    <p:anim calcmode="lin" valueType="num">
                                      <p:cBhvr>
                                        <p:cTn id="95" dur="500" fill="hold"/>
                                        <p:tgtEl>
                                          <p:spTgt spid="192"/>
                                        </p:tgtEl>
                                        <p:attrNameLst>
                                          <p:attrName>ppt_h</p:attrName>
                                        </p:attrNameLst>
                                      </p:cBhvr>
                                      <p:tavLst>
                                        <p:tav tm="0">
                                          <p:val>
                                            <p:fltVal val="0"/>
                                          </p:val>
                                        </p:tav>
                                        <p:tav tm="100000">
                                          <p:val>
                                            <p:strVal val="#ppt_h"/>
                                          </p:val>
                                        </p:tav>
                                      </p:tavLst>
                                    </p:anim>
                                    <p:animEffect transition="in" filter="fade">
                                      <p:cBhvr>
                                        <p:cTn id="96" dur="500"/>
                                        <p:tgtEl>
                                          <p:spTgt spid="192"/>
                                        </p:tgtEl>
                                      </p:cBhvr>
                                    </p:animEffect>
                                  </p:childTnLst>
                                </p:cTn>
                              </p:par>
                              <p:par>
                                <p:cTn id="97" presetID="53" presetClass="entr" presetSubtype="16" fill="hold" nodeType="withEffect">
                                  <p:stCondLst>
                                    <p:cond delay="0"/>
                                  </p:stCondLst>
                                  <p:childTnLst>
                                    <p:set>
                                      <p:cBhvr>
                                        <p:cTn id="98" dur="1" fill="hold">
                                          <p:stCondLst>
                                            <p:cond delay="0"/>
                                          </p:stCondLst>
                                        </p:cTn>
                                        <p:tgtEl>
                                          <p:spTgt spid="7"/>
                                        </p:tgtEl>
                                        <p:attrNameLst>
                                          <p:attrName>style.visibility</p:attrName>
                                        </p:attrNameLst>
                                      </p:cBhvr>
                                      <p:to>
                                        <p:strVal val="visible"/>
                                      </p:to>
                                    </p:set>
                                    <p:anim calcmode="lin" valueType="num">
                                      <p:cBhvr>
                                        <p:cTn id="99" dur="500" fill="hold"/>
                                        <p:tgtEl>
                                          <p:spTgt spid="7"/>
                                        </p:tgtEl>
                                        <p:attrNameLst>
                                          <p:attrName>ppt_w</p:attrName>
                                        </p:attrNameLst>
                                      </p:cBhvr>
                                      <p:tavLst>
                                        <p:tav tm="0">
                                          <p:val>
                                            <p:fltVal val="0"/>
                                          </p:val>
                                        </p:tav>
                                        <p:tav tm="100000">
                                          <p:val>
                                            <p:strVal val="#ppt_w"/>
                                          </p:val>
                                        </p:tav>
                                      </p:tavLst>
                                    </p:anim>
                                    <p:anim calcmode="lin" valueType="num">
                                      <p:cBhvr>
                                        <p:cTn id="100" dur="500" fill="hold"/>
                                        <p:tgtEl>
                                          <p:spTgt spid="7"/>
                                        </p:tgtEl>
                                        <p:attrNameLst>
                                          <p:attrName>ppt_h</p:attrName>
                                        </p:attrNameLst>
                                      </p:cBhvr>
                                      <p:tavLst>
                                        <p:tav tm="0">
                                          <p:val>
                                            <p:fltVal val="0"/>
                                          </p:val>
                                        </p:tav>
                                        <p:tav tm="100000">
                                          <p:val>
                                            <p:strVal val="#ppt_h"/>
                                          </p:val>
                                        </p:tav>
                                      </p:tavLst>
                                    </p:anim>
                                    <p:animEffect transition="in" filter="fade">
                                      <p:cBhvr>
                                        <p:cTn id="10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bldLvl="0" animBg="1"/>
      <p:bldP spid="2" grpId="0" bldLvl="0" animBg="1"/>
      <p:bldP spid="61" grpId="0" bldLvl="0" animBg="1"/>
      <p:bldP spid="3" grpId="0" bldLvl="0" animBg="1"/>
      <p:bldP spid="148" grpId="0"/>
      <p:bldP spid="151" grpId="0"/>
      <p:bldP spid="5" grpId="0" bldLvl="0" animBg="1"/>
      <p:bldP spid="6" grpId="0" bldLvl="0" animBg="1"/>
      <p:bldP spid="105"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7"/>
          <p:cNvSpPr/>
          <p:nvPr/>
        </p:nvSpPr>
        <p:spPr>
          <a:xfrm>
            <a:off x="1116330" y="1980565"/>
            <a:ext cx="3133725" cy="483235"/>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cs typeface="+mn-ea"/>
                <a:sym typeface="+mn-lt"/>
              </a:rPr>
              <a:t>点击添加文字</a:t>
            </a:r>
            <a:endParaRPr lang="zh-CN" altLang="en-US" sz="1600" b="1" dirty="0">
              <a:solidFill>
                <a:schemeClr val="bg1"/>
              </a:solidFill>
              <a:cs typeface="+mn-ea"/>
              <a:sym typeface="+mn-lt"/>
            </a:endParaRPr>
          </a:p>
        </p:txBody>
      </p:sp>
      <p:sp>
        <p:nvSpPr>
          <p:cNvPr id="3" name="文本框 2"/>
          <p:cNvSpPr txBox="1"/>
          <p:nvPr/>
        </p:nvSpPr>
        <p:spPr>
          <a:xfrm>
            <a:off x="1116330" y="2648585"/>
            <a:ext cx="4756785" cy="556371"/>
          </a:xfrm>
          <a:prstGeom prst="rect">
            <a:avLst/>
          </a:prstGeom>
          <a:noFill/>
          <a:ln w="9525">
            <a:noFill/>
          </a:ln>
        </p:spPr>
        <p:txBody>
          <a:bodyPr wrap="square" anchor="t">
            <a:spAutoFit/>
          </a:bodyPr>
          <a:lstStyle/>
          <a:p>
            <a:pPr algn="l">
              <a:lnSpc>
                <a:spcPct val="160000"/>
              </a:lnSpc>
            </a:pPr>
            <a:r>
              <a:rPr lang="zh-CN" altLang="en-US" sz="1000" dirty="0">
                <a:solidFill>
                  <a:schemeClr val="tx1"/>
                </a:solidFill>
                <a:cs typeface="+mn-ea"/>
                <a:sym typeface="+mn-lt"/>
              </a:rPr>
              <a:t>点击添加文字点击添加文字点击添加文字点击添加文字点击添加文字点击添加文字点击添加文字点击添加文字点击添加文字</a:t>
            </a:r>
            <a:endParaRPr lang="zh-CN" altLang="en-US" sz="1000" dirty="0">
              <a:solidFill>
                <a:schemeClr val="tx1"/>
              </a:solidFill>
              <a:cs typeface="+mn-ea"/>
              <a:sym typeface="+mn-lt"/>
            </a:endParaRPr>
          </a:p>
        </p:txBody>
      </p:sp>
      <p:sp>
        <p:nvSpPr>
          <p:cNvPr id="4" name="圆角矩形 9"/>
          <p:cNvSpPr/>
          <p:nvPr/>
        </p:nvSpPr>
        <p:spPr>
          <a:xfrm>
            <a:off x="1116330" y="3733800"/>
            <a:ext cx="3133725" cy="483235"/>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cs typeface="+mn-ea"/>
                <a:sym typeface="+mn-lt"/>
              </a:rPr>
              <a:t>点击添加文字</a:t>
            </a:r>
            <a:endParaRPr lang="zh-CN" altLang="en-US" sz="1600" b="1" dirty="0">
              <a:solidFill>
                <a:schemeClr val="bg1"/>
              </a:solidFill>
              <a:cs typeface="+mn-ea"/>
              <a:sym typeface="+mn-lt"/>
            </a:endParaRPr>
          </a:p>
        </p:txBody>
      </p:sp>
      <p:sp>
        <p:nvSpPr>
          <p:cNvPr id="5" name="文本框 4"/>
          <p:cNvSpPr txBox="1"/>
          <p:nvPr/>
        </p:nvSpPr>
        <p:spPr>
          <a:xfrm>
            <a:off x="1116330" y="4401820"/>
            <a:ext cx="4756785" cy="556371"/>
          </a:xfrm>
          <a:prstGeom prst="rect">
            <a:avLst/>
          </a:prstGeom>
          <a:noFill/>
          <a:ln w="9525">
            <a:noFill/>
          </a:ln>
        </p:spPr>
        <p:txBody>
          <a:bodyPr wrap="square" anchor="t">
            <a:spAutoFit/>
          </a:bodyPr>
          <a:lstStyle/>
          <a:p>
            <a:pPr algn="l">
              <a:lnSpc>
                <a:spcPct val="160000"/>
              </a:lnSpc>
            </a:pPr>
            <a:r>
              <a:rPr lang="zh-CN" altLang="en-US" sz="1000" dirty="0">
                <a:solidFill>
                  <a:schemeClr val="tx1"/>
                </a:solidFill>
                <a:cs typeface="+mn-ea"/>
                <a:sym typeface="+mn-lt"/>
              </a:rPr>
              <a:t>点击添加文字点击添加文字点击添加文字点击添加文字点击添加文字点击添加文字点击添加文字点击添加文字点击添加文字</a:t>
            </a:r>
            <a:endParaRPr lang="zh-CN" altLang="en-US" sz="1000" dirty="0">
              <a:solidFill>
                <a:schemeClr val="tx1"/>
              </a:solidFill>
              <a:cs typeface="+mn-ea"/>
              <a:sym typeface="+mn-lt"/>
            </a:endParaRPr>
          </a:p>
        </p:txBody>
      </p:sp>
      <p:sp>
        <p:nvSpPr>
          <p:cNvPr id="10" name="文本框 9"/>
          <p:cNvSpPr txBox="1"/>
          <p:nvPr/>
        </p:nvSpPr>
        <p:spPr>
          <a:xfrm>
            <a:off x="542854" y="262367"/>
            <a:ext cx="2914014" cy="475615"/>
          </a:xfrm>
          <a:prstGeom prst="rect">
            <a:avLst/>
          </a:prstGeom>
          <a:noFill/>
          <a:ln>
            <a:solidFill>
              <a:schemeClr val="bg1"/>
            </a:solidFill>
          </a:ln>
        </p:spPr>
        <p:txBody>
          <a:bodyPr wrap="square" rtlCol="0">
            <a:spAutoFit/>
          </a:bodyPr>
          <a:lstStyle/>
          <a:p>
            <a:pPr algn="dist"/>
            <a:r>
              <a:rPr lang="zh-CN" altLang="en-US" sz="2500" dirty="0">
                <a:solidFill>
                  <a:schemeClr val="bg1"/>
                </a:solidFill>
                <a:effectLst>
                  <a:outerShdw blurRad="38100" dist="38100" dir="2700000" algn="tl">
                    <a:srgbClr val="000000">
                      <a:alpha val="43137"/>
                    </a:srgbClr>
                  </a:outerShdw>
                </a:effectLst>
                <a:cs typeface="+mn-ea"/>
                <a:sym typeface="+mn-lt"/>
              </a:rPr>
              <a:t>输入标题内容</a:t>
            </a:r>
            <a:endParaRPr lang="zh-CN" altLang="en-US" sz="2500" dirty="0">
              <a:solidFill>
                <a:schemeClr val="bg1"/>
              </a:solidFill>
              <a:effectLst>
                <a:outerShdw blurRad="38100" dist="38100" dir="2700000" algn="tl">
                  <a:srgbClr val="000000">
                    <a:alpha val="43137"/>
                  </a:srgbClr>
                </a:outerShdw>
              </a:effectLst>
              <a:cs typeface="+mn-ea"/>
              <a:sym typeface="+mn-lt"/>
            </a:endParaRPr>
          </a:p>
        </p:txBody>
      </p:sp>
      <p:pic>
        <p:nvPicPr>
          <p:cNvPr id="6" name="图片 5" descr="mbe音乐音符卡通乐器演奏图标矢量元素"/>
          <p:cNvPicPr>
            <a:picLocks noChangeAspect="1"/>
          </p:cNvPicPr>
          <p:nvPr/>
        </p:nvPicPr>
        <p:blipFill>
          <a:blip r:embed="rId1"/>
          <a:srcRect l="51215" t="30934" r="9622" b="37626"/>
          <a:stretch>
            <a:fillRect/>
          </a:stretch>
        </p:blipFill>
        <p:spPr>
          <a:xfrm>
            <a:off x="5784215" y="737870"/>
            <a:ext cx="4749165" cy="509714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ppt_w</p:attrName>
                                        </p:attrNameLst>
                                      </p:cBhvr>
                                      <p:tavLst>
                                        <p:tav tm="0" fmla="#ppt_w*sin(2.5*pi*$)">
                                          <p:val>
                                            <p:fltVal val="0"/>
                                          </p:val>
                                        </p:tav>
                                        <p:tav tm="100000">
                                          <p:val>
                                            <p:fltVal val="1"/>
                                          </p:val>
                                        </p:tav>
                                      </p:tavLst>
                                    </p:anim>
                                    <p:anim calcmode="lin" valueType="num">
                                      <p:cBhvr>
                                        <p:cTn id="9" dur="50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500"/>
                            </p:stCondLst>
                            <p:childTnLst>
                              <p:par>
                                <p:cTn id="11" presetID="45"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anim calcmode="lin" valueType="num">
                                      <p:cBhvr>
                                        <p:cTn id="14" dur="500" fill="hold"/>
                                        <p:tgtEl>
                                          <p:spTgt spid="3"/>
                                        </p:tgtEl>
                                        <p:attrNameLst>
                                          <p:attrName>ppt_w</p:attrName>
                                        </p:attrNameLst>
                                      </p:cBhvr>
                                      <p:tavLst>
                                        <p:tav tm="0" fmla="#ppt_w*sin(2.5*pi*$)">
                                          <p:val>
                                            <p:fltVal val="0"/>
                                          </p:val>
                                        </p:tav>
                                        <p:tav tm="100000">
                                          <p:val>
                                            <p:fltVal val="1"/>
                                          </p:val>
                                        </p:tav>
                                      </p:tavLst>
                                    </p:anim>
                                    <p:anim calcmode="lin" valueType="num">
                                      <p:cBhvr>
                                        <p:cTn id="15" dur="500" fill="hold"/>
                                        <p:tgtEl>
                                          <p:spTgt spid="3"/>
                                        </p:tgtEl>
                                        <p:attrNameLst>
                                          <p:attrName>ppt_h</p:attrName>
                                        </p:attrNameLst>
                                      </p:cBhvr>
                                      <p:tavLst>
                                        <p:tav tm="0">
                                          <p:val>
                                            <p:strVal val="#ppt_h"/>
                                          </p:val>
                                        </p:tav>
                                        <p:tav tm="100000">
                                          <p:val>
                                            <p:strVal val="#ppt_h"/>
                                          </p:val>
                                        </p:tav>
                                      </p:tavLst>
                                    </p:anim>
                                  </p:childTnLst>
                                </p:cTn>
                              </p:par>
                            </p:childTnLst>
                          </p:cTn>
                        </p:par>
                        <p:par>
                          <p:cTn id="16" fill="hold">
                            <p:stCondLst>
                              <p:cond delay="1000"/>
                            </p:stCondLst>
                            <p:childTnLst>
                              <p:par>
                                <p:cTn id="17" presetID="45"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anim calcmode="lin" valueType="num">
                                      <p:cBhvr>
                                        <p:cTn id="20" dur="500" fill="hold"/>
                                        <p:tgtEl>
                                          <p:spTgt spid="4"/>
                                        </p:tgtEl>
                                        <p:attrNameLst>
                                          <p:attrName>ppt_w</p:attrName>
                                        </p:attrNameLst>
                                      </p:cBhvr>
                                      <p:tavLst>
                                        <p:tav tm="0" fmla="#ppt_w*sin(2.5*pi*$)">
                                          <p:val>
                                            <p:fltVal val="0"/>
                                          </p:val>
                                        </p:tav>
                                        <p:tav tm="100000">
                                          <p:val>
                                            <p:fltVal val="1"/>
                                          </p:val>
                                        </p:tav>
                                      </p:tavLst>
                                    </p:anim>
                                    <p:anim calcmode="lin" valueType="num">
                                      <p:cBhvr>
                                        <p:cTn id="21" dur="500" fill="hold"/>
                                        <p:tgtEl>
                                          <p:spTgt spid="4"/>
                                        </p:tgtEl>
                                        <p:attrNameLst>
                                          <p:attrName>ppt_h</p:attrName>
                                        </p:attrNameLst>
                                      </p:cBhvr>
                                      <p:tavLst>
                                        <p:tav tm="0">
                                          <p:val>
                                            <p:strVal val="#ppt_h"/>
                                          </p:val>
                                        </p:tav>
                                        <p:tav tm="100000">
                                          <p:val>
                                            <p:strVal val="#ppt_h"/>
                                          </p:val>
                                        </p:tav>
                                      </p:tavLst>
                                    </p:anim>
                                  </p:childTnLst>
                                </p:cTn>
                              </p:par>
                            </p:childTnLst>
                          </p:cTn>
                        </p:par>
                        <p:par>
                          <p:cTn id="22" fill="hold">
                            <p:stCondLst>
                              <p:cond delay="1500"/>
                            </p:stCondLst>
                            <p:childTnLst>
                              <p:par>
                                <p:cTn id="23" presetID="45"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anim calcmode="lin" valueType="num">
                                      <p:cBhvr>
                                        <p:cTn id="26" dur="500" fill="hold"/>
                                        <p:tgtEl>
                                          <p:spTgt spid="5"/>
                                        </p:tgtEl>
                                        <p:attrNameLst>
                                          <p:attrName>ppt_w</p:attrName>
                                        </p:attrNameLst>
                                      </p:cBhvr>
                                      <p:tavLst>
                                        <p:tav tm="0" fmla="#ppt_w*sin(2.5*pi*$)">
                                          <p:val>
                                            <p:fltVal val="0"/>
                                          </p:val>
                                        </p:tav>
                                        <p:tav tm="100000">
                                          <p:val>
                                            <p:fltVal val="1"/>
                                          </p:val>
                                        </p:tav>
                                      </p:tavLst>
                                    </p:anim>
                                    <p:anim calcmode="lin" valueType="num">
                                      <p:cBhvr>
                                        <p:cTn id="27" dur="500" fill="hold"/>
                                        <p:tgtEl>
                                          <p:spTgt spid="5"/>
                                        </p:tgtEl>
                                        <p:attrNameLst>
                                          <p:attrName>ppt_h</p:attrName>
                                        </p:attrNameLst>
                                      </p:cBhvr>
                                      <p:tavLst>
                                        <p:tav tm="0">
                                          <p:val>
                                            <p:strVal val="#ppt_h"/>
                                          </p:val>
                                        </p:tav>
                                        <p:tav tm="100000">
                                          <p:val>
                                            <p:strVal val="#ppt_h"/>
                                          </p:val>
                                        </p:tav>
                                      </p:tavLst>
                                    </p:anim>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p:bldP spid="10"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1760579" y="275257"/>
            <a:ext cx="197284" cy="1972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3" name="椭圆 2"/>
          <p:cNvSpPr/>
          <p:nvPr/>
        </p:nvSpPr>
        <p:spPr>
          <a:xfrm>
            <a:off x="11760579" y="641017"/>
            <a:ext cx="197284" cy="1972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4" name="椭圆 3"/>
          <p:cNvSpPr/>
          <p:nvPr/>
        </p:nvSpPr>
        <p:spPr>
          <a:xfrm>
            <a:off x="11760579" y="1006777"/>
            <a:ext cx="197284" cy="1972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5" name="椭圆 4"/>
          <p:cNvSpPr/>
          <p:nvPr/>
        </p:nvSpPr>
        <p:spPr>
          <a:xfrm>
            <a:off x="11760579" y="1372537"/>
            <a:ext cx="197284" cy="1972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8" name="矩形 7"/>
          <p:cNvSpPr/>
          <p:nvPr/>
        </p:nvSpPr>
        <p:spPr>
          <a:xfrm>
            <a:off x="1076960" y="1254760"/>
            <a:ext cx="10038080" cy="43484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9" name="椭圆 8"/>
          <p:cNvSpPr/>
          <p:nvPr/>
        </p:nvSpPr>
        <p:spPr>
          <a:xfrm>
            <a:off x="1205525" y="2747154"/>
            <a:ext cx="261172" cy="2611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0" name="椭圆 9"/>
          <p:cNvSpPr/>
          <p:nvPr/>
        </p:nvSpPr>
        <p:spPr>
          <a:xfrm>
            <a:off x="1205525" y="3112914"/>
            <a:ext cx="261172" cy="2611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1" name="椭圆 10"/>
          <p:cNvSpPr/>
          <p:nvPr/>
        </p:nvSpPr>
        <p:spPr>
          <a:xfrm>
            <a:off x="1205525" y="3478674"/>
            <a:ext cx="261172" cy="2611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2" name="椭圆 11"/>
          <p:cNvSpPr/>
          <p:nvPr/>
        </p:nvSpPr>
        <p:spPr>
          <a:xfrm>
            <a:off x="1205525" y="3844434"/>
            <a:ext cx="261172" cy="2611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3" name="矩形 12"/>
          <p:cNvSpPr/>
          <p:nvPr/>
        </p:nvSpPr>
        <p:spPr>
          <a:xfrm>
            <a:off x="2217560" y="2455633"/>
            <a:ext cx="3125792" cy="59151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bg1"/>
              </a:solidFill>
              <a:cs typeface="+mn-ea"/>
              <a:sym typeface="+mn-lt"/>
            </a:endParaRPr>
          </a:p>
        </p:txBody>
      </p:sp>
      <p:sp>
        <p:nvSpPr>
          <p:cNvPr id="15" name="文本框 14"/>
          <p:cNvSpPr txBox="1"/>
          <p:nvPr/>
        </p:nvSpPr>
        <p:spPr>
          <a:xfrm>
            <a:off x="2244316" y="2400814"/>
            <a:ext cx="3125792" cy="645160"/>
          </a:xfrm>
          <a:prstGeom prst="rect">
            <a:avLst/>
          </a:prstGeom>
          <a:noFill/>
        </p:spPr>
        <p:txBody>
          <a:bodyPr wrap="square" rtlCol="0">
            <a:spAutoFit/>
          </a:bodyPr>
          <a:lstStyle/>
          <a:p>
            <a:pPr algn="dist"/>
            <a:r>
              <a:rPr lang="en-US" altLang="zh-CN" sz="3600" dirty="0">
                <a:solidFill>
                  <a:schemeClr val="bg1"/>
                </a:solidFill>
                <a:cs typeface="+mn-ea"/>
                <a:sym typeface="+mn-lt"/>
              </a:rPr>
              <a:t>PART </a:t>
            </a:r>
            <a:r>
              <a:rPr lang="en-US" altLang="zh-CN" sz="3600" dirty="0">
                <a:solidFill>
                  <a:schemeClr val="bg1"/>
                </a:solidFill>
                <a:cs typeface="+mn-ea"/>
                <a:sym typeface="+mn-lt"/>
              </a:rPr>
              <a:t>TWO</a:t>
            </a:r>
            <a:endParaRPr lang="zh-CN" altLang="en-US" sz="3600" dirty="0">
              <a:solidFill>
                <a:schemeClr val="bg1"/>
              </a:solidFill>
              <a:cs typeface="+mn-ea"/>
              <a:sym typeface="+mn-lt"/>
            </a:endParaRPr>
          </a:p>
        </p:txBody>
      </p:sp>
      <p:sp>
        <p:nvSpPr>
          <p:cNvPr id="16" name="文本框 15"/>
          <p:cNvSpPr txBox="1"/>
          <p:nvPr/>
        </p:nvSpPr>
        <p:spPr>
          <a:xfrm>
            <a:off x="2108696" y="3069305"/>
            <a:ext cx="3261412" cy="706755"/>
          </a:xfrm>
          <a:prstGeom prst="rect">
            <a:avLst/>
          </a:prstGeom>
          <a:noFill/>
        </p:spPr>
        <p:txBody>
          <a:bodyPr wrap="square" rtlCol="0">
            <a:spAutoFit/>
          </a:bodyPr>
          <a:lstStyle/>
          <a:p>
            <a:pPr algn="dist"/>
            <a:r>
              <a:rPr lang="zh-CN" altLang="en-US" sz="4000" dirty="0">
                <a:solidFill>
                  <a:schemeClr val="bg1"/>
                </a:solidFill>
                <a:effectLst>
                  <a:outerShdw blurRad="38100" dist="38100" dir="2700000" algn="tl">
                    <a:srgbClr val="000000">
                      <a:alpha val="43137"/>
                    </a:srgbClr>
                  </a:outerShdw>
                </a:effectLst>
                <a:cs typeface="+mn-ea"/>
                <a:sym typeface="+mn-lt"/>
              </a:rPr>
              <a:t>输入标题内容</a:t>
            </a:r>
            <a:endParaRPr lang="zh-CN" altLang="en-US" sz="4000" dirty="0">
              <a:solidFill>
                <a:schemeClr val="bg1"/>
              </a:solidFill>
              <a:effectLst>
                <a:outerShdw blurRad="38100" dist="38100" dir="2700000" algn="tl">
                  <a:srgbClr val="000000">
                    <a:alpha val="43137"/>
                  </a:srgbClr>
                </a:outerShdw>
              </a:effectLst>
              <a:cs typeface="+mn-ea"/>
              <a:sym typeface="+mn-lt"/>
            </a:endParaRPr>
          </a:p>
        </p:txBody>
      </p:sp>
      <p:sp>
        <p:nvSpPr>
          <p:cNvPr id="19" name="矩形 18"/>
          <p:cNvSpPr/>
          <p:nvPr/>
        </p:nvSpPr>
        <p:spPr>
          <a:xfrm>
            <a:off x="1076960" y="1254760"/>
            <a:ext cx="524923" cy="43484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22" name="矩形 21"/>
          <p:cNvSpPr/>
          <p:nvPr/>
        </p:nvSpPr>
        <p:spPr>
          <a:xfrm flipH="1">
            <a:off x="2108695" y="3690107"/>
            <a:ext cx="3261411" cy="830997"/>
          </a:xfrm>
          <a:prstGeom prst="rect">
            <a:avLst/>
          </a:prstGeom>
          <a:noFill/>
          <a:effectLst/>
        </p:spPr>
        <p:txBody>
          <a:bodyPr wrap="square">
            <a:spAutoFit/>
          </a:bodyPr>
          <a:lstStyle/>
          <a:p>
            <a:pPr latinLnBrk="1"/>
            <a:r>
              <a:rPr lang="zh-CN" altLang="en-US" sz="1200" dirty="0">
                <a:solidFill>
                  <a:schemeClr val="bg1"/>
                </a:solidFill>
                <a:cs typeface="+mn-ea"/>
                <a:sym typeface="+mn-lt"/>
              </a:rPr>
              <a:t>please click add text please click add text please click add text please click add text please click add textplease click add text please click add text please click add text</a:t>
            </a:r>
            <a:endParaRPr lang="en-US" altLang="zh-CN" sz="1200" dirty="0">
              <a:solidFill>
                <a:schemeClr val="bg1"/>
              </a:solidFill>
              <a:cs typeface="+mn-ea"/>
              <a:sym typeface="+mn-lt"/>
            </a:endParaRPr>
          </a:p>
        </p:txBody>
      </p:sp>
      <p:pic>
        <p:nvPicPr>
          <p:cNvPr id="23" name="图片 22"/>
          <p:cNvPicPr>
            <a:picLocks noChangeAspect="1"/>
          </p:cNvPicPr>
          <p:nvPr/>
        </p:nvPicPr>
        <p:blipFill rotWithShape="1">
          <a:blip r:embed="rId1">
            <a:extLst>
              <a:ext uri="{28A0092B-C50C-407E-A947-70E740481C1C}">
                <a14:useLocalDpi xmlns:a14="http://schemas.microsoft.com/office/drawing/2010/main" val="0"/>
              </a:ext>
            </a:extLst>
          </a:blip>
          <a:srcRect l="48434" t="-212" r="193" b="30925"/>
          <a:stretch>
            <a:fillRect/>
          </a:stretch>
        </p:blipFill>
        <p:spPr>
          <a:xfrm>
            <a:off x="-538183" y="1569821"/>
            <a:ext cx="2646878" cy="4751628"/>
          </a:xfrm>
          <a:prstGeom prst="rect">
            <a:avLst/>
          </a:prstGeom>
        </p:spPr>
      </p:pic>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l="12766" t="63343" r="57651"/>
          <a:stretch>
            <a:fillRect/>
          </a:stretch>
        </p:blipFill>
        <p:spPr>
          <a:xfrm>
            <a:off x="6042025" y="1688465"/>
            <a:ext cx="4977765" cy="34696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p:cTn id="57" dur="500" fill="hold"/>
                                        <p:tgtEl>
                                          <p:spTgt spid="15"/>
                                        </p:tgtEl>
                                        <p:attrNameLst>
                                          <p:attrName>ppt_w</p:attrName>
                                        </p:attrNameLst>
                                      </p:cBhvr>
                                      <p:tavLst>
                                        <p:tav tm="0">
                                          <p:val>
                                            <p:fltVal val="0"/>
                                          </p:val>
                                        </p:tav>
                                        <p:tav tm="100000">
                                          <p:val>
                                            <p:strVal val="#ppt_w"/>
                                          </p:val>
                                        </p:tav>
                                      </p:tavLst>
                                    </p:anim>
                                    <p:anim calcmode="lin" valueType="num">
                                      <p:cBhvr>
                                        <p:cTn id="58" dur="500" fill="hold"/>
                                        <p:tgtEl>
                                          <p:spTgt spid="15"/>
                                        </p:tgtEl>
                                        <p:attrNameLst>
                                          <p:attrName>ppt_h</p:attrName>
                                        </p:attrNameLst>
                                      </p:cBhvr>
                                      <p:tavLst>
                                        <p:tav tm="0">
                                          <p:val>
                                            <p:fltVal val="0"/>
                                          </p:val>
                                        </p:tav>
                                        <p:tav tm="100000">
                                          <p:val>
                                            <p:strVal val="#ppt_h"/>
                                          </p:val>
                                        </p:tav>
                                      </p:tavLst>
                                    </p:anim>
                                    <p:animEffect transition="in" filter="fade">
                                      <p:cBhvr>
                                        <p:cTn id="59" dur="500"/>
                                        <p:tgtEl>
                                          <p:spTgt spid="15"/>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p:cTn id="67" dur="500" fill="hold"/>
                                        <p:tgtEl>
                                          <p:spTgt spid="19"/>
                                        </p:tgtEl>
                                        <p:attrNameLst>
                                          <p:attrName>ppt_w</p:attrName>
                                        </p:attrNameLst>
                                      </p:cBhvr>
                                      <p:tavLst>
                                        <p:tav tm="0">
                                          <p:val>
                                            <p:fltVal val="0"/>
                                          </p:val>
                                        </p:tav>
                                        <p:tav tm="100000">
                                          <p:val>
                                            <p:strVal val="#ppt_w"/>
                                          </p:val>
                                        </p:tav>
                                      </p:tavLst>
                                    </p:anim>
                                    <p:anim calcmode="lin" valueType="num">
                                      <p:cBhvr>
                                        <p:cTn id="68" dur="500" fill="hold"/>
                                        <p:tgtEl>
                                          <p:spTgt spid="19"/>
                                        </p:tgtEl>
                                        <p:attrNameLst>
                                          <p:attrName>ppt_h</p:attrName>
                                        </p:attrNameLst>
                                      </p:cBhvr>
                                      <p:tavLst>
                                        <p:tav tm="0">
                                          <p:val>
                                            <p:fltVal val="0"/>
                                          </p:val>
                                        </p:tav>
                                        <p:tav tm="100000">
                                          <p:val>
                                            <p:strVal val="#ppt_h"/>
                                          </p:val>
                                        </p:tav>
                                      </p:tavLst>
                                    </p:anim>
                                    <p:animEffect transition="in" filter="fade">
                                      <p:cBhvr>
                                        <p:cTn id="69" dur="500"/>
                                        <p:tgtEl>
                                          <p:spTgt spid="19"/>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p:cTn id="72" dur="500" fill="hold"/>
                                        <p:tgtEl>
                                          <p:spTgt spid="22"/>
                                        </p:tgtEl>
                                        <p:attrNameLst>
                                          <p:attrName>ppt_w</p:attrName>
                                        </p:attrNameLst>
                                      </p:cBhvr>
                                      <p:tavLst>
                                        <p:tav tm="0">
                                          <p:val>
                                            <p:fltVal val="0"/>
                                          </p:val>
                                        </p:tav>
                                        <p:tav tm="100000">
                                          <p:val>
                                            <p:strVal val="#ppt_w"/>
                                          </p:val>
                                        </p:tav>
                                      </p:tavLst>
                                    </p:anim>
                                    <p:anim calcmode="lin" valueType="num">
                                      <p:cBhvr>
                                        <p:cTn id="73" dur="500" fill="hold"/>
                                        <p:tgtEl>
                                          <p:spTgt spid="22"/>
                                        </p:tgtEl>
                                        <p:attrNameLst>
                                          <p:attrName>ppt_h</p:attrName>
                                        </p:attrNameLst>
                                      </p:cBhvr>
                                      <p:tavLst>
                                        <p:tav tm="0">
                                          <p:val>
                                            <p:fltVal val="0"/>
                                          </p:val>
                                        </p:tav>
                                        <p:tav tm="100000">
                                          <p:val>
                                            <p:strVal val="#ppt_h"/>
                                          </p:val>
                                        </p:tav>
                                      </p:tavLst>
                                    </p:anim>
                                    <p:animEffect transition="in" filter="fade">
                                      <p:cBhvr>
                                        <p:cTn id="74" dur="500"/>
                                        <p:tgtEl>
                                          <p:spTgt spid="22"/>
                                        </p:tgtEl>
                                      </p:cBhvr>
                                    </p:animEffect>
                                  </p:childTnLst>
                                </p:cTn>
                              </p:par>
                              <p:par>
                                <p:cTn id="75" presetID="53" presetClass="entr" presetSubtype="16" fill="hold" nodeType="withEffect">
                                  <p:stCondLst>
                                    <p:cond delay="0"/>
                                  </p:stCondLst>
                                  <p:childTnLst>
                                    <p:set>
                                      <p:cBhvr>
                                        <p:cTn id="76" dur="1" fill="hold">
                                          <p:stCondLst>
                                            <p:cond delay="0"/>
                                          </p:stCondLst>
                                        </p:cTn>
                                        <p:tgtEl>
                                          <p:spTgt spid="23"/>
                                        </p:tgtEl>
                                        <p:attrNameLst>
                                          <p:attrName>style.visibility</p:attrName>
                                        </p:attrNameLst>
                                      </p:cBhvr>
                                      <p:to>
                                        <p:strVal val="visible"/>
                                      </p:to>
                                    </p:set>
                                    <p:anim calcmode="lin" valueType="num">
                                      <p:cBhvr>
                                        <p:cTn id="77" dur="500" fill="hold"/>
                                        <p:tgtEl>
                                          <p:spTgt spid="23"/>
                                        </p:tgtEl>
                                        <p:attrNameLst>
                                          <p:attrName>ppt_w</p:attrName>
                                        </p:attrNameLst>
                                      </p:cBhvr>
                                      <p:tavLst>
                                        <p:tav tm="0">
                                          <p:val>
                                            <p:fltVal val="0"/>
                                          </p:val>
                                        </p:tav>
                                        <p:tav tm="100000">
                                          <p:val>
                                            <p:strVal val="#ppt_w"/>
                                          </p:val>
                                        </p:tav>
                                      </p:tavLst>
                                    </p:anim>
                                    <p:anim calcmode="lin" valueType="num">
                                      <p:cBhvr>
                                        <p:cTn id="78" dur="500" fill="hold"/>
                                        <p:tgtEl>
                                          <p:spTgt spid="23"/>
                                        </p:tgtEl>
                                        <p:attrNameLst>
                                          <p:attrName>ppt_h</p:attrName>
                                        </p:attrNameLst>
                                      </p:cBhvr>
                                      <p:tavLst>
                                        <p:tav tm="0">
                                          <p:val>
                                            <p:fltVal val="0"/>
                                          </p:val>
                                        </p:tav>
                                        <p:tav tm="100000">
                                          <p:val>
                                            <p:strVal val="#ppt_h"/>
                                          </p:val>
                                        </p:tav>
                                      </p:tavLst>
                                    </p:anim>
                                    <p:animEffect transition="in" filter="fade">
                                      <p:cBhvr>
                                        <p:cTn id="7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bldLvl="0" animBg="1"/>
      <p:bldP spid="5" grpId="0" bldLvl="0" animBg="1"/>
      <p:bldP spid="8" grpId="0" bldLvl="0" animBg="1"/>
      <p:bldP spid="9" grpId="0" bldLvl="0" animBg="1"/>
      <p:bldP spid="10" grpId="0" bldLvl="0" animBg="1"/>
      <p:bldP spid="11" grpId="0" bldLvl="0" animBg="1"/>
      <p:bldP spid="12" grpId="0" bldLvl="0" animBg="1"/>
      <p:bldP spid="13" grpId="0" bldLvl="0" animBg="1"/>
      <p:bldP spid="15" grpId="0"/>
      <p:bldP spid="16" grpId="0"/>
      <p:bldP spid="19" grpId="0" bldLvl="0" animBg="1"/>
      <p:bldP spid="22"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Freeform 11"/>
          <p:cNvSpPr/>
          <p:nvPr/>
        </p:nvSpPr>
        <p:spPr bwMode="auto">
          <a:xfrm>
            <a:off x="1339162" y="2315953"/>
            <a:ext cx="1011241" cy="1013041"/>
          </a:xfrm>
          <a:custGeom>
            <a:avLst/>
            <a:gdLst>
              <a:gd name="T0" fmla="*/ 295 w 562"/>
              <a:gd name="T1" fmla="*/ 0 h 563"/>
              <a:gd name="T2" fmla="*/ 516 w 562"/>
              <a:gd name="T3" fmla="*/ 47 h 563"/>
              <a:gd name="T4" fmla="*/ 562 w 562"/>
              <a:gd name="T5" fmla="*/ 269 h 563"/>
              <a:gd name="T6" fmla="*/ 269 w 562"/>
              <a:gd name="T7" fmla="*/ 563 h 563"/>
              <a:gd name="T8" fmla="*/ 0 w 562"/>
              <a:gd name="T9" fmla="*/ 294 h 563"/>
              <a:gd name="T10" fmla="*/ 295 w 562"/>
              <a:gd name="T11" fmla="*/ 0 h 563"/>
            </a:gdLst>
            <a:ahLst/>
            <a:cxnLst>
              <a:cxn ang="0">
                <a:pos x="T0" y="T1"/>
              </a:cxn>
              <a:cxn ang="0">
                <a:pos x="T2" y="T3"/>
              </a:cxn>
              <a:cxn ang="0">
                <a:pos x="T4" y="T5"/>
              </a:cxn>
              <a:cxn ang="0">
                <a:pos x="T6" y="T7"/>
              </a:cxn>
              <a:cxn ang="0">
                <a:pos x="T8" y="T9"/>
              </a:cxn>
              <a:cxn ang="0">
                <a:pos x="T10" y="T11"/>
              </a:cxn>
            </a:cxnLst>
            <a:rect l="0" t="0" r="r" b="b"/>
            <a:pathLst>
              <a:path w="562" h="563">
                <a:moveTo>
                  <a:pt x="295" y="0"/>
                </a:moveTo>
                <a:lnTo>
                  <a:pt x="516" y="47"/>
                </a:lnTo>
                <a:lnTo>
                  <a:pt x="562" y="269"/>
                </a:lnTo>
                <a:lnTo>
                  <a:pt x="269" y="563"/>
                </a:lnTo>
                <a:lnTo>
                  <a:pt x="0" y="294"/>
                </a:lnTo>
                <a:lnTo>
                  <a:pt x="295" y="0"/>
                </a:lnTo>
                <a:close/>
              </a:path>
            </a:pathLst>
          </a:custGeom>
          <a:noFill/>
          <a:ln w="0">
            <a:solidFill>
              <a:schemeClr val="bg1"/>
            </a:solidFill>
            <a:prstDash val="solid"/>
            <a:round/>
          </a:ln>
        </p:spPr>
        <p:txBody>
          <a:bodyPr vert="horz" wrap="square" lIns="91440" tIns="45720" rIns="91440" bIns="45720" numCol="1" anchor="t" anchorCtr="0" compatLnSpc="1"/>
          <a:lstStyle/>
          <a:p>
            <a:endParaRPr lang="en-US">
              <a:solidFill>
                <a:schemeClr val="bg1"/>
              </a:solidFill>
              <a:cs typeface="+mn-ea"/>
              <a:sym typeface="+mn-lt"/>
            </a:endParaRPr>
          </a:p>
        </p:txBody>
      </p:sp>
      <p:sp>
        <p:nvSpPr>
          <p:cNvPr id="56" name="Freeform 12"/>
          <p:cNvSpPr/>
          <p:nvPr/>
        </p:nvSpPr>
        <p:spPr bwMode="auto">
          <a:xfrm>
            <a:off x="3618844" y="4419515"/>
            <a:ext cx="1279346" cy="1281145"/>
          </a:xfrm>
          <a:custGeom>
            <a:avLst/>
            <a:gdLst>
              <a:gd name="T0" fmla="*/ 443 w 711"/>
              <a:gd name="T1" fmla="*/ 0 h 712"/>
              <a:gd name="T2" fmla="*/ 664 w 711"/>
              <a:gd name="T3" fmla="*/ 47 h 712"/>
              <a:gd name="T4" fmla="*/ 711 w 711"/>
              <a:gd name="T5" fmla="*/ 269 h 712"/>
              <a:gd name="T6" fmla="*/ 268 w 711"/>
              <a:gd name="T7" fmla="*/ 712 h 712"/>
              <a:gd name="T8" fmla="*/ 0 w 711"/>
              <a:gd name="T9" fmla="*/ 444 h 712"/>
              <a:gd name="T10" fmla="*/ 443 w 711"/>
              <a:gd name="T11" fmla="*/ 0 h 712"/>
            </a:gdLst>
            <a:ahLst/>
            <a:cxnLst>
              <a:cxn ang="0">
                <a:pos x="T0" y="T1"/>
              </a:cxn>
              <a:cxn ang="0">
                <a:pos x="T2" y="T3"/>
              </a:cxn>
              <a:cxn ang="0">
                <a:pos x="T4" y="T5"/>
              </a:cxn>
              <a:cxn ang="0">
                <a:pos x="T6" y="T7"/>
              </a:cxn>
              <a:cxn ang="0">
                <a:pos x="T8" y="T9"/>
              </a:cxn>
              <a:cxn ang="0">
                <a:pos x="T10" y="T11"/>
              </a:cxn>
            </a:cxnLst>
            <a:rect l="0" t="0" r="r" b="b"/>
            <a:pathLst>
              <a:path w="711" h="712">
                <a:moveTo>
                  <a:pt x="443" y="0"/>
                </a:moveTo>
                <a:lnTo>
                  <a:pt x="664" y="47"/>
                </a:lnTo>
                <a:lnTo>
                  <a:pt x="711" y="269"/>
                </a:lnTo>
                <a:lnTo>
                  <a:pt x="268" y="712"/>
                </a:lnTo>
                <a:lnTo>
                  <a:pt x="0" y="444"/>
                </a:lnTo>
                <a:lnTo>
                  <a:pt x="443" y="0"/>
                </a:lnTo>
                <a:close/>
              </a:path>
            </a:pathLst>
          </a:custGeom>
          <a:noFill/>
          <a:ln w="0">
            <a:solidFill>
              <a:schemeClr val="bg1"/>
            </a:solidFill>
            <a:prstDash val="solid"/>
            <a:round/>
          </a:ln>
        </p:spPr>
        <p:txBody>
          <a:bodyPr vert="horz" wrap="square" lIns="91440" tIns="45720" rIns="91440" bIns="45720" numCol="1" anchor="t" anchorCtr="0" compatLnSpc="1"/>
          <a:lstStyle/>
          <a:p>
            <a:endParaRPr lang="en-US">
              <a:solidFill>
                <a:schemeClr val="bg1"/>
              </a:solidFill>
              <a:cs typeface="+mn-ea"/>
              <a:sym typeface="+mn-lt"/>
            </a:endParaRPr>
          </a:p>
        </p:txBody>
      </p:sp>
      <p:sp>
        <p:nvSpPr>
          <p:cNvPr id="57" name="Freeform 13"/>
          <p:cNvSpPr/>
          <p:nvPr/>
        </p:nvSpPr>
        <p:spPr bwMode="auto">
          <a:xfrm>
            <a:off x="3035851" y="3188753"/>
            <a:ext cx="1925316" cy="1928915"/>
          </a:xfrm>
          <a:custGeom>
            <a:avLst/>
            <a:gdLst>
              <a:gd name="T0" fmla="*/ 801 w 1070"/>
              <a:gd name="T1" fmla="*/ 0 h 1072"/>
              <a:gd name="T2" fmla="*/ 1024 w 1070"/>
              <a:gd name="T3" fmla="*/ 46 h 1072"/>
              <a:gd name="T4" fmla="*/ 1070 w 1070"/>
              <a:gd name="T5" fmla="*/ 269 h 1072"/>
              <a:gd name="T6" fmla="*/ 268 w 1070"/>
              <a:gd name="T7" fmla="*/ 1072 h 1072"/>
              <a:gd name="T8" fmla="*/ 0 w 1070"/>
              <a:gd name="T9" fmla="*/ 803 h 1072"/>
              <a:gd name="T10" fmla="*/ 801 w 1070"/>
              <a:gd name="T11" fmla="*/ 0 h 1072"/>
            </a:gdLst>
            <a:ahLst/>
            <a:cxnLst>
              <a:cxn ang="0">
                <a:pos x="T0" y="T1"/>
              </a:cxn>
              <a:cxn ang="0">
                <a:pos x="T2" y="T3"/>
              </a:cxn>
              <a:cxn ang="0">
                <a:pos x="T4" y="T5"/>
              </a:cxn>
              <a:cxn ang="0">
                <a:pos x="T6" y="T7"/>
              </a:cxn>
              <a:cxn ang="0">
                <a:pos x="T8" y="T9"/>
              </a:cxn>
              <a:cxn ang="0">
                <a:pos x="T10" y="T11"/>
              </a:cxn>
            </a:cxnLst>
            <a:rect l="0" t="0" r="r" b="b"/>
            <a:pathLst>
              <a:path w="1070" h="1072">
                <a:moveTo>
                  <a:pt x="801" y="0"/>
                </a:moveTo>
                <a:lnTo>
                  <a:pt x="1024" y="46"/>
                </a:lnTo>
                <a:lnTo>
                  <a:pt x="1070" y="269"/>
                </a:lnTo>
                <a:lnTo>
                  <a:pt x="268" y="1072"/>
                </a:lnTo>
                <a:lnTo>
                  <a:pt x="0" y="803"/>
                </a:lnTo>
                <a:lnTo>
                  <a:pt x="801" y="0"/>
                </a:lnTo>
                <a:close/>
              </a:path>
            </a:pathLst>
          </a:custGeom>
          <a:noFill/>
          <a:ln w="0">
            <a:solidFill>
              <a:schemeClr val="bg1"/>
            </a:solidFill>
            <a:prstDash val="solid"/>
            <a:round/>
          </a:ln>
        </p:spPr>
        <p:txBody>
          <a:bodyPr vert="horz" wrap="square" lIns="91440" tIns="45720" rIns="91440" bIns="45720" numCol="1" anchor="t" anchorCtr="0" compatLnSpc="1"/>
          <a:lstStyle/>
          <a:p>
            <a:endParaRPr lang="en-US">
              <a:solidFill>
                <a:schemeClr val="bg1"/>
              </a:solidFill>
              <a:cs typeface="+mn-ea"/>
              <a:sym typeface="+mn-lt"/>
            </a:endParaRPr>
          </a:p>
        </p:txBody>
      </p:sp>
      <p:sp>
        <p:nvSpPr>
          <p:cNvPr id="73" name="Freeform 14"/>
          <p:cNvSpPr/>
          <p:nvPr/>
        </p:nvSpPr>
        <p:spPr bwMode="auto">
          <a:xfrm>
            <a:off x="2436664" y="2355648"/>
            <a:ext cx="2164631" cy="2164631"/>
          </a:xfrm>
          <a:custGeom>
            <a:avLst/>
            <a:gdLst>
              <a:gd name="T0" fmla="*/ 935 w 1203"/>
              <a:gd name="T1" fmla="*/ 0 h 1203"/>
              <a:gd name="T2" fmla="*/ 1156 w 1203"/>
              <a:gd name="T3" fmla="*/ 46 h 1203"/>
              <a:gd name="T4" fmla="*/ 1203 w 1203"/>
              <a:gd name="T5" fmla="*/ 268 h 1203"/>
              <a:gd name="T6" fmla="*/ 269 w 1203"/>
              <a:gd name="T7" fmla="*/ 1203 h 1203"/>
              <a:gd name="T8" fmla="*/ 0 w 1203"/>
              <a:gd name="T9" fmla="*/ 934 h 1203"/>
              <a:gd name="T10" fmla="*/ 935 w 1203"/>
              <a:gd name="T11" fmla="*/ 0 h 1203"/>
            </a:gdLst>
            <a:ahLst/>
            <a:cxnLst>
              <a:cxn ang="0">
                <a:pos x="T0" y="T1"/>
              </a:cxn>
              <a:cxn ang="0">
                <a:pos x="T2" y="T3"/>
              </a:cxn>
              <a:cxn ang="0">
                <a:pos x="T4" y="T5"/>
              </a:cxn>
              <a:cxn ang="0">
                <a:pos x="T6" y="T7"/>
              </a:cxn>
              <a:cxn ang="0">
                <a:pos x="T8" y="T9"/>
              </a:cxn>
              <a:cxn ang="0">
                <a:pos x="T10" y="T11"/>
              </a:cxn>
            </a:cxnLst>
            <a:rect l="0" t="0" r="r" b="b"/>
            <a:pathLst>
              <a:path w="1203" h="1203">
                <a:moveTo>
                  <a:pt x="935" y="0"/>
                </a:moveTo>
                <a:lnTo>
                  <a:pt x="1156" y="46"/>
                </a:lnTo>
                <a:lnTo>
                  <a:pt x="1203" y="268"/>
                </a:lnTo>
                <a:lnTo>
                  <a:pt x="269" y="1203"/>
                </a:lnTo>
                <a:lnTo>
                  <a:pt x="0" y="934"/>
                </a:lnTo>
                <a:lnTo>
                  <a:pt x="935" y="0"/>
                </a:lnTo>
                <a:close/>
              </a:path>
            </a:pathLst>
          </a:custGeom>
          <a:noFill/>
          <a:ln w="0">
            <a:solidFill>
              <a:schemeClr val="bg1"/>
            </a:solidFill>
            <a:prstDash val="solid"/>
            <a:round/>
          </a:ln>
        </p:spPr>
        <p:txBody>
          <a:bodyPr vert="horz" wrap="square" lIns="91440" tIns="45720" rIns="91440" bIns="45720" numCol="1" anchor="t" anchorCtr="0" compatLnSpc="1"/>
          <a:lstStyle/>
          <a:p>
            <a:endParaRPr lang="en-US">
              <a:solidFill>
                <a:schemeClr val="bg1"/>
              </a:solidFill>
              <a:cs typeface="+mn-ea"/>
              <a:sym typeface="+mn-lt"/>
            </a:endParaRPr>
          </a:p>
        </p:txBody>
      </p:sp>
      <p:sp>
        <p:nvSpPr>
          <p:cNvPr id="74" name="Freeform 15"/>
          <p:cNvSpPr/>
          <p:nvPr/>
        </p:nvSpPr>
        <p:spPr bwMode="auto">
          <a:xfrm>
            <a:off x="1862668" y="2409629"/>
            <a:ext cx="1531256" cy="1533055"/>
          </a:xfrm>
          <a:custGeom>
            <a:avLst/>
            <a:gdLst>
              <a:gd name="T0" fmla="*/ 583 w 851"/>
              <a:gd name="T1" fmla="*/ 0 h 852"/>
              <a:gd name="T2" fmla="*/ 813 w 851"/>
              <a:gd name="T3" fmla="*/ 55 h 852"/>
              <a:gd name="T4" fmla="*/ 851 w 851"/>
              <a:gd name="T5" fmla="*/ 269 h 852"/>
              <a:gd name="T6" fmla="*/ 267 w 851"/>
              <a:gd name="T7" fmla="*/ 852 h 852"/>
              <a:gd name="T8" fmla="*/ 0 w 851"/>
              <a:gd name="T9" fmla="*/ 583 h 852"/>
              <a:gd name="T10" fmla="*/ 583 w 851"/>
              <a:gd name="T11" fmla="*/ 0 h 852"/>
            </a:gdLst>
            <a:ahLst/>
            <a:cxnLst>
              <a:cxn ang="0">
                <a:pos x="T0" y="T1"/>
              </a:cxn>
              <a:cxn ang="0">
                <a:pos x="T2" y="T3"/>
              </a:cxn>
              <a:cxn ang="0">
                <a:pos x="T4" y="T5"/>
              </a:cxn>
              <a:cxn ang="0">
                <a:pos x="T6" y="T7"/>
              </a:cxn>
              <a:cxn ang="0">
                <a:pos x="T8" y="T9"/>
              </a:cxn>
              <a:cxn ang="0">
                <a:pos x="T10" y="T11"/>
              </a:cxn>
            </a:cxnLst>
            <a:rect l="0" t="0" r="r" b="b"/>
            <a:pathLst>
              <a:path w="851" h="852">
                <a:moveTo>
                  <a:pt x="583" y="0"/>
                </a:moveTo>
                <a:lnTo>
                  <a:pt x="813" y="55"/>
                </a:lnTo>
                <a:lnTo>
                  <a:pt x="851" y="269"/>
                </a:lnTo>
                <a:lnTo>
                  <a:pt x="267" y="852"/>
                </a:lnTo>
                <a:lnTo>
                  <a:pt x="0" y="583"/>
                </a:lnTo>
                <a:lnTo>
                  <a:pt x="583" y="0"/>
                </a:lnTo>
                <a:close/>
              </a:path>
            </a:pathLst>
          </a:custGeom>
          <a:noFill/>
          <a:ln w="0">
            <a:solidFill>
              <a:schemeClr val="bg1"/>
            </a:solidFill>
            <a:prstDash val="solid"/>
            <a:round/>
          </a:ln>
        </p:spPr>
        <p:txBody>
          <a:bodyPr vert="horz" wrap="square" lIns="91440" tIns="45720" rIns="91440" bIns="45720" numCol="1" anchor="t" anchorCtr="0" compatLnSpc="1"/>
          <a:lstStyle/>
          <a:p>
            <a:endParaRPr lang="en-US">
              <a:solidFill>
                <a:schemeClr val="bg1"/>
              </a:solidFill>
              <a:cs typeface="+mn-ea"/>
              <a:sym typeface="+mn-lt"/>
            </a:endParaRPr>
          </a:p>
        </p:txBody>
      </p:sp>
      <p:sp>
        <p:nvSpPr>
          <p:cNvPr id="75" name="TextBox 74"/>
          <p:cNvSpPr txBox="1"/>
          <p:nvPr/>
        </p:nvSpPr>
        <p:spPr>
          <a:xfrm rot="18859980">
            <a:off x="1523918" y="2432174"/>
            <a:ext cx="697627" cy="707886"/>
          </a:xfrm>
          <a:prstGeom prst="rect">
            <a:avLst/>
          </a:prstGeom>
          <a:noFill/>
          <a:ln>
            <a:noFill/>
          </a:ln>
        </p:spPr>
        <p:txBody>
          <a:bodyPr wrap="none" rtlCol="0">
            <a:spAutoFit/>
          </a:bodyPr>
          <a:lstStyle/>
          <a:p>
            <a:pPr algn="ct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algn="ctr"/>
            <a:r>
              <a:rPr lang="zh-CN" altLang="en-US" sz="2000" b="1" dirty="0">
                <a:solidFill>
                  <a:schemeClr val="bg1"/>
                </a:solidFill>
                <a:cs typeface="+mn-ea"/>
                <a:sym typeface="+mn-lt"/>
              </a:rPr>
              <a:t>文字</a:t>
            </a:r>
            <a:endParaRPr lang="en-US" sz="2000" b="1" dirty="0">
              <a:solidFill>
                <a:schemeClr val="bg1"/>
              </a:solidFill>
              <a:cs typeface="+mn-ea"/>
              <a:sym typeface="+mn-lt"/>
            </a:endParaRPr>
          </a:p>
        </p:txBody>
      </p:sp>
      <p:sp>
        <p:nvSpPr>
          <p:cNvPr id="76" name="TextBox 75"/>
          <p:cNvSpPr txBox="1"/>
          <p:nvPr/>
        </p:nvSpPr>
        <p:spPr>
          <a:xfrm rot="18859980">
            <a:off x="3853022" y="4759006"/>
            <a:ext cx="697627" cy="707886"/>
          </a:xfrm>
          <a:prstGeom prst="rect">
            <a:avLst/>
          </a:prstGeom>
          <a:noFill/>
          <a:ln>
            <a:noFill/>
          </a:ln>
        </p:spPr>
        <p:txBody>
          <a:bodyPr wrap="none" rtlCol="0">
            <a:spAutoFit/>
          </a:bodyPr>
          <a:lstStyle/>
          <a:p>
            <a:pPr algn="ct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algn="ct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77" name="TextBox 76"/>
          <p:cNvSpPr txBox="1"/>
          <p:nvPr/>
        </p:nvSpPr>
        <p:spPr>
          <a:xfrm rot="18922293">
            <a:off x="2674684" y="3189990"/>
            <a:ext cx="1794081" cy="400110"/>
          </a:xfrm>
          <a:prstGeom prst="rect">
            <a:avLst/>
          </a:prstGeom>
          <a:noFill/>
          <a:ln>
            <a:noFill/>
          </a:ln>
        </p:spPr>
        <p:txBody>
          <a:bodyPr wrap="none" rtlCol="0">
            <a:spAutoFit/>
          </a:bodyPr>
          <a:lstStyle/>
          <a:p>
            <a:r>
              <a:rPr lang="zh-CN" altLang="en-US" sz="2000" b="1" dirty="0">
                <a:solidFill>
                  <a:schemeClr val="bg1"/>
                </a:solidFill>
                <a:cs typeface="+mn-ea"/>
                <a:sym typeface="+mn-lt"/>
              </a:rPr>
              <a:t>点击添加文字</a:t>
            </a:r>
            <a:r>
              <a:rPr lang="en-US" sz="2000" b="1" dirty="0">
                <a:solidFill>
                  <a:schemeClr val="bg1"/>
                </a:solidFill>
                <a:cs typeface="+mn-ea"/>
                <a:sym typeface="+mn-lt"/>
              </a:rPr>
              <a:t> </a:t>
            </a:r>
            <a:endParaRPr lang="en-US" sz="2000" b="1" dirty="0">
              <a:solidFill>
                <a:schemeClr val="bg1"/>
              </a:solidFill>
              <a:cs typeface="+mn-ea"/>
              <a:sym typeface="+mn-lt"/>
            </a:endParaRPr>
          </a:p>
        </p:txBody>
      </p:sp>
      <p:sp>
        <p:nvSpPr>
          <p:cNvPr id="78" name="TextBox 77"/>
          <p:cNvSpPr txBox="1"/>
          <p:nvPr/>
        </p:nvSpPr>
        <p:spPr>
          <a:xfrm rot="18922293">
            <a:off x="3019139" y="4080960"/>
            <a:ext cx="1723549" cy="400110"/>
          </a:xfrm>
          <a:prstGeom prst="rect">
            <a:avLst/>
          </a:prstGeom>
          <a:noFill/>
          <a:ln>
            <a:noFill/>
          </a:ln>
        </p:spPr>
        <p:txBody>
          <a:bodyPr wrap="none" rtlCol="0">
            <a:spAutoFit/>
          </a:bodyPr>
          <a:lstStyle/>
          <a:p>
            <a:r>
              <a:rPr lang="zh-CN" altLang="en-US" sz="2000" b="1" dirty="0">
                <a:solidFill>
                  <a:schemeClr val="bg1"/>
                </a:solidFill>
                <a:cs typeface="+mn-ea"/>
                <a:sym typeface="+mn-lt"/>
              </a:rPr>
              <a:t>点击添加文字</a:t>
            </a:r>
            <a:endParaRPr lang="en-US" sz="2000" b="1" dirty="0">
              <a:solidFill>
                <a:schemeClr val="bg1"/>
              </a:solidFill>
              <a:cs typeface="+mn-ea"/>
              <a:sym typeface="+mn-lt"/>
            </a:endParaRPr>
          </a:p>
        </p:txBody>
      </p:sp>
      <p:sp>
        <p:nvSpPr>
          <p:cNvPr id="79" name="TextBox 78"/>
          <p:cNvSpPr txBox="1"/>
          <p:nvPr/>
        </p:nvSpPr>
        <p:spPr>
          <a:xfrm rot="18922293">
            <a:off x="1822891" y="2912901"/>
            <a:ext cx="1723549" cy="400110"/>
          </a:xfrm>
          <a:prstGeom prst="rect">
            <a:avLst/>
          </a:prstGeom>
          <a:noFill/>
          <a:ln>
            <a:noFill/>
          </a:ln>
        </p:spPr>
        <p:txBody>
          <a:bodyPr wrap="none" rtlCol="0">
            <a:spAutoFit/>
          </a:bodyPr>
          <a:lstStyle/>
          <a:p>
            <a:r>
              <a:rPr lang="zh-CN" altLang="en-US" sz="2000" b="1" dirty="0">
                <a:solidFill>
                  <a:schemeClr val="bg1"/>
                </a:solidFill>
                <a:cs typeface="+mn-ea"/>
                <a:sym typeface="+mn-lt"/>
              </a:rPr>
              <a:t>点击添加文字</a:t>
            </a:r>
            <a:endParaRPr lang="en-US" sz="2000" b="1" dirty="0">
              <a:solidFill>
                <a:schemeClr val="bg1"/>
              </a:solidFill>
              <a:cs typeface="+mn-ea"/>
              <a:sym typeface="+mn-lt"/>
            </a:endParaRPr>
          </a:p>
        </p:txBody>
      </p:sp>
      <p:grpSp>
        <p:nvGrpSpPr>
          <p:cNvPr id="34" name="Group 33"/>
          <p:cNvGrpSpPr/>
          <p:nvPr/>
        </p:nvGrpSpPr>
        <p:grpSpPr>
          <a:xfrm>
            <a:off x="5717862" y="4262676"/>
            <a:ext cx="832142" cy="612350"/>
            <a:chOff x="4339471" y="5252458"/>
            <a:chExt cx="832142" cy="612350"/>
          </a:xfrm>
        </p:grpSpPr>
        <p:sp>
          <p:nvSpPr>
            <p:cNvPr id="35" name="Rectangle: Rounded Corners 137"/>
            <p:cNvSpPr/>
            <p:nvPr/>
          </p:nvSpPr>
          <p:spPr>
            <a:xfrm>
              <a:off x="4449367" y="5252458"/>
              <a:ext cx="612350" cy="612350"/>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cs typeface="+mn-ea"/>
                <a:sym typeface="+mn-lt"/>
              </a:endParaRPr>
            </a:p>
          </p:txBody>
        </p:sp>
        <p:sp>
          <p:nvSpPr>
            <p:cNvPr id="36" name="Rectangle 35"/>
            <p:cNvSpPr/>
            <p:nvPr/>
          </p:nvSpPr>
          <p:spPr>
            <a:xfrm>
              <a:off x="4339471" y="5373967"/>
              <a:ext cx="832142" cy="369332"/>
            </a:xfrm>
            <a:prstGeom prst="rect">
              <a:avLst/>
            </a:prstGeom>
          </p:spPr>
          <p:txBody>
            <a:bodyPr wrap="square">
              <a:spAutoFit/>
            </a:bodyPr>
            <a:lstStyle/>
            <a:p>
              <a:pPr algn="ctr"/>
              <a:r>
                <a:rPr lang="en-US" b="1" i="0" dirty="0">
                  <a:solidFill>
                    <a:schemeClr val="bg1"/>
                  </a:solidFill>
                  <a:effectLst/>
                  <a:cs typeface="+mn-ea"/>
                  <a:sym typeface="+mn-lt"/>
                </a:rPr>
                <a:t>5.4%</a:t>
              </a:r>
              <a:endParaRPr lang="en-US" b="1" dirty="0">
                <a:solidFill>
                  <a:schemeClr val="bg1"/>
                </a:solidFill>
                <a:cs typeface="+mn-ea"/>
                <a:sym typeface="+mn-lt"/>
              </a:endParaRPr>
            </a:p>
          </p:txBody>
        </p:sp>
      </p:grpSp>
      <p:sp>
        <p:nvSpPr>
          <p:cNvPr id="37" name="Rectangle 36"/>
          <p:cNvSpPr/>
          <p:nvPr/>
        </p:nvSpPr>
        <p:spPr>
          <a:xfrm>
            <a:off x="6550004" y="4567765"/>
            <a:ext cx="3977151" cy="618887"/>
          </a:xfrm>
          <a:prstGeom prst="rect">
            <a:avLst/>
          </a:prstGeom>
        </p:spPr>
        <p:txBody>
          <a:bodyPr wrap="square">
            <a:spAutoFit/>
          </a:bodyPr>
          <a:lstStyle/>
          <a:p>
            <a:pPr>
              <a:lnSpc>
                <a:spcPct val="150000"/>
              </a:lnSpc>
            </a:pPr>
            <a:r>
              <a:rPr lang="zh-CN" altLang="en-US" sz="1200" dirty="0">
                <a:solidFill>
                  <a:schemeClr val="bg1"/>
                </a:solidFill>
                <a:cs typeface="+mn-ea"/>
                <a:sym typeface="+mn-lt"/>
              </a:rPr>
              <a:t>点击添加文字点击添加文字点击添加文字点击添加文字点击添加文字点击添加文字点击添加文字</a:t>
            </a:r>
            <a:r>
              <a:rPr lang="en-US" sz="1200" dirty="0">
                <a:solidFill>
                  <a:schemeClr val="bg1"/>
                </a:solidFill>
                <a:cs typeface="+mn-ea"/>
                <a:sym typeface="+mn-lt"/>
              </a:rPr>
              <a:t> </a:t>
            </a:r>
            <a:r>
              <a:rPr lang="zh-CN" altLang="en-US" sz="1200" dirty="0">
                <a:solidFill>
                  <a:schemeClr val="bg1"/>
                </a:solidFill>
                <a:cs typeface="+mn-ea"/>
                <a:sym typeface="+mn-lt"/>
              </a:rPr>
              <a:t>点击添加文字</a:t>
            </a:r>
            <a:endParaRPr lang="en-US" sz="1200" dirty="0">
              <a:solidFill>
                <a:schemeClr val="bg1"/>
              </a:solidFill>
              <a:cs typeface="+mn-ea"/>
              <a:sym typeface="+mn-lt"/>
            </a:endParaRPr>
          </a:p>
        </p:txBody>
      </p:sp>
      <p:sp>
        <p:nvSpPr>
          <p:cNvPr id="38" name="TextBox 37"/>
          <p:cNvSpPr txBox="1"/>
          <p:nvPr/>
        </p:nvSpPr>
        <p:spPr>
          <a:xfrm>
            <a:off x="6568490" y="4220395"/>
            <a:ext cx="1569660" cy="369332"/>
          </a:xfrm>
          <a:prstGeom prst="rect">
            <a:avLst/>
          </a:prstGeom>
          <a:noFill/>
        </p:spPr>
        <p:txBody>
          <a:bodyPr wrap="none" rtlCol="0">
            <a:spAutoFit/>
          </a:bodyPr>
          <a:lstStyle/>
          <a:p>
            <a:r>
              <a:rPr lang="zh-CN" altLang="en-US" b="1" dirty="0">
                <a:solidFill>
                  <a:schemeClr val="bg1"/>
                </a:solidFill>
                <a:cs typeface="+mn-ea"/>
                <a:sym typeface="+mn-lt"/>
              </a:rPr>
              <a:t>点击添加文字</a:t>
            </a:r>
            <a:endParaRPr lang="en-US" b="1" dirty="0">
              <a:solidFill>
                <a:schemeClr val="bg1"/>
              </a:solidFill>
              <a:cs typeface="+mn-ea"/>
              <a:sym typeface="+mn-lt"/>
            </a:endParaRPr>
          </a:p>
        </p:txBody>
      </p:sp>
      <p:sp>
        <p:nvSpPr>
          <p:cNvPr id="39" name="Rectangle 38"/>
          <p:cNvSpPr/>
          <p:nvPr/>
        </p:nvSpPr>
        <p:spPr>
          <a:xfrm>
            <a:off x="5761404" y="3282965"/>
            <a:ext cx="5027008" cy="706668"/>
          </a:xfrm>
          <a:prstGeom prst="rect">
            <a:avLst/>
          </a:prstGeom>
        </p:spPr>
        <p:txBody>
          <a:bodyPr wrap="square">
            <a:spAutoFit/>
          </a:bodyPr>
          <a:lstStyle/>
          <a:p>
            <a:pPr>
              <a:lnSpc>
                <a:spcPct val="150000"/>
              </a:lnSpc>
            </a:pPr>
            <a:r>
              <a:rPr lang="zh-CN" altLang="en-US" sz="1400" dirty="0">
                <a:solidFill>
                  <a:schemeClr val="bg1"/>
                </a:solidFill>
                <a:cs typeface="+mn-ea"/>
                <a:sym typeface="+mn-lt"/>
              </a:rPr>
              <a:t>点击添加文字点击添加文字点击添加文字点击添加文字点击添加文字点击添加文字点击添加文字</a:t>
            </a:r>
            <a:r>
              <a:rPr lang="en-US" sz="1400" dirty="0">
                <a:solidFill>
                  <a:schemeClr val="bg1"/>
                </a:solidFill>
                <a:cs typeface="+mn-ea"/>
                <a:sym typeface="+mn-lt"/>
              </a:rPr>
              <a:t> </a:t>
            </a:r>
            <a:r>
              <a:rPr lang="zh-CN" altLang="en-US" sz="1400" dirty="0">
                <a:solidFill>
                  <a:schemeClr val="bg1"/>
                </a:solidFill>
                <a:cs typeface="+mn-ea"/>
                <a:sym typeface="+mn-lt"/>
              </a:rPr>
              <a:t>点击添加文字</a:t>
            </a:r>
            <a:endParaRPr lang="en-US" sz="1400" dirty="0">
              <a:solidFill>
                <a:schemeClr val="bg1"/>
              </a:solidFill>
              <a:cs typeface="+mn-ea"/>
              <a:sym typeface="+mn-lt"/>
            </a:endParaRPr>
          </a:p>
        </p:txBody>
      </p:sp>
      <p:sp>
        <p:nvSpPr>
          <p:cNvPr id="40" name="TextBox 39"/>
          <p:cNvSpPr txBox="1"/>
          <p:nvPr/>
        </p:nvSpPr>
        <p:spPr>
          <a:xfrm>
            <a:off x="5761404" y="1931844"/>
            <a:ext cx="4765751" cy="1431033"/>
          </a:xfrm>
          <a:prstGeom prst="rect">
            <a:avLst/>
          </a:prstGeom>
          <a:noFill/>
        </p:spPr>
        <p:txBody>
          <a:bodyPr wrap="square" rtlCol="0">
            <a:spAutoFit/>
          </a:bodyPr>
          <a:lstStyle/>
          <a:p>
            <a:pPr>
              <a:lnSpc>
                <a:spcPct val="150000"/>
              </a:lnSpc>
            </a:pPr>
            <a:r>
              <a:rPr lang="en-US" sz="2000" b="1" dirty="0">
                <a:solidFill>
                  <a:schemeClr val="bg1"/>
                </a:solidFill>
                <a:cs typeface="+mn-ea"/>
                <a:sym typeface="+mn-lt"/>
              </a:rPr>
              <a:t>“</a:t>
            </a:r>
            <a:r>
              <a:rPr lang="zh-CN" altLang="en-US" sz="2000" b="1" dirty="0">
                <a:solidFill>
                  <a:schemeClr val="bg1"/>
                </a:solidFill>
                <a:cs typeface="+mn-ea"/>
                <a:sym typeface="+mn-lt"/>
              </a:rPr>
              <a:t>点击添加文字点击添加文字点击添加文字点击添加文字点击添加文字点击添加文字点击添加文字</a:t>
            </a:r>
            <a:r>
              <a:rPr lang="en-US" sz="2000" b="1" dirty="0">
                <a:solidFill>
                  <a:schemeClr val="bg1"/>
                </a:solidFill>
                <a:cs typeface="+mn-ea"/>
                <a:sym typeface="+mn-lt"/>
              </a:rPr>
              <a:t>”</a:t>
            </a:r>
            <a:endParaRPr lang="en-US" sz="2000" b="1" dirty="0">
              <a:solidFill>
                <a:schemeClr val="bg1"/>
              </a:solidFill>
              <a:cs typeface="+mn-ea"/>
              <a:sym typeface="+mn-lt"/>
            </a:endParaRPr>
          </a:p>
        </p:txBody>
      </p:sp>
      <p:sp>
        <p:nvSpPr>
          <p:cNvPr id="19" name="文本框 18"/>
          <p:cNvSpPr txBox="1"/>
          <p:nvPr/>
        </p:nvSpPr>
        <p:spPr>
          <a:xfrm>
            <a:off x="542854" y="262367"/>
            <a:ext cx="2914014" cy="475615"/>
          </a:xfrm>
          <a:prstGeom prst="rect">
            <a:avLst/>
          </a:prstGeom>
          <a:noFill/>
          <a:ln>
            <a:solidFill>
              <a:schemeClr val="bg1"/>
            </a:solidFill>
          </a:ln>
        </p:spPr>
        <p:txBody>
          <a:bodyPr wrap="square" rtlCol="0">
            <a:spAutoFit/>
          </a:bodyPr>
          <a:lstStyle/>
          <a:p>
            <a:pPr algn="dist"/>
            <a:r>
              <a:rPr lang="zh-CN" altLang="en-US" sz="2500" dirty="0">
                <a:solidFill>
                  <a:schemeClr val="bg1"/>
                </a:solidFill>
                <a:effectLst>
                  <a:outerShdw blurRad="38100" dist="38100" dir="2700000" algn="tl">
                    <a:srgbClr val="000000">
                      <a:alpha val="43137"/>
                    </a:srgbClr>
                  </a:outerShdw>
                </a:effectLst>
                <a:cs typeface="+mn-ea"/>
                <a:sym typeface="+mn-lt"/>
              </a:rPr>
              <a:t>输入标题内容</a:t>
            </a:r>
            <a:endParaRPr lang="zh-CN" altLang="en-US" sz="2500" dirty="0">
              <a:solidFill>
                <a:schemeClr val="bg1"/>
              </a:solidFill>
              <a:effectLst>
                <a:outerShdw blurRad="38100" dist="38100" dir="2700000" algn="tl">
                  <a:srgbClr val="000000">
                    <a:alpha val="43137"/>
                  </a:srgbClr>
                </a:outerShdw>
              </a:effectLst>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nodePh="1">
                                  <p:stCondLst>
                                    <p:cond delay="0"/>
                                  </p:stCondLst>
                                  <p:endCondLst>
                                    <p:cond evt="begin" delay="0">
                                      <p:tn val="5"/>
                                    </p:cond>
                                  </p:end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animEffect transition="in" filter="fade">
                                      <p:cBhvr>
                                        <p:cTn id="9" dur="500"/>
                                        <p:tgtEl>
                                          <p:spTgt spid="55"/>
                                        </p:tgtEl>
                                      </p:cBhvr>
                                    </p:animEffect>
                                  </p:childTnLst>
                                </p:cTn>
                              </p:par>
                            </p:childTnLst>
                          </p:cTn>
                        </p:par>
                        <p:par>
                          <p:cTn id="10" fill="hold">
                            <p:stCondLst>
                              <p:cond delay="500"/>
                            </p:stCondLst>
                            <p:childTnLst>
                              <p:par>
                                <p:cTn id="11" presetID="53" presetClass="entr" presetSubtype="16" fill="hold" grpId="0" nodeType="afterEffect" nodePh="1">
                                  <p:stCondLst>
                                    <p:cond delay="0"/>
                                  </p:stCondLst>
                                  <p:endCondLst>
                                    <p:cond evt="begin" delay="0">
                                      <p:tn val="11"/>
                                    </p:cond>
                                  </p:endCondLst>
                                  <p:childTnLst>
                                    <p:set>
                                      <p:cBhvr>
                                        <p:cTn id="12" dur="1" fill="hold">
                                          <p:stCondLst>
                                            <p:cond delay="0"/>
                                          </p:stCondLst>
                                        </p:cTn>
                                        <p:tgtEl>
                                          <p:spTgt spid="56"/>
                                        </p:tgtEl>
                                        <p:attrNameLst>
                                          <p:attrName>style.visibility</p:attrName>
                                        </p:attrNameLst>
                                      </p:cBhvr>
                                      <p:to>
                                        <p:strVal val="visible"/>
                                      </p:to>
                                    </p:set>
                                    <p:anim calcmode="lin" valueType="num">
                                      <p:cBhvr>
                                        <p:cTn id="13" dur="500" fill="hold"/>
                                        <p:tgtEl>
                                          <p:spTgt spid="56"/>
                                        </p:tgtEl>
                                        <p:attrNameLst>
                                          <p:attrName>ppt_w</p:attrName>
                                        </p:attrNameLst>
                                      </p:cBhvr>
                                      <p:tavLst>
                                        <p:tav tm="0">
                                          <p:val>
                                            <p:fltVal val="0"/>
                                          </p:val>
                                        </p:tav>
                                        <p:tav tm="100000">
                                          <p:val>
                                            <p:strVal val="#ppt_w"/>
                                          </p:val>
                                        </p:tav>
                                      </p:tavLst>
                                    </p:anim>
                                    <p:anim calcmode="lin" valueType="num">
                                      <p:cBhvr>
                                        <p:cTn id="14" dur="500" fill="hold"/>
                                        <p:tgtEl>
                                          <p:spTgt spid="56"/>
                                        </p:tgtEl>
                                        <p:attrNameLst>
                                          <p:attrName>ppt_h</p:attrName>
                                        </p:attrNameLst>
                                      </p:cBhvr>
                                      <p:tavLst>
                                        <p:tav tm="0">
                                          <p:val>
                                            <p:fltVal val="0"/>
                                          </p:val>
                                        </p:tav>
                                        <p:tav tm="100000">
                                          <p:val>
                                            <p:strVal val="#ppt_h"/>
                                          </p:val>
                                        </p:tav>
                                      </p:tavLst>
                                    </p:anim>
                                    <p:animEffect transition="in" filter="fade">
                                      <p:cBhvr>
                                        <p:cTn id="15" dur="500"/>
                                        <p:tgtEl>
                                          <p:spTgt spid="56"/>
                                        </p:tgtEl>
                                      </p:cBhvr>
                                    </p:animEffect>
                                  </p:childTnLst>
                                </p:cTn>
                              </p:par>
                            </p:childTnLst>
                          </p:cTn>
                        </p:par>
                        <p:par>
                          <p:cTn id="16" fill="hold">
                            <p:stCondLst>
                              <p:cond delay="1000"/>
                            </p:stCondLst>
                            <p:childTnLst>
                              <p:par>
                                <p:cTn id="17" presetID="53" presetClass="entr" presetSubtype="16" fill="hold" grpId="0" nodeType="afterEffect" nodePh="1">
                                  <p:stCondLst>
                                    <p:cond delay="0"/>
                                  </p:stCondLst>
                                  <p:endCondLst>
                                    <p:cond evt="begin" delay="0">
                                      <p:tn val="17"/>
                                    </p:cond>
                                  </p:endCondLst>
                                  <p:childTnLst>
                                    <p:set>
                                      <p:cBhvr>
                                        <p:cTn id="18" dur="1" fill="hold">
                                          <p:stCondLst>
                                            <p:cond delay="0"/>
                                          </p:stCondLst>
                                        </p:cTn>
                                        <p:tgtEl>
                                          <p:spTgt spid="57"/>
                                        </p:tgtEl>
                                        <p:attrNameLst>
                                          <p:attrName>style.visibility</p:attrName>
                                        </p:attrNameLst>
                                      </p:cBhvr>
                                      <p:to>
                                        <p:strVal val="visible"/>
                                      </p:to>
                                    </p:set>
                                    <p:anim calcmode="lin" valueType="num">
                                      <p:cBhvr>
                                        <p:cTn id="19" dur="500" fill="hold"/>
                                        <p:tgtEl>
                                          <p:spTgt spid="57"/>
                                        </p:tgtEl>
                                        <p:attrNameLst>
                                          <p:attrName>ppt_w</p:attrName>
                                        </p:attrNameLst>
                                      </p:cBhvr>
                                      <p:tavLst>
                                        <p:tav tm="0">
                                          <p:val>
                                            <p:fltVal val="0"/>
                                          </p:val>
                                        </p:tav>
                                        <p:tav tm="100000">
                                          <p:val>
                                            <p:strVal val="#ppt_w"/>
                                          </p:val>
                                        </p:tav>
                                      </p:tavLst>
                                    </p:anim>
                                    <p:anim calcmode="lin" valueType="num">
                                      <p:cBhvr>
                                        <p:cTn id="20" dur="500" fill="hold"/>
                                        <p:tgtEl>
                                          <p:spTgt spid="57"/>
                                        </p:tgtEl>
                                        <p:attrNameLst>
                                          <p:attrName>ppt_h</p:attrName>
                                        </p:attrNameLst>
                                      </p:cBhvr>
                                      <p:tavLst>
                                        <p:tav tm="0">
                                          <p:val>
                                            <p:fltVal val="0"/>
                                          </p:val>
                                        </p:tav>
                                        <p:tav tm="100000">
                                          <p:val>
                                            <p:strVal val="#ppt_h"/>
                                          </p:val>
                                        </p:tav>
                                      </p:tavLst>
                                    </p:anim>
                                    <p:animEffect transition="in" filter="fade">
                                      <p:cBhvr>
                                        <p:cTn id="21" dur="500"/>
                                        <p:tgtEl>
                                          <p:spTgt spid="57"/>
                                        </p:tgtEl>
                                      </p:cBhvr>
                                    </p:animEffect>
                                  </p:childTnLst>
                                </p:cTn>
                              </p:par>
                            </p:childTnLst>
                          </p:cTn>
                        </p:par>
                        <p:par>
                          <p:cTn id="22" fill="hold">
                            <p:stCondLst>
                              <p:cond delay="1500"/>
                            </p:stCondLst>
                            <p:childTnLst>
                              <p:par>
                                <p:cTn id="23" presetID="53" presetClass="entr" presetSubtype="16" fill="hold" grpId="0" nodeType="afterEffect" nodePh="1">
                                  <p:stCondLst>
                                    <p:cond delay="0"/>
                                  </p:stCondLst>
                                  <p:endCondLst>
                                    <p:cond evt="begin" delay="0">
                                      <p:tn val="23"/>
                                    </p:cond>
                                  </p:endCondLst>
                                  <p:childTnLst>
                                    <p:set>
                                      <p:cBhvr>
                                        <p:cTn id="24" dur="1" fill="hold">
                                          <p:stCondLst>
                                            <p:cond delay="0"/>
                                          </p:stCondLst>
                                        </p:cTn>
                                        <p:tgtEl>
                                          <p:spTgt spid="73"/>
                                        </p:tgtEl>
                                        <p:attrNameLst>
                                          <p:attrName>style.visibility</p:attrName>
                                        </p:attrNameLst>
                                      </p:cBhvr>
                                      <p:to>
                                        <p:strVal val="visible"/>
                                      </p:to>
                                    </p:set>
                                    <p:anim calcmode="lin" valueType="num">
                                      <p:cBhvr>
                                        <p:cTn id="25" dur="500" fill="hold"/>
                                        <p:tgtEl>
                                          <p:spTgt spid="73"/>
                                        </p:tgtEl>
                                        <p:attrNameLst>
                                          <p:attrName>ppt_w</p:attrName>
                                        </p:attrNameLst>
                                      </p:cBhvr>
                                      <p:tavLst>
                                        <p:tav tm="0">
                                          <p:val>
                                            <p:fltVal val="0"/>
                                          </p:val>
                                        </p:tav>
                                        <p:tav tm="100000">
                                          <p:val>
                                            <p:strVal val="#ppt_w"/>
                                          </p:val>
                                        </p:tav>
                                      </p:tavLst>
                                    </p:anim>
                                    <p:anim calcmode="lin" valueType="num">
                                      <p:cBhvr>
                                        <p:cTn id="26" dur="500" fill="hold"/>
                                        <p:tgtEl>
                                          <p:spTgt spid="73"/>
                                        </p:tgtEl>
                                        <p:attrNameLst>
                                          <p:attrName>ppt_h</p:attrName>
                                        </p:attrNameLst>
                                      </p:cBhvr>
                                      <p:tavLst>
                                        <p:tav tm="0">
                                          <p:val>
                                            <p:fltVal val="0"/>
                                          </p:val>
                                        </p:tav>
                                        <p:tav tm="100000">
                                          <p:val>
                                            <p:strVal val="#ppt_h"/>
                                          </p:val>
                                        </p:tav>
                                      </p:tavLst>
                                    </p:anim>
                                    <p:animEffect transition="in" filter="fade">
                                      <p:cBhvr>
                                        <p:cTn id="27" dur="500"/>
                                        <p:tgtEl>
                                          <p:spTgt spid="73"/>
                                        </p:tgtEl>
                                      </p:cBhvr>
                                    </p:animEffect>
                                  </p:childTnLst>
                                </p:cTn>
                              </p:par>
                            </p:childTnLst>
                          </p:cTn>
                        </p:par>
                        <p:par>
                          <p:cTn id="28" fill="hold">
                            <p:stCondLst>
                              <p:cond delay="2000"/>
                            </p:stCondLst>
                            <p:childTnLst>
                              <p:par>
                                <p:cTn id="29" presetID="53" presetClass="entr" presetSubtype="16" fill="hold" grpId="0" nodeType="afterEffect" nodePh="1">
                                  <p:stCondLst>
                                    <p:cond delay="0"/>
                                  </p:stCondLst>
                                  <p:endCondLst>
                                    <p:cond evt="begin" delay="0">
                                      <p:tn val="29"/>
                                    </p:cond>
                                  </p:endCondLst>
                                  <p:childTnLst>
                                    <p:set>
                                      <p:cBhvr>
                                        <p:cTn id="30" dur="1" fill="hold">
                                          <p:stCondLst>
                                            <p:cond delay="0"/>
                                          </p:stCondLst>
                                        </p:cTn>
                                        <p:tgtEl>
                                          <p:spTgt spid="74"/>
                                        </p:tgtEl>
                                        <p:attrNameLst>
                                          <p:attrName>style.visibility</p:attrName>
                                        </p:attrNameLst>
                                      </p:cBhvr>
                                      <p:to>
                                        <p:strVal val="visible"/>
                                      </p:to>
                                    </p:set>
                                    <p:anim calcmode="lin" valueType="num">
                                      <p:cBhvr>
                                        <p:cTn id="31" dur="500" fill="hold"/>
                                        <p:tgtEl>
                                          <p:spTgt spid="74"/>
                                        </p:tgtEl>
                                        <p:attrNameLst>
                                          <p:attrName>ppt_w</p:attrName>
                                        </p:attrNameLst>
                                      </p:cBhvr>
                                      <p:tavLst>
                                        <p:tav tm="0">
                                          <p:val>
                                            <p:fltVal val="0"/>
                                          </p:val>
                                        </p:tav>
                                        <p:tav tm="100000">
                                          <p:val>
                                            <p:strVal val="#ppt_w"/>
                                          </p:val>
                                        </p:tav>
                                      </p:tavLst>
                                    </p:anim>
                                    <p:anim calcmode="lin" valueType="num">
                                      <p:cBhvr>
                                        <p:cTn id="32" dur="500" fill="hold"/>
                                        <p:tgtEl>
                                          <p:spTgt spid="74"/>
                                        </p:tgtEl>
                                        <p:attrNameLst>
                                          <p:attrName>ppt_h</p:attrName>
                                        </p:attrNameLst>
                                      </p:cBhvr>
                                      <p:tavLst>
                                        <p:tav tm="0">
                                          <p:val>
                                            <p:fltVal val="0"/>
                                          </p:val>
                                        </p:tav>
                                        <p:tav tm="100000">
                                          <p:val>
                                            <p:strVal val="#ppt_h"/>
                                          </p:val>
                                        </p:tav>
                                      </p:tavLst>
                                    </p:anim>
                                    <p:animEffect transition="in" filter="fade">
                                      <p:cBhvr>
                                        <p:cTn id="33" dur="500"/>
                                        <p:tgtEl>
                                          <p:spTgt spid="74"/>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75"/>
                                        </p:tgtEl>
                                        <p:attrNameLst>
                                          <p:attrName>style.visibility</p:attrName>
                                        </p:attrNameLst>
                                      </p:cBhvr>
                                      <p:to>
                                        <p:strVal val="visible"/>
                                      </p:to>
                                    </p:set>
                                    <p:anim calcmode="lin" valueType="num">
                                      <p:cBhvr>
                                        <p:cTn id="37" dur="500" fill="hold"/>
                                        <p:tgtEl>
                                          <p:spTgt spid="75"/>
                                        </p:tgtEl>
                                        <p:attrNameLst>
                                          <p:attrName>ppt_w</p:attrName>
                                        </p:attrNameLst>
                                      </p:cBhvr>
                                      <p:tavLst>
                                        <p:tav tm="0">
                                          <p:val>
                                            <p:fltVal val="0"/>
                                          </p:val>
                                        </p:tav>
                                        <p:tav tm="100000">
                                          <p:val>
                                            <p:strVal val="#ppt_w"/>
                                          </p:val>
                                        </p:tav>
                                      </p:tavLst>
                                    </p:anim>
                                    <p:anim calcmode="lin" valueType="num">
                                      <p:cBhvr>
                                        <p:cTn id="38" dur="500" fill="hold"/>
                                        <p:tgtEl>
                                          <p:spTgt spid="75"/>
                                        </p:tgtEl>
                                        <p:attrNameLst>
                                          <p:attrName>ppt_h</p:attrName>
                                        </p:attrNameLst>
                                      </p:cBhvr>
                                      <p:tavLst>
                                        <p:tav tm="0">
                                          <p:val>
                                            <p:fltVal val="0"/>
                                          </p:val>
                                        </p:tav>
                                        <p:tav tm="100000">
                                          <p:val>
                                            <p:strVal val="#ppt_h"/>
                                          </p:val>
                                        </p:tav>
                                      </p:tavLst>
                                    </p:anim>
                                    <p:animEffect transition="in" filter="fade">
                                      <p:cBhvr>
                                        <p:cTn id="39" dur="500"/>
                                        <p:tgtEl>
                                          <p:spTgt spid="75"/>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76"/>
                                        </p:tgtEl>
                                        <p:attrNameLst>
                                          <p:attrName>style.visibility</p:attrName>
                                        </p:attrNameLst>
                                      </p:cBhvr>
                                      <p:to>
                                        <p:strVal val="visible"/>
                                      </p:to>
                                    </p:set>
                                    <p:anim calcmode="lin" valueType="num">
                                      <p:cBhvr>
                                        <p:cTn id="43" dur="500" fill="hold"/>
                                        <p:tgtEl>
                                          <p:spTgt spid="76"/>
                                        </p:tgtEl>
                                        <p:attrNameLst>
                                          <p:attrName>ppt_w</p:attrName>
                                        </p:attrNameLst>
                                      </p:cBhvr>
                                      <p:tavLst>
                                        <p:tav tm="0">
                                          <p:val>
                                            <p:fltVal val="0"/>
                                          </p:val>
                                        </p:tav>
                                        <p:tav tm="100000">
                                          <p:val>
                                            <p:strVal val="#ppt_w"/>
                                          </p:val>
                                        </p:tav>
                                      </p:tavLst>
                                    </p:anim>
                                    <p:anim calcmode="lin" valueType="num">
                                      <p:cBhvr>
                                        <p:cTn id="44" dur="500" fill="hold"/>
                                        <p:tgtEl>
                                          <p:spTgt spid="76"/>
                                        </p:tgtEl>
                                        <p:attrNameLst>
                                          <p:attrName>ppt_h</p:attrName>
                                        </p:attrNameLst>
                                      </p:cBhvr>
                                      <p:tavLst>
                                        <p:tav tm="0">
                                          <p:val>
                                            <p:fltVal val="0"/>
                                          </p:val>
                                        </p:tav>
                                        <p:tav tm="100000">
                                          <p:val>
                                            <p:strVal val="#ppt_h"/>
                                          </p:val>
                                        </p:tav>
                                      </p:tavLst>
                                    </p:anim>
                                    <p:animEffect transition="in" filter="fade">
                                      <p:cBhvr>
                                        <p:cTn id="45" dur="500"/>
                                        <p:tgtEl>
                                          <p:spTgt spid="76"/>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77"/>
                                        </p:tgtEl>
                                        <p:attrNameLst>
                                          <p:attrName>style.visibility</p:attrName>
                                        </p:attrNameLst>
                                      </p:cBhvr>
                                      <p:to>
                                        <p:strVal val="visible"/>
                                      </p:to>
                                    </p:set>
                                    <p:anim calcmode="lin" valueType="num">
                                      <p:cBhvr>
                                        <p:cTn id="49" dur="500" fill="hold"/>
                                        <p:tgtEl>
                                          <p:spTgt spid="77"/>
                                        </p:tgtEl>
                                        <p:attrNameLst>
                                          <p:attrName>ppt_w</p:attrName>
                                        </p:attrNameLst>
                                      </p:cBhvr>
                                      <p:tavLst>
                                        <p:tav tm="0">
                                          <p:val>
                                            <p:fltVal val="0"/>
                                          </p:val>
                                        </p:tav>
                                        <p:tav tm="100000">
                                          <p:val>
                                            <p:strVal val="#ppt_w"/>
                                          </p:val>
                                        </p:tav>
                                      </p:tavLst>
                                    </p:anim>
                                    <p:anim calcmode="lin" valueType="num">
                                      <p:cBhvr>
                                        <p:cTn id="50" dur="500" fill="hold"/>
                                        <p:tgtEl>
                                          <p:spTgt spid="77"/>
                                        </p:tgtEl>
                                        <p:attrNameLst>
                                          <p:attrName>ppt_h</p:attrName>
                                        </p:attrNameLst>
                                      </p:cBhvr>
                                      <p:tavLst>
                                        <p:tav tm="0">
                                          <p:val>
                                            <p:fltVal val="0"/>
                                          </p:val>
                                        </p:tav>
                                        <p:tav tm="100000">
                                          <p:val>
                                            <p:strVal val="#ppt_h"/>
                                          </p:val>
                                        </p:tav>
                                      </p:tavLst>
                                    </p:anim>
                                    <p:animEffect transition="in" filter="fade">
                                      <p:cBhvr>
                                        <p:cTn id="51" dur="500"/>
                                        <p:tgtEl>
                                          <p:spTgt spid="77"/>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78"/>
                                        </p:tgtEl>
                                        <p:attrNameLst>
                                          <p:attrName>style.visibility</p:attrName>
                                        </p:attrNameLst>
                                      </p:cBhvr>
                                      <p:to>
                                        <p:strVal val="visible"/>
                                      </p:to>
                                    </p:set>
                                    <p:anim calcmode="lin" valueType="num">
                                      <p:cBhvr>
                                        <p:cTn id="55" dur="500" fill="hold"/>
                                        <p:tgtEl>
                                          <p:spTgt spid="78"/>
                                        </p:tgtEl>
                                        <p:attrNameLst>
                                          <p:attrName>ppt_w</p:attrName>
                                        </p:attrNameLst>
                                      </p:cBhvr>
                                      <p:tavLst>
                                        <p:tav tm="0">
                                          <p:val>
                                            <p:fltVal val="0"/>
                                          </p:val>
                                        </p:tav>
                                        <p:tav tm="100000">
                                          <p:val>
                                            <p:strVal val="#ppt_w"/>
                                          </p:val>
                                        </p:tav>
                                      </p:tavLst>
                                    </p:anim>
                                    <p:anim calcmode="lin" valueType="num">
                                      <p:cBhvr>
                                        <p:cTn id="56" dur="500" fill="hold"/>
                                        <p:tgtEl>
                                          <p:spTgt spid="78"/>
                                        </p:tgtEl>
                                        <p:attrNameLst>
                                          <p:attrName>ppt_h</p:attrName>
                                        </p:attrNameLst>
                                      </p:cBhvr>
                                      <p:tavLst>
                                        <p:tav tm="0">
                                          <p:val>
                                            <p:fltVal val="0"/>
                                          </p:val>
                                        </p:tav>
                                        <p:tav tm="100000">
                                          <p:val>
                                            <p:strVal val="#ppt_h"/>
                                          </p:val>
                                        </p:tav>
                                      </p:tavLst>
                                    </p:anim>
                                    <p:animEffect transition="in" filter="fade">
                                      <p:cBhvr>
                                        <p:cTn id="57" dur="500"/>
                                        <p:tgtEl>
                                          <p:spTgt spid="78"/>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79"/>
                                        </p:tgtEl>
                                        <p:attrNameLst>
                                          <p:attrName>style.visibility</p:attrName>
                                        </p:attrNameLst>
                                      </p:cBhvr>
                                      <p:to>
                                        <p:strVal val="visible"/>
                                      </p:to>
                                    </p:set>
                                    <p:anim calcmode="lin" valueType="num">
                                      <p:cBhvr>
                                        <p:cTn id="61" dur="500" fill="hold"/>
                                        <p:tgtEl>
                                          <p:spTgt spid="79"/>
                                        </p:tgtEl>
                                        <p:attrNameLst>
                                          <p:attrName>ppt_w</p:attrName>
                                        </p:attrNameLst>
                                      </p:cBhvr>
                                      <p:tavLst>
                                        <p:tav tm="0">
                                          <p:val>
                                            <p:fltVal val="0"/>
                                          </p:val>
                                        </p:tav>
                                        <p:tav tm="100000">
                                          <p:val>
                                            <p:strVal val="#ppt_w"/>
                                          </p:val>
                                        </p:tav>
                                      </p:tavLst>
                                    </p:anim>
                                    <p:anim calcmode="lin" valueType="num">
                                      <p:cBhvr>
                                        <p:cTn id="62" dur="500" fill="hold"/>
                                        <p:tgtEl>
                                          <p:spTgt spid="79"/>
                                        </p:tgtEl>
                                        <p:attrNameLst>
                                          <p:attrName>ppt_h</p:attrName>
                                        </p:attrNameLst>
                                      </p:cBhvr>
                                      <p:tavLst>
                                        <p:tav tm="0">
                                          <p:val>
                                            <p:fltVal val="0"/>
                                          </p:val>
                                        </p:tav>
                                        <p:tav tm="100000">
                                          <p:val>
                                            <p:strVal val="#ppt_h"/>
                                          </p:val>
                                        </p:tav>
                                      </p:tavLst>
                                    </p:anim>
                                    <p:animEffect transition="in" filter="fade">
                                      <p:cBhvr>
                                        <p:cTn id="63" dur="500"/>
                                        <p:tgtEl>
                                          <p:spTgt spid="79"/>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p:cTn id="67" dur="500" fill="hold"/>
                                        <p:tgtEl>
                                          <p:spTgt spid="34"/>
                                        </p:tgtEl>
                                        <p:attrNameLst>
                                          <p:attrName>ppt_w</p:attrName>
                                        </p:attrNameLst>
                                      </p:cBhvr>
                                      <p:tavLst>
                                        <p:tav tm="0">
                                          <p:val>
                                            <p:fltVal val="0"/>
                                          </p:val>
                                        </p:tav>
                                        <p:tav tm="100000">
                                          <p:val>
                                            <p:strVal val="#ppt_w"/>
                                          </p:val>
                                        </p:tav>
                                      </p:tavLst>
                                    </p:anim>
                                    <p:anim calcmode="lin" valueType="num">
                                      <p:cBhvr>
                                        <p:cTn id="68" dur="500" fill="hold"/>
                                        <p:tgtEl>
                                          <p:spTgt spid="34"/>
                                        </p:tgtEl>
                                        <p:attrNameLst>
                                          <p:attrName>ppt_h</p:attrName>
                                        </p:attrNameLst>
                                      </p:cBhvr>
                                      <p:tavLst>
                                        <p:tav tm="0">
                                          <p:val>
                                            <p:fltVal val="0"/>
                                          </p:val>
                                        </p:tav>
                                        <p:tav tm="100000">
                                          <p:val>
                                            <p:strVal val="#ppt_h"/>
                                          </p:val>
                                        </p:tav>
                                      </p:tavLst>
                                    </p:anim>
                                    <p:animEffect transition="in" filter="fade">
                                      <p:cBhvr>
                                        <p:cTn id="69" dur="500"/>
                                        <p:tgtEl>
                                          <p:spTgt spid="34"/>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37"/>
                                        </p:tgtEl>
                                        <p:attrNameLst>
                                          <p:attrName>style.visibility</p:attrName>
                                        </p:attrNameLst>
                                      </p:cBhvr>
                                      <p:to>
                                        <p:strVal val="visible"/>
                                      </p:to>
                                    </p:set>
                                    <p:anim calcmode="lin" valueType="num">
                                      <p:cBhvr>
                                        <p:cTn id="73" dur="500" fill="hold"/>
                                        <p:tgtEl>
                                          <p:spTgt spid="37"/>
                                        </p:tgtEl>
                                        <p:attrNameLst>
                                          <p:attrName>ppt_w</p:attrName>
                                        </p:attrNameLst>
                                      </p:cBhvr>
                                      <p:tavLst>
                                        <p:tav tm="0">
                                          <p:val>
                                            <p:fltVal val="0"/>
                                          </p:val>
                                        </p:tav>
                                        <p:tav tm="100000">
                                          <p:val>
                                            <p:strVal val="#ppt_w"/>
                                          </p:val>
                                        </p:tav>
                                      </p:tavLst>
                                    </p:anim>
                                    <p:anim calcmode="lin" valueType="num">
                                      <p:cBhvr>
                                        <p:cTn id="74" dur="500" fill="hold"/>
                                        <p:tgtEl>
                                          <p:spTgt spid="37"/>
                                        </p:tgtEl>
                                        <p:attrNameLst>
                                          <p:attrName>ppt_h</p:attrName>
                                        </p:attrNameLst>
                                      </p:cBhvr>
                                      <p:tavLst>
                                        <p:tav tm="0">
                                          <p:val>
                                            <p:fltVal val="0"/>
                                          </p:val>
                                        </p:tav>
                                        <p:tav tm="100000">
                                          <p:val>
                                            <p:strVal val="#ppt_h"/>
                                          </p:val>
                                        </p:tav>
                                      </p:tavLst>
                                    </p:anim>
                                    <p:animEffect transition="in" filter="fade">
                                      <p:cBhvr>
                                        <p:cTn id="75" dur="500"/>
                                        <p:tgtEl>
                                          <p:spTgt spid="37"/>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38"/>
                                        </p:tgtEl>
                                        <p:attrNameLst>
                                          <p:attrName>style.visibility</p:attrName>
                                        </p:attrNameLst>
                                      </p:cBhvr>
                                      <p:to>
                                        <p:strVal val="visible"/>
                                      </p:to>
                                    </p:set>
                                    <p:anim calcmode="lin" valueType="num">
                                      <p:cBhvr>
                                        <p:cTn id="79" dur="500" fill="hold"/>
                                        <p:tgtEl>
                                          <p:spTgt spid="38"/>
                                        </p:tgtEl>
                                        <p:attrNameLst>
                                          <p:attrName>ppt_w</p:attrName>
                                        </p:attrNameLst>
                                      </p:cBhvr>
                                      <p:tavLst>
                                        <p:tav tm="0">
                                          <p:val>
                                            <p:fltVal val="0"/>
                                          </p:val>
                                        </p:tav>
                                        <p:tav tm="100000">
                                          <p:val>
                                            <p:strVal val="#ppt_w"/>
                                          </p:val>
                                        </p:tav>
                                      </p:tavLst>
                                    </p:anim>
                                    <p:anim calcmode="lin" valueType="num">
                                      <p:cBhvr>
                                        <p:cTn id="80" dur="500" fill="hold"/>
                                        <p:tgtEl>
                                          <p:spTgt spid="38"/>
                                        </p:tgtEl>
                                        <p:attrNameLst>
                                          <p:attrName>ppt_h</p:attrName>
                                        </p:attrNameLst>
                                      </p:cBhvr>
                                      <p:tavLst>
                                        <p:tav tm="0">
                                          <p:val>
                                            <p:fltVal val="0"/>
                                          </p:val>
                                        </p:tav>
                                        <p:tav tm="100000">
                                          <p:val>
                                            <p:strVal val="#ppt_h"/>
                                          </p:val>
                                        </p:tav>
                                      </p:tavLst>
                                    </p:anim>
                                    <p:animEffect transition="in" filter="fade">
                                      <p:cBhvr>
                                        <p:cTn id="81" dur="500"/>
                                        <p:tgtEl>
                                          <p:spTgt spid="38"/>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39"/>
                                        </p:tgtEl>
                                        <p:attrNameLst>
                                          <p:attrName>style.visibility</p:attrName>
                                        </p:attrNameLst>
                                      </p:cBhvr>
                                      <p:to>
                                        <p:strVal val="visible"/>
                                      </p:to>
                                    </p:set>
                                    <p:anim calcmode="lin" valueType="num">
                                      <p:cBhvr>
                                        <p:cTn id="85" dur="500" fill="hold"/>
                                        <p:tgtEl>
                                          <p:spTgt spid="39"/>
                                        </p:tgtEl>
                                        <p:attrNameLst>
                                          <p:attrName>ppt_w</p:attrName>
                                        </p:attrNameLst>
                                      </p:cBhvr>
                                      <p:tavLst>
                                        <p:tav tm="0">
                                          <p:val>
                                            <p:fltVal val="0"/>
                                          </p:val>
                                        </p:tav>
                                        <p:tav tm="100000">
                                          <p:val>
                                            <p:strVal val="#ppt_w"/>
                                          </p:val>
                                        </p:tav>
                                      </p:tavLst>
                                    </p:anim>
                                    <p:anim calcmode="lin" valueType="num">
                                      <p:cBhvr>
                                        <p:cTn id="86" dur="500" fill="hold"/>
                                        <p:tgtEl>
                                          <p:spTgt spid="39"/>
                                        </p:tgtEl>
                                        <p:attrNameLst>
                                          <p:attrName>ppt_h</p:attrName>
                                        </p:attrNameLst>
                                      </p:cBhvr>
                                      <p:tavLst>
                                        <p:tav tm="0">
                                          <p:val>
                                            <p:fltVal val="0"/>
                                          </p:val>
                                        </p:tav>
                                        <p:tav tm="100000">
                                          <p:val>
                                            <p:strVal val="#ppt_h"/>
                                          </p:val>
                                        </p:tav>
                                      </p:tavLst>
                                    </p:anim>
                                    <p:animEffect transition="in" filter="fade">
                                      <p:cBhvr>
                                        <p:cTn id="87" dur="500"/>
                                        <p:tgtEl>
                                          <p:spTgt spid="39"/>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40"/>
                                        </p:tgtEl>
                                        <p:attrNameLst>
                                          <p:attrName>style.visibility</p:attrName>
                                        </p:attrNameLst>
                                      </p:cBhvr>
                                      <p:to>
                                        <p:strVal val="visible"/>
                                      </p:to>
                                    </p:set>
                                    <p:anim calcmode="lin" valueType="num">
                                      <p:cBhvr>
                                        <p:cTn id="91" dur="500" fill="hold"/>
                                        <p:tgtEl>
                                          <p:spTgt spid="40"/>
                                        </p:tgtEl>
                                        <p:attrNameLst>
                                          <p:attrName>ppt_w</p:attrName>
                                        </p:attrNameLst>
                                      </p:cBhvr>
                                      <p:tavLst>
                                        <p:tav tm="0">
                                          <p:val>
                                            <p:fltVal val="0"/>
                                          </p:val>
                                        </p:tav>
                                        <p:tav tm="100000">
                                          <p:val>
                                            <p:strVal val="#ppt_w"/>
                                          </p:val>
                                        </p:tav>
                                      </p:tavLst>
                                    </p:anim>
                                    <p:anim calcmode="lin" valueType="num">
                                      <p:cBhvr>
                                        <p:cTn id="92" dur="500" fill="hold"/>
                                        <p:tgtEl>
                                          <p:spTgt spid="40"/>
                                        </p:tgtEl>
                                        <p:attrNameLst>
                                          <p:attrName>ppt_h</p:attrName>
                                        </p:attrNameLst>
                                      </p:cBhvr>
                                      <p:tavLst>
                                        <p:tav tm="0">
                                          <p:val>
                                            <p:fltVal val="0"/>
                                          </p:val>
                                        </p:tav>
                                        <p:tav tm="100000">
                                          <p:val>
                                            <p:strVal val="#ppt_h"/>
                                          </p:val>
                                        </p:tav>
                                      </p:tavLst>
                                    </p:anim>
                                    <p:animEffect transition="in" filter="fade">
                                      <p:cBhvr>
                                        <p:cTn id="93" dur="500"/>
                                        <p:tgtEl>
                                          <p:spTgt spid="40"/>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19"/>
                                        </p:tgtEl>
                                        <p:attrNameLst>
                                          <p:attrName>style.visibility</p:attrName>
                                        </p:attrNameLst>
                                      </p:cBhvr>
                                      <p:to>
                                        <p:strVal val="visible"/>
                                      </p:to>
                                    </p:set>
                                    <p:anim calcmode="lin" valueType="num">
                                      <p:cBhvr>
                                        <p:cTn id="97" dur="500" fill="hold"/>
                                        <p:tgtEl>
                                          <p:spTgt spid="19"/>
                                        </p:tgtEl>
                                        <p:attrNameLst>
                                          <p:attrName>ppt_w</p:attrName>
                                        </p:attrNameLst>
                                      </p:cBhvr>
                                      <p:tavLst>
                                        <p:tav tm="0">
                                          <p:val>
                                            <p:fltVal val="0"/>
                                          </p:val>
                                        </p:tav>
                                        <p:tav tm="100000">
                                          <p:val>
                                            <p:strVal val="#ppt_w"/>
                                          </p:val>
                                        </p:tav>
                                      </p:tavLst>
                                    </p:anim>
                                    <p:anim calcmode="lin" valueType="num">
                                      <p:cBhvr>
                                        <p:cTn id="98" dur="500" fill="hold"/>
                                        <p:tgtEl>
                                          <p:spTgt spid="19"/>
                                        </p:tgtEl>
                                        <p:attrNameLst>
                                          <p:attrName>ppt_h</p:attrName>
                                        </p:attrNameLst>
                                      </p:cBhvr>
                                      <p:tavLst>
                                        <p:tav tm="0">
                                          <p:val>
                                            <p:fltVal val="0"/>
                                          </p:val>
                                        </p:tav>
                                        <p:tav tm="100000">
                                          <p:val>
                                            <p:strVal val="#ppt_h"/>
                                          </p:val>
                                        </p:tav>
                                      </p:tavLst>
                                    </p:anim>
                                    <p:animEffect transition="in" filter="fade">
                                      <p:cBhvr>
                                        <p:cTn id="9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73" grpId="0" animBg="1"/>
      <p:bldP spid="74" grpId="0" animBg="1"/>
      <p:bldP spid="75" grpId="0"/>
      <p:bldP spid="76" grpId="0"/>
      <p:bldP spid="77" grpId="0"/>
      <p:bldP spid="78" grpId="0"/>
      <p:bldP spid="79" grpId="0"/>
      <p:bldP spid="37" grpId="0"/>
      <p:bldP spid="38" grpId="0"/>
      <p:bldP spid="39" grpId="0"/>
      <p:bldP spid="40" grpId="0"/>
      <p:bldP spid="19"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542854" y="262367"/>
            <a:ext cx="2914014" cy="475615"/>
          </a:xfrm>
          <a:prstGeom prst="rect">
            <a:avLst/>
          </a:prstGeom>
          <a:noFill/>
          <a:ln>
            <a:solidFill>
              <a:schemeClr val="bg1"/>
            </a:solidFill>
          </a:ln>
        </p:spPr>
        <p:txBody>
          <a:bodyPr wrap="square" rtlCol="0">
            <a:spAutoFit/>
          </a:bodyPr>
          <a:lstStyle/>
          <a:p>
            <a:pPr algn="dist"/>
            <a:r>
              <a:rPr lang="zh-CN" altLang="en-US" sz="2500" dirty="0">
                <a:solidFill>
                  <a:schemeClr val="bg1"/>
                </a:solidFill>
                <a:effectLst>
                  <a:outerShdw blurRad="38100" dist="38100" dir="2700000" algn="tl">
                    <a:srgbClr val="000000">
                      <a:alpha val="43137"/>
                    </a:srgbClr>
                  </a:outerShdw>
                </a:effectLst>
                <a:cs typeface="+mn-ea"/>
                <a:sym typeface="+mn-lt"/>
              </a:rPr>
              <a:t>输入标题内容</a:t>
            </a:r>
            <a:endParaRPr lang="zh-CN" altLang="en-US" sz="2500" dirty="0">
              <a:solidFill>
                <a:schemeClr val="bg1"/>
              </a:solidFill>
              <a:effectLst>
                <a:outerShdw blurRad="38100" dist="38100" dir="2700000" algn="tl">
                  <a:srgbClr val="000000">
                    <a:alpha val="43137"/>
                  </a:srgbClr>
                </a:outerShdw>
              </a:effectLst>
              <a:cs typeface="+mn-ea"/>
              <a:sym typeface="+mn-lt"/>
            </a:endParaRPr>
          </a:p>
        </p:txBody>
      </p:sp>
      <p:sp>
        <p:nvSpPr>
          <p:cNvPr id="14" name="流程图: 过程 13"/>
          <p:cNvSpPr/>
          <p:nvPr/>
        </p:nvSpPr>
        <p:spPr>
          <a:xfrm>
            <a:off x="839788" y="2330450"/>
            <a:ext cx="2447925" cy="3600450"/>
          </a:xfrm>
          <a:prstGeom prst="flowChartProcess">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3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体视界法棍体" panose="02010601030101010101" pitchFamily="2" charset="-122"/>
              <a:ea typeface="字体视界法棍体" panose="02010601030101010101" pitchFamily="2" charset="-122"/>
              <a:sym typeface="方正宋刻本秀楷简体" panose="02000000000000000000" pitchFamily="2" charset="-122"/>
            </a:endParaRPr>
          </a:p>
        </p:txBody>
      </p:sp>
      <p:sp>
        <p:nvSpPr>
          <p:cNvPr id="2" name="流程图: 过程 1"/>
          <p:cNvSpPr/>
          <p:nvPr/>
        </p:nvSpPr>
        <p:spPr>
          <a:xfrm>
            <a:off x="3524250" y="2330450"/>
            <a:ext cx="2447925" cy="3600450"/>
          </a:xfrm>
          <a:prstGeom prst="flowChartProcess">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3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体视界法棍体" panose="02010601030101010101" pitchFamily="2" charset="-122"/>
              <a:ea typeface="字体视界法棍体" panose="02010601030101010101" pitchFamily="2" charset="-122"/>
              <a:sym typeface="方正宋刻本秀楷简体" panose="02000000000000000000" pitchFamily="2" charset="-122"/>
            </a:endParaRPr>
          </a:p>
        </p:txBody>
      </p:sp>
      <p:sp>
        <p:nvSpPr>
          <p:cNvPr id="5" name="流程图: 过程 4"/>
          <p:cNvSpPr/>
          <p:nvPr/>
        </p:nvSpPr>
        <p:spPr>
          <a:xfrm>
            <a:off x="6208713" y="2330450"/>
            <a:ext cx="2447925" cy="3600450"/>
          </a:xfrm>
          <a:prstGeom prst="flowChartProcess">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3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体视界法棍体" panose="02010601030101010101" pitchFamily="2" charset="-122"/>
              <a:ea typeface="字体视界法棍体" panose="02010601030101010101" pitchFamily="2" charset="-122"/>
              <a:sym typeface="方正宋刻本秀楷简体" panose="02000000000000000000" pitchFamily="2" charset="-122"/>
            </a:endParaRPr>
          </a:p>
        </p:txBody>
      </p:sp>
      <p:sp>
        <p:nvSpPr>
          <p:cNvPr id="6" name="流程图: 过程 5"/>
          <p:cNvSpPr/>
          <p:nvPr/>
        </p:nvSpPr>
        <p:spPr>
          <a:xfrm>
            <a:off x="8893175" y="2330450"/>
            <a:ext cx="2447925" cy="3600450"/>
          </a:xfrm>
          <a:prstGeom prst="flowChartProcess">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3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体视界法棍体" panose="02010601030101010101" pitchFamily="2" charset="-122"/>
              <a:ea typeface="字体视界法棍体" panose="02010601030101010101" pitchFamily="2" charset="-122"/>
              <a:sym typeface="方正宋刻本秀楷简体" panose="02000000000000000000" pitchFamily="2" charset="-122"/>
            </a:endParaRPr>
          </a:p>
        </p:txBody>
      </p:sp>
      <p:sp>
        <p:nvSpPr>
          <p:cNvPr id="19" name="椭圆 18"/>
          <p:cNvSpPr>
            <a:spLocks noChangeAspect="1"/>
          </p:cNvSpPr>
          <p:nvPr/>
        </p:nvSpPr>
        <p:spPr bwMode="auto">
          <a:xfrm>
            <a:off x="1703388" y="1970088"/>
            <a:ext cx="720725" cy="7207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3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体视界法棍体" panose="02010601030101010101" pitchFamily="2" charset="-122"/>
              <a:ea typeface="字体视界法棍体" panose="02010601030101010101" pitchFamily="2" charset="-122"/>
              <a:sym typeface="方正宋刻本秀楷简体" panose="02000000000000000000" pitchFamily="2" charset="-122"/>
            </a:endParaRPr>
          </a:p>
        </p:txBody>
      </p:sp>
      <p:sp>
        <p:nvSpPr>
          <p:cNvPr id="11292" name="Freeform 5"/>
          <p:cNvSpPr>
            <a:spLocks noChangeAspect="1" noEditPoints="1"/>
          </p:cNvSpPr>
          <p:nvPr/>
        </p:nvSpPr>
        <p:spPr bwMode="auto">
          <a:xfrm>
            <a:off x="1793479" y="2060179"/>
            <a:ext cx="540544" cy="540544"/>
          </a:xfrm>
          <a:custGeom>
            <a:avLst/>
            <a:gdLst>
              <a:gd name="T0" fmla="*/ 363462 w 312"/>
              <a:gd name="T1" fmla="*/ 231923 h 312"/>
              <a:gd name="T2" fmla="*/ 363462 w 312"/>
              <a:gd name="T3" fmla="*/ 211154 h 312"/>
              <a:gd name="T4" fmla="*/ 270000 w 312"/>
              <a:gd name="T5" fmla="*/ 117692 h 312"/>
              <a:gd name="T6" fmla="*/ 176538 w 312"/>
              <a:gd name="T7" fmla="*/ 211154 h 312"/>
              <a:gd name="T8" fmla="*/ 176538 w 312"/>
              <a:gd name="T9" fmla="*/ 231923 h 312"/>
              <a:gd name="T10" fmla="*/ 270000 w 312"/>
              <a:gd name="T11" fmla="*/ 325385 h 312"/>
              <a:gd name="T12" fmla="*/ 363462 w 312"/>
              <a:gd name="T13" fmla="*/ 231923 h 312"/>
              <a:gd name="T14" fmla="*/ 270000 w 312"/>
              <a:gd name="T15" fmla="*/ 0 h 312"/>
              <a:gd name="T16" fmla="*/ 0 w 312"/>
              <a:gd name="T17" fmla="*/ 270000 h 312"/>
              <a:gd name="T18" fmla="*/ 86538 w 312"/>
              <a:gd name="T19" fmla="*/ 467308 h 312"/>
              <a:gd name="T20" fmla="*/ 254423 w 312"/>
              <a:gd name="T21" fmla="*/ 540000 h 312"/>
              <a:gd name="T22" fmla="*/ 214615 w 312"/>
              <a:gd name="T23" fmla="*/ 500192 h 312"/>
              <a:gd name="T24" fmla="*/ 256154 w 312"/>
              <a:gd name="T25" fmla="*/ 406731 h 312"/>
              <a:gd name="T26" fmla="*/ 211154 w 312"/>
              <a:gd name="T27" fmla="*/ 372115 h 312"/>
              <a:gd name="T28" fmla="*/ 90000 w 312"/>
              <a:gd name="T29" fmla="*/ 411923 h 312"/>
              <a:gd name="T30" fmla="*/ 41538 w 312"/>
              <a:gd name="T31" fmla="*/ 270000 h 312"/>
              <a:gd name="T32" fmla="*/ 270000 w 312"/>
              <a:gd name="T33" fmla="*/ 41538 h 312"/>
              <a:gd name="T34" fmla="*/ 498462 w 312"/>
              <a:gd name="T35" fmla="*/ 270000 h 312"/>
              <a:gd name="T36" fmla="*/ 450000 w 312"/>
              <a:gd name="T37" fmla="*/ 411923 h 312"/>
              <a:gd name="T38" fmla="*/ 328846 w 312"/>
              <a:gd name="T39" fmla="*/ 372115 h 312"/>
              <a:gd name="T40" fmla="*/ 283846 w 312"/>
              <a:gd name="T41" fmla="*/ 406731 h 312"/>
              <a:gd name="T42" fmla="*/ 325385 w 312"/>
              <a:gd name="T43" fmla="*/ 500192 h 312"/>
              <a:gd name="T44" fmla="*/ 285577 w 312"/>
              <a:gd name="T45" fmla="*/ 540000 h 312"/>
              <a:gd name="T46" fmla="*/ 453462 w 312"/>
              <a:gd name="T47" fmla="*/ 467308 h 312"/>
              <a:gd name="T48" fmla="*/ 540000 w 312"/>
              <a:gd name="T49" fmla="*/ 270000 h 312"/>
              <a:gd name="T50" fmla="*/ 270000 w 312"/>
              <a:gd name="T51" fmla="*/ 0 h 31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12" h="312">
                <a:moveTo>
                  <a:pt x="210" y="134"/>
                </a:moveTo>
                <a:cubicBezTo>
                  <a:pt x="210" y="122"/>
                  <a:pt x="210" y="122"/>
                  <a:pt x="210" y="122"/>
                </a:cubicBezTo>
                <a:cubicBezTo>
                  <a:pt x="210" y="92"/>
                  <a:pt x="186" y="68"/>
                  <a:pt x="156" y="68"/>
                </a:cubicBezTo>
                <a:cubicBezTo>
                  <a:pt x="126" y="68"/>
                  <a:pt x="102" y="92"/>
                  <a:pt x="102" y="122"/>
                </a:cubicBezTo>
                <a:cubicBezTo>
                  <a:pt x="102" y="134"/>
                  <a:pt x="102" y="134"/>
                  <a:pt x="102" y="134"/>
                </a:cubicBezTo>
                <a:cubicBezTo>
                  <a:pt x="102" y="164"/>
                  <a:pt x="126" y="188"/>
                  <a:pt x="156" y="188"/>
                </a:cubicBezTo>
                <a:cubicBezTo>
                  <a:pt x="186" y="188"/>
                  <a:pt x="210" y="164"/>
                  <a:pt x="210" y="134"/>
                </a:cubicBezTo>
                <a:close/>
                <a:moveTo>
                  <a:pt x="156" y="0"/>
                </a:moveTo>
                <a:cubicBezTo>
                  <a:pt x="70" y="0"/>
                  <a:pt x="0" y="70"/>
                  <a:pt x="0" y="156"/>
                </a:cubicBezTo>
                <a:cubicBezTo>
                  <a:pt x="0" y="201"/>
                  <a:pt x="19" y="242"/>
                  <a:pt x="50" y="270"/>
                </a:cubicBezTo>
                <a:cubicBezTo>
                  <a:pt x="78" y="296"/>
                  <a:pt x="112" y="310"/>
                  <a:pt x="147" y="312"/>
                </a:cubicBezTo>
                <a:cubicBezTo>
                  <a:pt x="124" y="289"/>
                  <a:pt x="124" y="289"/>
                  <a:pt x="124" y="289"/>
                </a:cubicBezTo>
                <a:cubicBezTo>
                  <a:pt x="148" y="235"/>
                  <a:pt x="148" y="235"/>
                  <a:pt x="148" y="235"/>
                </a:cubicBezTo>
                <a:cubicBezTo>
                  <a:pt x="122" y="215"/>
                  <a:pt x="122" y="215"/>
                  <a:pt x="122" y="215"/>
                </a:cubicBezTo>
                <a:cubicBezTo>
                  <a:pt x="52" y="238"/>
                  <a:pt x="52" y="238"/>
                  <a:pt x="52" y="238"/>
                </a:cubicBezTo>
                <a:cubicBezTo>
                  <a:pt x="35" y="215"/>
                  <a:pt x="24" y="187"/>
                  <a:pt x="24" y="156"/>
                </a:cubicBezTo>
                <a:cubicBezTo>
                  <a:pt x="24" y="83"/>
                  <a:pt x="83" y="24"/>
                  <a:pt x="156" y="24"/>
                </a:cubicBezTo>
                <a:cubicBezTo>
                  <a:pt x="229" y="24"/>
                  <a:pt x="288" y="83"/>
                  <a:pt x="288" y="156"/>
                </a:cubicBezTo>
                <a:cubicBezTo>
                  <a:pt x="288" y="187"/>
                  <a:pt x="277" y="215"/>
                  <a:pt x="260" y="238"/>
                </a:cubicBezTo>
                <a:cubicBezTo>
                  <a:pt x="190" y="215"/>
                  <a:pt x="190" y="215"/>
                  <a:pt x="190" y="215"/>
                </a:cubicBezTo>
                <a:cubicBezTo>
                  <a:pt x="164" y="235"/>
                  <a:pt x="164" y="235"/>
                  <a:pt x="164" y="235"/>
                </a:cubicBezTo>
                <a:cubicBezTo>
                  <a:pt x="188" y="289"/>
                  <a:pt x="188" y="289"/>
                  <a:pt x="188" y="289"/>
                </a:cubicBezTo>
                <a:cubicBezTo>
                  <a:pt x="165" y="312"/>
                  <a:pt x="165" y="312"/>
                  <a:pt x="165" y="312"/>
                </a:cubicBezTo>
                <a:cubicBezTo>
                  <a:pt x="201" y="310"/>
                  <a:pt x="235" y="296"/>
                  <a:pt x="262" y="270"/>
                </a:cubicBezTo>
                <a:cubicBezTo>
                  <a:pt x="293" y="242"/>
                  <a:pt x="312" y="201"/>
                  <a:pt x="312" y="156"/>
                </a:cubicBezTo>
                <a:cubicBezTo>
                  <a:pt x="312" y="70"/>
                  <a:pt x="242" y="0"/>
                  <a:pt x="156" y="0"/>
                </a:cubicBezTo>
                <a:close/>
              </a:path>
            </a:pathLst>
          </a:custGeom>
          <a:solidFill>
            <a:srgbClr val="00463A"/>
          </a:solidFill>
          <a:ln>
            <a:noFill/>
          </a:ln>
        </p:spPr>
        <p:txBody>
          <a:bodyPr/>
          <a:p>
            <a:pPr marL="0" marR="0" lvl="0" indent="0" algn="l" defTabSz="914400" rtl="0" eaLnBrk="1" fontAlgn="auto" latinLnBrk="0" hangingPunct="1">
              <a:lnSpc>
                <a:spcPct val="13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体视界法棍体" panose="02010601030101010101" pitchFamily="2" charset="-122"/>
              <a:ea typeface="字体视界法棍体" panose="02010601030101010101" pitchFamily="2" charset="-122"/>
              <a:sym typeface="方正宋刻本秀楷简体" panose="02000000000000000000" pitchFamily="2" charset="-122"/>
            </a:endParaRPr>
          </a:p>
        </p:txBody>
      </p:sp>
      <p:sp>
        <p:nvSpPr>
          <p:cNvPr id="7" name="椭圆 6"/>
          <p:cNvSpPr>
            <a:spLocks noChangeAspect="1"/>
          </p:cNvSpPr>
          <p:nvPr/>
        </p:nvSpPr>
        <p:spPr bwMode="auto">
          <a:xfrm>
            <a:off x="9756775" y="1970088"/>
            <a:ext cx="719138" cy="7207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3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体视界法棍体" panose="02010601030101010101" pitchFamily="2" charset="-122"/>
              <a:ea typeface="字体视界法棍体" panose="02010601030101010101" pitchFamily="2" charset="-122"/>
              <a:sym typeface="方正宋刻本秀楷简体" panose="02000000000000000000" pitchFamily="2" charset="-122"/>
            </a:endParaRPr>
          </a:p>
        </p:txBody>
      </p:sp>
      <p:grpSp>
        <p:nvGrpSpPr>
          <p:cNvPr id="8" name="Group 8"/>
          <p:cNvGrpSpPr>
            <a:grpSpLocks noChangeAspect="1"/>
          </p:cNvGrpSpPr>
          <p:nvPr/>
        </p:nvGrpSpPr>
        <p:grpSpPr bwMode="auto">
          <a:xfrm>
            <a:off x="9846667" y="2058764"/>
            <a:ext cx="539354" cy="540544"/>
            <a:chOff x="2218" y="650"/>
            <a:chExt cx="744" cy="744"/>
          </a:xfrm>
          <a:solidFill>
            <a:schemeClr val="bg1"/>
          </a:solidFill>
        </p:grpSpPr>
        <p:sp>
          <p:nvSpPr>
            <p:cNvPr id="24" name="Freeform 9"/>
            <p:cNvSpPr>
              <a:spLocks noEditPoints="1"/>
            </p:cNvSpPr>
            <p:nvPr/>
          </p:nvSpPr>
          <p:spPr bwMode="auto">
            <a:xfrm>
              <a:off x="2218" y="650"/>
              <a:ext cx="744" cy="744"/>
            </a:xfrm>
            <a:custGeom>
              <a:avLst/>
              <a:gdLst>
                <a:gd name="T0" fmla="*/ 156 w 312"/>
                <a:gd name="T1" fmla="*/ 0 h 312"/>
                <a:gd name="T2" fmla="*/ 0 w 312"/>
                <a:gd name="T3" fmla="*/ 156 h 312"/>
                <a:gd name="T4" fmla="*/ 156 w 312"/>
                <a:gd name="T5" fmla="*/ 312 h 312"/>
                <a:gd name="T6" fmla="*/ 312 w 312"/>
                <a:gd name="T7" fmla="*/ 156 h 312"/>
                <a:gd name="T8" fmla="*/ 156 w 312"/>
                <a:gd name="T9" fmla="*/ 0 h 312"/>
                <a:gd name="T10" fmla="*/ 156 w 312"/>
                <a:gd name="T11" fmla="*/ 288 h 312"/>
                <a:gd name="T12" fmla="*/ 24 w 312"/>
                <a:gd name="T13" fmla="*/ 156 h 312"/>
                <a:gd name="T14" fmla="*/ 156 w 312"/>
                <a:gd name="T15" fmla="*/ 24 h 312"/>
                <a:gd name="T16" fmla="*/ 288 w 312"/>
                <a:gd name="T17" fmla="*/ 156 h 312"/>
                <a:gd name="T18" fmla="*/ 156 w 312"/>
                <a:gd name="T19" fmla="*/ 288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2" h="312">
                  <a:moveTo>
                    <a:pt x="156" y="0"/>
                  </a:moveTo>
                  <a:cubicBezTo>
                    <a:pt x="70" y="0"/>
                    <a:pt x="0" y="70"/>
                    <a:pt x="0" y="156"/>
                  </a:cubicBezTo>
                  <a:cubicBezTo>
                    <a:pt x="0" y="242"/>
                    <a:pt x="70" y="312"/>
                    <a:pt x="156" y="312"/>
                  </a:cubicBezTo>
                  <a:cubicBezTo>
                    <a:pt x="242" y="312"/>
                    <a:pt x="312" y="242"/>
                    <a:pt x="312" y="156"/>
                  </a:cubicBezTo>
                  <a:cubicBezTo>
                    <a:pt x="312" y="70"/>
                    <a:pt x="242" y="0"/>
                    <a:pt x="156" y="0"/>
                  </a:cubicBezTo>
                  <a:close/>
                  <a:moveTo>
                    <a:pt x="156" y="288"/>
                  </a:moveTo>
                  <a:cubicBezTo>
                    <a:pt x="83" y="288"/>
                    <a:pt x="24" y="229"/>
                    <a:pt x="24" y="156"/>
                  </a:cubicBezTo>
                  <a:cubicBezTo>
                    <a:pt x="24" y="83"/>
                    <a:pt x="83" y="24"/>
                    <a:pt x="156" y="24"/>
                  </a:cubicBezTo>
                  <a:cubicBezTo>
                    <a:pt x="229" y="24"/>
                    <a:pt x="288" y="83"/>
                    <a:pt x="288" y="156"/>
                  </a:cubicBezTo>
                  <a:cubicBezTo>
                    <a:pt x="288" y="229"/>
                    <a:pt x="229" y="288"/>
                    <a:pt x="156" y="288"/>
                  </a:cubicBezTo>
                  <a:close/>
                </a:path>
              </a:pathLst>
            </a:custGeom>
            <a:solidFill>
              <a:srgbClr val="00463A"/>
            </a:solidFill>
            <a:ln>
              <a:noFill/>
            </a:ln>
            <a:extLst>
              <a:ext uri="{91240B29-F687-4F45-9708-019B960494DF}">
                <a14:hiddenLine xmlns:a14="http://schemas.microsoft.com/office/drawing/2010/main" w="9525">
                  <a:solidFill>
                    <a:srgbClr val="000000"/>
                  </a:solidFill>
                  <a:round/>
                </a14:hiddenLine>
              </a:ext>
            </a:extLst>
          </p:spPr>
          <p:txBody>
            <a:bodyPr/>
            <a:p>
              <a:pPr marL="0" marR="0" lvl="0" indent="0" algn="l" defTabSz="914400" rtl="0" eaLnBrk="1" fontAlgn="auto" latinLnBrk="0" hangingPunct="1">
                <a:lnSpc>
                  <a:spcPct val="13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体视界法棍体" panose="02010601030101010101" pitchFamily="2" charset="-122"/>
                <a:ea typeface="字体视界法棍体" panose="02010601030101010101" pitchFamily="2" charset="-122"/>
                <a:sym typeface="方正宋刻本秀楷简体" panose="02000000000000000000" pitchFamily="2" charset="-122"/>
              </a:endParaRPr>
            </a:p>
          </p:txBody>
        </p:sp>
        <p:sp>
          <p:nvSpPr>
            <p:cNvPr id="25" name="Freeform 10"/>
            <p:cNvSpPr/>
            <p:nvPr/>
          </p:nvSpPr>
          <p:spPr bwMode="auto">
            <a:xfrm>
              <a:off x="2447" y="805"/>
              <a:ext cx="286" cy="434"/>
            </a:xfrm>
            <a:custGeom>
              <a:avLst/>
              <a:gdLst>
                <a:gd name="T0" fmla="*/ 120 w 120"/>
                <a:gd name="T1" fmla="*/ 117 h 182"/>
                <a:gd name="T2" fmla="*/ 113 w 120"/>
                <a:gd name="T3" fmla="*/ 94 h 182"/>
                <a:gd name="T4" fmla="*/ 97 w 120"/>
                <a:gd name="T5" fmla="*/ 81 h 182"/>
                <a:gd name="T6" fmla="*/ 62 w 120"/>
                <a:gd name="T7" fmla="*/ 71 h 182"/>
                <a:gd name="T8" fmla="*/ 46 w 120"/>
                <a:gd name="T9" fmla="*/ 65 h 182"/>
                <a:gd name="T10" fmla="*/ 43 w 120"/>
                <a:gd name="T11" fmla="*/ 57 h 182"/>
                <a:gd name="T12" fmla="*/ 61 w 120"/>
                <a:gd name="T13" fmla="*/ 44 h 182"/>
                <a:gd name="T14" fmla="*/ 81 w 120"/>
                <a:gd name="T15" fmla="*/ 51 h 182"/>
                <a:gd name="T16" fmla="*/ 85 w 120"/>
                <a:gd name="T17" fmla="*/ 56 h 182"/>
                <a:gd name="T18" fmla="*/ 85 w 120"/>
                <a:gd name="T19" fmla="*/ 56 h 182"/>
                <a:gd name="T20" fmla="*/ 85 w 120"/>
                <a:gd name="T21" fmla="*/ 56 h 182"/>
                <a:gd name="T22" fmla="*/ 88 w 120"/>
                <a:gd name="T23" fmla="*/ 58 h 182"/>
                <a:gd name="T24" fmla="*/ 114 w 120"/>
                <a:gd name="T25" fmla="*/ 58 h 182"/>
                <a:gd name="T26" fmla="*/ 117 w 120"/>
                <a:gd name="T27" fmla="*/ 55 h 182"/>
                <a:gd name="T28" fmla="*/ 116 w 120"/>
                <a:gd name="T29" fmla="*/ 51 h 182"/>
                <a:gd name="T30" fmla="*/ 75 w 120"/>
                <a:gd name="T31" fmla="*/ 20 h 182"/>
                <a:gd name="T32" fmla="*/ 75 w 120"/>
                <a:gd name="T33" fmla="*/ 5 h 182"/>
                <a:gd name="T34" fmla="*/ 70 w 120"/>
                <a:gd name="T35" fmla="*/ 0 h 182"/>
                <a:gd name="T36" fmla="*/ 50 w 120"/>
                <a:gd name="T37" fmla="*/ 0 h 182"/>
                <a:gd name="T38" fmla="*/ 45 w 120"/>
                <a:gd name="T39" fmla="*/ 5 h 182"/>
                <a:gd name="T40" fmla="*/ 45 w 120"/>
                <a:gd name="T41" fmla="*/ 20 h 182"/>
                <a:gd name="T42" fmla="*/ 17 w 120"/>
                <a:gd name="T43" fmla="*/ 35 h 182"/>
                <a:gd name="T44" fmla="*/ 7 w 120"/>
                <a:gd name="T45" fmla="*/ 63 h 182"/>
                <a:gd name="T46" fmla="*/ 16 w 120"/>
                <a:gd name="T47" fmla="*/ 88 h 182"/>
                <a:gd name="T48" fmla="*/ 63 w 120"/>
                <a:gd name="T49" fmla="*/ 107 h 182"/>
                <a:gd name="T50" fmla="*/ 78 w 120"/>
                <a:gd name="T51" fmla="*/ 112 h 182"/>
                <a:gd name="T52" fmla="*/ 83 w 120"/>
                <a:gd name="T53" fmla="*/ 123 h 182"/>
                <a:gd name="T54" fmla="*/ 63 w 120"/>
                <a:gd name="T55" fmla="*/ 136 h 182"/>
                <a:gd name="T56" fmla="*/ 48 w 120"/>
                <a:gd name="T57" fmla="*/ 133 h 182"/>
                <a:gd name="T58" fmla="*/ 35 w 120"/>
                <a:gd name="T59" fmla="*/ 121 h 182"/>
                <a:gd name="T60" fmla="*/ 34 w 120"/>
                <a:gd name="T61" fmla="*/ 120 h 182"/>
                <a:gd name="T62" fmla="*/ 34 w 120"/>
                <a:gd name="T63" fmla="*/ 120 h 182"/>
                <a:gd name="T64" fmla="*/ 32 w 120"/>
                <a:gd name="T65" fmla="*/ 118 h 182"/>
                <a:gd name="T66" fmla="*/ 3 w 120"/>
                <a:gd name="T67" fmla="*/ 118 h 182"/>
                <a:gd name="T68" fmla="*/ 0 w 120"/>
                <a:gd name="T69" fmla="*/ 121 h 182"/>
                <a:gd name="T70" fmla="*/ 0 w 120"/>
                <a:gd name="T71" fmla="*/ 123 h 182"/>
                <a:gd name="T72" fmla="*/ 45 w 120"/>
                <a:gd name="T73" fmla="*/ 161 h 182"/>
                <a:gd name="T74" fmla="*/ 45 w 120"/>
                <a:gd name="T75" fmla="*/ 177 h 182"/>
                <a:gd name="T76" fmla="*/ 50 w 120"/>
                <a:gd name="T77" fmla="*/ 182 h 182"/>
                <a:gd name="T78" fmla="*/ 70 w 120"/>
                <a:gd name="T79" fmla="*/ 182 h 182"/>
                <a:gd name="T80" fmla="*/ 75 w 120"/>
                <a:gd name="T81" fmla="*/ 177 h 182"/>
                <a:gd name="T82" fmla="*/ 75 w 120"/>
                <a:gd name="T83" fmla="*/ 161 h 182"/>
                <a:gd name="T84" fmla="*/ 107 w 120"/>
                <a:gd name="T85" fmla="*/ 147 h 182"/>
                <a:gd name="T86" fmla="*/ 120 w 120"/>
                <a:gd name="T87" fmla="*/ 117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0" h="182">
                  <a:moveTo>
                    <a:pt x="120" y="117"/>
                  </a:moveTo>
                  <a:cubicBezTo>
                    <a:pt x="120" y="108"/>
                    <a:pt x="118" y="101"/>
                    <a:pt x="113" y="94"/>
                  </a:cubicBezTo>
                  <a:cubicBezTo>
                    <a:pt x="109" y="88"/>
                    <a:pt x="104" y="84"/>
                    <a:pt x="97" y="81"/>
                  </a:cubicBezTo>
                  <a:cubicBezTo>
                    <a:pt x="90" y="78"/>
                    <a:pt x="78" y="75"/>
                    <a:pt x="62" y="71"/>
                  </a:cubicBezTo>
                  <a:cubicBezTo>
                    <a:pt x="51" y="69"/>
                    <a:pt x="48" y="67"/>
                    <a:pt x="46" y="65"/>
                  </a:cubicBezTo>
                  <a:cubicBezTo>
                    <a:pt x="44" y="63"/>
                    <a:pt x="43" y="60"/>
                    <a:pt x="43" y="57"/>
                  </a:cubicBezTo>
                  <a:cubicBezTo>
                    <a:pt x="43" y="52"/>
                    <a:pt x="45" y="44"/>
                    <a:pt x="61" y="44"/>
                  </a:cubicBezTo>
                  <a:cubicBezTo>
                    <a:pt x="69" y="44"/>
                    <a:pt x="76" y="46"/>
                    <a:pt x="81" y="51"/>
                  </a:cubicBezTo>
                  <a:cubicBezTo>
                    <a:pt x="82" y="52"/>
                    <a:pt x="84" y="54"/>
                    <a:pt x="85" y="56"/>
                  </a:cubicBezTo>
                  <a:cubicBezTo>
                    <a:pt x="85" y="56"/>
                    <a:pt x="85" y="56"/>
                    <a:pt x="85" y="56"/>
                  </a:cubicBezTo>
                  <a:cubicBezTo>
                    <a:pt x="85" y="56"/>
                    <a:pt x="85" y="56"/>
                    <a:pt x="85" y="56"/>
                  </a:cubicBezTo>
                  <a:cubicBezTo>
                    <a:pt x="86" y="57"/>
                    <a:pt x="87" y="58"/>
                    <a:pt x="88" y="58"/>
                  </a:cubicBezTo>
                  <a:cubicBezTo>
                    <a:pt x="114" y="58"/>
                    <a:pt x="114" y="58"/>
                    <a:pt x="114" y="58"/>
                  </a:cubicBezTo>
                  <a:cubicBezTo>
                    <a:pt x="115" y="58"/>
                    <a:pt x="117" y="57"/>
                    <a:pt x="117" y="55"/>
                  </a:cubicBezTo>
                  <a:cubicBezTo>
                    <a:pt x="117" y="54"/>
                    <a:pt x="116" y="53"/>
                    <a:pt x="116" y="51"/>
                  </a:cubicBezTo>
                  <a:cubicBezTo>
                    <a:pt x="109" y="34"/>
                    <a:pt x="96" y="23"/>
                    <a:pt x="75" y="20"/>
                  </a:cubicBezTo>
                  <a:cubicBezTo>
                    <a:pt x="75" y="5"/>
                    <a:pt x="75" y="5"/>
                    <a:pt x="75" y="5"/>
                  </a:cubicBezTo>
                  <a:cubicBezTo>
                    <a:pt x="75" y="2"/>
                    <a:pt x="73" y="0"/>
                    <a:pt x="70" y="0"/>
                  </a:cubicBezTo>
                  <a:cubicBezTo>
                    <a:pt x="50" y="0"/>
                    <a:pt x="50" y="0"/>
                    <a:pt x="50" y="0"/>
                  </a:cubicBezTo>
                  <a:cubicBezTo>
                    <a:pt x="47" y="0"/>
                    <a:pt x="45" y="2"/>
                    <a:pt x="45" y="5"/>
                  </a:cubicBezTo>
                  <a:cubicBezTo>
                    <a:pt x="45" y="20"/>
                    <a:pt x="45" y="20"/>
                    <a:pt x="45" y="20"/>
                  </a:cubicBezTo>
                  <a:cubicBezTo>
                    <a:pt x="33" y="23"/>
                    <a:pt x="23" y="28"/>
                    <a:pt x="17" y="35"/>
                  </a:cubicBezTo>
                  <a:cubicBezTo>
                    <a:pt x="10" y="43"/>
                    <a:pt x="7" y="53"/>
                    <a:pt x="7" y="63"/>
                  </a:cubicBezTo>
                  <a:cubicBezTo>
                    <a:pt x="7" y="73"/>
                    <a:pt x="10" y="81"/>
                    <a:pt x="16" y="88"/>
                  </a:cubicBezTo>
                  <a:cubicBezTo>
                    <a:pt x="23" y="96"/>
                    <a:pt x="38" y="102"/>
                    <a:pt x="63" y="107"/>
                  </a:cubicBezTo>
                  <a:cubicBezTo>
                    <a:pt x="70" y="109"/>
                    <a:pt x="75" y="110"/>
                    <a:pt x="78" y="112"/>
                  </a:cubicBezTo>
                  <a:cubicBezTo>
                    <a:pt x="81" y="115"/>
                    <a:pt x="83" y="119"/>
                    <a:pt x="83" y="123"/>
                  </a:cubicBezTo>
                  <a:cubicBezTo>
                    <a:pt x="83" y="129"/>
                    <a:pt x="80" y="136"/>
                    <a:pt x="63" y="136"/>
                  </a:cubicBezTo>
                  <a:cubicBezTo>
                    <a:pt x="57" y="136"/>
                    <a:pt x="52" y="135"/>
                    <a:pt x="48" y="133"/>
                  </a:cubicBezTo>
                  <a:cubicBezTo>
                    <a:pt x="42" y="131"/>
                    <a:pt x="38" y="127"/>
                    <a:pt x="35" y="121"/>
                  </a:cubicBezTo>
                  <a:cubicBezTo>
                    <a:pt x="34" y="120"/>
                    <a:pt x="34" y="120"/>
                    <a:pt x="34" y="120"/>
                  </a:cubicBezTo>
                  <a:cubicBezTo>
                    <a:pt x="34" y="120"/>
                    <a:pt x="34" y="120"/>
                    <a:pt x="34" y="120"/>
                  </a:cubicBezTo>
                  <a:cubicBezTo>
                    <a:pt x="34" y="119"/>
                    <a:pt x="33" y="118"/>
                    <a:pt x="32" y="118"/>
                  </a:cubicBezTo>
                  <a:cubicBezTo>
                    <a:pt x="3" y="118"/>
                    <a:pt x="3" y="118"/>
                    <a:pt x="3" y="118"/>
                  </a:cubicBezTo>
                  <a:cubicBezTo>
                    <a:pt x="1" y="118"/>
                    <a:pt x="0" y="120"/>
                    <a:pt x="0" y="121"/>
                  </a:cubicBezTo>
                  <a:cubicBezTo>
                    <a:pt x="0" y="122"/>
                    <a:pt x="0" y="123"/>
                    <a:pt x="0" y="123"/>
                  </a:cubicBezTo>
                  <a:cubicBezTo>
                    <a:pt x="7" y="145"/>
                    <a:pt x="22" y="158"/>
                    <a:pt x="45" y="161"/>
                  </a:cubicBezTo>
                  <a:cubicBezTo>
                    <a:pt x="45" y="177"/>
                    <a:pt x="45" y="177"/>
                    <a:pt x="45" y="177"/>
                  </a:cubicBezTo>
                  <a:cubicBezTo>
                    <a:pt x="45" y="180"/>
                    <a:pt x="47" y="182"/>
                    <a:pt x="50" y="182"/>
                  </a:cubicBezTo>
                  <a:cubicBezTo>
                    <a:pt x="70" y="182"/>
                    <a:pt x="70" y="182"/>
                    <a:pt x="70" y="182"/>
                  </a:cubicBezTo>
                  <a:cubicBezTo>
                    <a:pt x="73" y="182"/>
                    <a:pt x="75" y="180"/>
                    <a:pt x="75" y="177"/>
                  </a:cubicBezTo>
                  <a:cubicBezTo>
                    <a:pt x="75" y="161"/>
                    <a:pt x="75" y="161"/>
                    <a:pt x="75" y="161"/>
                  </a:cubicBezTo>
                  <a:cubicBezTo>
                    <a:pt x="88" y="159"/>
                    <a:pt x="99" y="154"/>
                    <a:pt x="107" y="147"/>
                  </a:cubicBezTo>
                  <a:cubicBezTo>
                    <a:pt x="116" y="139"/>
                    <a:pt x="120" y="129"/>
                    <a:pt x="120" y="117"/>
                  </a:cubicBezTo>
                  <a:close/>
                </a:path>
              </a:pathLst>
            </a:custGeom>
            <a:solidFill>
              <a:srgbClr val="00463A"/>
            </a:solidFill>
            <a:ln>
              <a:noFill/>
            </a:ln>
            <a:extLst>
              <a:ext uri="{91240B29-F687-4F45-9708-019B960494DF}">
                <a14:hiddenLine xmlns:a14="http://schemas.microsoft.com/office/drawing/2010/main" w="9525">
                  <a:solidFill>
                    <a:srgbClr val="000000"/>
                  </a:solidFill>
                  <a:round/>
                </a14:hiddenLine>
              </a:ext>
            </a:extLst>
          </p:spPr>
          <p:txBody>
            <a:bodyPr/>
            <a:p>
              <a:pPr marL="0" marR="0" lvl="0" indent="0" algn="l" defTabSz="914400" rtl="0" eaLnBrk="1" fontAlgn="auto" latinLnBrk="0" hangingPunct="1">
                <a:lnSpc>
                  <a:spcPct val="13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体视界法棍体" panose="02010601030101010101" pitchFamily="2" charset="-122"/>
                <a:ea typeface="字体视界法棍体" panose="02010601030101010101" pitchFamily="2" charset="-122"/>
                <a:sym typeface="方正宋刻本秀楷简体" panose="02000000000000000000" pitchFamily="2" charset="-122"/>
              </a:endParaRPr>
            </a:p>
          </p:txBody>
        </p:sp>
      </p:grpSp>
      <p:sp>
        <p:nvSpPr>
          <p:cNvPr id="27" name="椭圆 26"/>
          <p:cNvSpPr>
            <a:spLocks noChangeAspect="1"/>
          </p:cNvSpPr>
          <p:nvPr/>
        </p:nvSpPr>
        <p:spPr bwMode="auto">
          <a:xfrm>
            <a:off x="4387850" y="1970088"/>
            <a:ext cx="720725" cy="7207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3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体视界法棍体" panose="02010601030101010101" pitchFamily="2" charset="-122"/>
              <a:ea typeface="字体视界法棍体" panose="02010601030101010101" pitchFamily="2" charset="-122"/>
              <a:sym typeface="方正宋刻本秀楷简体" panose="02000000000000000000" pitchFamily="2" charset="-122"/>
            </a:endParaRPr>
          </a:p>
        </p:txBody>
      </p:sp>
      <p:sp>
        <p:nvSpPr>
          <p:cNvPr id="11288" name="Freeform 14"/>
          <p:cNvSpPr>
            <a:spLocks noChangeAspect="1" noEditPoints="1"/>
          </p:cNvSpPr>
          <p:nvPr/>
        </p:nvSpPr>
        <p:spPr bwMode="auto">
          <a:xfrm>
            <a:off x="4518989" y="2060179"/>
            <a:ext cx="458446" cy="540544"/>
          </a:xfrm>
          <a:custGeom>
            <a:avLst/>
            <a:gdLst>
              <a:gd name="T0" fmla="*/ 228993 w 264"/>
              <a:gd name="T1" fmla="*/ 0 h 312"/>
              <a:gd name="T2" fmla="*/ 0 w 264"/>
              <a:gd name="T3" fmla="*/ 228462 h 312"/>
              <a:gd name="T4" fmla="*/ 135314 w 264"/>
              <a:gd name="T5" fmla="*/ 436154 h 312"/>
              <a:gd name="T6" fmla="*/ 135314 w 264"/>
              <a:gd name="T7" fmla="*/ 446538 h 312"/>
              <a:gd name="T8" fmla="*/ 228993 w 264"/>
              <a:gd name="T9" fmla="*/ 540000 h 312"/>
              <a:gd name="T10" fmla="*/ 322671 w 264"/>
              <a:gd name="T11" fmla="*/ 446538 h 312"/>
              <a:gd name="T12" fmla="*/ 322671 w 264"/>
              <a:gd name="T13" fmla="*/ 436154 h 312"/>
              <a:gd name="T14" fmla="*/ 457985 w 264"/>
              <a:gd name="T15" fmla="*/ 228462 h 312"/>
              <a:gd name="T16" fmla="*/ 228993 w 264"/>
              <a:gd name="T17" fmla="*/ 0 h 312"/>
              <a:gd name="T18" fmla="*/ 241136 w 264"/>
              <a:gd name="T19" fmla="*/ 415385 h 312"/>
              <a:gd name="T20" fmla="*/ 228993 w 264"/>
              <a:gd name="T21" fmla="*/ 415385 h 312"/>
              <a:gd name="T22" fmla="*/ 216849 w 264"/>
              <a:gd name="T23" fmla="*/ 415385 h 312"/>
              <a:gd name="T24" fmla="*/ 216849 w 264"/>
              <a:gd name="T25" fmla="*/ 280385 h 312"/>
              <a:gd name="T26" fmla="*/ 241136 w 264"/>
              <a:gd name="T27" fmla="*/ 280385 h 312"/>
              <a:gd name="T28" fmla="*/ 241136 w 264"/>
              <a:gd name="T29" fmla="*/ 415385 h 312"/>
              <a:gd name="T30" fmla="*/ 261954 w 264"/>
              <a:gd name="T31" fmla="*/ 411923 h 312"/>
              <a:gd name="T32" fmla="*/ 261954 w 264"/>
              <a:gd name="T33" fmla="*/ 223269 h 312"/>
              <a:gd name="T34" fmla="*/ 241136 w 264"/>
              <a:gd name="T35" fmla="*/ 223269 h 312"/>
              <a:gd name="T36" fmla="*/ 241136 w 264"/>
              <a:gd name="T37" fmla="*/ 259615 h 312"/>
              <a:gd name="T38" fmla="*/ 216849 w 264"/>
              <a:gd name="T39" fmla="*/ 259615 h 312"/>
              <a:gd name="T40" fmla="*/ 216849 w 264"/>
              <a:gd name="T41" fmla="*/ 223269 h 312"/>
              <a:gd name="T42" fmla="*/ 196031 w 264"/>
              <a:gd name="T43" fmla="*/ 223269 h 312"/>
              <a:gd name="T44" fmla="*/ 196031 w 264"/>
              <a:gd name="T45" fmla="*/ 411923 h 312"/>
              <a:gd name="T46" fmla="*/ 41635 w 264"/>
              <a:gd name="T47" fmla="*/ 228462 h 312"/>
              <a:gd name="T48" fmla="*/ 228993 w 264"/>
              <a:gd name="T49" fmla="*/ 41538 h 312"/>
              <a:gd name="T50" fmla="*/ 416350 w 264"/>
              <a:gd name="T51" fmla="*/ 228462 h 312"/>
              <a:gd name="T52" fmla="*/ 261954 w 264"/>
              <a:gd name="T53" fmla="*/ 411923 h 312"/>
              <a:gd name="T54" fmla="*/ 159601 w 264"/>
              <a:gd name="T55" fmla="*/ 167885 h 312"/>
              <a:gd name="T56" fmla="*/ 104088 w 264"/>
              <a:gd name="T57" fmla="*/ 223269 h 312"/>
              <a:gd name="T58" fmla="*/ 159601 w 264"/>
              <a:gd name="T59" fmla="*/ 280385 h 312"/>
              <a:gd name="T60" fmla="*/ 175214 w 264"/>
              <a:gd name="T61" fmla="*/ 280385 h 312"/>
              <a:gd name="T62" fmla="*/ 175214 w 264"/>
              <a:gd name="T63" fmla="*/ 259615 h 312"/>
              <a:gd name="T64" fmla="*/ 159601 w 264"/>
              <a:gd name="T65" fmla="*/ 259615 h 312"/>
              <a:gd name="T66" fmla="*/ 124905 w 264"/>
              <a:gd name="T67" fmla="*/ 223269 h 312"/>
              <a:gd name="T68" fmla="*/ 159601 w 264"/>
              <a:gd name="T69" fmla="*/ 188654 h 312"/>
              <a:gd name="T70" fmla="*/ 196031 w 264"/>
              <a:gd name="T71" fmla="*/ 223269 h 312"/>
              <a:gd name="T72" fmla="*/ 216849 w 264"/>
              <a:gd name="T73" fmla="*/ 223269 h 312"/>
              <a:gd name="T74" fmla="*/ 159601 w 264"/>
              <a:gd name="T75" fmla="*/ 167885 h 312"/>
              <a:gd name="T76" fmla="*/ 298384 w 264"/>
              <a:gd name="T77" fmla="*/ 167885 h 312"/>
              <a:gd name="T78" fmla="*/ 241136 w 264"/>
              <a:gd name="T79" fmla="*/ 223269 h 312"/>
              <a:gd name="T80" fmla="*/ 261954 w 264"/>
              <a:gd name="T81" fmla="*/ 223269 h 312"/>
              <a:gd name="T82" fmla="*/ 298384 w 264"/>
              <a:gd name="T83" fmla="*/ 188654 h 312"/>
              <a:gd name="T84" fmla="*/ 333080 w 264"/>
              <a:gd name="T85" fmla="*/ 223269 h 312"/>
              <a:gd name="T86" fmla="*/ 300119 w 264"/>
              <a:gd name="T87" fmla="*/ 259615 h 312"/>
              <a:gd name="T88" fmla="*/ 298384 w 264"/>
              <a:gd name="T89" fmla="*/ 259615 h 312"/>
              <a:gd name="T90" fmla="*/ 298384 w 264"/>
              <a:gd name="T91" fmla="*/ 259615 h 312"/>
              <a:gd name="T92" fmla="*/ 298384 w 264"/>
              <a:gd name="T93" fmla="*/ 259615 h 312"/>
              <a:gd name="T94" fmla="*/ 284506 w 264"/>
              <a:gd name="T95" fmla="*/ 259615 h 312"/>
              <a:gd name="T96" fmla="*/ 284506 w 264"/>
              <a:gd name="T97" fmla="*/ 280385 h 312"/>
              <a:gd name="T98" fmla="*/ 298384 w 264"/>
              <a:gd name="T99" fmla="*/ 280385 h 312"/>
              <a:gd name="T100" fmla="*/ 298384 w 264"/>
              <a:gd name="T101" fmla="*/ 280385 h 312"/>
              <a:gd name="T102" fmla="*/ 300119 w 264"/>
              <a:gd name="T103" fmla="*/ 280385 h 312"/>
              <a:gd name="T104" fmla="*/ 353898 w 264"/>
              <a:gd name="T105" fmla="*/ 223269 h 312"/>
              <a:gd name="T106" fmla="*/ 298384 w 264"/>
              <a:gd name="T107" fmla="*/ 167885 h 31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64" h="312">
                <a:moveTo>
                  <a:pt x="132" y="0"/>
                </a:moveTo>
                <a:cubicBezTo>
                  <a:pt x="59" y="0"/>
                  <a:pt x="0" y="59"/>
                  <a:pt x="0" y="132"/>
                </a:cubicBezTo>
                <a:cubicBezTo>
                  <a:pt x="0" y="186"/>
                  <a:pt x="32" y="232"/>
                  <a:pt x="78" y="252"/>
                </a:cubicBezTo>
                <a:cubicBezTo>
                  <a:pt x="78" y="258"/>
                  <a:pt x="78" y="258"/>
                  <a:pt x="78" y="258"/>
                </a:cubicBezTo>
                <a:cubicBezTo>
                  <a:pt x="78" y="288"/>
                  <a:pt x="102" y="312"/>
                  <a:pt x="132" y="312"/>
                </a:cubicBezTo>
                <a:cubicBezTo>
                  <a:pt x="162" y="312"/>
                  <a:pt x="186" y="288"/>
                  <a:pt x="186" y="258"/>
                </a:cubicBezTo>
                <a:cubicBezTo>
                  <a:pt x="186" y="252"/>
                  <a:pt x="186" y="252"/>
                  <a:pt x="186" y="252"/>
                </a:cubicBezTo>
                <a:cubicBezTo>
                  <a:pt x="232" y="232"/>
                  <a:pt x="264" y="186"/>
                  <a:pt x="264" y="132"/>
                </a:cubicBezTo>
                <a:cubicBezTo>
                  <a:pt x="264" y="59"/>
                  <a:pt x="205" y="0"/>
                  <a:pt x="132" y="0"/>
                </a:cubicBezTo>
                <a:close/>
                <a:moveTo>
                  <a:pt x="139" y="240"/>
                </a:moveTo>
                <a:cubicBezTo>
                  <a:pt x="137" y="240"/>
                  <a:pt x="134" y="240"/>
                  <a:pt x="132" y="240"/>
                </a:cubicBezTo>
                <a:cubicBezTo>
                  <a:pt x="130" y="240"/>
                  <a:pt x="127" y="240"/>
                  <a:pt x="125" y="240"/>
                </a:cubicBezTo>
                <a:cubicBezTo>
                  <a:pt x="125" y="162"/>
                  <a:pt x="125" y="162"/>
                  <a:pt x="125" y="162"/>
                </a:cubicBezTo>
                <a:cubicBezTo>
                  <a:pt x="139" y="162"/>
                  <a:pt x="139" y="162"/>
                  <a:pt x="139" y="162"/>
                </a:cubicBezTo>
                <a:lnTo>
                  <a:pt x="139" y="240"/>
                </a:lnTo>
                <a:close/>
                <a:moveTo>
                  <a:pt x="151" y="238"/>
                </a:moveTo>
                <a:cubicBezTo>
                  <a:pt x="151" y="129"/>
                  <a:pt x="151" y="129"/>
                  <a:pt x="151" y="129"/>
                </a:cubicBezTo>
                <a:cubicBezTo>
                  <a:pt x="139" y="129"/>
                  <a:pt x="139" y="129"/>
                  <a:pt x="139" y="129"/>
                </a:cubicBezTo>
                <a:cubicBezTo>
                  <a:pt x="139" y="150"/>
                  <a:pt x="139" y="150"/>
                  <a:pt x="139" y="150"/>
                </a:cubicBezTo>
                <a:cubicBezTo>
                  <a:pt x="125" y="150"/>
                  <a:pt x="125" y="150"/>
                  <a:pt x="125" y="150"/>
                </a:cubicBezTo>
                <a:cubicBezTo>
                  <a:pt x="125" y="129"/>
                  <a:pt x="125" y="129"/>
                  <a:pt x="125" y="129"/>
                </a:cubicBezTo>
                <a:cubicBezTo>
                  <a:pt x="113" y="129"/>
                  <a:pt x="113" y="129"/>
                  <a:pt x="113" y="129"/>
                </a:cubicBezTo>
                <a:cubicBezTo>
                  <a:pt x="113" y="238"/>
                  <a:pt x="113" y="238"/>
                  <a:pt x="113" y="238"/>
                </a:cubicBezTo>
                <a:cubicBezTo>
                  <a:pt x="62" y="229"/>
                  <a:pt x="24" y="185"/>
                  <a:pt x="24" y="132"/>
                </a:cubicBezTo>
                <a:cubicBezTo>
                  <a:pt x="24" y="72"/>
                  <a:pt x="72" y="24"/>
                  <a:pt x="132" y="24"/>
                </a:cubicBezTo>
                <a:cubicBezTo>
                  <a:pt x="192" y="24"/>
                  <a:pt x="240" y="72"/>
                  <a:pt x="240" y="132"/>
                </a:cubicBezTo>
                <a:cubicBezTo>
                  <a:pt x="240" y="185"/>
                  <a:pt x="202" y="229"/>
                  <a:pt x="151" y="238"/>
                </a:cubicBezTo>
                <a:close/>
                <a:moveTo>
                  <a:pt x="92" y="97"/>
                </a:moveTo>
                <a:cubicBezTo>
                  <a:pt x="75" y="97"/>
                  <a:pt x="60" y="112"/>
                  <a:pt x="60" y="129"/>
                </a:cubicBezTo>
                <a:cubicBezTo>
                  <a:pt x="60" y="147"/>
                  <a:pt x="75" y="162"/>
                  <a:pt x="92" y="162"/>
                </a:cubicBezTo>
                <a:cubicBezTo>
                  <a:pt x="101" y="162"/>
                  <a:pt x="101" y="162"/>
                  <a:pt x="101" y="162"/>
                </a:cubicBezTo>
                <a:cubicBezTo>
                  <a:pt x="101" y="150"/>
                  <a:pt x="101" y="150"/>
                  <a:pt x="101" y="150"/>
                </a:cubicBezTo>
                <a:cubicBezTo>
                  <a:pt x="92" y="150"/>
                  <a:pt x="92" y="150"/>
                  <a:pt x="92" y="150"/>
                </a:cubicBezTo>
                <a:cubicBezTo>
                  <a:pt x="81" y="150"/>
                  <a:pt x="72" y="141"/>
                  <a:pt x="72" y="129"/>
                </a:cubicBezTo>
                <a:cubicBezTo>
                  <a:pt x="72" y="118"/>
                  <a:pt x="81" y="109"/>
                  <a:pt x="92" y="109"/>
                </a:cubicBezTo>
                <a:cubicBezTo>
                  <a:pt x="104" y="109"/>
                  <a:pt x="113" y="118"/>
                  <a:pt x="113" y="129"/>
                </a:cubicBezTo>
                <a:cubicBezTo>
                  <a:pt x="125" y="129"/>
                  <a:pt x="125" y="129"/>
                  <a:pt x="125" y="129"/>
                </a:cubicBezTo>
                <a:cubicBezTo>
                  <a:pt x="125" y="112"/>
                  <a:pt x="110" y="97"/>
                  <a:pt x="92" y="97"/>
                </a:cubicBezTo>
                <a:close/>
                <a:moveTo>
                  <a:pt x="172" y="97"/>
                </a:moveTo>
                <a:cubicBezTo>
                  <a:pt x="154" y="97"/>
                  <a:pt x="139" y="112"/>
                  <a:pt x="139" y="129"/>
                </a:cubicBezTo>
                <a:cubicBezTo>
                  <a:pt x="151" y="129"/>
                  <a:pt x="151" y="129"/>
                  <a:pt x="151" y="129"/>
                </a:cubicBezTo>
                <a:cubicBezTo>
                  <a:pt x="151" y="118"/>
                  <a:pt x="160" y="109"/>
                  <a:pt x="172" y="109"/>
                </a:cubicBezTo>
                <a:cubicBezTo>
                  <a:pt x="183" y="109"/>
                  <a:pt x="192" y="118"/>
                  <a:pt x="192" y="129"/>
                </a:cubicBezTo>
                <a:cubicBezTo>
                  <a:pt x="192" y="140"/>
                  <a:pt x="184" y="149"/>
                  <a:pt x="173" y="150"/>
                </a:cubicBezTo>
                <a:cubicBezTo>
                  <a:pt x="172" y="150"/>
                  <a:pt x="172" y="150"/>
                  <a:pt x="172" y="150"/>
                </a:cubicBezTo>
                <a:cubicBezTo>
                  <a:pt x="172" y="150"/>
                  <a:pt x="172" y="150"/>
                  <a:pt x="172" y="150"/>
                </a:cubicBezTo>
                <a:cubicBezTo>
                  <a:pt x="172" y="150"/>
                  <a:pt x="172" y="150"/>
                  <a:pt x="172" y="150"/>
                </a:cubicBezTo>
                <a:cubicBezTo>
                  <a:pt x="170" y="150"/>
                  <a:pt x="167" y="150"/>
                  <a:pt x="164" y="150"/>
                </a:cubicBezTo>
                <a:cubicBezTo>
                  <a:pt x="164" y="162"/>
                  <a:pt x="164" y="162"/>
                  <a:pt x="164" y="162"/>
                </a:cubicBezTo>
                <a:cubicBezTo>
                  <a:pt x="166" y="162"/>
                  <a:pt x="170" y="162"/>
                  <a:pt x="172" y="162"/>
                </a:cubicBezTo>
                <a:cubicBezTo>
                  <a:pt x="172" y="162"/>
                  <a:pt x="172" y="162"/>
                  <a:pt x="172" y="162"/>
                </a:cubicBezTo>
                <a:cubicBezTo>
                  <a:pt x="172" y="162"/>
                  <a:pt x="173" y="162"/>
                  <a:pt x="173" y="162"/>
                </a:cubicBezTo>
                <a:cubicBezTo>
                  <a:pt x="191" y="161"/>
                  <a:pt x="204" y="147"/>
                  <a:pt x="204" y="129"/>
                </a:cubicBezTo>
                <a:cubicBezTo>
                  <a:pt x="204" y="112"/>
                  <a:pt x="189" y="97"/>
                  <a:pt x="172" y="97"/>
                </a:cubicBezTo>
                <a:close/>
              </a:path>
            </a:pathLst>
          </a:custGeom>
          <a:solidFill>
            <a:srgbClr val="00463A"/>
          </a:solidFill>
          <a:ln>
            <a:noFill/>
          </a:ln>
        </p:spPr>
        <p:txBody>
          <a:bodyPr/>
          <a:p>
            <a:pPr marL="0" marR="0" lvl="0" indent="0" algn="l" defTabSz="914400" rtl="0" eaLnBrk="1" fontAlgn="auto" latinLnBrk="0" hangingPunct="1">
              <a:lnSpc>
                <a:spcPct val="13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体视界法棍体" panose="02010601030101010101" pitchFamily="2" charset="-122"/>
              <a:ea typeface="字体视界法棍体" panose="02010601030101010101" pitchFamily="2" charset="-122"/>
              <a:sym typeface="方正宋刻本秀楷简体" panose="02000000000000000000" pitchFamily="2" charset="-122"/>
            </a:endParaRPr>
          </a:p>
        </p:txBody>
      </p:sp>
      <p:sp>
        <p:nvSpPr>
          <p:cNvPr id="30" name="椭圆 29"/>
          <p:cNvSpPr>
            <a:spLocks noChangeAspect="1"/>
          </p:cNvSpPr>
          <p:nvPr/>
        </p:nvSpPr>
        <p:spPr bwMode="auto">
          <a:xfrm>
            <a:off x="7072313" y="1970088"/>
            <a:ext cx="719137" cy="7207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3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体视界法棍体" panose="02010601030101010101" pitchFamily="2" charset="-122"/>
              <a:ea typeface="字体视界法棍体" panose="02010601030101010101" pitchFamily="2" charset="-122"/>
              <a:sym typeface="方正宋刻本秀楷简体" panose="02000000000000000000" pitchFamily="2" charset="-122"/>
            </a:endParaRPr>
          </a:p>
        </p:txBody>
      </p:sp>
      <p:sp>
        <p:nvSpPr>
          <p:cNvPr id="11286" name="Freeform 18"/>
          <p:cNvSpPr>
            <a:spLocks noChangeAspect="1" noEditPoints="1"/>
          </p:cNvSpPr>
          <p:nvPr/>
        </p:nvSpPr>
        <p:spPr bwMode="auto">
          <a:xfrm>
            <a:off x="7162205" y="2060179"/>
            <a:ext cx="539353" cy="540544"/>
          </a:xfrm>
          <a:custGeom>
            <a:avLst/>
            <a:gdLst>
              <a:gd name="T0" fmla="*/ 270000 w 312"/>
              <a:gd name="T1" fmla="*/ 0 h 312"/>
              <a:gd name="T2" fmla="*/ 0 w 312"/>
              <a:gd name="T3" fmla="*/ 270000 h 312"/>
              <a:gd name="T4" fmla="*/ 270000 w 312"/>
              <a:gd name="T5" fmla="*/ 540000 h 312"/>
              <a:gd name="T6" fmla="*/ 540000 w 312"/>
              <a:gd name="T7" fmla="*/ 270000 h 312"/>
              <a:gd name="T8" fmla="*/ 270000 w 312"/>
              <a:gd name="T9" fmla="*/ 0 h 312"/>
              <a:gd name="T10" fmla="*/ 278654 w 312"/>
              <a:gd name="T11" fmla="*/ 491538 h 312"/>
              <a:gd name="T12" fmla="*/ 270000 w 312"/>
              <a:gd name="T13" fmla="*/ 495000 h 312"/>
              <a:gd name="T14" fmla="*/ 261346 w 312"/>
              <a:gd name="T15" fmla="*/ 491538 h 312"/>
              <a:gd name="T16" fmla="*/ 180000 w 312"/>
              <a:gd name="T17" fmla="*/ 365192 h 312"/>
              <a:gd name="T18" fmla="*/ 360000 w 312"/>
              <a:gd name="T19" fmla="*/ 363462 h 312"/>
              <a:gd name="T20" fmla="*/ 278654 w 312"/>
              <a:gd name="T21" fmla="*/ 491538 h 312"/>
              <a:gd name="T22" fmla="*/ 169615 w 312"/>
              <a:gd name="T23" fmla="*/ 323654 h 312"/>
              <a:gd name="T24" fmla="*/ 164423 w 312"/>
              <a:gd name="T25" fmla="*/ 270000 h 312"/>
              <a:gd name="T26" fmla="*/ 169615 w 312"/>
              <a:gd name="T27" fmla="*/ 216346 h 312"/>
              <a:gd name="T28" fmla="*/ 271731 w 312"/>
              <a:gd name="T29" fmla="*/ 228462 h 312"/>
              <a:gd name="T30" fmla="*/ 370385 w 312"/>
              <a:gd name="T31" fmla="*/ 216346 h 312"/>
              <a:gd name="T32" fmla="*/ 375577 w 312"/>
              <a:gd name="T33" fmla="*/ 270000 h 312"/>
              <a:gd name="T34" fmla="*/ 370385 w 312"/>
              <a:gd name="T35" fmla="*/ 323654 h 312"/>
              <a:gd name="T36" fmla="*/ 169615 w 312"/>
              <a:gd name="T37" fmla="*/ 323654 h 312"/>
              <a:gd name="T38" fmla="*/ 261346 w 312"/>
              <a:gd name="T39" fmla="*/ 48462 h 312"/>
              <a:gd name="T40" fmla="*/ 270000 w 312"/>
              <a:gd name="T41" fmla="*/ 45000 h 312"/>
              <a:gd name="T42" fmla="*/ 278654 w 312"/>
              <a:gd name="T43" fmla="*/ 48462 h 312"/>
              <a:gd name="T44" fmla="*/ 360000 w 312"/>
              <a:gd name="T45" fmla="*/ 176538 h 312"/>
              <a:gd name="T46" fmla="*/ 180000 w 312"/>
              <a:gd name="T47" fmla="*/ 174808 h 312"/>
              <a:gd name="T48" fmla="*/ 261346 w 312"/>
              <a:gd name="T49" fmla="*/ 48462 h 312"/>
              <a:gd name="T50" fmla="*/ 410192 w 312"/>
              <a:gd name="T51" fmla="*/ 204231 h 312"/>
              <a:gd name="T52" fmla="*/ 477692 w 312"/>
              <a:gd name="T53" fmla="*/ 173077 h 312"/>
              <a:gd name="T54" fmla="*/ 498462 w 312"/>
              <a:gd name="T55" fmla="*/ 270000 h 312"/>
              <a:gd name="T56" fmla="*/ 477692 w 312"/>
              <a:gd name="T57" fmla="*/ 366923 h 312"/>
              <a:gd name="T58" fmla="*/ 410192 w 312"/>
              <a:gd name="T59" fmla="*/ 335769 h 312"/>
              <a:gd name="T60" fmla="*/ 417115 w 312"/>
              <a:gd name="T61" fmla="*/ 270000 h 312"/>
              <a:gd name="T62" fmla="*/ 410192 w 312"/>
              <a:gd name="T63" fmla="*/ 204231 h 312"/>
              <a:gd name="T64" fmla="*/ 455192 w 312"/>
              <a:gd name="T65" fmla="*/ 136731 h 312"/>
              <a:gd name="T66" fmla="*/ 399808 w 312"/>
              <a:gd name="T67" fmla="*/ 164423 h 312"/>
              <a:gd name="T68" fmla="*/ 339231 w 312"/>
              <a:gd name="T69" fmla="*/ 51923 h 312"/>
              <a:gd name="T70" fmla="*/ 455192 w 312"/>
              <a:gd name="T71" fmla="*/ 136731 h 312"/>
              <a:gd name="T72" fmla="*/ 200769 w 312"/>
              <a:gd name="T73" fmla="*/ 51923 h 312"/>
              <a:gd name="T74" fmla="*/ 140192 w 312"/>
              <a:gd name="T75" fmla="*/ 162692 h 312"/>
              <a:gd name="T76" fmla="*/ 84808 w 312"/>
              <a:gd name="T77" fmla="*/ 136731 h 312"/>
              <a:gd name="T78" fmla="*/ 200769 w 312"/>
              <a:gd name="T79" fmla="*/ 51923 h 312"/>
              <a:gd name="T80" fmla="*/ 64038 w 312"/>
              <a:gd name="T81" fmla="*/ 171346 h 312"/>
              <a:gd name="T82" fmla="*/ 129808 w 312"/>
              <a:gd name="T83" fmla="*/ 202500 h 312"/>
              <a:gd name="T84" fmla="*/ 122885 w 312"/>
              <a:gd name="T85" fmla="*/ 270000 h 312"/>
              <a:gd name="T86" fmla="*/ 129808 w 312"/>
              <a:gd name="T87" fmla="*/ 337500 h 312"/>
              <a:gd name="T88" fmla="*/ 64038 w 312"/>
              <a:gd name="T89" fmla="*/ 368654 h 312"/>
              <a:gd name="T90" fmla="*/ 41538 w 312"/>
              <a:gd name="T91" fmla="*/ 270000 h 312"/>
              <a:gd name="T92" fmla="*/ 64038 w 312"/>
              <a:gd name="T93" fmla="*/ 171346 h 312"/>
              <a:gd name="T94" fmla="*/ 84808 w 312"/>
              <a:gd name="T95" fmla="*/ 403269 h 312"/>
              <a:gd name="T96" fmla="*/ 140192 w 312"/>
              <a:gd name="T97" fmla="*/ 377308 h 312"/>
              <a:gd name="T98" fmla="*/ 200769 w 312"/>
              <a:gd name="T99" fmla="*/ 488077 h 312"/>
              <a:gd name="T100" fmla="*/ 84808 w 312"/>
              <a:gd name="T101" fmla="*/ 403269 h 312"/>
              <a:gd name="T102" fmla="*/ 339231 w 312"/>
              <a:gd name="T103" fmla="*/ 488077 h 312"/>
              <a:gd name="T104" fmla="*/ 399808 w 312"/>
              <a:gd name="T105" fmla="*/ 375577 h 312"/>
              <a:gd name="T106" fmla="*/ 455192 w 312"/>
              <a:gd name="T107" fmla="*/ 403269 h 312"/>
              <a:gd name="T108" fmla="*/ 339231 w 312"/>
              <a:gd name="T109" fmla="*/ 488077 h 31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12" h="312">
                <a:moveTo>
                  <a:pt x="156" y="0"/>
                </a:moveTo>
                <a:cubicBezTo>
                  <a:pt x="70" y="0"/>
                  <a:pt x="0" y="70"/>
                  <a:pt x="0" y="156"/>
                </a:cubicBezTo>
                <a:cubicBezTo>
                  <a:pt x="0" y="242"/>
                  <a:pt x="70" y="312"/>
                  <a:pt x="156" y="312"/>
                </a:cubicBezTo>
                <a:cubicBezTo>
                  <a:pt x="242" y="312"/>
                  <a:pt x="312" y="242"/>
                  <a:pt x="312" y="156"/>
                </a:cubicBezTo>
                <a:cubicBezTo>
                  <a:pt x="312" y="70"/>
                  <a:pt x="242" y="0"/>
                  <a:pt x="156" y="0"/>
                </a:cubicBezTo>
                <a:close/>
                <a:moveTo>
                  <a:pt x="161" y="284"/>
                </a:moveTo>
                <a:cubicBezTo>
                  <a:pt x="159" y="285"/>
                  <a:pt x="157" y="286"/>
                  <a:pt x="156" y="286"/>
                </a:cubicBezTo>
                <a:cubicBezTo>
                  <a:pt x="155" y="286"/>
                  <a:pt x="153" y="285"/>
                  <a:pt x="151" y="284"/>
                </a:cubicBezTo>
                <a:cubicBezTo>
                  <a:pt x="129" y="264"/>
                  <a:pt x="113" y="239"/>
                  <a:pt x="104" y="211"/>
                </a:cubicBezTo>
                <a:cubicBezTo>
                  <a:pt x="138" y="202"/>
                  <a:pt x="174" y="202"/>
                  <a:pt x="208" y="210"/>
                </a:cubicBezTo>
                <a:cubicBezTo>
                  <a:pt x="199" y="238"/>
                  <a:pt x="183" y="264"/>
                  <a:pt x="161" y="284"/>
                </a:cubicBezTo>
                <a:close/>
                <a:moveTo>
                  <a:pt x="98" y="187"/>
                </a:moveTo>
                <a:cubicBezTo>
                  <a:pt x="96" y="177"/>
                  <a:pt x="95" y="167"/>
                  <a:pt x="95" y="156"/>
                </a:cubicBezTo>
                <a:cubicBezTo>
                  <a:pt x="95" y="145"/>
                  <a:pt x="96" y="135"/>
                  <a:pt x="98" y="125"/>
                </a:cubicBezTo>
                <a:cubicBezTo>
                  <a:pt x="117" y="129"/>
                  <a:pt x="137" y="132"/>
                  <a:pt x="157" y="132"/>
                </a:cubicBezTo>
                <a:cubicBezTo>
                  <a:pt x="176" y="132"/>
                  <a:pt x="195" y="130"/>
                  <a:pt x="214" y="125"/>
                </a:cubicBezTo>
                <a:cubicBezTo>
                  <a:pt x="216" y="135"/>
                  <a:pt x="217" y="145"/>
                  <a:pt x="217" y="156"/>
                </a:cubicBezTo>
                <a:cubicBezTo>
                  <a:pt x="217" y="167"/>
                  <a:pt x="216" y="177"/>
                  <a:pt x="214" y="187"/>
                </a:cubicBezTo>
                <a:cubicBezTo>
                  <a:pt x="176" y="178"/>
                  <a:pt x="136" y="178"/>
                  <a:pt x="98" y="187"/>
                </a:cubicBezTo>
                <a:close/>
                <a:moveTo>
                  <a:pt x="151" y="28"/>
                </a:moveTo>
                <a:cubicBezTo>
                  <a:pt x="153" y="27"/>
                  <a:pt x="155" y="26"/>
                  <a:pt x="156" y="26"/>
                </a:cubicBezTo>
                <a:cubicBezTo>
                  <a:pt x="157" y="26"/>
                  <a:pt x="159" y="27"/>
                  <a:pt x="161" y="28"/>
                </a:cubicBezTo>
                <a:cubicBezTo>
                  <a:pt x="183" y="48"/>
                  <a:pt x="199" y="74"/>
                  <a:pt x="208" y="102"/>
                </a:cubicBezTo>
                <a:cubicBezTo>
                  <a:pt x="174" y="110"/>
                  <a:pt x="138" y="110"/>
                  <a:pt x="104" y="101"/>
                </a:cubicBezTo>
                <a:cubicBezTo>
                  <a:pt x="113" y="73"/>
                  <a:pt x="129" y="48"/>
                  <a:pt x="151" y="28"/>
                </a:cubicBezTo>
                <a:close/>
                <a:moveTo>
                  <a:pt x="237" y="118"/>
                </a:moveTo>
                <a:cubicBezTo>
                  <a:pt x="250" y="113"/>
                  <a:pt x="263" y="107"/>
                  <a:pt x="276" y="100"/>
                </a:cubicBezTo>
                <a:cubicBezTo>
                  <a:pt x="284" y="117"/>
                  <a:pt x="288" y="136"/>
                  <a:pt x="288" y="156"/>
                </a:cubicBezTo>
                <a:cubicBezTo>
                  <a:pt x="288" y="176"/>
                  <a:pt x="284" y="195"/>
                  <a:pt x="276" y="212"/>
                </a:cubicBezTo>
                <a:cubicBezTo>
                  <a:pt x="263" y="205"/>
                  <a:pt x="250" y="199"/>
                  <a:pt x="237" y="194"/>
                </a:cubicBezTo>
                <a:cubicBezTo>
                  <a:pt x="240" y="182"/>
                  <a:pt x="241" y="169"/>
                  <a:pt x="241" y="156"/>
                </a:cubicBezTo>
                <a:cubicBezTo>
                  <a:pt x="241" y="143"/>
                  <a:pt x="240" y="130"/>
                  <a:pt x="237" y="118"/>
                </a:cubicBezTo>
                <a:close/>
                <a:moveTo>
                  <a:pt x="263" y="79"/>
                </a:moveTo>
                <a:cubicBezTo>
                  <a:pt x="253" y="85"/>
                  <a:pt x="242" y="90"/>
                  <a:pt x="231" y="95"/>
                </a:cubicBezTo>
                <a:cubicBezTo>
                  <a:pt x="224" y="71"/>
                  <a:pt x="212" y="49"/>
                  <a:pt x="196" y="30"/>
                </a:cubicBezTo>
                <a:cubicBezTo>
                  <a:pt x="223" y="39"/>
                  <a:pt x="247" y="56"/>
                  <a:pt x="263" y="79"/>
                </a:cubicBezTo>
                <a:close/>
                <a:moveTo>
                  <a:pt x="116" y="30"/>
                </a:moveTo>
                <a:cubicBezTo>
                  <a:pt x="101" y="49"/>
                  <a:pt x="89" y="71"/>
                  <a:pt x="81" y="94"/>
                </a:cubicBezTo>
                <a:cubicBezTo>
                  <a:pt x="70" y="90"/>
                  <a:pt x="59" y="85"/>
                  <a:pt x="49" y="79"/>
                </a:cubicBezTo>
                <a:cubicBezTo>
                  <a:pt x="65" y="56"/>
                  <a:pt x="89" y="39"/>
                  <a:pt x="116" y="30"/>
                </a:cubicBezTo>
                <a:close/>
                <a:moveTo>
                  <a:pt x="37" y="99"/>
                </a:moveTo>
                <a:cubicBezTo>
                  <a:pt x="49" y="107"/>
                  <a:pt x="62" y="113"/>
                  <a:pt x="75" y="117"/>
                </a:cubicBezTo>
                <a:cubicBezTo>
                  <a:pt x="72" y="130"/>
                  <a:pt x="71" y="143"/>
                  <a:pt x="71" y="156"/>
                </a:cubicBezTo>
                <a:cubicBezTo>
                  <a:pt x="71" y="169"/>
                  <a:pt x="72" y="182"/>
                  <a:pt x="75" y="195"/>
                </a:cubicBezTo>
                <a:cubicBezTo>
                  <a:pt x="62" y="199"/>
                  <a:pt x="49" y="205"/>
                  <a:pt x="37" y="213"/>
                </a:cubicBezTo>
                <a:cubicBezTo>
                  <a:pt x="29" y="195"/>
                  <a:pt x="24" y="176"/>
                  <a:pt x="24" y="156"/>
                </a:cubicBezTo>
                <a:cubicBezTo>
                  <a:pt x="24" y="136"/>
                  <a:pt x="29" y="117"/>
                  <a:pt x="37" y="99"/>
                </a:cubicBezTo>
                <a:close/>
                <a:moveTo>
                  <a:pt x="49" y="233"/>
                </a:moveTo>
                <a:cubicBezTo>
                  <a:pt x="59" y="227"/>
                  <a:pt x="70" y="222"/>
                  <a:pt x="81" y="218"/>
                </a:cubicBezTo>
                <a:cubicBezTo>
                  <a:pt x="89" y="241"/>
                  <a:pt x="101" y="263"/>
                  <a:pt x="116" y="282"/>
                </a:cubicBezTo>
                <a:cubicBezTo>
                  <a:pt x="89" y="273"/>
                  <a:pt x="65" y="256"/>
                  <a:pt x="49" y="233"/>
                </a:cubicBezTo>
                <a:close/>
                <a:moveTo>
                  <a:pt x="196" y="282"/>
                </a:moveTo>
                <a:cubicBezTo>
                  <a:pt x="212" y="263"/>
                  <a:pt x="224" y="241"/>
                  <a:pt x="231" y="217"/>
                </a:cubicBezTo>
                <a:cubicBezTo>
                  <a:pt x="242" y="222"/>
                  <a:pt x="253" y="227"/>
                  <a:pt x="263" y="233"/>
                </a:cubicBezTo>
                <a:cubicBezTo>
                  <a:pt x="247" y="256"/>
                  <a:pt x="223" y="273"/>
                  <a:pt x="196" y="282"/>
                </a:cubicBezTo>
                <a:close/>
              </a:path>
            </a:pathLst>
          </a:custGeom>
          <a:solidFill>
            <a:srgbClr val="00463A"/>
          </a:solidFill>
          <a:ln>
            <a:noFill/>
          </a:ln>
        </p:spPr>
        <p:txBody>
          <a:bodyPr/>
          <a:p>
            <a:pPr marL="0" marR="0" lvl="0" indent="0" algn="l" defTabSz="914400" rtl="0" eaLnBrk="1" fontAlgn="auto" latinLnBrk="0" hangingPunct="1">
              <a:lnSpc>
                <a:spcPct val="13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体视界法棍体" panose="02010601030101010101" pitchFamily="2" charset="-122"/>
              <a:ea typeface="字体视界法棍体" panose="02010601030101010101" pitchFamily="2" charset="-122"/>
              <a:sym typeface="方正宋刻本秀楷简体" panose="02000000000000000000" pitchFamily="2" charset="-122"/>
            </a:endParaRPr>
          </a:p>
        </p:txBody>
      </p:sp>
      <p:sp>
        <p:nvSpPr>
          <p:cNvPr id="40" name="矩形 39"/>
          <p:cNvSpPr/>
          <p:nvPr/>
        </p:nvSpPr>
        <p:spPr>
          <a:xfrm>
            <a:off x="1062038" y="3389313"/>
            <a:ext cx="2003425" cy="2024721"/>
          </a:xfrm>
          <a:prstGeom prst="rect">
            <a:avLst/>
          </a:prstGeom>
        </p:spPr>
        <p:txBody>
          <a:bodyPr>
            <a:spAutoFit/>
          </a:bodyPr>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sym typeface="方正宋刻本秀楷简体" panose="02000000000000000000" pitchFamily="2" charset="-122"/>
              </a:rPr>
              <a:t>用户可以在投影仪或者计算机上进行演示也可以将演示文稿打印出来用户可以在投影仪或者计算机上进行演示也可以将演示文稿打印出来用户可以在投影仪或者</a:t>
            </a:r>
            <a:endParaRPr kumimoji="0" lang="zh-CN" altLang="en-US" sz="14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sym typeface="方正宋刻本秀楷简体" panose="02000000000000000000" pitchFamily="2" charset="-122"/>
            </a:endParaRPr>
          </a:p>
        </p:txBody>
      </p:sp>
      <p:sp>
        <p:nvSpPr>
          <p:cNvPr id="41" name="矩形 40"/>
          <p:cNvSpPr/>
          <p:nvPr/>
        </p:nvSpPr>
        <p:spPr>
          <a:xfrm>
            <a:off x="1158875" y="2960688"/>
            <a:ext cx="1809750" cy="416204"/>
          </a:xfrm>
          <a:prstGeom prst="rect">
            <a:avLst/>
          </a:prstGeom>
          <a:noFill/>
        </p:spPr>
        <p:txBody>
          <a:bodyPr>
            <a:spAutoFit/>
          </a:bodyPr>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sym typeface="方正宋刻本秀楷简体" panose="02000000000000000000" pitchFamily="2" charset="-122"/>
              </a:rPr>
              <a:t>标题文字</a:t>
            </a:r>
            <a:endParaRPr kumimoji="0" lang="zh-CN" altLang="en-US" sz="18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sym typeface="方正宋刻本秀楷简体" panose="02000000000000000000" pitchFamily="2" charset="-122"/>
            </a:endParaRPr>
          </a:p>
        </p:txBody>
      </p:sp>
      <p:sp>
        <p:nvSpPr>
          <p:cNvPr id="42" name="矩形 41"/>
          <p:cNvSpPr/>
          <p:nvPr/>
        </p:nvSpPr>
        <p:spPr>
          <a:xfrm>
            <a:off x="3746500" y="3389313"/>
            <a:ext cx="2003425" cy="2024721"/>
          </a:xfrm>
          <a:prstGeom prst="rect">
            <a:avLst/>
          </a:prstGeom>
        </p:spPr>
        <p:txBody>
          <a:bodyPr>
            <a:spAutoFit/>
          </a:bodyPr>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sym typeface="方正宋刻本秀楷简体" panose="02000000000000000000" pitchFamily="2" charset="-122"/>
              </a:rPr>
              <a:t>用户可以在投影仪或者计算机上进行演示也可以将演示文稿打印出来用户可以在投影仪或者计算机上进行演示也可以将演示文稿打印出来用户可以在投影仪或者</a:t>
            </a:r>
            <a:endParaRPr kumimoji="0" lang="zh-CN" altLang="en-US" sz="14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sym typeface="方正宋刻本秀楷简体" panose="02000000000000000000" pitchFamily="2" charset="-122"/>
            </a:endParaRPr>
          </a:p>
        </p:txBody>
      </p:sp>
      <p:sp>
        <p:nvSpPr>
          <p:cNvPr id="43" name="矩形 42"/>
          <p:cNvSpPr/>
          <p:nvPr/>
        </p:nvSpPr>
        <p:spPr>
          <a:xfrm>
            <a:off x="3843338" y="2960688"/>
            <a:ext cx="1809750" cy="416204"/>
          </a:xfrm>
          <a:prstGeom prst="rect">
            <a:avLst/>
          </a:prstGeom>
          <a:noFill/>
        </p:spPr>
        <p:txBody>
          <a:bodyPr>
            <a:spAutoFit/>
          </a:bodyPr>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sym typeface="方正宋刻本秀楷简体" panose="02000000000000000000" pitchFamily="2" charset="-122"/>
              </a:rPr>
              <a:t>标题文字</a:t>
            </a:r>
            <a:endParaRPr kumimoji="0" lang="zh-CN" altLang="en-US" sz="18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sym typeface="方正宋刻本秀楷简体" panose="02000000000000000000" pitchFamily="2" charset="-122"/>
            </a:endParaRPr>
          </a:p>
        </p:txBody>
      </p:sp>
      <p:sp>
        <p:nvSpPr>
          <p:cNvPr id="44" name="矩形 43"/>
          <p:cNvSpPr/>
          <p:nvPr/>
        </p:nvSpPr>
        <p:spPr>
          <a:xfrm>
            <a:off x="6429375" y="3389313"/>
            <a:ext cx="2005013" cy="2024721"/>
          </a:xfrm>
          <a:prstGeom prst="rect">
            <a:avLst/>
          </a:prstGeom>
        </p:spPr>
        <p:txBody>
          <a:bodyPr>
            <a:spAutoFit/>
          </a:bodyPr>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sym typeface="方正宋刻本秀楷简体" panose="02000000000000000000" pitchFamily="2" charset="-122"/>
              </a:rPr>
              <a:t>用户可以在投影仪或者计算机上进行演示也可以将演示文稿打印出来用户可以在投影仪或者计算机上进行演示也可以将演示文稿打印出来用户可以在投影仪或者</a:t>
            </a:r>
            <a:endParaRPr kumimoji="0" lang="zh-CN" altLang="en-US" sz="14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sym typeface="方正宋刻本秀楷简体" panose="02000000000000000000" pitchFamily="2" charset="-122"/>
            </a:endParaRPr>
          </a:p>
        </p:txBody>
      </p:sp>
      <p:sp>
        <p:nvSpPr>
          <p:cNvPr id="45" name="矩形 44"/>
          <p:cNvSpPr/>
          <p:nvPr/>
        </p:nvSpPr>
        <p:spPr>
          <a:xfrm>
            <a:off x="6527800" y="2960688"/>
            <a:ext cx="1809750" cy="416204"/>
          </a:xfrm>
          <a:prstGeom prst="rect">
            <a:avLst/>
          </a:prstGeom>
          <a:noFill/>
        </p:spPr>
        <p:txBody>
          <a:bodyPr>
            <a:spAutoFit/>
          </a:bodyPr>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sym typeface="方正宋刻本秀楷简体" panose="02000000000000000000" pitchFamily="2" charset="-122"/>
              </a:rPr>
              <a:t>标题文字</a:t>
            </a:r>
            <a:endParaRPr kumimoji="0" lang="zh-CN" altLang="en-US" sz="18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sym typeface="方正宋刻本秀楷简体" panose="02000000000000000000" pitchFamily="2" charset="-122"/>
            </a:endParaRPr>
          </a:p>
        </p:txBody>
      </p:sp>
      <p:sp>
        <p:nvSpPr>
          <p:cNvPr id="46" name="矩形 45"/>
          <p:cNvSpPr/>
          <p:nvPr/>
        </p:nvSpPr>
        <p:spPr>
          <a:xfrm>
            <a:off x="9113838" y="3389313"/>
            <a:ext cx="2005012" cy="2024721"/>
          </a:xfrm>
          <a:prstGeom prst="rect">
            <a:avLst/>
          </a:prstGeom>
        </p:spPr>
        <p:txBody>
          <a:bodyPr>
            <a:spAutoFit/>
          </a:bodyPr>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sym typeface="方正宋刻本秀楷简体" panose="02000000000000000000" pitchFamily="2" charset="-122"/>
              </a:rPr>
              <a:t>用户可以在投影仪或者计算机上进行演示也可以将演示文稿打印出来用户可以在投影仪或者计算机上进行演示也可以将演示文稿打印出来用户可以在投影仪或者</a:t>
            </a:r>
            <a:endParaRPr kumimoji="0" lang="zh-CN" altLang="en-US" sz="14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sym typeface="方正宋刻本秀楷简体" panose="02000000000000000000" pitchFamily="2" charset="-122"/>
            </a:endParaRPr>
          </a:p>
        </p:txBody>
      </p:sp>
      <p:sp>
        <p:nvSpPr>
          <p:cNvPr id="47" name="矩形 46"/>
          <p:cNvSpPr/>
          <p:nvPr/>
        </p:nvSpPr>
        <p:spPr>
          <a:xfrm>
            <a:off x="9210675" y="2960688"/>
            <a:ext cx="1811338" cy="416204"/>
          </a:xfrm>
          <a:prstGeom prst="rect">
            <a:avLst/>
          </a:prstGeom>
          <a:noFill/>
        </p:spPr>
        <p:txBody>
          <a:bodyPr>
            <a:spAutoFit/>
          </a:bodyPr>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sym typeface="方正宋刻本秀楷简体" panose="02000000000000000000" pitchFamily="2" charset="-122"/>
              </a:rPr>
              <a:t>标题文字</a:t>
            </a:r>
            <a:endParaRPr kumimoji="0" lang="zh-CN" altLang="en-US" sz="18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sym typeface="方正宋刻本秀楷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barn(outVertical)">
                                      <p:cBhvr>
                                        <p:cTn id="14" dur="500"/>
                                        <p:tgtEl>
                                          <p:spTgt spid="14"/>
                                        </p:tgtEl>
                                      </p:cBhvr>
                                    </p:animEffect>
                                  </p:childTnLst>
                                </p:cTn>
                              </p:par>
                              <p:par>
                                <p:cTn id="15" presetID="16" presetClass="entr" presetSubtype="37"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outVertical)">
                                      <p:cBhvr>
                                        <p:cTn id="17" dur="500"/>
                                        <p:tgtEl>
                                          <p:spTgt spid="2"/>
                                        </p:tgtEl>
                                      </p:cBhvr>
                                    </p:animEffect>
                                  </p:childTnLst>
                                </p:cTn>
                              </p:par>
                              <p:par>
                                <p:cTn id="18" presetID="16" presetClass="entr" presetSubtype="37"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outVertical)">
                                      <p:cBhvr>
                                        <p:cTn id="20" dur="500"/>
                                        <p:tgtEl>
                                          <p:spTgt spid="5"/>
                                        </p:tgtEl>
                                      </p:cBhvr>
                                    </p:animEffect>
                                  </p:childTnLst>
                                </p:cTn>
                              </p:par>
                              <p:par>
                                <p:cTn id="21" presetID="16" presetClass="entr" presetSubtype="37"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outVertical)">
                                      <p:cBhvr>
                                        <p:cTn id="23" dur="500"/>
                                        <p:tgtEl>
                                          <p:spTgt spid="6"/>
                                        </p:tgtEl>
                                      </p:cBhvr>
                                    </p:animEffect>
                                  </p:childTnLst>
                                </p:cTn>
                              </p:par>
                              <p:par>
                                <p:cTn id="24" presetID="16" presetClass="entr" presetSubtype="37"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barn(outVertical)">
                                      <p:cBhvr>
                                        <p:cTn id="26" dur="500"/>
                                        <p:tgtEl>
                                          <p:spTgt spid="19"/>
                                        </p:tgtEl>
                                      </p:cBhvr>
                                    </p:animEffect>
                                  </p:childTnLst>
                                </p:cTn>
                              </p:par>
                              <p:par>
                                <p:cTn id="27" presetID="16" presetClass="entr" presetSubtype="37" fill="hold" grpId="0" nodeType="withEffect">
                                  <p:stCondLst>
                                    <p:cond delay="0"/>
                                  </p:stCondLst>
                                  <p:childTnLst>
                                    <p:set>
                                      <p:cBhvr>
                                        <p:cTn id="28" dur="1" fill="hold">
                                          <p:stCondLst>
                                            <p:cond delay="0"/>
                                          </p:stCondLst>
                                        </p:cTn>
                                        <p:tgtEl>
                                          <p:spTgt spid="11292"/>
                                        </p:tgtEl>
                                        <p:attrNameLst>
                                          <p:attrName>style.visibility</p:attrName>
                                        </p:attrNameLst>
                                      </p:cBhvr>
                                      <p:to>
                                        <p:strVal val="visible"/>
                                      </p:to>
                                    </p:set>
                                    <p:animEffect transition="in" filter="barn(outVertical)">
                                      <p:cBhvr>
                                        <p:cTn id="29" dur="500"/>
                                        <p:tgtEl>
                                          <p:spTgt spid="11292"/>
                                        </p:tgtEl>
                                      </p:cBhvr>
                                    </p:animEffect>
                                  </p:childTnLst>
                                </p:cTn>
                              </p:par>
                              <p:par>
                                <p:cTn id="30" presetID="16" presetClass="entr" presetSubtype="37"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outVertical)">
                                      <p:cBhvr>
                                        <p:cTn id="32" dur="500"/>
                                        <p:tgtEl>
                                          <p:spTgt spid="7"/>
                                        </p:tgtEl>
                                      </p:cBhvr>
                                    </p:animEffect>
                                  </p:childTnLst>
                                </p:cTn>
                              </p:par>
                              <p:par>
                                <p:cTn id="33" presetID="16" presetClass="entr" presetSubtype="37"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barn(outVertical)">
                                      <p:cBhvr>
                                        <p:cTn id="35" dur="500"/>
                                        <p:tgtEl>
                                          <p:spTgt spid="8"/>
                                        </p:tgtEl>
                                      </p:cBhvr>
                                    </p:animEffect>
                                  </p:childTnLst>
                                </p:cTn>
                              </p:par>
                              <p:par>
                                <p:cTn id="36" presetID="16" presetClass="entr" presetSubtype="37" fill="hold" grpId="0" nodeType="with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barn(outVertical)">
                                      <p:cBhvr>
                                        <p:cTn id="38" dur="500"/>
                                        <p:tgtEl>
                                          <p:spTgt spid="27"/>
                                        </p:tgtEl>
                                      </p:cBhvr>
                                    </p:animEffect>
                                  </p:childTnLst>
                                </p:cTn>
                              </p:par>
                              <p:par>
                                <p:cTn id="39" presetID="16" presetClass="entr" presetSubtype="37" fill="hold" grpId="0" nodeType="withEffect">
                                  <p:stCondLst>
                                    <p:cond delay="0"/>
                                  </p:stCondLst>
                                  <p:childTnLst>
                                    <p:set>
                                      <p:cBhvr>
                                        <p:cTn id="40" dur="1" fill="hold">
                                          <p:stCondLst>
                                            <p:cond delay="0"/>
                                          </p:stCondLst>
                                        </p:cTn>
                                        <p:tgtEl>
                                          <p:spTgt spid="11288"/>
                                        </p:tgtEl>
                                        <p:attrNameLst>
                                          <p:attrName>style.visibility</p:attrName>
                                        </p:attrNameLst>
                                      </p:cBhvr>
                                      <p:to>
                                        <p:strVal val="visible"/>
                                      </p:to>
                                    </p:set>
                                    <p:animEffect transition="in" filter="barn(outVertical)">
                                      <p:cBhvr>
                                        <p:cTn id="41" dur="500"/>
                                        <p:tgtEl>
                                          <p:spTgt spid="11288"/>
                                        </p:tgtEl>
                                      </p:cBhvr>
                                    </p:animEffect>
                                  </p:childTnLst>
                                </p:cTn>
                              </p:par>
                              <p:par>
                                <p:cTn id="42" presetID="16" presetClass="entr" presetSubtype="37" fill="hold" grpId="0" nodeType="with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barn(outVertical)">
                                      <p:cBhvr>
                                        <p:cTn id="44" dur="500"/>
                                        <p:tgtEl>
                                          <p:spTgt spid="30"/>
                                        </p:tgtEl>
                                      </p:cBhvr>
                                    </p:animEffect>
                                  </p:childTnLst>
                                </p:cTn>
                              </p:par>
                              <p:par>
                                <p:cTn id="45" presetID="16" presetClass="entr" presetSubtype="37" fill="hold" grpId="0" nodeType="withEffect">
                                  <p:stCondLst>
                                    <p:cond delay="0"/>
                                  </p:stCondLst>
                                  <p:childTnLst>
                                    <p:set>
                                      <p:cBhvr>
                                        <p:cTn id="46" dur="1" fill="hold">
                                          <p:stCondLst>
                                            <p:cond delay="0"/>
                                          </p:stCondLst>
                                        </p:cTn>
                                        <p:tgtEl>
                                          <p:spTgt spid="11286"/>
                                        </p:tgtEl>
                                        <p:attrNameLst>
                                          <p:attrName>style.visibility</p:attrName>
                                        </p:attrNameLst>
                                      </p:cBhvr>
                                      <p:to>
                                        <p:strVal val="visible"/>
                                      </p:to>
                                    </p:set>
                                    <p:animEffect transition="in" filter="barn(outVertical)">
                                      <p:cBhvr>
                                        <p:cTn id="47" dur="500"/>
                                        <p:tgtEl>
                                          <p:spTgt spid="11286"/>
                                        </p:tgtEl>
                                      </p:cBhvr>
                                    </p:animEffect>
                                  </p:childTnLst>
                                </p:cTn>
                              </p:par>
                              <p:par>
                                <p:cTn id="48" presetID="16" presetClass="entr" presetSubtype="37"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barn(outVertical)">
                                      <p:cBhvr>
                                        <p:cTn id="50" dur="500"/>
                                        <p:tgtEl>
                                          <p:spTgt spid="40"/>
                                        </p:tgtEl>
                                      </p:cBhvr>
                                    </p:animEffect>
                                  </p:childTnLst>
                                </p:cTn>
                              </p:par>
                              <p:par>
                                <p:cTn id="51" presetID="16" presetClass="entr" presetSubtype="37"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barn(outVertical)">
                                      <p:cBhvr>
                                        <p:cTn id="53" dur="500"/>
                                        <p:tgtEl>
                                          <p:spTgt spid="41"/>
                                        </p:tgtEl>
                                      </p:cBhvr>
                                    </p:animEffect>
                                  </p:childTnLst>
                                </p:cTn>
                              </p:par>
                              <p:par>
                                <p:cTn id="54" presetID="16" presetClass="entr" presetSubtype="37" fill="hold" grpId="0" nodeType="with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barn(outVertical)">
                                      <p:cBhvr>
                                        <p:cTn id="56" dur="500"/>
                                        <p:tgtEl>
                                          <p:spTgt spid="42"/>
                                        </p:tgtEl>
                                      </p:cBhvr>
                                    </p:animEffect>
                                  </p:childTnLst>
                                </p:cTn>
                              </p:par>
                              <p:par>
                                <p:cTn id="57" presetID="16" presetClass="entr" presetSubtype="37" fill="hold" grpId="0" nodeType="with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barn(outVertical)">
                                      <p:cBhvr>
                                        <p:cTn id="59" dur="500"/>
                                        <p:tgtEl>
                                          <p:spTgt spid="43"/>
                                        </p:tgtEl>
                                      </p:cBhvr>
                                    </p:animEffect>
                                  </p:childTnLst>
                                </p:cTn>
                              </p:par>
                              <p:par>
                                <p:cTn id="60" presetID="16" presetClass="entr" presetSubtype="37" fill="hold" grpId="0" nodeType="with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barn(outVertical)">
                                      <p:cBhvr>
                                        <p:cTn id="62" dur="500"/>
                                        <p:tgtEl>
                                          <p:spTgt spid="44"/>
                                        </p:tgtEl>
                                      </p:cBhvr>
                                    </p:animEffect>
                                  </p:childTnLst>
                                </p:cTn>
                              </p:par>
                              <p:par>
                                <p:cTn id="63" presetID="16" presetClass="entr" presetSubtype="37" fill="hold" grpId="0" nodeType="with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barn(outVertical)">
                                      <p:cBhvr>
                                        <p:cTn id="65" dur="500"/>
                                        <p:tgtEl>
                                          <p:spTgt spid="45"/>
                                        </p:tgtEl>
                                      </p:cBhvr>
                                    </p:animEffect>
                                  </p:childTnLst>
                                </p:cTn>
                              </p:par>
                              <p:par>
                                <p:cTn id="66" presetID="16" presetClass="entr" presetSubtype="37" fill="hold" grpId="0" nodeType="withEffect">
                                  <p:stCondLst>
                                    <p:cond delay="0"/>
                                  </p:stCondLst>
                                  <p:childTnLst>
                                    <p:set>
                                      <p:cBhvr>
                                        <p:cTn id="67" dur="1" fill="hold">
                                          <p:stCondLst>
                                            <p:cond delay="0"/>
                                          </p:stCondLst>
                                        </p:cTn>
                                        <p:tgtEl>
                                          <p:spTgt spid="46"/>
                                        </p:tgtEl>
                                        <p:attrNameLst>
                                          <p:attrName>style.visibility</p:attrName>
                                        </p:attrNameLst>
                                      </p:cBhvr>
                                      <p:to>
                                        <p:strVal val="visible"/>
                                      </p:to>
                                    </p:set>
                                    <p:animEffect transition="in" filter="barn(outVertical)">
                                      <p:cBhvr>
                                        <p:cTn id="68" dur="500"/>
                                        <p:tgtEl>
                                          <p:spTgt spid="46"/>
                                        </p:tgtEl>
                                      </p:cBhvr>
                                    </p:animEffect>
                                  </p:childTnLst>
                                </p:cTn>
                              </p:par>
                              <p:par>
                                <p:cTn id="69" presetID="16" presetClass="entr" presetSubtype="37" fill="hold" grpId="0" nodeType="withEffect">
                                  <p:stCondLst>
                                    <p:cond delay="0"/>
                                  </p:stCondLst>
                                  <p:childTnLst>
                                    <p:set>
                                      <p:cBhvr>
                                        <p:cTn id="70" dur="1" fill="hold">
                                          <p:stCondLst>
                                            <p:cond delay="0"/>
                                          </p:stCondLst>
                                        </p:cTn>
                                        <p:tgtEl>
                                          <p:spTgt spid="47"/>
                                        </p:tgtEl>
                                        <p:attrNameLst>
                                          <p:attrName>style.visibility</p:attrName>
                                        </p:attrNameLst>
                                      </p:cBhvr>
                                      <p:to>
                                        <p:strVal val="visible"/>
                                      </p:to>
                                    </p:set>
                                    <p:animEffect transition="in" filter="barn(outVertical)">
                                      <p:cBhvr>
                                        <p:cTn id="7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4" grpId="0" animBg="1"/>
      <p:bldP spid="2" grpId="0" animBg="1"/>
      <p:bldP spid="5" grpId="0" animBg="1"/>
      <p:bldP spid="6" grpId="0" animBg="1"/>
      <p:bldP spid="19" grpId="0" animBg="1"/>
      <p:bldP spid="11292" grpId="0" animBg="1"/>
      <p:bldP spid="7" grpId="0" animBg="1"/>
      <p:bldP spid="27" grpId="0" animBg="1"/>
      <p:bldP spid="11288" grpId="0" animBg="1"/>
      <p:bldP spid="30" grpId="0" animBg="1"/>
      <p:bldP spid="11286" grpId="0" animBg="1"/>
      <p:bldP spid="40" grpId="0"/>
      <p:bldP spid="41" grpId="0"/>
      <p:bldP spid="42" grpId="0"/>
      <p:bldP spid="43" grpId="0"/>
      <p:bldP spid="44" grpId="0"/>
      <p:bldP spid="45" grpId="0"/>
      <p:bldP spid="46" grpId="0"/>
      <p:bldP spid="4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a:spLocks noChangeArrowheads="1"/>
          </p:cNvSpPr>
          <p:nvPr/>
        </p:nvSpPr>
        <p:spPr bwMode="auto">
          <a:xfrm>
            <a:off x="7641443" y="2638818"/>
            <a:ext cx="335800" cy="335679"/>
          </a:xfrm>
          <a:prstGeom prst="ellipse">
            <a:avLst/>
          </a:prstGeom>
          <a:solidFill>
            <a:schemeClr val="bg1"/>
          </a:solidFill>
          <a:ln>
            <a:noFill/>
          </a:ln>
        </p:spPr>
        <p:txBody>
          <a:bodyPr lIns="68560" tIns="34279" rIns="68560" bIns="34279"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endParaRPr lang="zh-CN" altLang="en-US" sz="900">
              <a:solidFill>
                <a:schemeClr val="bg1"/>
              </a:solidFill>
              <a:cs typeface="+mn-ea"/>
              <a:sym typeface="+mn-lt"/>
            </a:endParaRPr>
          </a:p>
        </p:txBody>
      </p:sp>
      <p:sp>
        <p:nvSpPr>
          <p:cNvPr id="3" name="椭圆 2"/>
          <p:cNvSpPr>
            <a:spLocks noChangeArrowheads="1"/>
          </p:cNvSpPr>
          <p:nvPr/>
        </p:nvSpPr>
        <p:spPr bwMode="auto">
          <a:xfrm>
            <a:off x="7641443" y="3637940"/>
            <a:ext cx="335800" cy="335679"/>
          </a:xfrm>
          <a:prstGeom prst="ellipse">
            <a:avLst/>
          </a:prstGeom>
          <a:solidFill>
            <a:schemeClr val="bg1"/>
          </a:solidFill>
          <a:ln>
            <a:noFill/>
          </a:ln>
        </p:spPr>
        <p:txBody>
          <a:bodyPr lIns="68560" tIns="34279" rIns="68560" bIns="34279"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endParaRPr lang="zh-CN" altLang="en-US" sz="900">
              <a:solidFill>
                <a:schemeClr val="bg1"/>
              </a:solidFill>
              <a:cs typeface="+mn-ea"/>
              <a:sym typeface="+mn-lt"/>
            </a:endParaRPr>
          </a:p>
        </p:txBody>
      </p:sp>
      <p:sp>
        <p:nvSpPr>
          <p:cNvPr id="4" name="椭圆 3"/>
          <p:cNvSpPr>
            <a:spLocks noChangeArrowheads="1"/>
          </p:cNvSpPr>
          <p:nvPr/>
        </p:nvSpPr>
        <p:spPr bwMode="auto">
          <a:xfrm>
            <a:off x="7641443" y="4637065"/>
            <a:ext cx="335800" cy="335679"/>
          </a:xfrm>
          <a:prstGeom prst="ellipse">
            <a:avLst/>
          </a:prstGeom>
          <a:solidFill>
            <a:schemeClr val="bg1"/>
          </a:solidFill>
          <a:ln>
            <a:noFill/>
          </a:ln>
        </p:spPr>
        <p:txBody>
          <a:bodyPr lIns="68560" tIns="34279" rIns="68560" bIns="34279"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endParaRPr lang="zh-CN" altLang="en-US" sz="900">
              <a:solidFill>
                <a:schemeClr val="bg1"/>
              </a:solidFill>
              <a:cs typeface="+mn-ea"/>
              <a:sym typeface="+mn-lt"/>
            </a:endParaRPr>
          </a:p>
        </p:txBody>
      </p:sp>
      <p:sp>
        <p:nvSpPr>
          <p:cNvPr id="5" name="文本框 54"/>
          <p:cNvSpPr>
            <a:spLocks noChangeArrowheads="1"/>
          </p:cNvSpPr>
          <p:nvPr/>
        </p:nvSpPr>
        <p:spPr bwMode="auto">
          <a:xfrm>
            <a:off x="7996294" y="2504309"/>
            <a:ext cx="2256958" cy="792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0" tIns="34279" rIns="68560" bIns="34279">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0"/>
              </a:spcBef>
              <a:spcAft>
                <a:spcPct val="0"/>
              </a:spcAft>
            </a:pPr>
            <a:r>
              <a:rPr lang="zh-CN" altLang="en-US" sz="1400" b="1" dirty="0">
                <a:solidFill>
                  <a:schemeClr val="bg1"/>
                </a:solidFill>
                <a:cs typeface="+mn-ea"/>
                <a:sym typeface="+mn-lt"/>
              </a:rPr>
              <a:t>点击编辑</a:t>
            </a:r>
            <a:endParaRPr lang="en-US" altLang="zh-CN" sz="1400" b="1" dirty="0">
              <a:solidFill>
                <a:schemeClr val="bg1"/>
              </a:solidFill>
              <a:cs typeface="+mn-ea"/>
              <a:sym typeface="+mn-lt"/>
            </a:endParaRPr>
          </a:p>
          <a:p>
            <a:pPr defTabSz="685800"/>
            <a:r>
              <a:rPr lang="zh-CN" altLang="en-US" sz="1100" dirty="0">
                <a:solidFill>
                  <a:schemeClr val="bg1"/>
                </a:solidFill>
                <a:cs typeface="+mn-ea"/>
                <a:sym typeface="+mn-lt"/>
              </a:rPr>
              <a:t>点击输入简要文字内容文字内容需概括精炼点击输入简要文字点击输入简要文字</a:t>
            </a:r>
            <a:endParaRPr lang="en-US" altLang="zh-CN" sz="1100" dirty="0">
              <a:solidFill>
                <a:schemeClr val="bg1"/>
              </a:solidFill>
              <a:cs typeface="+mn-ea"/>
              <a:sym typeface="+mn-lt"/>
            </a:endParaRPr>
          </a:p>
        </p:txBody>
      </p:sp>
      <p:sp>
        <p:nvSpPr>
          <p:cNvPr id="7" name="文本框 54"/>
          <p:cNvSpPr>
            <a:spLocks noChangeArrowheads="1"/>
          </p:cNvSpPr>
          <p:nvPr/>
        </p:nvSpPr>
        <p:spPr bwMode="auto">
          <a:xfrm>
            <a:off x="7996294" y="3409528"/>
            <a:ext cx="2256958" cy="792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0" tIns="34279" rIns="68560" bIns="34279">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0"/>
              </a:spcBef>
              <a:spcAft>
                <a:spcPct val="0"/>
              </a:spcAft>
            </a:pPr>
            <a:r>
              <a:rPr lang="zh-CN" altLang="en-US" sz="1400" b="1" dirty="0">
                <a:solidFill>
                  <a:schemeClr val="bg1"/>
                </a:solidFill>
                <a:cs typeface="+mn-ea"/>
                <a:sym typeface="+mn-lt"/>
              </a:rPr>
              <a:t>点击编辑</a:t>
            </a:r>
            <a:endParaRPr lang="en-US" altLang="zh-CN" sz="1400" b="1" dirty="0">
              <a:solidFill>
                <a:schemeClr val="bg1"/>
              </a:solidFill>
              <a:cs typeface="+mn-ea"/>
              <a:sym typeface="+mn-lt"/>
            </a:endParaRPr>
          </a:p>
          <a:p>
            <a:pPr defTabSz="685800"/>
            <a:r>
              <a:rPr lang="zh-CN" altLang="en-US" sz="1100" dirty="0">
                <a:solidFill>
                  <a:schemeClr val="bg1"/>
                </a:solidFill>
                <a:cs typeface="+mn-ea"/>
                <a:sym typeface="+mn-lt"/>
              </a:rPr>
              <a:t>点击输入简要文字内容文字内容需概括精炼点击输入简要文字点击输入简要文字</a:t>
            </a:r>
            <a:endParaRPr lang="en-US" altLang="zh-CN" sz="1100" dirty="0">
              <a:solidFill>
                <a:schemeClr val="bg1"/>
              </a:solidFill>
              <a:cs typeface="+mn-ea"/>
              <a:sym typeface="+mn-lt"/>
            </a:endParaRPr>
          </a:p>
        </p:txBody>
      </p:sp>
      <p:sp>
        <p:nvSpPr>
          <p:cNvPr id="8" name="文本框 54"/>
          <p:cNvSpPr>
            <a:spLocks noChangeArrowheads="1"/>
          </p:cNvSpPr>
          <p:nvPr/>
        </p:nvSpPr>
        <p:spPr bwMode="auto">
          <a:xfrm>
            <a:off x="7996294" y="4407458"/>
            <a:ext cx="2256958" cy="792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0" tIns="34279" rIns="68560" bIns="34279">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0"/>
              </a:spcBef>
              <a:spcAft>
                <a:spcPct val="0"/>
              </a:spcAft>
            </a:pPr>
            <a:r>
              <a:rPr lang="zh-CN" altLang="en-US" sz="1400" b="1" dirty="0">
                <a:solidFill>
                  <a:schemeClr val="bg1"/>
                </a:solidFill>
                <a:cs typeface="+mn-ea"/>
                <a:sym typeface="+mn-lt"/>
              </a:rPr>
              <a:t>点击编辑</a:t>
            </a:r>
            <a:endParaRPr lang="en-US" altLang="zh-CN" sz="1400" b="1" dirty="0">
              <a:solidFill>
                <a:schemeClr val="bg1"/>
              </a:solidFill>
              <a:cs typeface="+mn-ea"/>
              <a:sym typeface="+mn-lt"/>
            </a:endParaRPr>
          </a:p>
          <a:p>
            <a:pPr defTabSz="685800"/>
            <a:r>
              <a:rPr lang="zh-CN" altLang="en-US" sz="1100" dirty="0">
                <a:solidFill>
                  <a:schemeClr val="bg1"/>
                </a:solidFill>
                <a:cs typeface="+mn-ea"/>
                <a:sym typeface="+mn-lt"/>
              </a:rPr>
              <a:t>点击输入简要文字内容文字内容需概括精炼点击输入简要文字点击输入简要文字</a:t>
            </a:r>
            <a:endParaRPr lang="en-US" altLang="zh-CN" sz="1100" dirty="0">
              <a:solidFill>
                <a:schemeClr val="bg1"/>
              </a:solidFill>
              <a:cs typeface="+mn-ea"/>
              <a:sym typeface="+mn-lt"/>
            </a:endParaRPr>
          </a:p>
        </p:txBody>
      </p:sp>
      <p:sp>
        <p:nvSpPr>
          <p:cNvPr id="11" name="文本框 10"/>
          <p:cNvSpPr txBox="1"/>
          <p:nvPr/>
        </p:nvSpPr>
        <p:spPr>
          <a:xfrm>
            <a:off x="542854" y="262367"/>
            <a:ext cx="2914014" cy="475615"/>
          </a:xfrm>
          <a:prstGeom prst="rect">
            <a:avLst/>
          </a:prstGeom>
          <a:noFill/>
          <a:ln>
            <a:solidFill>
              <a:schemeClr val="bg1"/>
            </a:solidFill>
          </a:ln>
        </p:spPr>
        <p:txBody>
          <a:bodyPr wrap="square" rtlCol="0">
            <a:spAutoFit/>
          </a:bodyPr>
          <a:lstStyle/>
          <a:p>
            <a:pPr algn="dist"/>
            <a:r>
              <a:rPr lang="zh-CN" altLang="en-US" sz="2500" dirty="0">
                <a:solidFill>
                  <a:schemeClr val="bg1"/>
                </a:solidFill>
                <a:effectLst>
                  <a:outerShdw blurRad="38100" dist="38100" dir="2700000" algn="tl">
                    <a:srgbClr val="000000">
                      <a:alpha val="43137"/>
                    </a:srgbClr>
                  </a:outerShdw>
                </a:effectLst>
                <a:cs typeface="+mn-ea"/>
                <a:sym typeface="+mn-lt"/>
              </a:rPr>
              <a:t>输入标题内容</a:t>
            </a:r>
            <a:endParaRPr lang="zh-CN" altLang="en-US" sz="2500" dirty="0">
              <a:solidFill>
                <a:schemeClr val="bg1"/>
              </a:solidFill>
              <a:effectLst>
                <a:outerShdw blurRad="38100" dist="38100" dir="2700000" algn="tl">
                  <a:srgbClr val="000000">
                    <a:alpha val="43137"/>
                  </a:srgbClr>
                </a:outerShdw>
              </a:effectLst>
              <a:cs typeface="+mn-ea"/>
              <a:sym typeface="+mn-lt"/>
            </a:endParaRPr>
          </a:p>
        </p:txBody>
      </p:sp>
      <p:pic>
        <p:nvPicPr>
          <p:cNvPr id="6" name="图片 5" descr="手绘学习用品小图标矢量图"/>
          <p:cNvPicPr>
            <a:picLocks noChangeAspect="1"/>
          </p:cNvPicPr>
          <p:nvPr/>
        </p:nvPicPr>
        <p:blipFill>
          <a:blip r:embed="rId1"/>
          <a:srcRect l="69663" t="2020" r="-246" b="73106"/>
          <a:stretch>
            <a:fillRect/>
          </a:stretch>
        </p:blipFill>
        <p:spPr>
          <a:xfrm>
            <a:off x="1243330" y="981075"/>
            <a:ext cx="4838700" cy="52959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500"/>
                                        <p:tgtEl>
                                          <p:spTgt spid="2"/>
                                        </p:tgtEl>
                                      </p:cBhvr>
                                    </p:animEffect>
                                  </p:childTnLst>
                                </p:cTn>
                              </p:par>
                            </p:childTnLst>
                          </p:cTn>
                        </p:par>
                        <p:par>
                          <p:cTn id="8" fill="hold">
                            <p:stCondLst>
                              <p:cond delay="500"/>
                            </p:stCondLst>
                            <p:childTnLst>
                              <p:par>
                                <p:cTn id="9" presetID="6"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circle(in)">
                                      <p:cBhvr>
                                        <p:cTn id="11" dur="500"/>
                                        <p:tgtEl>
                                          <p:spTgt spid="3"/>
                                        </p:tgtEl>
                                      </p:cBhvr>
                                    </p:animEffect>
                                  </p:childTnLst>
                                </p:cTn>
                              </p:par>
                            </p:childTnLst>
                          </p:cTn>
                        </p:par>
                        <p:par>
                          <p:cTn id="12" fill="hold">
                            <p:stCondLst>
                              <p:cond delay="1000"/>
                            </p:stCondLst>
                            <p:childTnLst>
                              <p:par>
                                <p:cTn id="13" presetID="6" presetClass="entr" presetSubtype="16"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ircle(in)">
                                      <p:cBhvr>
                                        <p:cTn id="15" dur="500"/>
                                        <p:tgtEl>
                                          <p:spTgt spid="4"/>
                                        </p:tgtEl>
                                      </p:cBhvr>
                                    </p:animEffect>
                                  </p:childTnLst>
                                </p:cTn>
                              </p:par>
                            </p:childTnLst>
                          </p:cTn>
                        </p:par>
                        <p:par>
                          <p:cTn id="16" fill="hold">
                            <p:stCondLst>
                              <p:cond delay="1500"/>
                            </p:stCondLst>
                            <p:childTnLst>
                              <p:par>
                                <p:cTn id="17" presetID="6" presetClass="entr" presetSubtype="1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ircle(in)">
                                      <p:cBhvr>
                                        <p:cTn id="19" dur="500"/>
                                        <p:tgtEl>
                                          <p:spTgt spid="5"/>
                                        </p:tgtEl>
                                      </p:cBhvr>
                                    </p:animEffect>
                                  </p:childTnLst>
                                </p:cTn>
                              </p:par>
                            </p:childTnLst>
                          </p:cTn>
                        </p:par>
                        <p:par>
                          <p:cTn id="20" fill="hold">
                            <p:stCondLst>
                              <p:cond delay="2000"/>
                            </p:stCondLst>
                            <p:childTnLst>
                              <p:par>
                                <p:cTn id="21" presetID="6" presetClass="entr" presetSubtype="16"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circle(in)">
                                      <p:cBhvr>
                                        <p:cTn id="23" dur="500"/>
                                        <p:tgtEl>
                                          <p:spTgt spid="7"/>
                                        </p:tgtEl>
                                      </p:cBhvr>
                                    </p:animEffect>
                                  </p:childTnLst>
                                </p:cTn>
                              </p:par>
                            </p:childTnLst>
                          </p:cTn>
                        </p:par>
                        <p:par>
                          <p:cTn id="24" fill="hold">
                            <p:stCondLst>
                              <p:cond delay="2500"/>
                            </p:stCondLst>
                            <p:childTnLst>
                              <p:par>
                                <p:cTn id="25" presetID="6" presetClass="entr" presetSubtype="16"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circle(in)">
                                      <p:cBhvr>
                                        <p:cTn id="27" dur="500"/>
                                        <p:tgtEl>
                                          <p:spTgt spid="8"/>
                                        </p:tgtEl>
                                      </p:cBhvr>
                                    </p:animEffect>
                                  </p:childTnLst>
                                </p:cTn>
                              </p:par>
                            </p:childTnLst>
                          </p:cTn>
                        </p:par>
                        <p:par>
                          <p:cTn id="28" fill="hold">
                            <p:stCondLst>
                              <p:cond delay="3000"/>
                            </p:stCondLst>
                            <p:childTnLst>
                              <p:par>
                                <p:cTn id="29" presetID="53" presetClass="entr" presetSubtype="16"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bldLvl="0" animBg="1"/>
      <p:bldP spid="5" grpId="0"/>
      <p:bldP spid="7" grpId="0"/>
      <p:bldP spid="8" grpId="0"/>
      <p:bldP spid="11"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22707" y="1882583"/>
            <a:ext cx="6431984" cy="3089152"/>
            <a:chOff x="-9146" y="1047750"/>
            <a:chExt cx="5462027" cy="3196590"/>
          </a:xfrm>
        </p:grpSpPr>
        <p:sp>
          <p:nvSpPr>
            <p:cNvPr id="10" name="Rectangle 3"/>
            <p:cNvSpPr/>
            <p:nvPr/>
          </p:nvSpPr>
          <p:spPr>
            <a:xfrm>
              <a:off x="-9146" y="2644140"/>
              <a:ext cx="1877574" cy="1600200"/>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endParaRPr lang="en-US">
                <a:solidFill>
                  <a:srgbClr val="FFFFFF">
                    <a:lumMod val="50000"/>
                  </a:srgbClr>
                </a:solidFill>
                <a:cs typeface="+mn-ea"/>
                <a:sym typeface="+mn-lt"/>
              </a:endParaRPr>
            </a:p>
          </p:txBody>
        </p:sp>
        <p:sp>
          <p:nvSpPr>
            <p:cNvPr id="11" name="Rectangle 4"/>
            <p:cNvSpPr/>
            <p:nvPr/>
          </p:nvSpPr>
          <p:spPr>
            <a:xfrm>
              <a:off x="1868427" y="1047750"/>
              <a:ext cx="1792227" cy="1600200"/>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endParaRPr lang="en-US">
                <a:solidFill>
                  <a:srgbClr val="FFFFFF">
                    <a:lumMod val="50000"/>
                  </a:srgbClr>
                </a:solidFill>
                <a:cs typeface="+mn-ea"/>
                <a:sym typeface="+mn-lt"/>
              </a:endParaRPr>
            </a:p>
          </p:txBody>
        </p:sp>
        <p:sp>
          <p:nvSpPr>
            <p:cNvPr id="14" name="Rectangle 7"/>
            <p:cNvSpPr/>
            <p:nvPr/>
          </p:nvSpPr>
          <p:spPr>
            <a:xfrm>
              <a:off x="3660654" y="2644140"/>
              <a:ext cx="1792227" cy="1600200"/>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endParaRPr lang="en-US">
                <a:solidFill>
                  <a:srgbClr val="FFFFFF">
                    <a:lumMod val="50000"/>
                  </a:srgbClr>
                </a:solidFill>
                <a:cs typeface="+mn-ea"/>
                <a:sym typeface="+mn-lt"/>
              </a:endParaRPr>
            </a:p>
          </p:txBody>
        </p:sp>
      </p:grpSp>
      <p:sp>
        <p:nvSpPr>
          <p:cNvPr id="3" name="矩形 2"/>
          <p:cNvSpPr/>
          <p:nvPr/>
        </p:nvSpPr>
        <p:spPr>
          <a:xfrm>
            <a:off x="1237309" y="1995108"/>
            <a:ext cx="2622030" cy="779037"/>
          </a:xfrm>
          <a:prstGeom prst="rect">
            <a:avLst/>
          </a:prstGeom>
        </p:spPr>
        <p:txBody>
          <a:bodyPr wrap="square" lIns="68559" tIns="34279" rIns="68559" bIns="34279">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lnSpc>
                <a:spcPct val="130000"/>
              </a:lnSpc>
            </a:pPr>
            <a:r>
              <a:rPr lang="zh-CN" altLang="en-US" sz="900" dirty="0">
                <a:solidFill>
                  <a:schemeClr val="tx1">
                    <a:lumMod val="65000"/>
                    <a:lumOff val="35000"/>
                  </a:schemeClr>
                </a:solidFill>
                <a:cs typeface="+mn-ea"/>
                <a:sym typeface="+mn-lt"/>
              </a:rPr>
              <a:t>点击添加相关标题文字，点击添加相关标题文字，点击添加相关标题文字，点击添加相关标题文字。</a:t>
            </a:r>
            <a:endParaRPr lang="zh-CN" altLang="en-US" sz="900" dirty="0">
              <a:solidFill>
                <a:schemeClr val="tx1">
                  <a:lumMod val="65000"/>
                  <a:lumOff val="35000"/>
                </a:schemeClr>
              </a:solidFill>
              <a:cs typeface="+mn-ea"/>
              <a:sym typeface="+mn-lt"/>
            </a:endParaRPr>
          </a:p>
          <a:p>
            <a:pPr defTabSz="685800">
              <a:lnSpc>
                <a:spcPct val="130000"/>
              </a:lnSpc>
            </a:pPr>
            <a:r>
              <a:rPr lang="zh-CN" altLang="en-US" sz="900" dirty="0">
                <a:solidFill>
                  <a:schemeClr val="tx1">
                    <a:lumMod val="65000"/>
                    <a:lumOff val="35000"/>
                  </a:schemeClr>
                </a:solidFill>
                <a:cs typeface="+mn-ea"/>
                <a:sym typeface="+mn-lt"/>
              </a:rPr>
              <a:t>点击添加相关标题文字，点击添加相关标题文字，点击添加相关标题文字，点击添加相关标题文字。</a:t>
            </a:r>
            <a:endParaRPr lang="zh-CN" altLang="en-US" sz="900" dirty="0">
              <a:solidFill>
                <a:schemeClr val="tx1">
                  <a:lumMod val="65000"/>
                  <a:lumOff val="35000"/>
                </a:schemeClr>
              </a:solidFill>
              <a:cs typeface="+mn-ea"/>
              <a:sym typeface="+mn-lt"/>
            </a:endParaRPr>
          </a:p>
        </p:txBody>
      </p:sp>
      <p:sp>
        <p:nvSpPr>
          <p:cNvPr id="4" name="矩形 3"/>
          <p:cNvSpPr/>
          <p:nvPr/>
        </p:nvSpPr>
        <p:spPr>
          <a:xfrm>
            <a:off x="1237309" y="2998803"/>
            <a:ext cx="2622030" cy="779037"/>
          </a:xfrm>
          <a:prstGeom prst="rect">
            <a:avLst/>
          </a:prstGeom>
        </p:spPr>
        <p:txBody>
          <a:bodyPr wrap="square" lIns="68559" tIns="34279" rIns="68559" bIns="34279">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lnSpc>
                <a:spcPct val="130000"/>
              </a:lnSpc>
            </a:pPr>
            <a:r>
              <a:rPr lang="zh-CN" altLang="en-US" sz="900" dirty="0">
                <a:solidFill>
                  <a:schemeClr val="tx1">
                    <a:lumMod val="65000"/>
                    <a:lumOff val="35000"/>
                  </a:schemeClr>
                </a:solidFill>
                <a:cs typeface="+mn-ea"/>
                <a:sym typeface="+mn-lt"/>
              </a:rPr>
              <a:t>点击添加相关标题文字，点击添加相关标题文字，点击添加相关标题文字，点击添加相关标题文字。</a:t>
            </a:r>
            <a:endParaRPr lang="zh-CN" altLang="en-US" sz="900" dirty="0">
              <a:solidFill>
                <a:schemeClr val="tx1">
                  <a:lumMod val="65000"/>
                  <a:lumOff val="35000"/>
                </a:schemeClr>
              </a:solidFill>
              <a:cs typeface="+mn-ea"/>
              <a:sym typeface="+mn-lt"/>
            </a:endParaRPr>
          </a:p>
          <a:p>
            <a:pPr defTabSz="685800">
              <a:lnSpc>
                <a:spcPct val="130000"/>
              </a:lnSpc>
            </a:pPr>
            <a:r>
              <a:rPr lang="zh-CN" altLang="en-US" sz="900" dirty="0">
                <a:solidFill>
                  <a:schemeClr val="tx1">
                    <a:lumMod val="65000"/>
                    <a:lumOff val="35000"/>
                  </a:schemeClr>
                </a:solidFill>
                <a:cs typeface="+mn-ea"/>
                <a:sym typeface="+mn-lt"/>
              </a:rPr>
              <a:t>点击添加相关标题文字，点击添加相关标题文字，点击添加相关标题文字，点击添加相关标题文字。</a:t>
            </a:r>
            <a:endParaRPr lang="zh-CN" altLang="en-US" sz="900" dirty="0">
              <a:solidFill>
                <a:schemeClr val="tx1">
                  <a:lumMod val="65000"/>
                  <a:lumOff val="35000"/>
                </a:schemeClr>
              </a:solidFill>
              <a:cs typeface="+mn-ea"/>
              <a:sym typeface="+mn-lt"/>
            </a:endParaRPr>
          </a:p>
        </p:txBody>
      </p:sp>
      <p:sp>
        <p:nvSpPr>
          <p:cNvPr id="5" name="矩形 4"/>
          <p:cNvSpPr/>
          <p:nvPr/>
        </p:nvSpPr>
        <p:spPr>
          <a:xfrm>
            <a:off x="1237309" y="3948831"/>
            <a:ext cx="2622030" cy="779037"/>
          </a:xfrm>
          <a:prstGeom prst="rect">
            <a:avLst/>
          </a:prstGeom>
        </p:spPr>
        <p:txBody>
          <a:bodyPr wrap="square" lIns="68559" tIns="34279" rIns="68559" bIns="34279">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lnSpc>
                <a:spcPct val="130000"/>
              </a:lnSpc>
            </a:pPr>
            <a:r>
              <a:rPr lang="zh-CN" altLang="en-US" sz="900">
                <a:solidFill>
                  <a:schemeClr val="tx1">
                    <a:lumMod val="65000"/>
                    <a:lumOff val="35000"/>
                  </a:schemeClr>
                </a:solidFill>
                <a:cs typeface="+mn-ea"/>
                <a:sym typeface="+mn-lt"/>
              </a:rPr>
              <a:t>点击添加相关标题文字，点击添加相关标题文字，点击添加相关标题文字，点击添加相关标题文字。</a:t>
            </a:r>
            <a:endParaRPr lang="zh-CN" altLang="en-US" sz="900">
              <a:solidFill>
                <a:schemeClr val="tx1">
                  <a:lumMod val="65000"/>
                  <a:lumOff val="35000"/>
                </a:schemeClr>
              </a:solidFill>
              <a:cs typeface="+mn-ea"/>
              <a:sym typeface="+mn-lt"/>
            </a:endParaRPr>
          </a:p>
          <a:p>
            <a:pPr defTabSz="685800">
              <a:lnSpc>
                <a:spcPct val="130000"/>
              </a:lnSpc>
            </a:pPr>
            <a:r>
              <a:rPr lang="zh-CN" altLang="en-US" sz="900">
                <a:solidFill>
                  <a:schemeClr val="tx1">
                    <a:lumMod val="65000"/>
                    <a:lumOff val="35000"/>
                  </a:schemeClr>
                </a:solidFill>
                <a:cs typeface="+mn-ea"/>
                <a:sym typeface="+mn-lt"/>
              </a:rPr>
              <a:t>点击添加相关标题文字，点击添加相关标题文字，点击添加相关标题文字，点击添加相关标题文字。</a:t>
            </a:r>
            <a:endParaRPr lang="zh-CN" altLang="en-US" sz="900" dirty="0">
              <a:solidFill>
                <a:schemeClr val="tx1">
                  <a:lumMod val="65000"/>
                  <a:lumOff val="35000"/>
                </a:schemeClr>
              </a:solidFill>
              <a:cs typeface="+mn-ea"/>
              <a:sym typeface="+mn-lt"/>
            </a:endParaRPr>
          </a:p>
        </p:txBody>
      </p:sp>
      <p:sp>
        <p:nvSpPr>
          <p:cNvPr id="6" name="矩形 5"/>
          <p:cNvSpPr/>
          <p:nvPr/>
        </p:nvSpPr>
        <p:spPr>
          <a:xfrm>
            <a:off x="6888809" y="1984669"/>
            <a:ext cx="1768645" cy="779037"/>
          </a:xfrm>
          <a:prstGeom prst="rect">
            <a:avLst/>
          </a:prstGeom>
        </p:spPr>
        <p:txBody>
          <a:bodyPr wrap="square" lIns="68559" tIns="34279" rIns="68559" bIns="34279">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lnSpc>
                <a:spcPct val="130000"/>
              </a:lnSpc>
            </a:pPr>
            <a:r>
              <a:rPr lang="zh-CN" altLang="en-US" sz="900" dirty="0">
                <a:solidFill>
                  <a:schemeClr val="tx1">
                    <a:lumMod val="65000"/>
                    <a:lumOff val="35000"/>
                  </a:schemeClr>
                </a:solidFill>
                <a:cs typeface="+mn-ea"/>
                <a:sym typeface="+mn-lt"/>
              </a:rPr>
              <a:t>点击添加相关标题文字，点击添加相关标题文字，点击添加相关标题文字，点击添加相关标题文字。</a:t>
            </a:r>
            <a:endParaRPr lang="zh-CN" altLang="en-US" sz="900" dirty="0">
              <a:solidFill>
                <a:schemeClr val="tx1">
                  <a:lumMod val="65000"/>
                  <a:lumOff val="35000"/>
                </a:schemeClr>
              </a:solidFill>
              <a:cs typeface="+mn-ea"/>
              <a:sym typeface="+mn-lt"/>
            </a:endParaRPr>
          </a:p>
        </p:txBody>
      </p:sp>
      <p:sp>
        <p:nvSpPr>
          <p:cNvPr id="7" name="矩形 6"/>
          <p:cNvSpPr/>
          <p:nvPr/>
        </p:nvSpPr>
        <p:spPr>
          <a:xfrm>
            <a:off x="4623210" y="3708660"/>
            <a:ext cx="1768645" cy="779037"/>
          </a:xfrm>
          <a:prstGeom prst="rect">
            <a:avLst/>
          </a:prstGeom>
        </p:spPr>
        <p:txBody>
          <a:bodyPr wrap="square" lIns="68559" tIns="34279" rIns="68559" bIns="34279">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lnSpc>
                <a:spcPct val="130000"/>
              </a:lnSpc>
            </a:pPr>
            <a:r>
              <a:rPr lang="zh-CN" altLang="en-US" sz="900" dirty="0">
                <a:solidFill>
                  <a:schemeClr val="tx1">
                    <a:lumMod val="65000"/>
                    <a:lumOff val="35000"/>
                  </a:schemeClr>
                </a:solidFill>
                <a:cs typeface="+mn-ea"/>
                <a:sym typeface="+mn-lt"/>
              </a:rPr>
              <a:t>点击添加相关标题文字，点击添加相关标题文字，点击添加相关标题文字，点击添加相关标题文字。</a:t>
            </a:r>
            <a:endParaRPr lang="zh-CN" altLang="en-US" sz="900" dirty="0">
              <a:solidFill>
                <a:schemeClr val="tx1">
                  <a:lumMod val="65000"/>
                  <a:lumOff val="35000"/>
                </a:schemeClr>
              </a:solidFill>
              <a:cs typeface="+mn-ea"/>
              <a:sym typeface="+mn-lt"/>
            </a:endParaRPr>
          </a:p>
        </p:txBody>
      </p:sp>
      <p:sp>
        <p:nvSpPr>
          <p:cNvPr id="8" name="矩形 7"/>
          <p:cNvSpPr/>
          <p:nvPr/>
        </p:nvSpPr>
        <p:spPr>
          <a:xfrm>
            <a:off x="9015121" y="3708660"/>
            <a:ext cx="1768645" cy="779037"/>
          </a:xfrm>
          <a:prstGeom prst="rect">
            <a:avLst/>
          </a:prstGeom>
        </p:spPr>
        <p:txBody>
          <a:bodyPr wrap="square" lIns="68559" tIns="34279" rIns="68559" bIns="34279">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lnSpc>
                <a:spcPct val="130000"/>
              </a:lnSpc>
            </a:pPr>
            <a:r>
              <a:rPr lang="zh-CN" altLang="en-US" sz="900" dirty="0">
                <a:solidFill>
                  <a:schemeClr val="tx1">
                    <a:lumMod val="65000"/>
                    <a:lumOff val="35000"/>
                  </a:schemeClr>
                </a:solidFill>
                <a:cs typeface="+mn-ea"/>
                <a:sym typeface="+mn-lt"/>
              </a:rPr>
              <a:t>点击添加相关标题文字，点击添加相关标题文字，点击添加相关标题文字，点击添加相关标题文字。</a:t>
            </a:r>
            <a:endParaRPr lang="zh-CN" altLang="en-US" sz="900" dirty="0">
              <a:solidFill>
                <a:schemeClr val="tx1">
                  <a:lumMod val="65000"/>
                  <a:lumOff val="35000"/>
                </a:schemeClr>
              </a:solidFill>
              <a:cs typeface="+mn-ea"/>
              <a:sym typeface="+mn-lt"/>
            </a:endParaRPr>
          </a:p>
        </p:txBody>
      </p:sp>
      <p:sp>
        <p:nvSpPr>
          <p:cNvPr id="29" name="文本框 28"/>
          <p:cNvSpPr txBox="1"/>
          <p:nvPr/>
        </p:nvSpPr>
        <p:spPr>
          <a:xfrm>
            <a:off x="542854" y="262367"/>
            <a:ext cx="2914014" cy="475615"/>
          </a:xfrm>
          <a:prstGeom prst="rect">
            <a:avLst/>
          </a:prstGeom>
          <a:noFill/>
          <a:ln>
            <a:solidFill>
              <a:schemeClr val="bg1"/>
            </a:solidFill>
          </a:ln>
        </p:spPr>
        <p:txBody>
          <a:bodyPr wrap="square" rtlCol="0">
            <a:spAutoFit/>
          </a:bodyPr>
          <a:lstStyle/>
          <a:p>
            <a:pPr algn="dist"/>
            <a:r>
              <a:rPr lang="zh-CN" altLang="en-US" sz="2500" dirty="0">
                <a:solidFill>
                  <a:schemeClr val="bg1"/>
                </a:solidFill>
                <a:effectLst>
                  <a:outerShdw blurRad="38100" dist="38100" dir="2700000" algn="tl">
                    <a:srgbClr val="000000">
                      <a:alpha val="43137"/>
                    </a:srgbClr>
                  </a:outerShdw>
                </a:effectLst>
                <a:cs typeface="+mn-ea"/>
                <a:sym typeface="+mn-lt"/>
              </a:rPr>
              <a:t>输入标题内容</a:t>
            </a:r>
            <a:endParaRPr lang="zh-CN" altLang="en-US" sz="2500" dirty="0">
              <a:solidFill>
                <a:schemeClr val="bg1"/>
              </a:solidFill>
              <a:effectLst>
                <a:outerShdw blurRad="38100" dist="38100" dir="2700000" algn="tl">
                  <a:srgbClr val="000000">
                    <a:alpha val="43137"/>
                  </a:srgbClr>
                </a:outerShdw>
              </a:effectLst>
              <a:cs typeface="+mn-ea"/>
              <a:sym typeface="+mn-lt"/>
            </a:endParaRPr>
          </a:p>
        </p:txBody>
      </p:sp>
      <p:pic>
        <p:nvPicPr>
          <p:cNvPr id="12" name="图片 1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7016137" flipH="1">
            <a:off x="4774065" y="1108846"/>
            <a:ext cx="1139624" cy="2551559"/>
          </a:xfrm>
          <a:prstGeom prst="rect">
            <a:avLst/>
          </a:prstGeom>
        </p:spPr>
      </p:pic>
      <p:pic>
        <p:nvPicPr>
          <p:cNvPr id="20" name="图片 1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7016137" flipH="1">
            <a:off x="7312884" y="3377726"/>
            <a:ext cx="920492" cy="2060934"/>
          </a:xfrm>
          <a:prstGeom prst="rect">
            <a:avLst/>
          </a:prstGeom>
        </p:spPr>
      </p:pic>
      <p:pic>
        <p:nvPicPr>
          <p:cNvPr id="21" name="图片 2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7016137" flipH="1">
            <a:off x="9439198" y="1548139"/>
            <a:ext cx="920492" cy="206093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500"/>
                                        <p:tgtEl>
                                          <p:spTgt spid="2"/>
                                        </p:tgtEl>
                                      </p:cBhvr>
                                    </p:animEffect>
                                  </p:childTnLst>
                                </p:cTn>
                              </p:par>
                            </p:childTnLst>
                          </p:cTn>
                        </p:par>
                        <p:par>
                          <p:cTn id="8" fill="hold">
                            <p:stCondLst>
                              <p:cond delay="500"/>
                            </p:stCondLst>
                            <p:childTnLst>
                              <p:par>
                                <p:cTn id="9" presetID="6"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circle(in)">
                                      <p:cBhvr>
                                        <p:cTn id="11" dur="500"/>
                                        <p:tgtEl>
                                          <p:spTgt spid="3"/>
                                        </p:tgtEl>
                                      </p:cBhvr>
                                    </p:animEffect>
                                  </p:childTnLst>
                                </p:cTn>
                              </p:par>
                            </p:childTnLst>
                          </p:cTn>
                        </p:par>
                        <p:par>
                          <p:cTn id="12" fill="hold">
                            <p:stCondLst>
                              <p:cond delay="1000"/>
                            </p:stCondLst>
                            <p:childTnLst>
                              <p:par>
                                <p:cTn id="13" presetID="6" presetClass="entr" presetSubtype="16"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ircle(in)">
                                      <p:cBhvr>
                                        <p:cTn id="15" dur="500"/>
                                        <p:tgtEl>
                                          <p:spTgt spid="4"/>
                                        </p:tgtEl>
                                      </p:cBhvr>
                                    </p:animEffect>
                                  </p:childTnLst>
                                </p:cTn>
                              </p:par>
                            </p:childTnLst>
                          </p:cTn>
                        </p:par>
                        <p:par>
                          <p:cTn id="16" fill="hold">
                            <p:stCondLst>
                              <p:cond delay="1500"/>
                            </p:stCondLst>
                            <p:childTnLst>
                              <p:par>
                                <p:cTn id="17" presetID="6" presetClass="entr" presetSubtype="1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ircle(in)">
                                      <p:cBhvr>
                                        <p:cTn id="19" dur="500"/>
                                        <p:tgtEl>
                                          <p:spTgt spid="5"/>
                                        </p:tgtEl>
                                      </p:cBhvr>
                                    </p:animEffect>
                                  </p:childTnLst>
                                </p:cTn>
                              </p:par>
                            </p:childTnLst>
                          </p:cTn>
                        </p:par>
                        <p:par>
                          <p:cTn id="20" fill="hold">
                            <p:stCondLst>
                              <p:cond delay="2000"/>
                            </p:stCondLst>
                            <p:childTnLst>
                              <p:par>
                                <p:cTn id="21" presetID="6" presetClass="entr" presetSubtype="16"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circle(in)">
                                      <p:cBhvr>
                                        <p:cTn id="23" dur="500"/>
                                        <p:tgtEl>
                                          <p:spTgt spid="6"/>
                                        </p:tgtEl>
                                      </p:cBhvr>
                                    </p:animEffect>
                                  </p:childTnLst>
                                </p:cTn>
                              </p:par>
                            </p:childTnLst>
                          </p:cTn>
                        </p:par>
                        <p:par>
                          <p:cTn id="24" fill="hold">
                            <p:stCondLst>
                              <p:cond delay="2500"/>
                            </p:stCondLst>
                            <p:childTnLst>
                              <p:par>
                                <p:cTn id="25" presetID="6" presetClass="entr" presetSubtype="16"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circle(in)">
                                      <p:cBhvr>
                                        <p:cTn id="27" dur="500"/>
                                        <p:tgtEl>
                                          <p:spTgt spid="7"/>
                                        </p:tgtEl>
                                      </p:cBhvr>
                                    </p:animEffect>
                                  </p:childTnLst>
                                </p:cTn>
                              </p:par>
                            </p:childTnLst>
                          </p:cTn>
                        </p:par>
                        <p:par>
                          <p:cTn id="28" fill="hold">
                            <p:stCondLst>
                              <p:cond delay="3000"/>
                            </p:stCondLst>
                            <p:childTnLst>
                              <p:par>
                                <p:cTn id="29" presetID="6" presetClass="entr" presetSubtype="16"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circle(in)">
                                      <p:cBhvr>
                                        <p:cTn id="31" dur="500"/>
                                        <p:tgtEl>
                                          <p:spTgt spid="8"/>
                                        </p:tgtEl>
                                      </p:cBhvr>
                                    </p:animEffect>
                                  </p:childTnLst>
                                </p:cTn>
                              </p:par>
                            </p:childTnLst>
                          </p:cTn>
                        </p:par>
                        <p:par>
                          <p:cTn id="32" fill="hold">
                            <p:stCondLst>
                              <p:cond delay="3500"/>
                            </p:stCondLst>
                            <p:childTnLst>
                              <p:par>
                                <p:cTn id="33" presetID="53" presetClass="entr" presetSubtype="16"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p:cTn id="35" dur="500" fill="hold"/>
                                        <p:tgtEl>
                                          <p:spTgt spid="29"/>
                                        </p:tgtEl>
                                        <p:attrNameLst>
                                          <p:attrName>ppt_w</p:attrName>
                                        </p:attrNameLst>
                                      </p:cBhvr>
                                      <p:tavLst>
                                        <p:tav tm="0">
                                          <p:val>
                                            <p:fltVal val="0"/>
                                          </p:val>
                                        </p:tav>
                                        <p:tav tm="100000">
                                          <p:val>
                                            <p:strVal val="#ppt_w"/>
                                          </p:val>
                                        </p:tav>
                                      </p:tavLst>
                                    </p:anim>
                                    <p:anim calcmode="lin" valueType="num">
                                      <p:cBhvr>
                                        <p:cTn id="36" dur="500" fill="hold"/>
                                        <p:tgtEl>
                                          <p:spTgt spid="29"/>
                                        </p:tgtEl>
                                        <p:attrNameLst>
                                          <p:attrName>ppt_h</p:attrName>
                                        </p:attrNameLst>
                                      </p:cBhvr>
                                      <p:tavLst>
                                        <p:tav tm="0">
                                          <p:val>
                                            <p:fltVal val="0"/>
                                          </p:val>
                                        </p:tav>
                                        <p:tav tm="100000">
                                          <p:val>
                                            <p:strVal val="#ppt_h"/>
                                          </p:val>
                                        </p:tav>
                                      </p:tavLst>
                                    </p:anim>
                                    <p:animEffect transition="in" filter="fade">
                                      <p:cBhvr>
                                        <p:cTn id="3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29"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1760579" y="275257"/>
            <a:ext cx="197284" cy="1972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3" name="椭圆 2"/>
          <p:cNvSpPr/>
          <p:nvPr/>
        </p:nvSpPr>
        <p:spPr>
          <a:xfrm>
            <a:off x="11760579" y="641017"/>
            <a:ext cx="197284" cy="1972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4" name="椭圆 3"/>
          <p:cNvSpPr/>
          <p:nvPr/>
        </p:nvSpPr>
        <p:spPr>
          <a:xfrm>
            <a:off x="11760579" y="1006777"/>
            <a:ext cx="197284" cy="1972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5" name="椭圆 4"/>
          <p:cNvSpPr/>
          <p:nvPr/>
        </p:nvSpPr>
        <p:spPr>
          <a:xfrm>
            <a:off x="11760579" y="1372537"/>
            <a:ext cx="197284" cy="1972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8" name="矩形 7"/>
          <p:cNvSpPr/>
          <p:nvPr/>
        </p:nvSpPr>
        <p:spPr>
          <a:xfrm>
            <a:off x="1076960" y="1254760"/>
            <a:ext cx="10038080" cy="43484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9" name="椭圆 8"/>
          <p:cNvSpPr/>
          <p:nvPr/>
        </p:nvSpPr>
        <p:spPr>
          <a:xfrm>
            <a:off x="1205525" y="2747154"/>
            <a:ext cx="261172" cy="2611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0" name="椭圆 9"/>
          <p:cNvSpPr/>
          <p:nvPr/>
        </p:nvSpPr>
        <p:spPr>
          <a:xfrm>
            <a:off x="1205525" y="3112914"/>
            <a:ext cx="261172" cy="2611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1" name="椭圆 10"/>
          <p:cNvSpPr/>
          <p:nvPr/>
        </p:nvSpPr>
        <p:spPr>
          <a:xfrm>
            <a:off x="1205525" y="3478674"/>
            <a:ext cx="261172" cy="2611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2" name="椭圆 11"/>
          <p:cNvSpPr/>
          <p:nvPr/>
        </p:nvSpPr>
        <p:spPr>
          <a:xfrm>
            <a:off x="1205525" y="3844434"/>
            <a:ext cx="261172" cy="2611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3" name="矩形 12"/>
          <p:cNvSpPr/>
          <p:nvPr/>
        </p:nvSpPr>
        <p:spPr>
          <a:xfrm>
            <a:off x="2217420" y="2455545"/>
            <a:ext cx="3767455" cy="59182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bg1"/>
              </a:solidFill>
              <a:cs typeface="+mn-ea"/>
              <a:sym typeface="+mn-lt"/>
            </a:endParaRPr>
          </a:p>
        </p:txBody>
      </p:sp>
      <p:sp>
        <p:nvSpPr>
          <p:cNvPr id="15" name="文本框 14"/>
          <p:cNvSpPr txBox="1"/>
          <p:nvPr/>
        </p:nvSpPr>
        <p:spPr>
          <a:xfrm>
            <a:off x="2217420" y="2467610"/>
            <a:ext cx="3715385" cy="645160"/>
          </a:xfrm>
          <a:prstGeom prst="rect">
            <a:avLst/>
          </a:prstGeom>
          <a:noFill/>
        </p:spPr>
        <p:txBody>
          <a:bodyPr wrap="square" rtlCol="0">
            <a:spAutoFit/>
          </a:bodyPr>
          <a:lstStyle/>
          <a:p>
            <a:pPr algn="dist"/>
            <a:r>
              <a:rPr lang="en-US" altLang="zh-CN" sz="3600" dirty="0">
                <a:solidFill>
                  <a:schemeClr val="bg1"/>
                </a:solidFill>
                <a:cs typeface="+mn-ea"/>
                <a:sym typeface="+mn-lt"/>
              </a:rPr>
              <a:t>PART </a:t>
            </a:r>
            <a:r>
              <a:rPr lang="en-US" altLang="zh-CN" sz="3600" dirty="0">
                <a:solidFill>
                  <a:schemeClr val="bg1"/>
                </a:solidFill>
                <a:cs typeface="+mn-ea"/>
                <a:sym typeface="+mn-lt"/>
              </a:rPr>
              <a:t>THREE</a:t>
            </a:r>
            <a:endParaRPr lang="zh-CN" altLang="en-US" sz="3600" dirty="0">
              <a:solidFill>
                <a:schemeClr val="bg1"/>
              </a:solidFill>
              <a:cs typeface="+mn-ea"/>
              <a:sym typeface="+mn-lt"/>
            </a:endParaRPr>
          </a:p>
        </p:txBody>
      </p:sp>
      <p:sp>
        <p:nvSpPr>
          <p:cNvPr id="16" name="文本框 15"/>
          <p:cNvSpPr txBox="1"/>
          <p:nvPr/>
        </p:nvSpPr>
        <p:spPr>
          <a:xfrm>
            <a:off x="2108696" y="3069305"/>
            <a:ext cx="3261412" cy="706755"/>
          </a:xfrm>
          <a:prstGeom prst="rect">
            <a:avLst/>
          </a:prstGeom>
          <a:noFill/>
        </p:spPr>
        <p:txBody>
          <a:bodyPr wrap="square" rtlCol="0">
            <a:spAutoFit/>
          </a:bodyPr>
          <a:lstStyle/>
          <a:p>
            <a:pPr algn="dist"/>
            <a:r>
              <a:rPr lang="zh-CN" altLang="en-US" sz="4000" dirty="0">
                <a:solidFill>
                  <a:schemeClr val="bg1"/>
                </a:solidFill>
                <a:effectLst>
                  <a:outerShdw blurRad="38100" dist="38100" dir="2700000" algn="tl">
                    <a:srgbClr val="000000">
                      <a:alpha val="43137"/>
                    </a:srgbClr>
                  </a:outerShdw>
                </a:effectLst>
                <a:cs typeface="+mn-ea"/>
                <a:sym typeface="+mn-lt"/>
              </a:rPr>
              <a:t>输入标题内容</a:t>
            </a:r>
            <a:endParaRPr lang="zh-CN" altLang="en-US" sz="4000" dirty="0">
              <a:solidFill>
                <a:schemeClr val="bg1"/>
              </a:solidFill>
              <a:effectLst>
                <a:outerShdw blurRad="38100" dist="38100" dir="2700000" algn="tl">
                  <a:srgbClr val="000000">
                    <a:alpha val="43137"/>
                  </a:srgbClr>
                </a:outerShdw>
              </a:effectLst>
              <a:cs typeface="+mn-ea"/>
              <a:sym typeface="+mn-lt"/>
            </a:endParaRPr>
          </a:p>
        </p:txBody>
      </p:sp>
      <p:sp>
        <p:nvSpPr>
          <p:cNvPr id="19" name="矩形 18"/>
          <p:cNvSpPr/>
          <p:nvPr/>
        </p:nvSpPr>
        <p:spPr>
          <a:xfrm>
            <a:off x="1076960" y="1254760"/>
            <a:ext cx="524923" cy="43484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22" name="矩形 21"/>
          <p:cNvSpPr/>
          <p:nvPr/>
        </p:nvSpPr>
        <p:spPr>
          <a:xfrm flipH="1">
            <a:off x="2108695" y="3690107"/>
            <a:ext cx="3261411" cy="830997"/>
          </a:xfrm>
          <a:prstGeom prst="rect">
            <a:avLst/>
          </a:prstGeom>
          <a:noFill/>
          <a:effectLst/>
        </p:spPr>
        <p:txBody>
          <a:bodyPr wrap="square">
            <a:spAutoFit/>
          </a:bodyPr>
          <a:lstStyle/>
          <a:p>
            <a:pPr latinLnBrk="1"/>
            <a:r>
              <a:rPr lang="zh-CN" altLang="en-US" sz="1200" dirty="0">
                <a:solidFill>
                  <a:schemeClr val="bg1"/>
                </a:solidFill>
                <a:cs typeface="+mn-ea"/>
                <a:sym typeface="+mn-lt"/>
              </a:rPr>
              <a:t>please click add text please click add text please click add text please click add text please click add textplease click add text please click add text please click add text</a:t>
            </a:r>
            <a:endParaRPr lang="en-US" altLang="zh-CN" sz="1200" dirty="0">
              <a:solidFill>
                <a:schemeClr val="bg1"/>
              </a:solidFill>
              <a:cs typeface="+mn-ea"/>
              <a:sym typeface="+mn-lt"/>
            </a:endParaRPr>
          </a:p>
        </p:txBody>
      </p:sp>
      <p:pic>
        <p:nvPicPr>
          <p:cNvPr id="23" name="图片 22"/>
          <p:cNvPicPr>
            <a:picLocks noChangeAspect="1"/>
          </p:cNvPicPr>
          <p:nvPr/>
        </p:nvPicPr>
        <p:blipFill rotWithShape="1">
          <a:blip r:embed="rId1">
            <a:extLst>
              <a:ext uri="{28A0092B-C50C-407E-A947-70E740481C1C}">
                <a14:useLocalDpi xmlns:a14="http://schemas.microsoft.com/office/drawing/2010/main" val="0"/>
              </a:ext>
            </a:extLst>
          </a:blip>
          <a:srcRect l="48434" t="-212" r="193" b="30925"/>
          <a:stretch>
            <a:fillRect/>
          </a:stretch>
        </p:blipFill>
        <p:spPr>
          <a:xfrm>
            <a:off x="-538183" y="1569821"/>
            <a:ext cx="2646878" cy="4751628"/>
          </a:xfrm>
          <a:prstGeom prst="rect">
            <a:avLst/>
          </a:prstGeom>
        </p:spPr>
      </p:pic>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l="12766" t="63343" r="57651"/>
          <a:stretch>
            <a:fillRect/>
          </a:stretch>
        </p:blipFill>
        <p:spPr>
          <a:xfrm>
            <a:off x="6042025" y="1688465"/>
            <a:ext cx="4977765" cy="34696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p:cTn id="57" dur="500" fill="hold"/>
                                        <p:tgtEl>
                                          <p:spTgt spid="15"/>
                                        </p:tgtEl>
                                        <p:attrNameLst>
                                          <p:attrName>ppt_w</p:attrName>
                                        </p:attrNameLst>
                                      </p:cBhvr>
                                      <p:tavLst>
                                        <p:tav tm="0">
                                          <p:val>
                                            <p:fltVal val="0"/>
                                          </p:val>
                                        </p:tav>
                                        <p:tav tm="100000">
                                          <p:val>
                                            <p:strVal val="#ppt_w"/>
                                          </p:val>
                                        </p:tav>
                                      </p:tavLst>
                                    </p:anim>
                                    <p:anim calcmode="lin" valueType="num">
                                      <p:cBhvr>
                                        <p:cTn id="58" dur="500" fill="hold"/>
                                        <p:tgtEl>
                                          <p:spTgt spid="15"/>
                                        </p:tgtEl>
                                        <p:attrNameLst>
                                          <p:attrName>ppt_h</p:attrName>
                                        </p:attrNameLst>
                                      </p:cBhvr>
                                      <p:tavLst>
                                        <p:tav tm="0">
                                          <p:val>
                                            <p:fltVal val="0"/>
                                          </p:val>
                                        </p:tav>
                                        <p:tav tm="100000">
                                          <p:val>
                                            <p:strVal val="#ppt_h"/>
                                          </p:val>
                                        </p:tav>
                                      </p:tavLst>
                                    </p:anim>
                                    <p:animEffect transition="in" filter="fade">
                                      <p:cBhvr>
                                        <p:cTn id="59" dur="500"/>
                                        <p:tgtEl>
                                          <p:spTgt spid="15"/>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p:cTn id="67" dur="500" fill="hold"/>
                                        <p:tgtEl>
                                          <p:spTgt spid="19"/>
                                        </p:tgtEl>
                                        <p:attrNameLst>
                                          <p:attrName>ppt_w</p:attrName>
                                        </p:attrNameLst>
                                      </p:cBhvr>
                                      <p:tavLst>
                                        <p:tav tm="0">
                                          <p:val>
                                            <p:fltVal val="0"/>
                                          </p:val>
                                        </p:tav>
                                        <p:tav tm="100000">
                                          <p:val>
                                            <p:strVal val="#ppt_w"/>
                                          </p:val>
                                        </p:tav>
                                      </p:tavLst>
                                    </p:anim>
                                    <p:anim calcmode="lin" valueType="num">
                                      <p:cBhvr>
                                        <p:cTn id="68" dur="500" fill="hold"/>
                                        <p:tgtEl>
                                          <p:spTgt spid="19"/>
                                        </p:tgtEl>
                                        <p:attrNameLst>
                                          <p:attrName>ppt_h</p:attrName>
                                        </p:attrNameLst>
                                      </p:cBhvr>
                                      <p:tavLst>
                                        <p:tav tm="0">
                                          <p:val>
                                            <p:fltVal val="0"/>
                                          </p:val>
                                        </p:tav>
                                        <p:tav tm="100000">
                                          <p:val>
                                            <p:strVal val="#ppt_h"/>
                                          </p:val>
                                        </p:tav>
                                      </p:tavLst>
                                    </p:anim>
                                    <p:animEffect transition="in" filter="fade">
                                      <p:cBhvr>
                                        <p:cTn id="69" dur="500"/>
                                        <p:tgtEl>
                                          <p:spTgt spid="19"/>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p:cTn id="72" dur="500" fill="hold"/>
                                        <p:tgtEl>
                                          <p:spTgt spid="22"/>
                                        </p:tgtEl>
                                        <p:attrNameLst>
                                          <p:attrName>ppt_w</p:attrName>
                                        </p:attrNameLst>
                                      </p:cBhvr>
                                      <p:tavLst>
                                        <p:tav tm="0">
                                          <p:val>
                                            <p:fltVal val="0"/>
                                          </p:val>
                                        </p:tav>
                                        <p:tav tm="100000">
                                          <p:val>
                                            <p:strVal val="#ppt_w"/>
                                          </p:val>
                                        </p:tav>
                                      </p:tavLst>
                                    </p:anim>
                                    <p:anim calcmode="lin" valueType="num">
                                      <p:cBhvr>
                                        <p:cTn id="73" dur="500" fill="hold"/>
                                        <p:tgtEl>
                                          <p:spTgt spid="22"/>
                                        </p:tgtEl>
                                        <p:attrNameLst>
                                          <p:attrName>ppt_h</p:attrName>
                                        </p:attrNameLst>
                                      </p:cBhvr>
                                      <p:tavLst>
                                        <p:tav tm="0">
                                          <p:val>
                                            <p:fltVal val="0"/>
                                          </p:val>
                                        </p:tav>
                                        <p:tav tm="100000">
                                          <p:val>
                                            <p:strVal val="#ppt_h"/>
                                          </p:val>
                                        </p:tav>
                                      </p:tavLst>
                                    </p:anim>
                                    <p:animEffect transition="in" filter="fade">
                                      <p:cBhvr>
                                        <p:cTn id="74" dur="500"/>
                                        <p:tgtEl>
                                          <p:spTgt spid="22"/>
                                        </p:tgtEl>
                                      </p:cBhvr>
                                    </p:animEffect>
                                  </p:childTnLst>
                                </p:cTn>
                              </p:par>
                              <p:par>
                                <p:cTn id="75" presetID="53" presetClass="entr" presetSubtype="16" fill="hold" nodeType="withEffect">
                                  <p:stCondLst>
                                    <p:cond delay="0"/>
                                  </p:stCondLst>
                                  <p:childTnLst>
                                    <p:set>
                                      <p:cBhvr>
                                        <p:cTn id="76" dur="1" fill="hold">
                                          <p:stCondLst>
                                            <p:cond delay="0"/>
                                          </p:stCondLst>
                                        </p:cTn>
                                        <p:tgtEl>
                                          <p:spTgt spid="23"/>
                                        </p:tgtEl>
                                        <p:attrNameLst>
                                          <p:attrName>style.visibility</p:attrName>
                                        </p:attrNameLst>
                                      </p:cBhvr>
                                      <p:to>
                                        <p:strVal val="visible"/>
                                      </p:to>
                                    </p:set>
                                    <p:anim calcmode="lin" valueType="num">
                                      <p:cBhvr>
                                        <p:cTn id="77" dur="500" fill="hold"/>
                                        <p:tgtEl>
                                          <p:spTgt spid="23"/>
                                        </p:tgtEl>
                                        <p:attrNameLst>
                                          <p:attrName>ppt_w</p:attrName>
                                        </p:attrNameLst>
                                      </p:cBhvr>
                                      <p:tavLst>
                                        <p:tav tm="0">
                                          <p:val>
                                            <p:fltVal val="0"/>
                                          </p:val>
                                        </p:tav>
                                        <p:tav tm="100000">
                                          <p:val>
                                            <p:strVal val="#ppt_w"/>
                                          </p:val>
                                        </p:tav>
                                      </p:tavLst>
                                    </p:anim>
                                    <p:anim calcmode="lin" valueType="num">
                                      <p:cBhvr>
                                        <p:cTn id="78" dur="500" fill="hold"/>
                                        <p:tgtEl>
                                          <p:spTgt spid="23"/>
                                        </p:tgtEl>
                                        <p:attrNameLst>
                                          <p:attrName>ppt_h</p:attrName>
                                        </p:attrNameLst>
                                      </p:cBhvr>
                                      <p:tavLst>
                                        <p:tav tm="0">
                                          <p:val>
                                            <p:fltVal val="0"/>
                                          </p:val>
                                        </p:tav>
                                        <p:tav tm="100000">
                                          <p:val>
                                            <p:strVal val="#ppt_h"/>
                                          </p:val>
                                        </p:tav>
                                      </p:tavLst>
                                    </p:anim>
                                    <p:animEffect transition="in" filter="fade">
                                      <p:cBhvr>
                                        <p:cTn id="7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bldLvl="0" animBg="1"/>
      <p:bldP spid="5" grpId="0" bldLvl="0" animBg="1"/>
      <p:bldP spid="8" grpId="0" bldLvl="0" animBg="1"/>
      <p:bldP spid="9" grpId="0" bldLvl="0" animBg="1"/>
      <p:bldP spid="10" grpId="0" bldLvl="0" animBg="1"/>
      <p:bldP spid="11" grpId="0" bldLvl="0" animBg="1"/>
      <p:bldP spid="12" grpId="0" bldLvl="0" animBg="1"/>
      <p:bldP spid="13" grpId="0" bldLvl="0" animBg="1"/>
      <p:bldP spid="15" grpId="0"/>
      <p:bldP spid="16" grpId="0"/>
      <p:bldP spid="19" grpId="0" bldLvl="0" animBg="1"/>
      <p:bldP spid="22"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 name="Chart 101"/>
          <p:cNvGraphicFramePr/>
          <p:nvPr/>
        </p:nvGraphicFramePr>
        <p:xfrm>
          <a:off x="9001815" y="3788858"/>
          <a:ext cx="2435907" cy="1655395"/>
        </p:xfrm>
        <a:graphic>
          <a:graphicData uri="http://schemas.openxmlformats.org/drawingml/2006/chart">
            <c:chart xmlns:c="http://schemas.openxmlformats.org/drawingml/2006/chart" xmlns:r="http://schemas.openxmlformats.org/officeDocument/2006/relationships" r:id="rId1"/>
          </a:graphicData>
        </a:graphic>
      </p:graphicFrame>
      <p:sp>
        <p:nvSpPr>
          <p:cNvPr id="49" name="文本框 48"/>
          <p:cNvSpPr txBox="1"/>
          <p:nvPr/>
        </p:nvSpPr>
        <p:spPr>
          <a:xfrm>
            <a:off x="542854" y="262367"/>
            <a:ext cx="2914014" cy="475615"/>
          </a:xfrm>
          <a:prstGeom prst="rect">
            <a:avLst/>
          </a:prstGeom>
          <a:noFill/>
          <a:ln>
            <a:solidFill>
              <a:schemeClr val="bg1"/>
            </a:solidFill>
          </a:ln>
        </p:spPr>
        <p:txBody>
          <a:bodyPr wrap="square" rtlCol="0">
            <a:spAutoFit/>
          </a:bodyPr>
          <a:lstStyle/>
          <a:p>
            <a:pPr algn="dist"/>
            <a:r>
              <a:rPr lang="zh-CN" altLang="en-US" sz="2500" dirty="0">
                <a:solidFill>
                  <a:schemeClr val="bg1"/>
                </a:solidFill>
                <a:effectLst>
                  <a:outerShdw blurRad="38100" dist="38100" dir="2700000" algn="tl">
                    <a:srgbClr val="000000">
                      <a:alpha val="43137"/>
                    </a:srgbClr>
                  </a:outerShdw>
                </a:effectLst>
                <a:cs typeface="+mn-ea"/>
                <a:sym typeface="+mn-lt"/>
              </a:rPr>
              <a:t>输入标题内容</a:t>
            </a:r>
            <a:endParaRPr lang="zh-CN" altLang="en-US" sz="2500" dirty="0">
              <a:solidFill>
                <a:schemeClr val="bg1"/>
              </a:solidFill>
              <a:effectLst>
                <a:outerShdw blurRad="38100" dist="38100" dir="2700000" algn="tl">
                  <a:srgbClr val="000000">
                    <a:alpha val="43137"/>
                  </a:srgbClr>
                </a:outerShdw>
              </a:effectLst>
              <a:cs typeface="+mn-ea"/>
              <a:sym typeface="+mn-lt"/>
            </a:endParaRPr>
          </a:p>
        </p:txBody>
      </p:sp>
      <p:grpSp>
        <p:nvGrpSpPr>
          <p:cNvPr id="2" name="Group 2"/>
          <p:cNvGrpSpPr/>
          <p:nvPr/>
        </p:nvGrpSpPr>
        <p:grpSpPr bwMode="auto">
          <a:xfrm>
            <a:off x="1058863" y="1758950"/>
            <a:ext cx="2817812" cy="4140200"/>
            <a:chOff x="1059008" y="1758749"/>
            <a:chExt cx="2817314" cy="4140000"/>
          </a:xfrm>
          <a:solidFill>
            <a:schemeClr val="bg1"/>
          </a:solidFill>
        </p:grpSpPr>
        <p:sp>
          <p:nvSpPr>
            <p:cNvPr id="8" name="Freeform 6"/>
            <p:cNvSpPr/>
            <p:nvPr/>
          </p:nvSpPr>
          <p:spPr bwMode="auto">
            <a:xfrm flipH="1">
              <a:off x="2081177" y="5595552"/>
              <a:ext cx="750754" cy="160329"/>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015" b="0" i="0" u="none" strike="noStrike" kern="1200" cap="none" spc="0" normalizeH="0" baseline="0" noProof="0">
                <a:ln>
                  <a:noFill/>
                </a:ln>
                <a:solidFill>
                  <a:srgbClr val="95A5A6"/>
                </a:solidFill>
                <a:effectLst/>
                <a:uLnTx/>
                <a:uFillTx/>
                <a:cs typeface="+mn-ea"/>
                <a:sym typeface="+mn-lt"/>
              </a:endParaRPr>
            </a:p>
          </p:txBody>
        </p:sp>
        <p:sp>
          <p:nvSpPr>
            <p:cNvPr id="9" name="Freeform 8"/>
            <p:cNvSpPr/>
            <p:nvPr/>
          </p:nvSpPr>
          <p:spPr>
            <a:xfrm flipH="1">
              <a:off x="1884362" y="5227269"/>
              <a:ext cx="1142798" cy="333359"/>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prstClr val="white"/>
                </a:solidFill>
                <a:effectLst/>
                <a:uLnTx/>
                <a:uFillTx/>
                <a:cs typeface="+mn-ea"/>
                <a:sym typeface="+mn-lt"/>
              </a:endParaRPr>
            </a:p>
          </p:txBody>
        </p:sp>
        <p:sp>
          <p:nvSpPr>
            <p:cNvPr id="10" name="Freeform 9"/>
            <p:cNvSpPr/>
            <p:nvPr/>
          </p:nvSpPr>
          <p:spPr>
            <a:xfrm flipH="1">
              <a:off x="2201806" y="5789217"/>
              <a:ext cx="509497" cy="109532"/>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prstClr val="white"/>
                </a:solidFill>
                <a:effectLst/>
                <a:uLnTx/>
                <a:uFillTx/>
                <a:cs typeface="+mn-ea"/>
                <a:sym typeface="+mn-lt"/>
              </a:endParaRPr>
            </a:p>
          </p:txBody>
        </p:sp>
        <p:sp>
          <p:nvSpPr>
            <p:cNvPr id="11" name="Freeform 5"/>
            <p:cNvSpPr/>
            <p:nvPr/>
          </p:nvSpPr>
          <p:spPr bwMode="auto">
            <a:xfrm>
              <a:off x="2363702" y="4584362"/>
              <a:ext cx="149199" cy="441304"/>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12" name="Freeform 6"/>
            <p:cNvSpPr/>
            <p:nvPr/>
          </p:nvSpPr>
          <p:spPr bwMode="auto">
            <a:xfrm>
              <a:off x="2406557" y="4504991"/>
              <a:ext cx="117454" cy="136518"/>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13" name="Freeform 7"/>
            <p:cNvSpPr/>
            <p:nvPr/>
          </p:nvSpPr>
          <p:spPr bwMode="auto">
            <a:xfrm>
              <a:off x="2393859" y="4554202"/>
              <a:ext cx="126978" cy="123819"/>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14" name="Freeform 8"/>
            <p:cNvSpPr/>
            <p:nvPr/>
          </p:nvSpPr>
          <p:spPr bwMode="auto">
            <a:xfrm>
              <a:off x="2384336" y="5008205"/>
              <a:ext cx="38093" cy="65084"/>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15" name="Freeform 9"/>
            <p:cNvSpPr/>
            <p:nvPr/>
          </p:nvSpPr>
          <p:spPr bwMode="auto">
            <a:xfrm>
              <a:off x="2519250" y="4582776"/>
              <a:ext cx="147611" cy="441304"/>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16" name="Freeform 10"/>
            <p:cNvSpPr/>
            <p:nvPr/>
          </p:nvSpPr>
          <p:spPr bwMode="auto">
            <a:xfrm>
              <a:off x="2560518" y="4501816"/>
              <a:ext cx="117454" cy="134931"/>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17" name="Freeform 11"/>
            <p:cNvSpPr/>
            <p:nvPr/>
          </p:nvSpPr>
          <p:spPr bwMode="auto">
            <a:xfrm>
              <a:off x="2547820" y="4554202"/>
              <a:ext cx="128564" cy="122231"/>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18" name="Freeform 12"/>
            <p:cNvSpPr/>
            <p:nvPr/>
          </p:nvSpPr>
          <p:spPr bwMode="auto">
            <a:xfrm>
              <a:off x="2538297" y="5005030"/>
              <a:ext cx="39680" cy="63497"/>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20" name="Freeform 13"/>
            <p:cNvSpPr/>
            <p:nvPr/>
          </p:nvSpPr>
          <p:spPr bwMode="auto">
            <a:xfrm>
              <a:off x="2654163" y="4585950"/>
              <a:ext cx="33332" cy="223826"/>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grpSp>
          <p:nvGrpSpPr>
            <p:cNvPr id="4" name="Group 22"/>
            <p:cNvGrpSpPr/>
            <p:nvPr/>
          </p:nvGrpSpPr>
          <p:grpSpPr>
            <a:xfrm>
              <a:off x="1617144" y="4516119"/>
              <a:ext cx="686012" cy="520837"/>
              <a:chOff x="7170738" y="4168775"/>
              <a:chExt cx="817563" cy="620713"/>
            </a:xfrm>
            <a:grpFill/>
          </p:grpSpPr>
          <p:sp>
            <p:nvSpPr>
              <p:cNvPr id="5" name="Freeform 14"/>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6" name="Rectangle 15"/>
              <p:cNvSpPr>
                <a:spLocks noChangeArrowheads="1"/>
              </p:cNvSpPr>
              <p:nvPr/>
            </p:nvSpPr>
            <p:spPr bwMode="auto">
              <a:xfrm>
                <a:off x="7924800" y="4335463"/>
                <a:ext cx="23813" cy="257175"/>
              </a:xfrm>
              <a:prstGeom prst="rect">
                <a:avLst/>
              </a:pr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7" name="Oval 16"/>
              <p:cNvSpPr>
                <a:spLocks noChangeArrowheads="1"/>
              </p:cNvSpPr>
              <p:nvPr/>
            </p:nvSpPr>
            <p:spPr bwMode="auto">
              <a:xfrm>
                <a:off x="7897813" y="4564063"/>
                <a:ext cx="76200" cy="77788"/>
              </a:xfrm>
              <a:prstGeom prst="ellipse">
                <a:avLst/>
              </a:pr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19" name="Freeform 17"/>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21" name="Freeform 18"/>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110" name="Freeform 19"/>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grpSp>
        <p:sp>
          <p:nvSpPr>
            <p:cNvPr id="24" name="Freeform 20"/>
            <p:cNvSpPr>
              <a:spLocks noEditPoints="1"/>
            </p:cNvSpPr>
            <p:nvPr/>
          </p:nvSpPr>
          <p:spPr bwMode="auto">
            <a:xfrm>
              <a:off x="1059008" y="2704853"/>
              <a:ext cx="401566" cy="422255"/>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66598" name="Oval 21"/>
            <p:cNvSpPr>
              <a:spLocks noChangeArrowheads="1"/>
            </p:cNvSpPr>
            <p:nvPr/>
          </p:nvSpPr>
          <p:spPr bwMode="auto">
            <a:xfrm>
              <a:off x="3617606" y="2606433"/>
              <a:ext cx="119041" cy="11746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algn="l" defTabSz="914400" rtl="0" eaLnBrk="1" fontAlgn="base" latinLnBrk="0" hangingPunct="1">
                <a:lnSpc>
                  <a:spcPct val="130000"/>
                </a:lnSpc>
                <a:spcBef>
                  <a:spcPct val="0"/>
                </a:spcBef>
                <a:spcAft>
                  <a:spcPct val="0"/>
                </a:spcAft>
                <a:buClrTx/>
                <a:buSzTx/>
                <a:buFontTx/>
                <a:buNone/>
                <a:defRPr/>
              </a:pPr>
              <a:endParaRPr kumimoji="0" lang="zh-CN" altLang="zh-CN" sz="1300" b="0" i="0" u="none" strike="noStrike" kern="1200" cap="none" spc="0" normalizeH="0" baseline="0" noProof="0">
                <a:ln>
                  <a:noFill/>
                </a:ln>
                <a:solidFill>
                  <a:srgbClr val="95A5A6"/>
                </a:solidFill>
                <a:effectLst/>
                <a:uLnTx/>
                <a:uFillTx/>
                <a:cs typeface="+mn-ea"/>
                <a:sym typeface="+mn-lt"/>
              </a:endParaRPr>
            </a:p>
          </p:txBody>
        </p:sp>
        <p:sp>
          <p:nvSpPr>
            <p:cNvPr id="26" name="Freeform 22"/>
            <p:cNvSpPr/>
            <p:nvPr/>
          </p:nvSpPr>
          <p:spPr bwMode="auto">
            <a:xfrm>
              <a:off x="3660460" y="2693742"/>
              <a:ext cx="187292" cy="388918"/>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27" name="Freeform 23"/>
            <p:cNvSpPr/>
            <p:nvPr/>
          </p:nvSpPr>
          <p:spPr bwMode="auto">
            <a:xfrm>
              <a:off x="3496977" y="2693742"/>
              <a:ext cx="199990" cy="384156"/>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28" name="Freeform 24"/>
            <p:cNvSpPr/>
            <p:nvPr/>
          </p:nvSpPr>
          <p:spPr bwMode="auto">
            <a:xfrm>
              <a:off x="3671571" y="2563573"/>
              <a:ext cx="20633" cy="66672"/>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29" name="Freeform 25"/>
            <p:cNvSpPr>
              <a:spLocks noEditPoints="1"/>
            </p:cNvSpPr>
            <p:nvPr/>
          </p:nvSpPr>
          <p:spPr bwMode="auto">
            <a:xfrm>
              <a:off x="2717652" y="2276249"/>
              <a:ext cx="188880" cy="512738"/>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30" name="Freeform 26"/>
            <p:cNvSpPr>
              <a:spLocks noEditPoints="1"/>
            </p:cNvSpPr>
            <p:nvPr/>
          </p:nvSpPr>
          <p:spPr bwMode="auto">
            <a:xfrm>
              <a:off x="2554169" y="2438166"/>
              <a:ext cx="514259" cy="187316"/>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31" name="Freeform 27"/>
            <p:cNvSpPr>
              <a:spLocks noEditPoints="1"/>
            </p:cNvSpPr>
            <p:nvPr/>
          </p:nvSpPr>
          <p:spPr bwMode="auto">
            <a:xfrm>
              <a:off x="2593849" y="2322285"/>
              <a:ext cx="434898" cy="417492"/>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32" name="Freeform 28"/>
            <p:cNvSpPr>
              <a:spLocks noEditPoints="1"/>
            </p:cNvSpPr>
            <p:nvPr/>
          </p:nvSpPr>
          <p:spPr bwMode="auto">
            <a:xfrm>
              <a:off x="2593849" y="2322285"/>
              <a:ext cx="434898" cy="417492"/>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66606" name="Oval 29"/>
            <p:cNvSpPr>
              <a:spLocks noChangeArrowheads="1"/>
            </p:cNvSpPr>
            <p:nvPr/>
          </p:nvSpPr>
          <p:spPr bwMode="auto">
            <a:xfrm>
              <a:off x="2773205" y="2492139"/>
              <a:ext cx="79361" cy="7937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algn="l" defTabSz="914400" rtl="0" eaLnBrk="1" fontAlgn="base" latinLnBrk="0" hangingPunct="1">
                <a:lnSpc>
                  <a:spcPct val="130000"/>
                </a:lnSpc>
                <a:spcBef>
                  <a:spcPct val="0"/>
                </a:spcBef>
                <a:spcAft>
                  <a:spcPct val="0"/>
                </a:spcAft>
                <a:buClrTx/>
                <a:buSzTx/>
                <a:buFontTx/>
                <a:buNone/>
                <a:defRPr/>
              </a:pPr>
              <a:endParaRPr kumimoji="0" lang="zh-CN" altLang="zh-CN" sz="1300" b="0" i="0" u="none" strike="noStrike" kern="1200" cap="none" spc="0" normalizeH="0" baseline="0" noProof="0">
                <a:ln>
                  <a:noFill/>
                </a:ln>
                <a:solidFill>
                  <a:srgbClr val="95A5A6"/>
                </a:solidFill>
                <a:effectLst/>
                <a:uLnTx/>
                <a:uFillTx/>
                <a:cs typeface="+mn-ea"/>
                <a:sym typeface="+mn-lt"/>
              </a:endParaRPr>
            </a:p>
          </p:txBody>
        </p:sp>
        <p:sp>
          <p:nvSpPr>
            <p:cNvPr id="34" name="Freeform 30"/>
            <p:cNvSpPr>
              <a:spLocks noEditPoints="1"/>
            </p:cNvSpPr>
            <p:nvPr/>
          </p:nvSpPr>
          <p:spPr bwMode="auto">
            <a:xfrm>
              <a:off x="3376348" y="2131794"/>
              <a:ext cx="215862" cy="409555"/>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66608" name="Rectangle 31"/>
            <p:cNvSpPr>
              <a:spLocks noChangeArrowheads="1"/>
            </p:cNvSpPr>
            <p:nvPr/>
          </p:nvSpPr>
          <p:spPr bwMode="auto">
            <a:xfrm>
              <a:off x="3268417" y="2130206"/>
              <a:ext cx="55552" cy="3984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algn="l" defTabSz="914400" rtl="0" eaLnBrk="1" fontAlgn="base" latinLnBrk="0" hangingPunct="1">
                <a:lnSpc>
                  <a:spcPct val="130000"/>
                </a:lnSpc>
                <a:spcBef>
                  <a:spcPct val="0"/>
                </a:spcBef>
                <a:spcAft>
                  <a:spcPct val="0"/>
                </a:spcAft>
                <a:buClrTx/>
                <a:buSzTx/>
                <a:buFontTx/>
                <a:buNone/>
                <a:defRPr/>
              </a:pPr>
              <a:endParaRPr kumimoji="0" lang="zh-CN" altLang="zh-CN" sz="1300" b="0" i="0" u="none" strike="noStrike" kern="1200" cap="none" spc="0" normalizeH="0" baseline="0" noProof="0">
                <a:ln>
                  <a:noFill/>
                </a:ln>
                <a:solidFill>
                  <a:srgbClr val="95A5A6"/>
                </a:solidFill>
                <a:effectLst/>
                <a:uLnTx/>
                <a:uFillTx/>
                <a:cs typeface="+mn-ea"/>
                <a:sym typeface="+mn-lt"/>
              </a:endParaRPr>
            </a:p>
          </p:txBody>
        </p:sp>
        <p:sp>
          <p:nvSpPr>
            <p:cNvPr id="36" name="Freeform 32"/>
            <p:cNvSpPr>
              <a:spLocks noEditPoints="1"/>
            </p:cNvSpPr>
            <p:nvPr/>
          </p:nvSpPr>
          <p:spPr bwMode="auto">
            <a:xfrm>
              <a:off x="1500255" y="4136709"/>
              <a:ext cx="471404" cy="344471"/>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dirty="0">
                <a:ln>
                  <a:noFill/>
                </a:ln>
                <a:solidFill>
                  <a:srgbClr val="95A5A6"/>
                </a:solidFill>
                <a:effectLst/>
                <a:uLnTx/>
                <a:uFillTx/>
                <a:cs typeface="+mn-ea"/>
                <a:sym typeface="+mn-lt"/>
              </a:endParaRPr>
            </a:p>
          </p:txBody>
        </p:sp>
        <p:grpSp>
          <p:nvGrpSpPr>
            <p:cNvPr id="22" name="Group 36"/>
            <p:cNvGrpSpPr/>
            <p:nvPr/>
          </p:nvGrpSpPr>
          <p:grpSpPr>
            <a:xfrm>
              <a:off x="2825325" y="4481485"/>
              <a:ext cx="426261" cy="548810"/>
              <a:chOff x="8610600" y="4127500"/>
              <a:chExt cx="508001" cy="654050"/>
            </a:xfrm>
            <a:grpFill/>
          </p:grpSpPr>
          <p:sp>
            <p:nvSpPr>
              <p:cNvPr id="97" name="Freeform 33"/>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98"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99" name="Freeform 35"/>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23" name="Freeform 36"/>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25" name="Freeform 37"/>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33" name="Freeform 38"/>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35"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37" name="Freeform 40"/>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grpSp>
        <p:sp>
          <p:nvSpPr>
            <p:cNvPr id="38" name="Freeform 41"/>
            <p:cNvSpPr>
              <a:spLocks noEditPoints="1"/>
            </p:cNvSpPr>
            <p:nvPr/>
          </p:nvSpPr>
          <p:spPr bwMode="auto">
            <a:xfrm>
              <a:off x="3177945" y="3927169"/>
              <a:ext cx="360299" cy="328597"/>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39" name="Freeform 42"/>
            <p:cNvSpPr/>
            <p:nvPr/>
          </p:nvSpPr>
          <p:spPr bwMode="auto">
            <a:xfrm>
              <a:off x="3271592" y="4230368"/>
              <a:ext cx="77773" cy="165092"/>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40" name="Freeform 43"/>
            <p:cNvSpPr/>
            <p:nvPr/>
          </p:nvSpPr>
          <p:spPr bwMode="auto">
            <a:xfrm>
              <a:off x="3239848" y="4279577"/>
              <a:ext cx="109518" cy="225414"/>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41" name="Freeform 44"/>
            <p:cNvSpPr/>
            <p:nvPr/>
          </p:nvSpPr>
          <p:spPr bwMode="auto">
            <a:xfrm>
              <a:off x="2241486" y="1758749"/>
              <a:ext cx="439660" cy="401619"/>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42" name="Freeform 45"/>
            <p:cNvSpPr>
              <a:spLocks noEditPoints="1"/>
            </p:cNvSpPr>
            <p:nvPr/>
          </p:nvSpPr>
          <p:spPr bwMode="auto">
            <a:xfrm>
              <a:off x="2111334" y="3990666"/>
              <a:ext cx="534893" cy="444479"/>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43" name="Freeform 46"/>
            <p:cNvSpPr>
              <a:spLocks noEditPoints="1"/>
            </p:cNvSpPr>
            <p:nvPr/>
          </p:nvSpPr>
          <p:spPr bwMode="auto">
            <a:xfrm>
              <a:off x="3058904" y="3108059"/>
              <a:ext cx="687266" cy="801649"/>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44" name="Freeform 47"/>
            <p:cNvSpPr>
              <a:spLocks noEditPoints="1"/>
            </p:cNvSpPr>
            <p:nvPr/>
          </p:nvSpPr>
          <p:spPr bwMode="auto">
            <a:xfrm>
              <a:off x="3579512" y="3342997"/>
              <a:ext cx="296810" cy="582585"/>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45" name="Freeform 48"/>
            <p:cNvSpPr>
              <a:spLocks noEditPoints="1"/>
            </p:cNvSpPr>
            <p:nvPr/>
          </p:nvSpPr>
          <p:spPr bwMode="auto">
            <a:xfrm>
              <a:off x="2543058" y="3417607"/>
              <a:ext cx="485689" cy="485752"/>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46" name="Freeform 49"/>
            <p:cNvSpPr/>
            <p:nvPr/>
          </p:nvSpPr>
          <p:spPr bwMode="auto">
            <a:xfrm>
              <a:off x="2631942" y="3571586"/>
              <a:ext cx="242845" cy="128582"/>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grpSp>
          <p:nvGrpSpPr>
            <p:cNvPr id="47" name="Group 46"/>
            <p:cNvGrpSpPr/>
            <p:nvPr/>
          </p:nvGrpSpPr>
          <p:grpSpPr>
            <a:xfrm>
              <a:off x="2737408" y="4043237"/>
              <a:ext cx="380970" cy="362321"/>
              <a:chOff x="8505825" y="3605213"/>
              <a:chExt cx="454025" cy="431800"/>
            </a:xfrm>
            <a:grpFill/>
          </p:grpSpPr>
          <p:sp>
            <p:nvSpPr>
              <p:cNvPr id="95" name="Freeform 50"/>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96" name="Freeform 51"/>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grpSp>
        <p:sp>
          <p:nvSpPr>
            <p:cNvPr id="48" name="Freeform 52"/>
            <p:cNvSpPr/>
            <p:nvPr/>
          </p:nvSpPr>
          <p:spPr bwMode="auto">
            <a:xfrm>
              <a:off x="1562156" y="1887331"/>
              <a:ext cx="569812" cy="463528"/>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50" name="Freeform 53"/>
            <p:cNvSpPr/>
            <p:nvPr/>
          </p:nvSpPr>
          <p:spPr bwMode="auto">
            <a:xfrm>
              <a:off x="1995467" y="1861932"/>
              <a:ext cx="157134" cy="215890"/>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51" name="Freeform 54"/>
            <p:cNvSpPr/>
            <p:nvPr/>
          </p:nvSpPr>
          <p:spPr bwMode="auto">
            <a:xfrm>
              <a:off x="1636756" y="2009562"/>
              <a:ext cx="431724" cy="282561"/>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52" name="Freeform 55"/>
            <p:cNvSpPr>
              <a:spLocks noEditPoints="1"/>
            </p:cNvSpPr>
            <p:nvPr/>
          </p:nvSpPr>
          <p:spPr bwMode="auto">
            <a:xfrm>
              <a:off x="1285980" y="2257200"/>
              <a:ext cx="249194" cy="436542"/>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53" name="Freeform 56"/>
            <p:cNvSpPr>
              <a:spLocks noEditPoints="1"/>
            </p:cNvSpPr>
            <p:nvPr/>
          </p:nvSpPr>
          <p:spPr bwMode="auto">
            <a:xfrm>
              <a:off x="1059008" y="3171556"/>
              <a:ext cx="466643" cy="507975"/>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54" name="Freeform 57"/>
            <p:cNvSpPr>
              <a:spLocks noEditPoints="1"/>
            </p:cNvSpPr>
            <p:nvPr/>
          </p:nvSpPr>
          <p:spPr bwMode="auto">
            <a:xfrm>
              <a:off x="2777966" y="1860344"/>
              <a:ext cx="444421" cy="434954"/>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55" name="Freeform 58"/>
            <p:cNvSpPr>
              <a:spLocks noEditPoints="1"/>
            </p:cNvSpPr>
            <p:nvPr/>
          </p:nvSpPr>
          <p:spPr bwMode="auto">
            <a:xfrm>
              <a:off x="1211381" y="3676356"/>
              <a:ext cx="431724" cy="438129"/>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66628" name="Rectangle 59"/>
            <p:cNvSpPr>
              <a:spLocks noChangeArrowheads="1"/>
            </p:cNvSpPr>
            <p:nvPr/>
          </p:nvSpPr>
          <p:spPr bwMode="auto">
            <a:xfrm>
              <a:off x="2885897" y="3262039"/>
              <a:ext cx="526957" cy="2698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algn="l" defTabSz="914400" rtl="0" eaLnBrk="1" fontAlgn="base" latinLnBrk="0" hangingPunct="1">
                <a:lnSpc>
                  <a:spcPct val="130000"/>
                </a:lnSpc>
                <a:spcBef>
                  <a:spcPct val="0"/>
                </a:spcBef>
                <a:spcAft>
                  <a:spcPct val="0"/>
                </a:spcAft>
                <a:buClrTx/>
                <a:buSzTx/>
                <a:buFontTx/>
                <a:buNone/>
                <a:defRPr/>
              </a:pPr>
              <a:endParaRPr kumimoji="0" lang="zh-CN" altLang="zh-CN" sz="1300" b="0" i="0" u="none" strike="noStrike" kern="1200" cap="none" spc="0" normalizeH="0" baseline="0" noProof="0">
                <a:ln>
                  <a:noFill/>
                </a:ln>
                <a:solidFill>
                  <a:srgbClr val="95A5A6"/>
                </a:solidFill>
                <a:effectLst/>
                <a:uLnTx/>
                <a:uFillTx/>
                <a:cs typeface="+mn-ea"/>
                <a:sym typeface="+mn-lt"/>
              </a:endParaRPr>
            </a:p>
          </p:txBody>
        </p:sp>
        <p:sp>
          <p:nvSpPr>
            <p:cNvPr id="66629" name="Rectangle 60"/>
            <p:cNvSpPr>
              <a:spLocks noChangeArrowheads="1"/>
            </p:cNvSpPr>
            <p:nvPr/>
          </p:nvSpPr>
          <p:spPr bwMode="auto">
            <a:xfrm>
              <a:off x="2908118" y="3209654"/>
              <a:ext cx="484102" cy="269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algn="l" defTabSz="914400" rtl="0" eaLnBrk="1" fontAlgn="base" latinLnBrk="0" hangingPunct="1">
                <a:lnSpc>
                  <a:spcPct val="130000"/>
                </a:lnSpc>
                <a:spcBef>
                  <a:spcPct val="0"/>
                </a:spcBef>
                <a:spcAft>
                  <a:spcPct val="0"/>
                </a:spcAft>
                <a:buClrTx/>
                <a:buSzTx/>
                <a:buFontTx/>
                <a:buNone/>
                <a:defRPr/>
              </a:pPr>
              <a:endParaRPr kumimoji="0" lang="zh-CN" altLang="zh-CN" sz="1300" b="0" i="0" u="none" strike="noStrike" kern="1200" cap="none" spc="0" normalizeH="0" baseline="0" noProof="0">
                <a:ln>
                  <a:noFill/>
                </a:ln>
                <a:solidFill>
                  <a:srgbClr val="95A5A6"/>
                </a:solidFill>
                <a:effectLst/>
                <a:uLnTx/>
                <a:uFillTx/>
                <a:cs typeface="+mn-ea"/>
                <a:sym typeface="+mn-lt"/>
              </a:endParaRPr>
            </a:p>
          </p:txBody>
        </p:sp>
        <p:sp>
          <p:nvSpPr>
            <p:cNvPr id="66630" name="Rectangle 61"/>
            <p:cNvSpPr>
              <a:spLocks noChangeArrowheads="1"/>
            </p:cNvSpPr>
            <p:nvPr/>
          </p:nvSpPr>
          <p:spPr bwMode="auto">
            <a:xfrm>
              <a:off x="3098584" y="3154095"/>
              <a:ext cx="103170" cy="2698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algn="l" defTabSz="914400" rtl="0" eaLnBrk="1" fontAlgn="base" latinLnBrk="0" hangingPunct="1">
                <a:lnSpc>
                  <a:spcPct val="130000"/>
                </a:lnSpc>
                <a:spcBef>
                  <a:spcPct val="0"/>
                </a:spcBef>
                <a:spcAft>
                  <a:spcPct val="0"/>
                </a:spcAft>
                <a:buClrTx/>
                <a:buSzTx/>
                <a:buFontTx/>
                <a:buNone/>
                <a:defRPr/>
              </a:pPr>
              <a:endParaRPr kumimoji="0" lang="zh-CN" altLang="zh-CN" sz="1300" b="0" i="0" u="none" strike="noStrike" kern="1200" cap="none" spc="0" normalizeH="0" baseline="0" noProof="0">
                <a:ln>
                  <a:noFill/>
                </a:ln>
                <a:solidFill>
                  <a:srgbClr val="95A5A6"/>
                </a:solidFill>
                <a:effectLst/>
                <a:uLnTx/>
                <a:uFillTx/>
                <a:cs typeface="+mn-ea"/>
                <a:sym typeface="+mn-lt"/>
              </a:endParaRPr>
            </a:p>
          </p:txBody>
        </p:sp>
        <p:sp>
          <p:nvSpPr>
            <p:cNvPr id="66631" name="Rectangle 62"/>
            <p:cNvSpPr>
              <a:spLocks noChangeArrowheads="1"/>
            </p:cNvSpPr>
            <p:nvPr/>
          </p:nvSpPr>
          <p:spPr bwMode="auto">
            <a:xfrm>
              <a:off x="3117631" y="2958841"/>
              <a:ext cx="65076" cy="2127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algn="l" defTabSz="914400" rtl="0" eaLnBrk="1" fontAlgn="base" latinLnBrk="0" hangingPunct="1">
                <a:lnSpc>
                  <a:spcPct val="130000"/>
                </a:lnSpc>
                <a:spcBef>
                  <a:spcPct val="0"/>
                </a:spcBef>
                <a:spcAft>
                  <a:spcPct val="0"/>
                </a:spcAft>
                <a:buClrTx/>
                <a:buSzTx/>
                <a:buFontTx/>
                <a:buNone/>
                <a:defRPr/>
              </a:pPr>
              <a:endParaRPr kumimoji="0" lang="zh-CN" altLang="zh-CN" sz="1300" b="0" i="0" u="none" strike="noStrike" kern="1200" cap="none" spc="0" normalizeH="0" baseline="0" noProof="0">
                <a:ln>
                  <a:noFill/>
                </a:ln>
                <a:solidFill>
                  <a:srgbClr val="95A5A6"/>
                </a:solidFill>
                <a:effectLst/>
                <a:uLnTx/>
                <a:uFillTx/>
                <a:cs typeface="+mn-ea"/>
                <a:sym typeface="+mn-lt"/>
              </a:endParaRPr>
            </a:p>
          </p:txBody>
        </p:sp>
        <p:sp>
          <p:nvSpPr>
            <p:cNvPr id="66632" name="Rectangle 63"/>
            <p:cNvSpPr>
              <a:spLocks noChangeArrowheads="1"/>
            </p:cNvSpPr>
            <p:nvPr/>
          </p:nvSpPr>
          <p:spPr bwMode="auto">
            <a:xfrm>
              <a:off x="3098584" y="2947730"/>
              <a:ext cx="103170" cy="2698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algn="l" defTabSz="914400" rtl="0" eaLnBrk="1" fontAlgn="base" latinLnBrk="0" hangingPunct="1">
                <a:lnSpc>
                  <a:spcPct val="130000"/>
                </a:lnSpc>
                <a:spcBef>
                  <a:spcPct val="0"/>
                </a:spcBef>
                <a:spcAft>
                  <a:spcPct val="0"/>
                </a:spcAft>
                <a:buClrTx/>
                <a:buSzTx/>
                <a:buFontTx/>
                <a:buNone/>
                <a:defRPr/>
              </a:pPr>
              <a:endParaRPr kumimoji="0" lang="zh-CN" altLang="zh-CN" sz="1300" b="0" i="0" u="none" strike="noStrike" kern="1200" cap="none" spc="0" normalizeH="0" baseline="0" noProof="0">
                <a:ln>
                  <a:noFill/>
                </a:ln>
                <a:solidFill>
                  <a:srgbClr val="95A5A6"/>
                </a:solidFill>
                <a:effectLst/>
                <a:uLnTx/>
                <a:uFillTx/>
                <a:cs typeface="+mn-ea"/>
                <a:sym typeface="+mn-lt"/>
              </a:endParaRPr>
            </a:p>
          </p:txBody>
        </p:sp>
        <p:sp>
          <p:nvSpPr>
            <p:cNvPr id="66633" name="Rectangle 64"/>
            <p:cNvSpPr>
              <a:spLocks noChangeArrowheads="1"/>
            </p:cNvSpPr>
            <p:nvPr/>
          </p:nvSpPr>
          <p:spPr bwMode="auto">
            <a:xfrm>
              <a:off x="3254132" y="3154095"/>
              <a:ext cx="99995" cy="2698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algn="l" defTabSz="914400" rtl="0" eaLnBrk="1" fontAlgn="base" latinLnBrk="0" hangingPunct="1">
                <a:lnSpc>
                  <a:spcPct val="130000"/>
                </a:lnSpc>
                <a:spcBef>
                  <a:spcPct val="0"/>
                </a:spcBef>
                <a:spcAft>
                  <a:spcPct val="0"/>
                </a:spcAft>
                <a:buClrTx/>
                <a:buSzTx/>
                <a:buFontTx/>
                <a:buNone/>
                <a:defRPr/>
              </a:pPr>
              <a:endParaRPr kumimoji="0" lang="zh-CN" altLang="zh-CN" sz="1300" b="0" i="0" u="none" strike="noStrike" kern="1200" cap="none" spc="0" normalizeH="0" baseline="0" noProof="0">
                <a:ln>
                  <a:noFill/>
                </a:ln>
                <a:solidFill>
                  <a:srgbClr val="95A5A6"/>
                </a:solidFill>
                <a:effectLst/>
                <a:uLnTx/>
                <a:uFillTx/>
                <a:cs typeface="+mn-ea"/>
                <a:sym typeface="+mn-lt"/>
              </a:endParaRPr>
            </a:p>
          </p:txBody>
        </p:sp>
        <p:sp>
          <p:nvSpPr>
            <p:cNvPr id="66634" name="Rectangle 65"/>
            <p:cNvSpPr>
              <a:spLocks noChangeArrowheads="1"/>
            </p:cNvSpPr>
            <p:nvPr/>
          </p:nvSpPr>
          <p:spPr bwMode="auto">
            <a:xfrm>
              <a:off x="3271592" y="2958841"/>
              <a:ext cx="63489" cy="2127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algn="l" defTabSz="914400" rtl="0" eaLnBrk="1" fontAlgn="base" latinLnBrk="0" hangingPunct="1">
                <a:lnSpc>
                  <a:spcPct val="130000"/>
                </a:lnSpc>
                <a:spcBef>
                  <a:spcPct val="0"/>
                </a:spcBef>
                <a:spcAft>
                  <a:spcPct val="0"/>
                </a:spcAft>
                <a:buClrTx/>
                <a:buSzTx/>
                <a:buFontTx/>
                <a:buNone/>
                <a:defRPr/>
              </a:pPr>
              <a:endParaRPr kumimoji="0" lang="zh-CN" altLang="zh-CN" sz="1300" b="0" i="0" u="none" strike="noStrike" kern="1200" cap="none" spc="0" normalizeH="0" baseline="0" noProof="0">
                <a:ln>
                  <a:noFill/>
                </a:ln>
                <a:solidFill>
                  <a:srgbClr val="95A5A6"/>
                </a:solidFill>
                <a:effectLst/>
                <a:uLnTx/>
                <a:uFillTx/>
                <a:cs typeface="+mn-ea"/>
                <a:sym typeface="+mn-lt"/>
              </a:endParaRPr>
            </a:p>
          </p:txBody>
        </p:sp>
        <p:sp>
          <p:nvSpPr>
            <p:cNvPr id="66635" name="Rectangle 66"/>
            <p:cNvSpPr>
              <a:spLocks noChangeArrowheads="1"/>
            </p:cNvSpPr>
            <p:nvPr/>
          </p:nvSpPr>
          <p:spPr bwMode="auto">
            <a:xfrm>
              <a:off x="3254132" y="2947730"/>
              <a:ext cx="99995" cy="2698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algn="l" defTabSz="914400" rtl="0" eaLnBrk="1" fontAlgn="base" latinLnBrk="0" hangingPunct="1">
                <a:lnSpc>
                  <a:spcPct val="130000"/>
                </a:lnSpc>
                <a:spcBef>
                  <a:spcPct val="0"/>
                </a:spcBef>
                <a:spcAft>
                  <a:spcPct val="0"/>
                </a:spcAft>
                <a:buClrTx/>
                <a:buSzTx/>
                <a:buFontTx/>
                <a:buNone/>
                <a:defRPr/>
              </a:pPr>
              <a:endParaRPr kumimoji="0" lang="zh-CN" altLang="zh-CN" sz="1300" b="0" i="0" u="none" strike="noStrike" kern="1200" cap="none" spc="0" normalizeH="0" baseline="0" noProof="0">
                <a:ln>
                  <a:noFill/>
                </a:ln>
                <a:solidFill>
                  <a:srgbClr val="95A5A6"/>
                </a:solidFill>
                <a:effectLst/>
                <a:uLnTx/>
                <a:uFillTx/>
                <a:cs typeface="+mn-ea"/>
                <a:sym typeface="+mn-lt"/>
              </a:endParaRPr>
            </a:p>
          </p:txBody>
        </p:sp>
        <p:sp>
          <p:nvSpPr>
            <p:cNvPr id="66636" name="Rectangle 67"/>
            <p:cNvSpPr>
              <a:spLocks noChangeArrowheads="1"/>
            </p:cNvSpPr>
            <p:nvPr/>
          </p:nvSpPr>
          <p:spPr bwMode="auto">
            <a:xfrm>
              <a:off x="2944625" y="3154095"/>
              <a:ext cx="103169" cy="2698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algn="l" defTabSz="914400" rtl="0" eaLnBrk="1" fontAlgn="base" latinLnBrk="0" hangingPunct="1">
                <a:lnSpc>
                  <a:spcPct val="130000"/>
                </a:lnSpc>
                <a:spcBef>
                  <a:spcPct val="0"/>
                </a:spcBef>
                <a:spcAft>
                  <a:spcPct val="0"/>
                </a:spcAft>
                <a:buClrTx/>
                <a:buSzTx/>
                <a:buFontTx/>
                <a:buNone/>
                <a:defRPr/>
              </a:pPr>
              <a:endParaRPr kumimoji="0" lang="zh-CN" altLang="zh-CN" sz="1300" b="0" i="0" u="none" strike="noStrike" kern="1200" cap="none" spc="0" normalizeH="0" baseline="0" noProof="0">
                <a:ln>
                  <a:noFill/>
                </a:ln>
                <a:solidFill>
                  <a:srgbClr val="95A5A6"/>
                </a:solidFill>
                <a:effectLst/>
                <a:uLnTx/>
                <a:uFillTx/>
                <a:cs typeface="+mn-ea"/>
                <a:sym typeface="+mn-lt"/>
              </a:endParaRPr>
            </a:p>
          </p:txBody>
        </p:sp>
        <p:sp>
          <p:nvSpPr>
            <p:cNvPr id="66637" name="Rectangle 68"/>
            <p:cNvSpPr>
              <a:spLocks noChangeArrowheads="1"/>
            </p:cNvSpPr>
            <p:nvPr/>
          </p:nvSpPr>
          <p:spPr bwMode="auto">
            <a:xfrm>
              <a:off x="2962084" y="2958841"/>
              <a:ext cx="66663" cy="2127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algn="l" defTabSz="914400" rtl="0" eaLnBrk="1" fontAlgn="base" latinLnBrk="0" hangingPunct="1">
                <a:lnSpc>
                  <a:spcPct val="130000"/>
                </a:lnSpc>
                <a:spcBef>
                  <a:spcPct val="0"/>
                </a:spcBef>
                <a:spcAft>
                  <a:spcPct val="0"/>
                </a:spcAft>
                <a:buClrTx/>
                <a:buSzTx/>
                <a:buFontTx/>
                <a:buNone/>
                <a:defRPr/>
              </a:pPr>
              <a:endParaRPr kumimoji="0" lang="zh-CN" altLang="zh-CN" sz="1300" b="0" i="0" u="none" strike="noStrike" kern="1200" cap="none" spc="0" normalizeH="0" baseline="0" noProof="0">
                <a:ln>
                  <a:noFill/>
                </a:ln>
                <a:solidFill>
                  <a:srgbClr val="95A5A6"/>
                </a:solidFill>
                <a:effectLst/>
                <a:uLnTx/>
                <a:uFillTx/>
                <a:cs typeface="+mn-ea"/>
                <a:sym typeface="+mn-lt"/>
              </a:endParaRPr>
            </a:p>
          </p:txBody>
        </p:sp>
        <p:sp>
          <p:nvSpPr>
            <p:cNvPr id="66638" name="Rectangle 69"/>
            <p:cNvSpPr>
              <a:spLocks noChangeArrowheads="1"/>
            </p:cNvSpPr>
            <p:nvPr/>
          </p:nvSpPr>
          <p:spPr bwMode="auto">
            <a:xfrm>
              <a:off x="2944625" y="2947730"/>
              <a:ext cx="103169" cy="2698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algn="l" defTabSz="914400" rtl="0" eaLnBrk="1" fontAlgn="base" latinLnBrk="0" hangingPunct="1">
                <a:lnSpc>
                  <a:spcPct val="130000"/>
                </a:lnSpc>
                <a:spcBef>
                  <a:spcPct val="0"/>
                </a:spcBef>
                <a:spcAft>
                  <a:spcPct val="0"/>
                </a:spcAft>
                <a:buClrTx/>
                <a:buSzTx/>
                <a:buFontTx/>
                <a:buNone/>
                <a:defRPr/>
              </a:pPr>
              <a:endParaRPr kumimoji="0" lang="zh-CN" altLang="zh-CN" sz="1300" b="0" i="0" u="none" strike="noStrike" kern="1200" cap="none" spc="0" normalizeH="0" baseline="0" noProof="0">
                <a:ln>
                  <a:noFill/>
                </a:ln>
                <a:solidFill>
                  <a:srgbClr val="95A5A6"/>
                </a:solidFill>
                <a:effectLst/>
                <a:uLnTx/>
                <a:uFillTx/>
                <a:cs typeface="+mn-ea"/>
                <a:sym typeface="+mn-lt"/>
              </a:endParaRPr>
            </a:p>
          </p:txBody>
        </p:sp>
        <p:sp>
          <p:nvSpPr>
            <p:cNvPr id="66639" name="Rectangle 70"/>
            <p:cNvSpPr>
              <a:spLocks noChangeArrowheads="1"/>
            </p:cNvSpPr>
            <p:nvPr/>
          </p:nvSpPr>
          <p:spPr bwMode="auto">
            <a:xfrm>
              <a:off x="2908118" y="2888994"/>
              <a:ext cx="484102" cy="269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algn="l" defTabSz="914400" rtl="0" eaLnBrk="1" fontAlgn="base" latinLnBrk="0" hangingPunct="1">
                <a:lnSpc>
                  <a:spcPct val="130000"/>
                </a:lnSpc>
                <a:spcBef>
                  <a:spcPct val="0"/>
                </a:spcBef>
                <a:spcAft>
                  <a:spcPct val="0"/>
                </a:spcAft>
                <a:buClrTx/>
                <a:buSzTx/>
                <a:buFontTx/>
                <a:buNone/>
                <a:defRPr/>
              </a:pPr>
              <a:endParaRPr kumimoji="0" lang="zh-CN" altLang="zh-CN" sz="1300" b="0" i="0" u="none" strike="noStrike" kern="1200" cap="none" spc="0" normalizeH="0" baseline="0" noProof="0">
                <a:ln>
                  <a:noFill/>
                </a:ln>
                <a:solidFill>
                  <a:srgbClr val="95A5A6"/>
                </a:solidFill>
                <a:effectLst/>
                <a:uLnTx/>
                <a:uFillTx/>
                <a:cs typeface="+mn-ea"/>
                <a:sym typeface="+mn-lt"/>
              </a:endParaRPr>
            </a:p>
          </p:txBody>
        </p:sp>
        <p:sp>
          <p:nvSpPr>
            <p:cNvPr id="67" name="Freeform 71"/>
            <p:cNvSpPr/>
            <p:nvPr/>
          </p:nvSpPr>
          <p:spPr bwMode="auto">
            <a:xfrm>
              <a:off x="2908118" y="2735015"/>
              <a:ext cx="484102" cy="153980"/>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68" name="Freeform 72"/>
            <p:cNvSpPr>
              <a:spLocks noEditPoints="1"/>
            </p:cNvSpPr>
            <p:nvPr/>
          </p:nvSpPr>
          <p:spPr bwMode="auto">
            <a:xfrm>
              <a:off x="1578028" y="2874708"/>
              <a:ext cx="671394" cy="438129"/>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69" name="Freeform 73"/>
            <p:cNvSpPr>
              <a:spLocks noEditPoints="1"/>
            </p:cNvSpPr>
            <p:nvPr/>
          </p:nvSpPr>
          <p:spPr bwMode="auto">
            <a:xfrm>
              <a:off x="3060491" y="3355697"/>
              <a:ext cx="157135" cy="274625"/>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70" name="Freeform 74"/>
            <p:cNvSpPr>
              <a:spLocks noEditPoints="1"/>
            </p:cNvSpPr>
            <p:nvPr/>
          </p:nvSpPr>
          <p:spPr bwMode="auto">
            <a:xfrm>
              <a:off x="1687547" y="2415942"/>
              <a:ext cx="315856" cy="385744"/>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71" name="Freeform 75"/>
            <p:cNvSpPr>
              <a:spLocks noEditPoints="1"/>
            </p:cNvSpPr>
            <p:nvPr/>
          </p:nvSpPr>
          <p:spPr bwMode="auto">
            <a:xfrm>
              <a:off x="2295451" y="2822323"/>
              <a:ext cx="477754" cy="479402"/>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72" name="Freeform 76"/>
            <p:cNvSpPr>
              <a:spLocks noEditPoints="1"/>
            </p:cNvSpPr>
            <p:nvPr/>
          </p:nvSpPr>
          <p:spPr bwMode="auto">
            <a:xfrm>
              <a:off x="1817699" y="3439831"/>
              <a:ext cx="539655" cy="409555"/>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56" name="Freeform 77"/>
            <p:cNvSpPr/>
            <p:nvPr/>
          </p:nvSpPr>
          <p:spPr bwMode="auto">
            <a:xfrm>
              <a:off x="2054194" y="2839785"/>
              <a:ext cx="179356" cy="134930"/>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74" name="Freeform 78"/>
            <p:cNvSpPr/>
            <p:nvPr/>
          </p:nvSpPr>
          <p:spPr bwMode="auto">
            <a:xfrm>
              <a:off x="2133555" y="2806448"/>
              <a:ext cx="49204" cy="60322"/>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75" name="Freeform 79"/>
            <p:cNvSpPr>
              <a:spLocks noEditPoints="1"/>
            </p:cNvSpPr>
            <p:nvPr/>
          </p:nvSpPr>
          <p:spPr bwMode="auto">
            <a:xfrm>
              <a:off x="1854204" y="3927169"/>
              <a:ext cx="188880" cy="261925"/>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76" name="Freeform 80"/>
            <p:cNvSpPr>
              <a:spLocks noEditPoints="1"/>
            </p:cNvSpPr>
            <p:nvPr/>
          </p:nvSpPr>
          <p:spPr bwMode="auto">
            <a:xfrm>
              <a:off x="3308097" y="2582622"/>
              <a:ext cx="236496" cy="258750"/>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77" name="Freeform 81"/>
            <p:cNvSpPr>
              <a:spLocks noEditPoints="1"/>
            </p:cNvSpPr>
            <p:nvPr/>
          </p:nvSpPr>
          <p:spPr bwMode="auto">
            <a:xfrm>
              <a:off x="2122445" y="2233389"/>
              <a:ext cx="357124" cy="514325"/>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78" name="Freeform 82"/>
            <p:cNvSpPr>
              <a:spLocks noEditPoints="1"/>
            </p:cNvSpPr>
            <p:nvPr/>
          </p:nvSpPr>
          <p:spPr bwMode="auto">
            <a:xfrm>
              <a:off x="1993880" y="2160368"/>
              <a:ext cx="206339" cy="182553"/>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79" name="Freeform 83"/>
            <p:cNvSpPr/>
            <p:nvPr/>
          </p:nvSpPr>
          <p:spPr bwMode="auto">
            <a:xfrm>
              <a:off x="1935153" y="2268312"/>
              <a:ext cx="90471" cy="57147"/>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80" name="Freeform 84"/>
            <p:cNvSpPr/>
            <p:nvPr/>
          </p:nvSpPr>
          <p:spPr bwMode="auto">
            <a:xfrm>
              <a:off x="1878013" y="2276249"/>
              <a:ext cx="122215" cy="74609"/>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81" name="Freeform 85"/>
            <p:cNvSpPr>
              <a:spLocks noEditPoints="1"/>
            </p:cNvSpPr>
            <p:nvPr/>
          </p:nvSpPr>
          <p:spPr bwMode="auto">
            <a:xfrm>
              <a:off x="1808176" y="3249340"/>
              <a:ext cx="372996" cy="133344"/>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82" name="Freeform 86"/>
            <p:cNvSpPr/>
            <p:nvPr/>
          </p:nvSpPr>
          <p:spPr bwMode="auto">
            <a:xfrm>
              <a:off x="3358888" y="3592223"/>
              <a:ext cx="206339" cy="265099"/>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83" name="Freeform 87"/>
            <p:cNvSpPr/>
            <p:nvPr/>
          </p:nvSpPr>
          <p:spPr bwMode="auto">
            <a:xfrm>
              <a:off x="3474756" y="3584286"/>
              <a:ext cx="99994" cy="68260"/>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84" name="Freeform 88"/>
            <p:cNvSpPr/>
            <p:nvPr/>
          </p:nvSpPr>
          <p:spPr bwMode="auto">
            <a:xfrm>
              <a:off x="3398569" y="3638258"/>
              <a:ext cx="136501" cy="190491"/>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85" name="Freeform 89"/>
            <p:cNvSpPr>
              <a:spLocks noEditPoints="1"/>
            </p:cNvSpPr>
            <p:nvPr/>
          </p:nvSpPr>
          <p:spPr bwMode="auto">
            <a:xfrm>
              <a:off x="3077951" y="2554049"/>
              <a:ext cx="187292" cy="136518"/>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86" name="Freeform 90"/>
            <p:cNvSpPr/>
            <p:nvPr/>
          </p:nvSpPr>
          <p:spPr bwMode="auto">
            <a:xfrm>
              <a:off x="1524063" y="3444593"/>
              <a:ext cx="173007" cy="222239"/>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87" name="Freeform 91"/>
            <p:cNvSpPr/>
            <p:nvPr/>
          </p:nvSpPr>
          <p:spPr bwMode="auto">
            <a:xfrm>
              <a:off x="1512953" y="3435068"/>
              <a:ext cx="85710" cy="58735"/>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88" name="Freeform 92"/>
            <p:cNvSpPr/>
            <p:nvPr/>
          </p:nvSpPr>
          <p:spPr bwMode="auto">
            <a:xfrm>
              <a:off x="1547872" y="3484279"/>
              <a:ext cx="117454" cy="160329"/>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89" name="Freeform 93"/>
            <p:cNvSpPr>
              <a:spLocks noEditPoints="1"/>
            </p:cNvSpPr>
            <p:nvPr/>
          </p:nvSpPr>
          <p:spPr bwMode="auto">
            <a:xfrm>
              <a:off x="2665274" y="4828826"/>
              <a:ext cx="184117" cy="201603"/>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90" name="Freeform 94"/>
            <p:cNvSpPr/>
            <p:nvPr/>
          </p:nvSpPr>
          <p:spPr bwMode="auto">
            <a:xfrm>
              <a:off x="2443063" y="3503328"/>
              <a:ext cx="53965" cy="50798"/>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91" name="Freeform 95"/>
            <p:cNvSpPr/>
            <p:nvPr/>
          </p:nvSpPr>
          <p:spPr bwMode="auto">
            <a:xfrm>
              <a:off x="2430366" y="3350935"/>
              <a:ext cx="49203" cy="165092"/>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92" name="Freeform 96"/>
            <p:cNvSpPr/>
            <p:nvPr/>
          </p:nvSpPr>
          <p:spPr bwMode="auto">
            <a:xfrm>
              <a:off x="2465284" y="3377921"/>
              <a:ext cx="106343" cy="141281"/>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93" name="Freeform 97"/>
            <p:cNvSpPr/>
            <p:nvPr/>
          </p:nvSpPr>
          <p:spPr bwMode="auto">
            <a:xfrm>
              <a:off x="2455761" y="3543013"/>
              <a:ext cx="14284" cy="25399"/>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sp>
          <p:nvSpPr>
            <p:cNvPr id="94" name="Freeform 98"/>
            <p:cNvSpPr>
              <a:spLocks noEditPoints="1"/>
            </p:cNvSpPr>
            <p:nvPr/>
          </p:nvSpPr>
          <p:spPr bwMode="auto">
            <a:xfrm>
              <a:off x="2414493" y="2193703"/>
              <a:ext cx="184117" cy="198428"/>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grpFill/>
            <a:ln>
              <a:noFill/>
            </a:ln>
          </p:spPr>
          <p:txBody>
            <a:bodyPr lIns="68580" tIns="34290" rIns="68580" bIns="34290"/>
            <a:lstStyle/>
            <a:p>
              <a:pPr marL="0" marR="0" lvl="0" indent="0" algn="l" defTabSz="914400" rtl="0" eaLnBrk="1" fontAlgn="auto" latinLnBrk="0" hangingPunct="1">
                <a:lnSpc>
                  <a:spcPct val="130000"/>
                </a:lnSpc>
                <a:buClrTx/>
                <a:buSzTx/>
                <a:buFontTx/>
                <a:buNone/>
                <a:defRPr/>
              </a:pPr>
              <a:endParaRPr kumimoji="0" lang="id-ID" sz="1350" b="0" i="0" u="none" strike="noStrike" kern="1200" cap="none" spc="0" normalizeH="0" baseline="0" noProof="0">
                <a:ln>
                  <a:noFill/>
                </a:ln>
                <a:solidFill>
                  <a:srgbClr val="95A5A6"/>
                </a:solidFill>
                <a:effectLst/>
                <a:uLnTx/>
                <a:uFillTx/>
                <a:cs typeface="+mn-ea"/>
                <a:sym typeface="+mn-lt"/>
              </a:endParaRPr>
            </a:p>
          </p:txBody>
        </p:sp>
      </p:grpSp>
      <p:grpSp>
        <p:nvGrpSpPr>
          <p:cNvPr id="57" name="组合 56"/>
          <p:cNvGrpSpPr/>
          <p:nvPr/>
        </p:nvGrpSpPr>
        <p:grpSpPr>
          <a:xfrm>
            <a:off x="7993062" y="2475706"/>
            <a:ext cx="3276600" cy="2782748"/>
            <a:chOff x="7993062" y="2497460"/>
            <a:chExt cx="3276600" cy="2782748"/>
          </a:xfrm>
        </p:grpSpPr>
        <p:sp>
          <p:nvSpPr>
            <p:cNvPr id="129" name="TextBox 42"/>
            <p:cNvSpPr txBox="1">
              <a:spLocks noChangeArrowheads="1"/>
            </p:cNvSpPr>
            <p:nvPr/>
          </p:nvSpPr>
          <p:spPr bwMode="auto">
            <a:xfrm>
              <a:off x="7993062" y="2497460"/>
              <a:ext cx="3276600" cy="811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600" b="1"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mn-ea"/>
                  <a:sym typeface="+mn-lt"/>
                </a:rPr>
                <a:t>标题文字</a:t>
              </a:r>
              <a:endParaRPr kumimoji="0" lang="zh-CN" altLang="en-US" sz="1600" b="1"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mn-ea"/>
                <a:sym typeface="+mn-lt"/>
              </a:endParaRPr>
            </a:p>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mn-ea"/>
                  <a:sym typeface="+mn-lt"/>
                </a:rPr>
                <a:t>用户可以在投影仪或者计算机上进行演示也可以将演示文稿打印出来</a:t>
              </a:r>
              <a:endParaRPr kumimoji="0" lang="id-ID" altLang="zh-CN" sz="12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mn-ea"/>
                <a:sym typeface="+mn-lt"/>
              </a:endParaRPr>
            </a:p>
          </p:txBody>
        </p:sp>
        <p:sp>
          <p:nvSpPr>
            <p:cNvPr id="130" name="TextBox 43"/>
            <p:cNvSpPr txBox="1">
              <a:spLocks noChangeArrowheads="1"/>
            </p:cNvSpPr>
            <p:nvPr/>
          </p:nvSpPr>
          <p:spPr bwMode="auto">
            <a:xfrm>
              <a:off x="7993062" y="4468767"/>
              <a:ext cx="3276600" cy="811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600" b="1"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mn-ea"/>
                  <a:sym typeface="+mn-lt"/>
                </a:rPr>
                <a:t>标题文字</a:t>
              </a:r>
              <a:endParaRPr kumimoji="0" lang="zh-CN" altLang="en-US" sz="1600" b="1"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mn-ea"/>
                <a:sym typeface="+mn-lt"/>
              </a:endParaRPr>
            </a:p>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mn-ea"/>
                  <a:sym typeface="+mn-lt"/>
                </a:rPr>
                <a:t>用户可以在投影仪或者计算机上进行演示也可以将演示文稿打印出来</a:t>
              </a:r>
              <a:endParaRPr kumimoji="0" lang="id-ID" altLang="zh-CN" sz="12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mn-ea"/>
                <a:sym typeface="+mn-lt"/>
              </a:endParaRPr>
            </a:p>
          </p:txBody>
        </p:sp>
        <p:sp>
          <p:nvSpPr>
            <p:cNvPr id="132" name="TextBox 45"/>
            <p:cNvSpPr txBox="1">
              <a:spLocks noChangeArrowheads="1"/>
            </p:cNvSpPr>
            <p:nvPr/>
          </p:nvSpPr>
          <p:spPr bwMode="auto">
            <a:xfrm>
              <a:off x="7993062" y="3483113"/>
              <a:ext cx="3276600" cy="811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600" b="1"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mn-ea"/>
                  <a:sym typeface="+mn-lt"/>
                </a:rPr>
                <a:t>标题文字</a:t>
              </a:r>
              <a:endParaRPr kumimoji="0" lang="zh-CN" altLang="en-US" sz="1600" b="1"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mn-ea"/>
                <a:sym typeface="+mn-lt"/>
              </a:endParaRPr>
            </a:p>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mn-ea"/>
                  <a:sym typeface="+mn-lt"/>
                </a:rPr>
                <a:t>用户可以在投影仪或者计算机上进行演示也可以将演示文稿打印出来</a:t>
              </a:r>
              <a:endParaRPr kumimoji="0" lang="id-ID" altLang="zh-CN" sz="12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mn-ea"/>
                <a:sym typeface="+mn-lt"/>
              </a:endParaRPr>
            </a:p>
          </p:txBody>
        </p:sp>
      </p:grpSp>
      <p:grpSp>
        <p:nvGrpSpPr>
          <p:cNvPr id="133" name="组合 132"/>
          <p:cNvGrpSpPr/>
          <p:nvPr/>
        </p:nvGrpSpPr>
        <p:grpSpPr>
          <a:xfrm>
            <a:off x="4533901" y="2475706"/>
            <a:ext cx="3276600" cy="2782748"/>
            <a:chOff x="7993062" y="2497460"/>
            <a:chExt cx="3276600" cy="2782748"/>
          </a:xfrm>
        </p:grpSpPr>
        <p:sp>
          <p:nvSpPr>
            <p:cNvPr id="135" name="TextBox 42"/>
            <p:cNvSpPr txBox="1">
              <a:spLocks noChangeArrowheads="1"/>
            </p:cNvSpPr>
            <p:nvPr/>
          </p:nvSpPr>
          <p:spPr bwMode="auto">
            <a:xfrm>
              <a:off x="7993062" y="2497460"/>
              <a:ext cx="3276600" cy="811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600" b="1"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mn-ea"/>
                  <a:sym typeface="+mn-lt"/>
                </a:rPr>
                <a:t>标题文字</a:t>
              </a:r>
              <a:endParaRPr kumimoji="0" lang="zh-CN" altLang="en-US" sz="1600" b="1"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mn-ea"/>
                <a:sym typeface="+mn-lt"/>
              </a:endParaRPr>
            </a:p>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mn-ea"/>
                  <a:sym typeface="+mn-lt"/>
                </a:rPr>
                <a:t>用户可以在投影仪或者计算机上进行演示也可以将演示文稿打印出来</a:t>
              </a:r>
              <a:endParaRPr kumimoji="0" lang="id-ID" altLang="zh-CN" sz="12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mn-ea"/>
                <a:sym typeface="+mn-lt"/>
              </a:endParaRPr>
            </a:p>
          </p:txBody>
        </p:sp>
        <p:sp>
          <p:nvSpPr>
            <p:cNvPr id="136" name="TextBox 43"/>
            <p:cNvSpPr txBox="1">
              <a:spLocks noChangeArrowheads="1"/>
            </p:cNvSpPr>
            <p:nvPr/>
          </p:nvSpPr>
          <p:spPr bwMode="auto">
            <a:xfrm>
              <a:off x="7993062" y="4468767"/>
              <a:ext cx="3276600" cy="811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600" b="1"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mn-ea"/>
                  <a:sym typeface="+mn-lt"/>
                </a:rPr>
                <a:t>标题文字</a:t>
              </a:r>
              <a:endParaRPr kumimoji="0" lang="zh-CN" altLang="en-US" sz="1600" b="1"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mn-ea"/>
                <a:sym typeface="+mn-lt"/>
              </a:endParaRPr>
            </a:p>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mn-ea"/>
                  <a:sym typeface="+mn-lt"/>
                </a:rPr>
                <a:t>用户可以在投影仪或者计算机上进行演示也可以将演示文稿打印出来</a:t>
              </a:r>
              <a:endParaRPr kumimoji="0" lang="id-ID" altLang="zh-CN" sz="12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mn-ea"/>
                <a:sym typeface="+mn-lt"/>
              </a:endParaRPr>
            </a:p>
          </p:txBody>
        </p:sp>
        <p:sp>
          <p:nvSpPr>
            <p:cNvPr id="138" name="TextBox 45"/>
            <p:cNvSpPr txBox="1">
              <a:spLocks noChangeArrowheads="1"/>
            </p:cNvSpPr>
            <p:nvPr/>
          </p:nvSpPr>
          <p:spPr bwMode="auto">
            <a:xfrm>
              <a:off x="7993062" y="3483113"/>
              <a:ext cx="3276600" cy="811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600" b="1"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mn-ea"/>
                  <a:sym typeface="+mn-lt"/>
                </a:rPr>
                <a:t>标题文字</a:t>
              </a:r>
              <a:endParaRPr kumimoji="0" lang="zh-CN" altLang="en-US" sz="1600" b="1"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mn-ea"/>
                <a:sym typeface="+mn-lt"/>
              </a:endParaRPr>
            </a:p>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mn-ea"/>
                  <a:sym typeface="+mn-lt"/>
                </a:rPr>
                <a:t>用户可以在投影仪或者计算机上进行演示也可以将演示文稿打印出来</a:t>
              </a:r>
              <a:endParaRPr kumimoji="0" lang="id-ID" altLang="zh-CN" sz="12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randombar(horizontal)">
                                      <p:cBhvr>
                                        <p:cTn id="7" dur="500"/>
                                        <p:tgtEl>
                                          <p:spTgt spid="10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p:cTn id="11" dur="500" fill="hold"/>
                                        <p:tgtEl>
                                          <p:spTgt spid="49"/>
                                        </p:tgtEl>
                                        <p:attrNameLst>
                                          <p:attrName>ppt_w</p:attrName>
                                        </p:attrNameLst>
                                      </p:cBhvr>
                                      <p:tavLst>
                                        <p:tav tm="0">
                                          <p:val>
                                            <p:fltVal val="0"/>
                                          </p:val>
                                        </p:tav>
                                        <p:tav tm="100000">
                                          <p:val>
                                            <p:strVal val="#ppt_w"/>
                                          </p:val>
                                        </p:tav>
                                      </p:tavLst>
                                    </p:anim>
                                    <p:anim calcmode="lin" valueType="num">
                                      <p:cBhvr>
                                        <p:cTn id="12" dur="500" fill="hold"/>
                                        <p:tgtEl>
                                          <p:spTgt spid="49"/>
                                        </p:tgtEl>
                                        <p:attrNameLst>
                                          <p:attrName>ppt_h</p:attrName>
                                        </p:attrNameLst>
                                      </p:cBhvr>
                                      <p:tavLst>
                                        <p:tav tm="0">
                                          <p:val>
                                            <p:fltVal val="0"/>
                                          </p:val>
                                        </p:tav>
                                        <p:tav tm="100000">
                                          <p:val>
                                            <p:strVal val="#ppt_h"/>
                                          </p:val>
                                        </p:tav>
                                      </p:tavLst>
                                    </p:anim>
                                    <p:animEffect transition="in" filter="fade">
                                      <p:cBhvr>
                                        <p:cTn id="13" dur="500"/>
                                        <p:tgtEl>
                                          <p:spTgt spid="49"/>
                                        </p:tgtEl>
                                      </p:cBhvr>
                                    </p:animEffect>
                                  </p:childTnLst>
                                </p:cTn>
                              </p:par>
                            </p:childTnLst>
                          </p:cTn>
                        </p:par>
                      </p:childTnLst>
                    </p:cTn>
                  </p:par>
                  <p:par>
                    <p:cTn id="14" fill="hold">
                      <p:stCondLst>
                        <p:cond delay="indefinite"/>
                      </p:stCondLst>
                      <p:childTnLst>
                        <p:par>
                          <p:cTn id="15" fill="hold">
                            <p:stCondLst>
                              <p:cond delay="0"/>
                            </p:stCondLst>
                            <p:childTnLst>
                              <p:par>
                                <p:cTn id="16" presetID="55" presetClass="entr" presetSubtype="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1000" fill="hold"/>
                                        <p:tgtEl>
                                          <p:spTgt spid="2"/>
                                        </p:tgtEl>
                                        <p:attrNameLst>
                                          <p:attrName>ppt_w</p:attrName>
                                        </p:attrNameLst>
                                      </p:cBhvr>
                                      <p:tavLst>
                                        <p:tav tm="0">
                                          <p:val>
                                            <p:strVal val="#ppt_w*0.70"/>
                                          </p:val>
                                        </p:tav>
                                        <p:tav tm="100000">
                                          <p:val>
                                            <p:strVal val="#ppt_w"/>
                                          </p:val>
                                        </p:tav>
                                      </p:tavLst>
                                    </p:anim>
                                    <p:anim calcmode="lin" valueType="num">
                                      <p:cBhvr>
                                        <p:cTn id="19" dur="1000" fill="hold"/>
                                        <p:tgtEl>
                                          <p:spTgt spid="2"/>
                                        </p:tgtEl>
                                        <p:attrNameLst>
                                          <p:attrName>ppt_h</p:attrName>
                                        </p:attrNameLst>
                                      </p:cBhvr>
                                      <p:tavLst>
                                        <p:tav tm="0">
                                          <p:val>
                                            <p:strVal val="#ppt_h"/>
                                          </p:val>
                                        </p:tav>
                                        <p:tav tm="100000">
                                          <p:val>
                                            <p:strVal val="#ppt_h"/>
                                          </p:val>
                                        </p:tav>
                                      </p:tavLst>
                                    </p:anim>
                                    <p:animEffect transition="in" filter="fade">
                                      <p:cBhvr>
                                        <p:cTn id="20" dur="1000"/>
                                        <p:tgtEl>
                                          <p:spTgt spid="2"/>
                                        </p:tgtEl>
                                      </p:cBhvr>
                                    </p:animEffect>
                                  </p:childTnLst>
                                </p:cTn>
                              </p:par>
                              <p:par>
                                <p:cTn id="21" presetID="55" presetClass="entr" presetSubtype="0" fill="hold" nodeType="with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p:cTn id="23" dur="1000" fill="hold"/>
                                        <p:tgtEl>
                                          <p:spTgt spid="57"/>
                                        </p:tgtEl>
                                        <p:attrNameLst>
                                          <p:attrName>ppt_w</p:attrName>
                                        </p:attrNameLst>
                                      </p:cBhvr>
                                      <p:tavLst>
                                        <p:tav tm="0">
                                          <p:val>
                                            <p:strVal val="#ppt_w*0.70"/>
                                          </p:val>
                                        </p:tav>
                                        <p:tav tm="100000">
                                          <p:val>
                                            <p:strVal val="#ppt_w"/>
                                          </p:val>
                                        </p:tav>
                                      </p:tavLst>
                                    </p:anim>
                                    <p:anim calcmode="lin" valueType="num">
                                      <p:cBhvr>
                                        <p:cTn id="24" dur="1000" fill="hold"/>
                                        <p:tgtEl>
                                          <p:spTgt spid="57"/>
                                        </p:tgtEl>
                                        <p:attrNameLst>
                                          <p:attrName>ppt_h</p:attrName>
                                        </p:attrNameLst>
                                      </p:cBhvr>
                                      <p:tavLst>
                                        <p:tav tm="0">
                                          <p:val>
                                            <p:strVal val="#ppt_h"/>
                                          </p:val>
                                        </p:tav>
                                        <p:tav tm="100000">
                                          <p:val>
                                            <p:strVal val="#ppt_h"/>
                                          </p:val>
                                        </p:tav>
                                      </p:tavLst>
                                    </p:anim>
                                    <p:animEffect transition="in" filter="fade">
                                      <p:cBhvr>
                                        <p:cTn id="25" dur="1000"/>
                                        <p:tgtEl>
                                          <p:spTgt spid="57"/>
                                        </p:tgtEl>
                                      </p:cBhvr>
                                    </p:animEffect>
                                  </p:childTnLst>
                                </p:cTn>
                              </p:par>
                              <p:par>
                                <p:cTn id="26" presetID="55" presetClass="entr" presetSubtype="0" fill="hold" nodeType="withEffect">
                                  <p:stCondLst>
                                    <p:cond delay="0"/>
                                  </p:stCondLst>
                                  <p:childTnLst>
                                    <p:set>
                                      <p:cBhvr>
                                        <p:cTn id="27" dur="1" fill="hold">
                                          <p:stCondLst>
                                            <p:cond delay="0"/>
                                          </p:stCondLst>
                                        </p:cTn>
                                        <p:tgtEl>
                                          <p:spTgt spid="133"/>
                                        </p:tgtEl>
                                        <p:attrNameLst>
                                          <p:attrName>style.visibility</p:attrName>
                                        </p:attrNameLst>
                                      </p:cBhvr>
                                      <p:to>
                                        <p:strVal val="visible"/>
                                      </p:to>
                                    </p:set>
                                    <p:anim calcmode="lin" valueType="num">
                                      <p:cBhvr>
                                        <p:cTn id="28" dur="1000" fill="hold"/>
                                        <p:tgtEl>
                                          <p:spTgt spid="133"/>
                                        </p:tgtEl>
                                        <p:attrNameLst>
                                          <p:attrName>ppt_w</p:attrName>
                                        </p:attrNameLst>
                                      </p:cBhvr>
                                      <p:tavLst>
                                        <p:tav tm="0">
                                          <p:val>
                                            <p:strVal val="#ppt_w*0.70"/>
                                          </p:val>
                                        </p:tav>
                                        <p:tav tm="100000">
                                          <p:val>
                                            <p:strVal val="#ppt_w"/>
                                          </p:val>
                                        </p:tav>
                                      </p:tavLst>
                                    </p:anim>
                                    <p:anim calcmode="lin" valueType="num">
                                      <p:cBhvr>
                                        <p:cTn id="29" dur="1000" fill="hold"/>
                                        <p:tgtEl>
                                          <p:spTgt spid="133"/>
                                        </p:tgtEl>
                                        <p:attrNameLst>
                                          <p:attrName>ppt_h</p:attrName>
                                        </p:attrNameLst>
                                      </p:cBhvr>
                                      <p:tavLst>
                                        <p:tav tm="0">
                                          <p:val>
                                            <p:strVal val="#ppt_h"/>
                                          </p:val>
                                        </p:tav>
                                        <p:tav tm="100000">
                                          <p:val>
                                            <p:strVal val="#ppt_h"/>
                                          </p:val>
                                        </p:tav>
                                      </p:tavLst>
                                    </p:anim>
                                    <p:animEffect transition="in" filter="fade">
                                      <p:cBhvr>
                                        <p:cTn id="30" dur="10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2" grpId="0">
        <p:bldAsOne/>
      </p:bldGraphic>
      <p:bldP spid="49"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50"/>
          <p:cNvSpPr txBox="1"/>
          <p:nvPr/>
        </p:nvSpPr>
        <p:spPr>
          <a:xfrm>
            <a:off x="1104909" y="6379029"/>
            <a:ext cx="231153" cy="338554"/>
          </a:xfrm>
          <a:prstGeom prst="rect">
            <a:avLst/>
          </a:prstGeom>
          <a:noFill/>
        </p:spPr>
        <p:txBody>
          <a:bodyPr wrap="none" rtlCol="0">
            <a:spAutoFit/>
          </a:bodyPr>
          <a:lstStyle/>
          <a:p>
            <a:pPr algn="ctr"/>
            <a:r>
              <a:rPr lang="en-US" sz="1600" dirty="0">
                <a:solidFill>
                  <a:schemeClr val="bg1"/>
                </a:solidFill>
                <a:cs typeface="+mn-ea"/>
                <a:sym typeface="+mn-lt"/>
              </a:rPr>
              <a:t> </a:t>
            </a:r>
            <a:endParaRPr lang="en-US" sz="1600" dirty="0">
              <a:solidFill>
                <a:schemeClr val="bg1"/>
              </a:solidFill>
              <a:cs typeface="+mn-ea"/>
              <a:sym typeface="+mn-lt"/>
            </a:endParaRPr>
          </a:p>
        </p:txBody>
      </p:sp>
      <p:grpSp>
        <p:nvGrpSpPr>
          <p:cNvPr id="41" name="Group 40"/>
          <p:cNvGrpSpPr/>
          <p:nvPr/>
        </p:nvGrpSpPr>
        <p:grpSpPr>
          <a:xfrm>
            <a:off x="1860884" y="2739190"/>
            <a:ext cx="1257300" cy="2095500"/>
            <a:chOff x="2057400" y="2895600"/>
            <a:chExt cx="1257300" cy="2095500"/>
          </a:xfrm>
          <a:noFill/>
        </p:grpSpPr>
        <p:sp>
          <p:nvSpPr>
            <p:cNvPr id="45" name="Right Triangle 44"/>
            <p:cNvSpPr/>
            <p:nvPr/>
          </p:nvSpPr>
          <p:spPr>
            <a:xfrm>
              <a:off x="2724150" y="2895600"/>
              <a:ext cx="590550" cy="2095500"/>
            </a:xfrm>
            <a:prstGeom prst="r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cs typeface="+mn-ea"/>
                <a:sym typeface="+mn-lt"/>
              </a:endParaRPr>
            </a:p>
          </p:txBody>
        </p:sp>
        <p:sp>
          <p:nvSpPr>
            <p:cNvPr id="52" name="Right Triangle 51"/>
            <p:cNvSpPr/>
            <p:nvPr/>
          </p:nvSpPr>
          <p:spPr>
            <a:xfrm flipH="1">
              <a:off x="2057400" y="2895600"/>
              <a:ext cx="590550" cy="2095500"/>
            </a:xfrm>
            <a:prstGeom prst="r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cs typeface="+mn-ea"/>
                <a:sym typeface="+mn-lt"/>
              </a:endParaRPr>
            </a:p>
          </p:txBody>
        </p:sp>
      </p:grpSp>
      <p:grpSp>
        <p:nvGrpSpPr>
          <p:cNvPr id="58" name="Group 57"/>
          <p:cNvGrpSpPr/>
          <p:nvPr/>
        </p:nvGrpSpPr>
        <p:grpSpPr>
          <a:xfrm>
            <a:off x="3270584" y="1900990"/>
            <a:ext cx="1257300" cy="2933700"/>
            <a:chOff x="2057400" y="2895600"/>
            <a:chExt cx="1257300" cy="2095500"/>
          </a:xfrm>
          <a:noFill/>
        </p:grpSpPr>
        <p:sp>
          <p:nvSpPr>
            <p:cNvPr id="59" name="Right Triangle 58"/>
            <p:cNvSpPr/>
            <p:nvPr/>
          </p:nvSpPr>
          <p:spPr>
            <a:xfrm>
              <a:off x="2724150" y="2895600"/>
              <a:ext cx="590550" cy="2095500"/>
            </a:xfrm>
            <a:prstGeom prst="r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cs typeface="+mn-ea"/>
                <a:sym typeface="+mn-lt"/>
              </a:endParaRPr>
            </a:p>
          </p:txBody>
        </p:sp>
        <p:sp>
          <p:nvSpPr>
            <p:cNvPr id="60" name="Right Triangle 59"/>
            <p:cNvSpPr/>
            <p:nvPr/>
          </p:nvSpPr>
          <p:spPr>
            <a:xfrm flipH="1">
              <a:off x="2057400" y="2895600"/>
              <a:ext cx="590550" cy="2095500"/>
            </a:xfrm>
            <a:prstGeom prst="r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cs typeface="+mn-ea"/>
                <a:sym typeface="+mn-lt"/>
              </a:endParaRPr>
            </a:p>
          </p:txBody>
        </p:sp>
      </p:grpSp>
      <p:grpSp>
        <p:nvGrpSpPr>
          <p:cNvPr id="61" name="Group 60"/>
          <p:cNvGrpSpPr/>
          <p:nvPr/>
        </p:nvGrpSpPr>
        <p:grpSpPr>
          <a:xfrm>
            <a:off x="4680284" y="3196390"/>
            <a:ext cx="1257300" cy="1638300"/>
            <a:chOff x="2057400" y="2895600"/>
            <a:chExt cx="1257300" cy="2095500"/>
          </a:xfrm>
          <a:noFill/>
        </p:grpSpPr>
        <p:sp>
          <p:nvSpPr>
            <p:cNvPr id="63" name="Right Triangle 62"/>
            <p:cNvSpPr/>
            <p:nvPr/>
          </p:nvSpPr>
          <p:spPr>
            <a:xfrm>
              <a:off x="2724150" y="2895600"/>
              <a:ext cx="590550" cy="2095500"/>
            </a:xfrm>
            <a:prstGeom prst="r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cs typeface="+mn-ea"/>
                <a:sym typeface="+mn-lt"/>
              </a:endParaRPr>
            </a:p>
          </p:txBody>
        </p:sp>
        <p:sp>
          <p:nvSpPr>
            <p:cNvPr id="64" name="Right Triangle 63"/>
            <p:cNvSpPr/>
            <p:nvPr/>
          </p:nvSpPr>
          <p:spPr>
            <a:xfrm flipH="1">
              <a:off x="2057400" y="2895600"/>
              <a:ext cx="590550" cy="2095500"/>
            </a:xfrm>
            <a:prstGeom prst="r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cs typeface="+mn-ea"/>
                <a:sym typeface="+mn-lt"/>
              </a:endParaRPr>
            </a:p>
          </p:txBody>
        </p:sp>
      </p:grpSp>
      <p:grpSp>
        <p:nvGrpSpPr>
          <p:cNvPr id="65" name="Group 64"/>
          <p:cNvGrpSpPr/>
          <p:nvPr/>
        </p:nvGrpSpPr>
        <p:grpSpPr>
          <a:xfrm>
            <a:off x="6166184" y="2186740"/>
            <a:ext cx="1257300" cy="2647950"/>
            <a:chOff x="2057400" y="2895600"/>
            <a:chExt cx="1257300" cy="2095500"/>
          </a:xfrm>
          <a:noFill/>
        </p:grpSpPr>
        <p:sp>
          <p:nvSpPr>
            <p:cNvPr id="66" name="Right Triangle 65"/>
            <p:cNvSpPr/>
            <p:nvPr/>
          </p:nvSpPr>
          <p:spPr>
            <a:xfrm>
              <a:off x="2724150" y="2895600"/>
              <a:ext cx="590550" cy="2095500"/>
            </a:xfrm>
            <a:prstGeom prst="r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cs typeface="+mn-ea"/>
                <a:sym typeface="+mn-lt"/>
              </a:endParaRPr>
            </a:p>
          </p:txBody>
        </p:sp>
        <p:sp>
          <p:nvSpPr>
            <p:cNvPr id="67" name="Right Triangle 66"/>
            <p:cNvSpPr/>
            <p:nvPr/>
          </p:nvSpPr>
          <p:spPr>
            <a:xfrm flipH="1">
              <a:off x="2057400" y="2895600"/>
              <a:ext cx="590550" cy="2095500"/>
            </a:xfrm>
            <a:prstGeom prst="r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cs typeface="+mn-ea"/>
                <a:sym typeface="+mn-lt"/>
              </a:endParaRPr>
            </a:p>
          </p:txBody>
        </p:sp>
      </p:grpSp>
      <p:grpSp>
        <p:nvGrpSpPr>
          <p:cNvPr id="68" name="Group 67"/>
          <p:cNvGrpSpPr/>
          <p:nvPr/>
        </p:nvGrpSpPr>
        <p:grpSpPr>
          <a:xfrm>
            <a:off x="7652084" y="3729790"/>
            <a:ext cx="1257300" cy="1104900"/>
            <a:chOff x="2057400" y="2895600"/>
            <a:chExt cx="1257300" cy="2095500"/>
          </a:xfrm>
          <a:noFill/>
        </p:grpSpPr>
        <p:sp>
          <p:nvSpPr>
            <p:cNvPr id="69" name="Right Triangle 68"/>
            <p:cNvSpPr/>
            <p:nvPr/>
          </p:nvSpPr>
          <p:spPr>
            <a:xfrm>
              <a:off x="2724150" y="2895600"/>
              <a:ext cx="590550" cy="2095500"/>
            </a:xfrm>
            <a:prstGeom prst="r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cs typeface="+mn-ea"/>
                <a:sym typeface="+mn-lt"/>
              </a:endParaRPr>
            </a:p>
          </p:txBody>
        </p:sp>
        <p:sp>
          <p:nvSpPr>
            <p:cNvPr id="70" name="Right Triangle 69"/>
            <p:cNvSpPr/>
            <p:nvPr/>
          </p:nvSpPr>
          <p:spPr>
            <a:xfrm flipH="1">
              <a:off x="2057400" y="2895600"/>
              <a:ext cx="590550" cy="2095500"/>
            </a:xfrm>
            <a:prstGeom prst="r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cs typeface="+mn-ea"/>
                <a:sym typeface="+mn-lt"/>
              </a:endParaRPr>
            </a:p>
          </p:txBody>
        </p:sp>
      </p:grpSp>
      <p:grpSp>
        <p:nvGrpSpPr>
          <p:cNvPr id="71" name="Group 70"/>
          <p:cNvGrpSpPr/>
          <p:nvPr/>
        </p:nvGrpSpPr>
        <p:grpSpPr>
          <a:xfrm>
            <a:off x="9137984" y="2739190"/>
            <a:ext cx="1257300" cy="2095500"/>
            <a:chOff x="2057400" y="2895600"/>
            <a:chExt cx="1257300" cy="2095500"/>
          </a:xfrm>
          <a:noFill/>
        </p:grpSpPr>
        <p:sp>
          <p:nvSpPr>
            <p:cNvPr id="72" name="Right Triangle 71"/>
            <p:cNvSpPr/>
            <p:nvPr/>
          </p:nvSpPr>
          <p:spPr>
            <a:xfrm>
              <a:off x="2724150" y="2895600"/>
              <a:ext cx="590550" cy="2095500"/>
            </a:xfrm>
            <a:prstGeom prst="r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cs typeface="+mn-ea"/>
                <a:sym typeface="+mn-lt"/>
              </a:endParaRPr>
            </a:p>
          </p:txBody>
        </p:sp>
        <p:sp>
          <p:nvSpPr>
            <p:cNvPr id="75" name="Right Triangle 74"/>
            <p:cNvSpPr/>
            <p:nvPr/>
          </p:nvSpPr>
          <p:spPr>
            <a:xfrm flipH="1">
              <a:off x="2057400" y="2895600"/>
              <a:ext cx="590550" cy="2095500"/>
            </a:xfrm>
            <a:prstGeom prst="r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cs typeface="+mn-ea"/>
                <a:sym typeface="+mn-lt"/>
              </a:endParaRPr>
            </a:p>
          </p:txBody>
        </p:sp>
      </p:grpSp>
      <p:sp>
        <p:nvSpPr>
          <p:cNvPr id="80" name="TextBox 79"/>
          <p:cNvSpPr txBox="1"/>
          <p:nvPr/>
        </p:nvSpPr>
        <p:spPr>
          <a:xfrm>
            <a:off x="2085262" y="2186740"/>
            <a:ext cx="770444" cy="430887"/>
          </a:xfrm>
          <a:prstGeom prst="rect">
            <a:avLst/>
          </a:prstGeom>
          <a:noFill/>
        </p:spPr>
        <p:txBody>
          <a:bodyPr wrap="square" rtlCol="0">
            <a:spAutoFit/>
          </a:bodyPr>
          <a:lstStyle/>
          <a:p>
            <a:pPr algn="ctr">
              <a:lnSpc>
                <a:spcPct val="150000"/>
              </a:lnSpc>
            </a:pPr>
            <a:r>
              <a:rPr lang="en-US" sz="1600" b="1" dirty="0">
                <a:solidFill>
                  <a:schemeClr val="bg1"/>
                </a:solidFill>
                <a:cs typeface="+mn-ea"/>
                <a:sym typeface="+mn-lt"/>
              </a:rPr>
              <a:t>60%</a:t>
            </a:r>
            <a:endParaRPr lang="en-US" sz="1600" b="1" dirty="0">
              <a:solidFill>
                <a:schemeClr val="bg1"/>
              </a:solidFill>
              <a:cs typeface="+mn-ea"/>
              <a:sym typeface="+mn-lt"/>
            </a:endParaRPr>
          </a:p>
        </p:txBody>
      </p:sp>
      <p:sp>
        <p:nvSpPr>
          <p:cNvPr id="81" name="TextBox 80"/>
          <p:cNvSpPr txBox="1"/>
          <p:nvPr/>
        </p:nvSpPr>
        <p:spPr>
          <a:xfrm>
            <a:off x="3500265" y="1486529"/>
            <a:ext cx="770444" cy="430887"/>
          </a:xfrm>
          <a:prstGeom prst="rect">
            <a:avLst/>
          </a:prstGeom>
          <a:noFill/>
        </p:spPr>
        <p:txBody>
          <a:bodyPr wrap="square" rtlCol="0">
            <a:spAutoFit/>
          </a:bodyPr>
          <a:lstStyle/>
          <a:p>
            <a:pPr algn="ctr">
              <a:lnSpc>
                <a:spcPct val="150000"/>
              </a:lnSpc>
            </a:pPr>
            <a:r>
              <a:rPr lang="en-US" sz="1600" b="1" dirty="0">
                <a:solidFill>
                  <a:schemeClr val="bg1"/>
                </a:solidFill>
                <a:cs typeface="+mn-ea"/>
                <a:sym typeface="+mn-lt"/>
              </a:rPr>
              <a:t>60%</a:t>
            </a:r>
            <a:endParaRPr lang="en-US" sz="1600" b="1" dirty="0">
              <a:solidFill>
                <a:schemeClr val="bg1"/>
              </a:solidFill>
              <a:cs typeface="+mn-ea"/>
              <a:sym typeface="+mn-lt"/>
            </a:endParaRPr>
          </a:p>
        </p:txBody>
      </p:sp>
      <p:sp>
        <p:nvSpPr>
          <p:cNvPr id="82" name="TextBox 81"/>
          <p:cNvSpPr txBox="1"/>
          <p:nvPr/>
        </p:nvSpPr>
        <p:spPr>
          <a:xfrm>
            <a:off x="4886693" y="2772941"/>
            <a:ext cx="770444" cy="430887"/>
          </a:xfrm>
          <a:prstGeom prst="rect">
            <a:avLst/>
          </a:prstGeom>
          <a:noFill/>
        </p:spPr>
        <p:txBody>
          <a:bodyPr wrap="square" rtlCol="0">
            <a:spAutoFit/>
          </a:bodyPr>
          <a:lstStyle/>
          <a:p>
            <a:pPr algn="ctr">
              <a:lnSpc>
                <a:spcPct val="150000"/>
              </a:lnSpc>
            </a:pPr>
            <a:r>
              <a:rPr lang="en-US" sz="1600" b="1" dirty="0">
                <a:solidFill>
                  <a:schemeClr val="bg1"/>
                </a:solidFill>
                <a:cs typeface="+mn-ea"/>
                <a:sym typeface="+mn-lt"/>
              </a:rPr>
              <a:t>60%</a:t>
            </a:r>
            <a:endParaRPr lang="en-US" sz="1600" b="1" dirty="0">
              <a:solidFill>
                <a:schemeClr val="bg1"/>
              </a:solidFill>
              <a:cs typeface="+mn-ea"/>
              <a:sym typeface="+mn-lt"/>
            </a:endParaRPr>
          </a:p>
        </p:txBody>
      </p:sp>
      <p:sp>
        <p:nvSpPr>
          <p:cNvPr id="83" name="TextBox 82"/>
          <p:cNvSpPr txBox="1"/>
          <p:nvPr/>
        </p:nvSpPr>
        <p:spPr>
          <a:xfrm>
            <a:off x="6390562" y="1763291"/>
            <a:ext cx="770444" cy="430887"/>
          </a:xfrm>
          <a:prstGeom prst="rect">
            <a:avLst/>
          </a:prstGeom>
          <a:noFill/>
        </p:spPr>
        <p:txBody>
          <a:bodyPr wrap="square" rtlCol="0">
            <a:spAutoFit/>
          </a:bodyPr>
          <a:lstStyle/>
          <a:p>
            <a:pPr algn="ctr">
              <a:lnSpc>
                <a:spcPct val="150000"/>
              </a:lnSpc>
            </a:pPr>
            <a:r>
              <a:rPr lang="en-US" sz="1600" b="1" dirty="0">
                <a:solidFill>
                  <a:schemeClr val="bg1"/>
                </a:solidFill>
                <a:cs typeface="+mn-ea"/>
                <a:sym typeface="+mn-lt"/>
              </a:rPr>
              <a:t>60%</a:t>
            </a:r>
            <a:endParaRPr lang="en-US" sz="1600" b="1" dirty="0">
              <a:solidFill>
                <a:schemeClr val="bg1"/>
              </a:solidFill>
              <a:cs typeface="+mn-ea"/>
              <a:sym typeface="+mn-lt"/>
            </a:endParaRPr>
          </a:p>
        </p:txBody>
      </p:sp>
      <p:sp>
        <p:nvSpPr>
          <p:cNvPr id="84" name="TextBox 83"/>
          <p:cNvSpPr txBox="1"/>
          <p:nvPr/>
        </p:nvSpPr>
        <p:spPr>
          <a:xfrm>
            <a:off x="7857412" y="3306341"/>
            <a:ext cx="770444" cy="430887"/>
          </a:xfrm>
          <a:prstGeom prst="rect">
            <a:avLst/>
          </a:prstGeom>
          <a:noFill/>
        </p:spPr>
        <p:txBody>
          <a:bodyPr wrap="square" rtlCol="0">
            <a:spAutoFit/>
          </a:bodyPr>
          <a:lstStyle/>
          <a:p>
            <a:pPr algn="ctr">
              <a:lnSpc>
                <a:spcPct val="150000"/>
              </a:lnSpc>
            </a:pPr>
            <a:r>
              <a:rPr lang="en-US" sz="1600" b="1" dirty="0">
                <a:solidFill>
                  <a:schemeClr val="bg1"/>
                </a:solidFill>
                <a:cs typeface="+mn-ea"/>
                <a:sym typeface="+mn-lt"/>
              </a:rPr>
              <a:t>60%</a:t>
            </a:r>
            <a:endParaRPr lang="en-US" sz="1600" b="1" dirty="0">
              <a:solidFill>
                <a:schemeClr val="bg1"/>
              </a:solidFill>
              <a:cs typeface="+mn-ea"/>
              <a:sym typeface="+mn-lt"/>
            </a:endParaRPr>
          </a:p>
        </p:txBody>
      </p:sp>
      <p:sp>
        <p:nvSpPr>
          <p:cNvPr id="85" name="TextBox 84"/>
          <p:cNvSpPr txBox="1"/>
          <p:nvPr/>
        </p:nvSpPr>
        <p:spPr>
          <a:xfrm>
            <a:off x="9367665" y="2315741"/>
            <a:ext cx="770444" cy="430887"/>
          </a:xfrm>
          <a:prstGeom prst="rect">
            <a:avLst/>
          </a:prstGeom>
          <a:noFill/>
        </p:spPr>
        <p:txBody>
          <a:bodyPr wrap="square" rtlCol="0">
            <a:spAutoFit/>
          </a:bodyPr>
          <a:lstStyle/>
          <a:p>
            <a:pPr algn="ctr">
              <a:lnSpc>
                <a:spcPct val="150000"/>
              </a:lnSpc>
            </a:pPr>
            <a:r>
              <a:rPr lang="en-US" sz="1600" b="1" dirty="0">
                <a:solidFill>
                  <a:schemeClr val="bg1"/>
                </a:solidFill>
                <a:cs typeface="+mn-ea"/>
                <a:sym typeface="+mn-lt"/>
              </a:rPr>
              <a:t>60%</a:t>
            </a:r>
            <a:endParaRPr lang="en-US" sz="1600" b="1" dirty="0">
              <a:solidFill>
                <a:schemeClr val="bg1"/>
              </a:solidFill>
              <a:cs typeface="+mn-ea"/>
              <a:sym typeface="+mn-lt"/>
            </a:endParaRPr>
          </a:p>
        </p:txBody>
      </p:sp>
      <p:sp>
        <p:nvSpPr>
          <p:cNvPr id="86" name="Rectangle 85"/>
          <p:cNvSpPr/>
          <p:nvPr/>
        </p:nvSpPr>
        <p:spPr>
          <a:xfrm>
            <a:off x="1833915" y="5481557"/>
            <a:ext cx="8524169" cy="617733"/>
          </a:xfrm>
          <a:prstGeom prst="rect">
            <a:avLst/>
          </a:prstGeom>
        </p:spPr>
        <p:txBody>
          <a:bodyPr wrap="square">
            <a:spAutoFit/>
          </a:bodyPr>
          <a:lstStyle/>
          <a:p>
            <a:pPr algn="ctr">
              <a:lnSpc>
                <a:spcPct val="150000"/>
              </a:lnSpc>
            </a:pPr>
            <a:r>
              <a:rPr lang="zh-CN" altLang="en-US" sz="1200" dirty="0">
                <a:solidFill>
                  <a:schemeClr val="bg1"/>
                </a:solidFill>
                <a:effectLst/>
                <a:cs typeface="+mn-ea"/>
                <a:sym typeface="+mn-lt"/>
              </a:rPr>
              <a:t>点击添加文字点击添加文字点击添加文字点击添加文字点击添加文字点击添加文字点击添加文字</a:t>
            </a:r>
            <a:r>
              <a:rPr lang="en-US" sz="1200" dirty="0">
                <a:solidFill>
                  <a:schemeClr val="bg1"/>
                </a:solidFill>
                <a:cs typeface="+mn-ea"/>
                <a:sym typeface="+mn-lt"/>
              </a:rPr>
              <a:t> </a:t>
            </a:r>
            <a:r>
              <a:rPr lang="zh-CN" altLang="en-US" sz="1200" dirty="0">
                <a:solidFill>
                  <a:schemeClr val="bg1"/>
                </a:solidFill>
                <a:cs typeface="+mn-ea"/>
                <a:sym typeface="+mn-lt"/>
              </a:rPr>
              <a:t>点击添加文字点击添加文字点击添加文字点击添加文字点击添加文字点击添加文字点击添加文字</a:t>
            </a:r>
            <a:endParaRPr lang="en-US" sz="1200" dirty="0">
              <a:solidFill>
                <a:schemeClr val="bg1"/>
              </a:solidFill>
              <a:cs typeface="+mn-ea"/>
              <a:sym typeface="+mn-lt"/>
            </a:endParaRPr>
          </a:p>
        </p:txBody>
      </p:sp>
      <p:sp>
        <p:nvSpPr>
          <p:cNvPr id="87" name="TextBox 86"/>
          <p:cNvSpPr txBox="1"/>
          <p:nvPr/>
        </p:nvSpPr>
        <p:spPr>
          <a:xfrm>
            <a:off x="1839542" y="5003184"/>
            <a:ext cx="1261885" cy="307777"/>
          </a:xfrm>
          <a:prstGeom prst="rect">
            <a:avLst/>
          </a:prstGeom>
          <a:noFill/>
          <a:ln>
            <a:solidFill>
              <a:schemeClr val="bg1"/>
            </a:solidFill>
          </a:ln>
        </p:spPr>
        <p:txBody>
          <a:bodyPr wrap="none" rtlCol="0">
            <a:spAutoFit/>
          </a:bodyPr>
          <a:lstStyle/>
          <a:p>
            <a:pPr algn="ctr"/>
            <a:r>
              <a:rPr lang="zh-CN" altLang="en-US" sz="1400" b="1" dirty="0">
                <a:solidFill>
                  <a:schemeClr val="bg1"/>
                </a:solidFill>
                <a:cs typeface="+mn-ea"/>
                <a:sym typeface="+mn-lt"/>
              </a:rPr>
              <a:t>点击添加文字</a:t>
            </a:r>
            <a:endParaRPr lang="en-US" sz="1400" b="1" dirty="0">
              <a:solidFill>
                <a:schemeClr val="bg1"/>
              </a:solidFill>
              <a:cs typeface="+mn-ea"/>
              <a:sym typeface="+mn-lt"/>
            </a:endParaRPr>
          </a:p>
        </p:txBody>
      </p:sp>
      <p:sp>
        <p:nvSpPr>
          <p:cNvPr id="88" name="TextBox 87"/>
          <p:cNvSpPr txBox="1"/>
          <p:nvPr/>
        </p:nvSpPr>
        <p:spPr>
          <a:xfrm>
            <a:off x="3260618" y="5003184"/>
            <a:ext cx="1261885" cy="307777"/>
          </a:xfrm>
          <a:prstGeom prst="rect">
            <a:avLst/>
          </a:prstGeom>
          <a:noFill/>
          <a:ln>
            <a:solidFill>
              <a:schemeClr val="bg1"/>
            </a:solidFill>
          </a:ln>
        </p:spPr>
        <p:txBody>
          <a:bodyPr wrap="none" rtlCol="0">
            <a:spAutoFit/>
          </a:bodyPr>
          <a:lstStyle/>
          <a:p>
            <a:pPr algn="ctr"/>
            <a:r>
              <a:rPr lang="zh-CN" altLang="en-US" sz="1400" b="1" dirty="0">
                <a:solidFill>
                  <a:schemeClr val="bg1"/>
                </a:solidFill>
                <a:cs typeface="+mn-ea"/>
                <a:sym typeface="+mn-lt"/>
              </a:rPr>
              <a:t>点击添加文字</a:t>
            </a:r>
            <a:endParaRPr lang="en-US" sz="1400" b="1" dirty="0">
              <a:solidFill>
                <a:schemeClr val="bg1"/>
              </a:solidFill>
              <a:cs typeface="+mn-ea"/>
              <a:sym typeface="+mn-lt"/>
            </a:endParaRPr>
          </a:p>
        </p:txBody>
      </p:sp>
      <p:sp>
        <p:nvSpPr>
          <p:cNvPr id="89" name="TextBox 88"/>
          <p:cNvSpPr txBox="1"/>
          <p:nvPr/>
        </p:nvSpPr>
        <p:spPr>
          <a:xfrm>
            <a:off x="4681694" y="5003184"/>
            <a:ext cx="1261885" cy="307777"/>
          </a:xfrm>
          <a:prstGeom prst="rect">
            <a:avLst/>
          </a:prstGeom>
          <a:noFill/>
          <a:ln>
            <a:solidFill>
              <a:schemeClr val="bg1"/>
            </a:solidFill>
          </a:ln>
        </p:spPr>
        <p:txBody>
          <a:bodyPr wrap="none" rtlCol="0">
            <a:spAutoFit/>
          </a:bodyPr>
          <a:lstStyle/>
          <a:p>
            <a:pPr algn="ctr"/>
            <a:r>
              <a:rPr lang="zh-CN" altLang="en-US" sz="1400" b="1" dirty="0">
                <a:solidFill>
                  <a:schemeClr val="bg1"/>
                </a:solidFill>
                <a:cs typeface="+mn-ea"/>
                <a:sym typeface="+mn-lt"/>
              </a:rPr>
              <a:t>点击添加文字</a:t>
            </a:r>
            <a:endParaRPr lang="en-US" sz="1400" b="1" dirty="0">
              <a:solidFill>
                <a:schemeClr val="bg1"/>
              </a:solidFill>
              <a:cs typeface="+mn-ea"/>
              <a:sym typeface="+mn-lt"/>
            </a:endParaRPr>
          </a:p>
        </p:txBody>
      </p:sp>
      <p:sp>
        <p:nvSpPr>
          <p:cNvPr id="90" name="TextBox 89"/>
          <p:cNvSpPr txBox="1"/>
          <p:nvPr/>
        </p:nvSpPr>
        <p:spPr>
          <a:xfrm>
            <a:off x="6165502" y="5003184"/>
            <a:ext cx="1261885" cy="307777"/>
          </a:xfrm>
          <a:prstGeom prst="rect">
            <a:avLst/>
          </a:prstGeom>
          <a:noFill/>
          <a:ln>
            <a:solidFill>
              <a:schemeClr val="bg1"/>
            </a:solidFill>
          </a:ln>
        </p:spPr>
        <p:txBody>
          <a:bodyPr wrap="none" rtlCol="0">
            <a:spAutoFit/>
          </a:bodyPr>
          <a:lstStyle/>
          <a:p>
            <a:pPr algn="ctr"/>
            <a:r>
              <a:rPr lang="zh-CN" altLang="en-US" sz="1400" b="1" dirty="0">
                <a:solidFill>
                  <a:schemeClr val="bg1"/>
                </a:solidFill>
                <a:cs typeface="+mn-ea"/>
                <a:sym typeface="+mn-lt"/>
              </a:rPr>
              <a:t>点击添加文字</a:t>
            </a:r>
            <a:endParaRPr lang="en-US" sz="1400" b="1" dirty="0">
              <a:solidFill>
                <a:schemeClr val="bg1"/>
              </a:solidFill>
              <a:cs typeface="+mn-ea"/>
              <a:sym typeface="+mn-lt"/>
            </a:endParaRPr>
          </a:p>
        </p:txBody>
      </p:sp>
      <p:sp>
        <p:nvSpPr>
          <p:cNvPr id="91" name="TextBox 90"/>
          <p:cNvSpPr txBox="1"/>
          <p:nvPr/>
        </p:nvSpPr>
        <p:spPr>
          <a:xfrm>
            <a:off x="7649310" y="5003184"/>
            <a:ext cx="1261885" cy="307777"/>
          </a:xfrm>
          <a:prstGeom prst="rect">
            <a:avLst/>
          </a:prstGeom>
          <a:noFill/>
          <a:ln>
            <a:solidFill>
              <a:schemeClr val="bg1"/>
            </a:solidFill>
          </a:ln>
        </p:spPr>
        <p:txBody>
          <a:bodyPr wrap="none" rtlCol="0">
            <a:spAutoFit/>
          </a:bodyPr>
          <a:lstStyle/>
          <a:p>
            <a:pPr algn="ctr"/>
            <a:r>
              <a:rPr lang="zh-CN" altLang="en-US" sz="1400" b="1" dirty="0">
                <a:solidFill>
                  <a:schemeClr val="bg1"/>
                </a:solidFill>
                <a:cs typeface="+mn-ea"/>
                <a:sym typeface="+mn-lt"/>
              </a:rPr>
              <a:t>点击添加文字</a:t>
            </a:r>
            <a:endParaRPr lang="en-US" sz="1400" b="1" dirty="0">
              <a:solidFill>
                <a:schemeClr val="bg1"/>
              </a:solidFill>
              <a:cs typeface="+mn-ea"/>
              <a:sym typeface="+mn-lt"/>
            </a:endParaRPr>
          </a:p>
        </p:txBody>
      </p:sp>
      <p:sp>
        <p:nvSpPr>
          <p:cNvPr id="92" name="TextBox 91"/>
          <p:cNvSpPr txBox="1"/>
          <p:nvPr/>
        </p:nvSpPr>
        <p:spPr>
          <a:xfrm>
            <a:off x="9121944" y="5003184"/>
            <a:ext cx="1261885" cy="307777"/>
          </a:xfrm>
          <a:prstGeom prst="rect">
            <a:avLst/>
          </a:prstGeom>
          <a:noFill/>
          <a:ln>
            <a:solidFill>
              <a:schemeClr val="bg1"/>
            </a:solidFill>
          </a:ln>
        </p:spPr>
        <p:txBody>
          <a:bodyPr wrap="none" rtlCol="0">
            <a:spAutoFit/>
          </a:bodyPr>
          <a:lstStyle/>
          <a:p>
            <a:pPr algn="ctr"/>
            <a:r>
              <a:rPr lang="zh-CN" altLang="en-US" sz="1400" b="1" dirty="0">
                <a:solidFill>
                  <a:schemeClr val="bg1"/>
                </a:solidFill>
                <a:cs typeface="+mn-ea"/>
                <a:sym typeface="+mn-lt"/>
              </a:rPr>
              <a:t>点击添加文字</a:t>
            </a:r>
            <a:endParaRPr lang="en-US" sz="1400" b="1" dirty="0">
              <a:solidFill>
                <a:schemeClr val="bg1"/>
              </a:solidFill>
              <a:cs typeface="+mn-ea"/>
              <a:sym typeface="+mn-lt"/>
            </a:endParaRPr>
          </a:p>
        </p:txBody>
      </p:sp>
      <p:sp>
        <p:nvSpPr>
          <p:cNvPr id="34" name="文本框 33"/>
          <p:cNvSpPr txBox="1"/>
          <p:nvPr/>
        </p:nvSpPr>
        <p:spPr>
          <a:xfrm>
            <a:off x="542854" y="262367"/>
            <a:ext cx="2914014" cy="475615"/>
          </a:xfrm>
          <a:prstGeom prst="rect">
            <a:avLst/>
          </a:prstGeom>
          <a:noFill/>
          <a:ln>
            <a:solidFill>
              <a:schemeClr val="bg1"/>
            </a:solidFill>
          </a:ln>
        </p:spPr>
        <p:txBody>
          <a:bodyPr wrap="square" rtlCol="0">
            <a:spAutoFit/>
          </a:bodyPr>
          <a:lstStyle/>
          <a:p>
            <a:pPr algn="dist"/>
            <a:r>
              <a:rPr lang="zh-CN" altLang="en-US" sz="2500" dirty="0">
                <a:solidFill>
                  <a:schemeClr val="bg1"/>
                </a:solidFill>
                <a:effectLst>
                  <a:outerShdw blurRad="38100" dist="38100" dir="2700000" algn="tl">
                    <a:srgbClr val="000000">
                      <a:alpha val="43137"/>
                    </a:srgbClr>
                  </a:outerShdw>
                </a:effectLst>
                <a:cs typeface="+mn-ea"/>
                <a:sym typeface="+mn-lt"/>
              </a:rPr>
              <a:t>输入标题内容</a:t>
            </a:r>
            <a:endParaRPr lang="zh-CN" altLang="en-US" sz="2500" dirty="0">
              <a:solidFill>
                <a:schemeClr val="bg1"/>
              </a:solidFill>
              <a:effectLst>
                <a:outerShdw blurRad="38100" dist="38100" dir="2700000" algn="tl">
                  <a:srgbClr val="000000">
                    <a:alpha val="43137"/>
                  </a:srgbClr>
                </a:outerShdw>
              </a:effectLst>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wipe/>
      </p:transition>
    </mc:Choice>
    <mc:Fallback>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randombar(horizontal)">
                                      <p:cBhvr>
                                        <p:cTn id="7" dur="500"/>
                                        <p:tgtEl>
                                          <p:spTgt spid="51"/>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randombar(horizontal)">
                                      <p:cBhvr>
                                        <p:cTn id="11" dur="500"/>
                                        <p:tgtEl>
                                          <p:spTgt spid="41"/>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randombar(horizontal)">
                                      <p:cBhvr>
                                        <p:cTn id="15" dur="500"/>
                                        <p:tgtEl>
                                          <p:spTgt spid="58"/>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randombar(horizontal)">
                                      <p:cBhvr>
                                        <p:cTn id="19" dur="500"/>
                                        <p:tgtEl>
                                          <p:spTgt spid="61"/>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randombar(horizontal)">
                                      <p:cBhvr>
                                        <p:cTn id="23" dur="500"/>
                                        <p:tgtEl>
                                          <p:spTgt spid="65"/>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randombar(horizontal)">
                                      <p:cBhvr>
                                        <p:cTn id="27" dur="500"/>
                                        <p:tgtEl>
                                          <p:spTgt spid="68"/>
                                        </p:tgtEl>
                                      </p:cBhvr>
                                    </p:animEffect>
                                  </p:childTnLst>
                                </p:cTn>
                              </p:par>
                            </p:childTnLst>
                          </p:cTn>
                        </p:par>
                        <p:par>
                          <p:cTn id="28" fill="hold">
                            <p:stCondLst>
                              <p:cond delay="3000"/>
                            </p:stCondLst>
                            <p:childTnLst>
                              <p:par>
                                <p:cTn id="29" presetID="14" presetClass="entr" presetSubtype="10" fill="hold" nodeType="afterEffect">
                                  <p:stCondLst>
                                    <p:cond delay="0"/>
                                  </p:stCondLst>
                                  <p:childTnLst>
                                    <p:set>
                                      <p:cBhvr>
                                        <p:cTn id="30" dur="1" fill="hold">
                                          <p:stCondLst>
                                            <p:cond delay="0"/>
                                          </p:stCondLst>
                                        </p:cTn>
                                        <p:tgtEl>
                                          <p:spTgt spid="71"/>
                                        </p:tgtEl>
                                        <p:attrNameLst>
                                          <p:attrName>style.visibility</p:attrName>
                                        </p:attrNameLst>
                                      </p:cBhvr>
                                      <p:to>
                                        <p:strVal val="visible"/>
                                      </p:to>
                                    </p:set>
                                    <p:animEffect transition="in" filter="randombar(horizontal)">
                                      <p:cBhvr>
                                        <p:cTn id="31" dur="500"/>
                                        <p:tgtEl>
                                          <p:spTgt spid="71"/>
                                        </p:tgtEl>
                                      </p:cBhvr>
                                    </p:animEffect>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80"/>
                                        </p:tgtEl>
                                        <p:attrNameLst>
                                          <p:attrName>style.visibility</p:attrName>
                                        </p:attrNameLst>
                                      </p:cBhvr>
                                      <p:to>
                                        <p:strVal val="visible"/>
                                      </p:to>
                                    </p:set>
                                    <p:animEffect transition="in" filter="randombar(horizontal)">
                                      <p:cBhvr>
                                        <p:cTn id="35" dur="500"/>
                                        <p:tgtEl>
                                          <p:spTgt spid="80"/>
                                        </p:tgtEl>
                                      </p:cBhvr>
                                    </p:animEffect>
                                  </p:childTnLst>
                                </p:cTn>
                              </p:par>
                            </p:childTnLst>
                          </p:cTn>
                        </p:par>
                        <p:par>
                          <p:cTn id="36" fill="hold">
                            <p:stCondLst>
                              <p:cond delay="4000"/>
                            </p:stCondLst>
                            <p:childTnLst>
                              <p:par>
                                <p:cTn id="37" presetID="14" presetClass="entr" presetSubtype="10" fill="hold" grpId="0" nodeType="after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randombar(horizontal)">
                                      <p:cBhvr>
                                        <p:cTn id="39" dur="500"/>
                                        <p:tgtEl>
                                          <p:spTgt spid="81"/>
                                        </p:tgtEl>
                                      </p:cBhvr>
                                    </p:animEffect>
                                  </p:childTnLst>
                                </p:cTn>
                              </p:par>
                            </p:childTnLst>
                          </p:cTn>
                        </p:par>
                        <p:par>
                          <p:cTn id="40" fill="hold">
                            <p:stCondLst>
                              <p:cond delay="4500"/>
                            </p:stCondLst>
                            <p:childTnLst>
                              <p:par>
                                <p:cTn id="41" presetID="14" presetClass="entr" presetSubtype="10" fill="hold" grpId="0" nodeType="afterEffect">
                                  <p:stCondLst>
                                    <p:cond delay="0"/>
                                  </p:stCondLst>
                                  <p:childTnLst>
                                    <p:set>
                                      <p:cBhvr>
                                        <p:cTn id="42" dur="1" fill="hold">
                                          <p:stCondLst>
                                            <p:cond delay="0"/>
                                          </p:stCondLst>
                                        </p:cTn>
                                        <p:tgtEl>
                                          <p:spTgt spid="82"/>
                                        </p:tgtEl>
                                        <p:attrNameLst>
                                          <p:attrName>style.visibility</p:attrName>
                                        </p:attrNameLst>
                                      </p:cBhvr>
                                      <p:to>
                                        <p:strVal val="visible"/>
                                      </p:to>
                                    </p:set>
                                    <p:animEffect transition="in" filter="randombar(horizontal)">
                                      <p:cBhvr>
                                        <p:cTn id="43" dur="500"/>
                                        <p:tgtEl>
                                          <p:spTgt spid="82"/>
                                        </p:tgtEl>
                                      </p:cBhvr>
                                    </p:animEffect>
                                  </p:childTnLst>
                                </p:cTn>
                              </p:par>
                            </p:childTnLst>
                          </p:cTn>
                        </p:par>
                        <p:par>
                          <p:cTn id="44" fill="hold">
                            <p:stCondLst>
                              <p:cond delay="5000"/>
                            </p:stCondLst>
                            <p:childTnLst>
                              <p:par>
                                <p:cTn id="45" presetID="14" presetClass="entr" presetSubtype="10" fill="hold" grpId="0" nodeType="afterEffect">
                                  <p:stCondLst>
                                    <p:cond delay="0"/>
                                  </p:stCondLst>
                                  <p:childTnLst>
                                    <p:set>
                                      <p:cBhvr>
                                        <p:cTn id="46" dur="1" fill="hold">
                                          <p:stCondLst>
                                            <p:cond delay="0"/>
                                          </p:stCondLst>
                                        </p:cTn>
                                        <p:tgtEl>
                                          <p:spTgt spid="83"/>
                                        </p:tgtEl>
                                        <p:attrNameLst>
                                          <p:attrName>style.visibility</p:attrName>
                                        </p:attrNameLst>
                                      </p:cBhvr>
                                      <p:to>
                                        <p:strVal val="visible"/>
                                      </p:to>
                                    </p:set>
                                    <p:animEffect transition="in" filter="randombar(horizontal)">
                                      <p:cBhvr>
                                        <p:cTn id="47" dur="500"/>
                                        <p:tgtEl>
                                          <p:spTgt spid="83"/>
                                        </p:tgtEl>
                                      </p:cBhvr>
                                    </p:animEffect>
                                  </p:childTnLst>
                                </p:cTn>
                              </p:par>
                            </p:childTnLst>
                          </p:cTn>
                        </p:par>
                        <p:par>
                          <p:cTn id="48" fill="hold">
                            <p:stCondLst>
                              <p:cond delay="5500"/>
                            </p:stCondLst>
                            <p:childTnLst>
                              <p:par>
                                <p:cTn id="49" presetID="14" presetClass="entr" presetSubtype="10" fill="hold" grpId="0" nodeType="afterEffect">
                                  <p:stCondLst>
                                    <p:cond delay="0"/>
                                  </p:stCondLst>
                                  <p:childTnLst>
                                    <p:set>
                                      <p:cBhvr>
                                        <p:cTn id="50" dur="1" fill="hold">
                                          <p:stCondLst>
                                            <p:cond delay="0"/>
                                          </p:stCondLst>
                                        </p:cTn>
                                        <p:tgtEl>
                                          <p:spTgt spid="84"/>
                                        </p:tgtEl>
                                        <p:attrNameLst>
                                          <p:attrName>style.visibility</p:attrName>
                                        </p:attrNameLst>
                                      </p:cBhvr>
                                      <p:to>
                                        <p:strVal val="visible"/>
                                      </p:to>
                                    </p:set>
                                    <p:animEffect transition="in" filter="randombar(horizontal)">
                                      <p:cBhvr>
                                        <p:cTn id="51" dur="500"/>
                                        <p:tgtEl>
                                          <p:spTgt spid="84"/>
                                        </p:tgtEl>
                                      </p:cBhvr>
                                    </p:animEffect>
                                  </p:childTnLst>
                                </p:cTn>
                              </p:par>
                            </p:childTnLst>
                          </p:cTn>
                        </p:par>
                        <p:par>
                          <p:cTn id="52" fill="hold">
                            <p:stCondLst>
                              <p:cond delay="6000"/>
                            </p:stCondLst>
                            <p:childTnLst>
                              <p:par>
                                <p:cTn id="53" presetID="14" presetClass="entr" presetSubtype="10" fill="hold" grpId="0" nodeType="afterEffect">
                                  <p:stCondLst>
                                    <p:cond delay="0"/>
                                  </p:stCondLst>
                                  <p:childTnLst>
                                    <p:set>
                                      <p:cBhvr>
                                        <p:cTn id="54" dur="1" fill="hold">
                                          <p:stCondLst>
                                            <p:cond delay="0"/>
                                          </p:stCondLst>
                                        </p:cTn>
                                        <p:tgtEl>
                                          <p:spTgt spid="85"/>
                                        </p:tgtEl>
                                        <p:attrNameLst>
                                          <p:attrName>style.visibility</p:attrName>
                                        </p:attrNameLst>
                                      </p:cBhvr>
                                      <p:to>
                                        <p:strVal val="visible"/>
                                      </p:to>
                                    </p:set>
                                    <p:animEffect transition="in" filter="randombar(horizontal)">
                                      <p:cBhvr>
                                        <p:cTn id="55" dur="500"/>
                                        <p:tgtEl>
                                          <p:spTgt spid="85"/>
                                        </p:tgtEl>
                                      </p:cBhvr>
                                    </p:animEffect>
                                  </p:childTnLst>
                                </p:cTn>
                              </p:par>
                            </p:childTnLst>
                          </p:cTn>
                        </p:par>
                        <p:par>
                          <p:cTn id="56" fill="hold">
                            <p:stCondLst>
                              <p:cond delay="6500"/>
                            </p:stCondLst>
                            <p:childTnLst>
                              <p:par>
                                <p:cTn id="57" presetID="14" presetClass="entr" presetSubtype="10" fill="hold" grpId="0" nodeType="afterEffect">
                                  <p:stCondLst>
                                    <p:cond delay="0"/>
                                  </p:stCondLst>
                                  <p:childTnLst>
                                    <p:set>
                                      <p:cBhvr>
                                        <p:cTn id="58" dur="1" fill="hold">
                                          <p:stCondLst>
                                            <p:cond delay="0"/>
                                          </p:stCondLst>
                                        </p:cTn>
                                        <p:tgtEl>
                                          <p:spTgt spid="86"/>
                                        </p:tgtEl>
                                        <p:attrNameLst>
                                          <p:attrName>style.visibility</p:attrName>
                                        </p:attrNameLst>
                                      </p:cBhvr>
                                      <p:to>
                                        <p:strVal val="visible"/>
                                      </p:to>
                                    </p:set>
                                    <p:animEffect transition="in" filter="randombar(horizontal)">
                                      <p:cBhvr>
                                        <p:cTn id="59" dur="500"/>
                                        <p:tgtEl>
                                          <p:spTgt spid="86"/>
                                        </p:tgtEl>
                                      </p:cBhvr>
                                    </p:animEffect>
                                  </p:childTnLst>
                                </p:cTn>
                              </p:par>
                            </p:childTnLst>
                          </p:cTn>
                        </p:par>
                        <p:par>
                          <p:cTn id="60" fill="hold">
                            <p:stCondLst>
                              <p:cond delay="7000"/>
                            </p:stCondLst>
                            <p:childTnLst>
                              <p:par>
                                <p:cTn id="61" presetID="14" presetClass="entr" presetSubtype="10" fill="hold" grpId="0" nodeType="afterEffect">
                                  <p:stCondLst>
                                    <p:cond delay="0"/>
                                  </p:stCondLst>
                                  <p:childTnLst>
                                    <p:set>
                                      <p:cBhvr>
                                        <p:cTn id="62" dur="1" fill="hold">
                                          <p:stCondLst>
                                            <p:cond delay="0"/>
                                          </p:stCondLst>
                                        </p:cTn>
                                        <p:tgtEl>
                                          <p:spTgt spid="87"/>
                                        </p:tgtEl>
                                        <p:attrNameLst>
                                          <p:attrName>style.visibility</p:attrName>
                                        </p:attrNameLst>
                                      </p:cBhvr>
                                      <p:to>
                                        <p:strVal val="visible"/>
                                      </p:to>
                                    </p:set>
                                    <p:animEffect transition="in" filter="randombar(horizontal)">
                                      <p:cBhvr>
                                        <p:cTn id="63" dur="500"/>
                                        <p:tgtEl>
                                          <p:spTgt spid="87"/>
                                        </p:tgtEl>
                                      </p:cBhvr>
                                    </p:animEffect>
                                  </p:childTnLst>
                                </p:cTn>
                              </p:par>
                            </p:childTnLst>
                          </p:cTn>
                        </p:par>
                        <p:par>
                          <p:cTn id="64" fill="hold">
                            <p:stCondLst>
                              <p:cond delay="7500"/>
                            </p:stCondLst>
                            <p:childTnLst>
                              <p:par>
                                <p:cTn id="65" presetID="14" presetClass="entr" presetSubtype="10" fill="hold" grpId="0" nodeType="afterEffect">
                                  <p:stCondLst>
                                    <p:cond delay="0"/>
                                  </p:stCondLst>
                                  <p:childTnLst>
                                    <p:set>
                                      <p:cBhvr>
                                        <p:cTn id="66" dur="1" fill="hold">
                                          <p:stCondLst>
                                            <p:cond delay="0"/>
                                          </p:stCondLst>
                                        </p:cTn>
                                        <p:tgtEl>
                                          <p:spTgt spid="88"/>
                                        </p:tgtEl>
                                        <p:attrNameLst>
                                          <p:attrName>style.visibility</p:attrName>
                                        </p:attrNameLst>
                                      </p:cBhvr>
                                      <p:to>
                                        <p:strVal val="visible"/>
                                      </p:to>
                                    </p:set>
                                    <p:animEffect transition="in" filter="randombar(horizontal)">
                                      <p:cBhvr>
                                        <p:cTn id="67" dur="500"/>
                                        <p:tgtEl>
                                          <p:spTgt spid="88"/>
                                        </p:tgtEl>
                                      </p:cBhvr>
                                    </p:animEffect>
                                  </p:childTnLst>
                                </p:cTn>
                              </p:par>
                            </p:childTnLst>
                          </p:cTn>
                        </p:par>
                        <p:par>
                          <p:cTn id="68" fill="hold">
                            <p:stCondLst>
                              <p:cond delay="8000"/>
                            </p:stCondLst>
                            <p:childTnLst>
                              <p:par>
                                <p:cTn id="69" presetID="14" presetClass="entr" presetSubtype="10" fill="hold" grpId="0" nodeType="afterEffect">
                                  <p:stCondLst>
                                    <p:cond delay="0"/>
                                  </p:stCondLst>
                                  <p:childTnLst>
                                    <p:set>
                                      <p:cBhvr>
                                        <p:cTn id="70" dur="1" fill="hold">
                                          <p:stCondLst>
                                            <p:cond delay="0"/>
                                          </p:stCondLst>
                                        </p:cTn>
                                        <p:tgtEl>
                                          <p:spTgt spid="89"/>
                                        </p:tgtEl>
                                        <p:attrNameLst>
                                          <p:attrName>style.visibility</p:attrName>
                                        </p:attrNameLst>
                                      </p:cBhvr>
                                      <p:to>
                                        <p:strVal val="visible"/>
                                      </p:to>
                                    </p:set>
                                    <p:animEffect transition="in" filter="randombar(horizontal)">
                                      <p:cBhvr>
                                        <p:cTn id="71" dur="500"/>
                                        <p:tgtEl>
                                          <p:spTgt spid="89"/>
                                        </p:tgtEl>
                                      </p:cBhvr>
                                    </p:animEffect>
                                  </p:childTnLst>
                                </p:cTn>
                              </p:par>
                            </p:childTnLst>
                          </p:cTn>
                        </p:par>
                        <p:par>
                          <p:cTn id="72" fill="hold">
                            <p:stCondLst>
                              <p:cond delay="8500"/>
                            </p:stCondLst>
                            <p:childTnLst>
                              <p:par>
                                <p:cTn id="73" presetID="14" presetClass="entr" presetSubtype="10" fill="hold" grpId="0" nodeType="afterEffect">
                                  <p:stCondLst>
                                    <p:cond delay="0"/>
                                  </p:stCondLst>
                                  <p:childTnLst>
                                    <p:set>
                                      <p:cBhvr>
                                        <p:cTn id="74" dur="1" fill="hold">
                                          <p:stCondLst>
                                            <p:cond delay="0"/>
                                          </p:stCondLst>
                                        </p:cTn>
                                        <p:tgtEl>
                                          <p:spTgt spid="90"/>
                                        </p:tgtEl>
                                        <p:attrNameLst>
                                          <p:attrName>style.visibility</p:attrName>
                                        </p:attrNameLst>
                                      </p:cBhvr>
                                      <p:to>
                                        <p:strVal val="visible"/>
                                      </p:to>
                                    </p:set>
                                    <p:animEffect transition="in" filter="randombar(horizontal)">
                                      <p:cBhvr>
                                        <p:cTn id="75" dur="500"/>
                                        <p:tgtEl>
                                          <p:spTgt spid="90"/>
                                        </p:tgtEl>
                                      </p:cBhvr>
                                    </p:animEffect>
                                  </p:childTnLst>
                                </p:cTn>
                              </p:par>
                            </p:childTnLst>
                          </p:cTn>
                        </p:par>
                        <p:par>
                          <p:cTn id="76" fill="hold">
                            <p:stCondLst>
                              <p:cond delay="9000"/>
                            </p:stCondLst>
                            <p:childTnLst>
                              <p:par>
                                <p:cTn id="77" presetID="14" presetClass="entr" presetSubtype="10" fill="hold" grpId="0" nodeType="afterEffect">
                                  <p:stCondLst>
                                    <p:cond delay="0"/>
                                  </p:stCondLst>
                                  <p:childTnLst>
                                    <p:set>
                                      <p:cBhvr>
                                        <p:cTn id="78" dur="1" fill="hold">
                                          <p:stCondLst>
                                            <p:cond delay="0"/>
                                          </p:stCondLst>
                                        </p:cTn>
                                        <p:tgtEl>
                                          <p:spTgt spid="91"/>
                                        </p:tgtEl>
                                        <p:attrNameLst>
                                          <p:attrName>style.visibility</p:attrName>
                                        </p:attrNameLst>
                                      </p:cBhvr>
                                      <p:to>
                                        <p:strVal val="visible"/>
                                      </p:to>
                                    </p:set>
                                    <p:animEffect transition="in" filter="randombar(horizontal)">
                                      <p:cBhvr>
                                        <p:cTn id="79" dur="500"/>
                                        <p:tgtEl>
                                          <p:spTgt spid="91"/>
                                        </p:tgtEl>
                                      </p:cBhvr>
                                    </p:animEffect>
                                  </p:childTnLst>
                                </p:cTn>
                              </p:par>
                            </p:childTnLst>
                          </p:cTn>
                        </p:par>
                        <p:par>
                          <p:cTn id="80" fill="hold">
                            <p:stCondLst>
                              <p:cond delay="9500"/>
                            </p:stCondLst>
                            <p:childTnLst>
                              <p:par>
                                <p:cTn id="81" presetID="14" presetClass="entr" presetSubtype="10" fill="hold" grpId="0" nodeType="afterEffect">
                                  <p:stCondLst>
                                    <p:cond delay="0"/>
                                  </p:stCondLst>
                                  <p:childTnLst>
                                    <p:set>
                                      <p:cBhvr>
                                        <p:cTn id="82" dur="1" fill="hold">
                                          <p:stCondLst>
                                            <p:cond delay="0"/>
                                          </p:stCondLst>
                                        </p:cTn>
                                        <p:tgtEl>
                                          <p:spTgt spid="92"/>
                                        </p:tgtEl>
                                        <p:attrNameLst>
                                          <p:attrName>style.visibility</p:attrName>
                                        </p:attrNameLst>
                                      </p:cBhvr>
                                      <p:to>
                                        <p:strVal val="visible"/>
                                      </p:to>
                                    </p:set>
                                    <p:animEffect transition="in" filter="randombar(horizontal)">
                                      <p:cBhvr>
                                        <p:cTn id="83" dur="500"/>
                                        <p:tgtEl>
                                          <p:spTgt spid="92"/>
                                        </p:tgtEl>
                                      </p:cBhvr>
                                    </p:animEffect>
                                  </p:childTnLst>
                                </p:cTn>
                              </p:par>
                            </p:childTnLst>
                          </p:cTn>
                        </p:par>
                        <p:par>
                          <p:cTn id="84" fill="hold">
                            <p:stCondLst>
                              <p:cond delay="10000"/>
                            </p:stCondLst>
                            <p:childTnLst>
                              <p:par>
                                <p:cTn id="85" presetID="53" presetClass="entr" presetSubtype="16" fill="hold" grpId="0" nodeType="after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p:cTn id="87" dur="500" fill="hold"/>
                                        <p:tgtEl>
                                          <p:spTgt spid="34"/>
                                        </p:tgtEl>
                                        <p:attrNameLst>
                                          <p:attrName>ppt_w</p:attrName>
                                        </p:attrNameLst>
                                      </p:cBhvr>
                                      <p:tavLst>
                                        <p:tav tm="0">
                                          <p:val>
                                            <p:fltVal val="0"/>
                                          </p:val>
                                        </p:tav>
                                        <p:tav tm="100000">
                                          <p:val>
                                            <p:strVal val="#ppt_w"/>
                                          </p:val>
                                        </p:tav>
                                      </p:tavLst>
                                    </p:anim>
                                    <p:anim calcmode="lin" valueType="num">
                                      <p:cBhvr>
                                        <p:cTn id="88" dur="500" fill="hold"/>
                                        <p:tgtEl>
                                          <p:spTgt spid="34"/>
                                        </p:tgtEl>
                                        <p:attrNameLst>
                                          <p:attrName>ppt_h</p:attrName>
                                        </p:attrNameLst>
                                      </p:cBhvr>
                                      <p:tavLst>
                                        <p:tav tm="0">
                                          <p:val>
                                            <p:fltVal val="0"/>
                                          </p:val>
                                        </p:tav>
                                        <p:tav tm="100000">
                                          <p:val>
                                            <p:strVal val="#ppt_h"/>
                                          </p:val>
                                        </p:tav>
                                      </p:tavLst>
                                    </p:anim>
                                    <p:animEffect transition="in" filter="fade">
                                      <p:cBhvr>
                                        <p:cTn id="8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80" grpId="0"/>
      <p:bldP spid="81" grpId="0"/>
      <p:bldP spid="82" grpId="0"/>
      <p:bldP spid="83" grpId="0"/>
      <p:bldP spid="84" grpId="0"/>
      <p:bldP spid="85" grpId="0"/>
      <p:bldP spid="86" grpId="0"/>
      <p:bldP spid="87" grpId="0" animBg="1"/>
      <p:bldP spid="88" grpId="0" animBg="1"/>
      <p:bldP spid="89" grpId="0" animBg="1"/>
      <p:bldP spid="90" grpId="0" animBg="1"/>
      <p:bldP spid="91" grpId="0" animBg="1"/>
      <p:bldP spid="92" grpId="0" animBg="1"/>
      <p:bldP spid="34"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3"/>
          <p:cNvSpPr/>
          <p:nvPr/>
        </p:nvSpPr>
        <p:spPr bwMode="auto">
          <a:xfrm>
            <a:off x="3729089" y="1039362"/>
            <a:ext cx="1196340" cy="1838325"/>
          </a:xfrm>
          <a:custGeom>
            <a:avLst/>
            <a:gdLst>
              <a:gd name="T0" fmla="*/ 0 w 608"/>
              <a:gd name="T1" fmla="*/ 304 h 948"/>
              <a:gd name="T2" fmla="*/ 304 w 608"/>
              <a:gd name="T3" fmla="*/ 0 h 948"/>
              <a:gd name="T4" fmla="*/ 608 w 608"/>
              <a:gd name="T5" fmla="*/ 304 h 948"/>
              <a:gd name="T6" fmla="*/ 304 w 608"/>
              <a:gd name="T7" fmla="*/ 948 h 948"/>
              <a:gd name="T8" fmla="*/ 0 w 608"/>
              <a:gd name="T9" fmla="*/ 304 h 948"/>
            </a:gdLst>
            <a:ahLst/>
            <a:cxnLst>
              <a:cxn ang="0">
                <a:pos x="T0" y="T1"/>
              </a:cxn>
              <a:cxn ang="0">
                <a:pos x="T2" y="T3"/>
              </a:cxn>
              <a:cxn ang="0">
                <a:pos x="T4" y="T5"/>
              </a:cxn>
              <a:cxn ang="0">
                <a:pos x="T6" y="T7"/>
              </a:cxn>
              <a:cxn ang="0">
                <a:pos x="T8" y="T9"/>
              </a:cxn>
            </a:cxnLst>
            <a:rect l="0" t="0" r="r" b="b"/>
            <a:pathLst>
              <a:path w="608" h="948">
                <a:moveTo>
                  <a:pt x="0" y="304"/>
                </a:moveTo>
                <a:cubicBezTo>
                  <a:pt x="0" y="136"/>
                  <a:pt x="136" y="0"/>
                  <a:pt x="304" y="0"/>
                </a:cubicBezTo>
                <a:cubicBezTo>
                  <a:pt x="472" y="0"/>
                  <a:pt x="608" y="136"/>
                  <a:pt x="608" y="304"/>
                </a:cubicBezTo>
                <a:cubicBezTo>
                  <a:pt x="608" y="472"/>
                  <a:pt x="304" y="948"/>
                  <a:pt x="304" y="948"/>
                </a:cubicBezTo>
                <a:cubicBezTo>
                  <a:pt x="304" y="948"/>
                  <a:pt x="0" y="472"/>
                  <a:pt x="0" y="304"/>
                </a:cubicBezTo>
                <a:close/>
              </a:path>
            </a:pathLst>
          </a:custGeom>
          <a:noFill/>
          <a:ln>
            <a:solidFill>
              <a:schemeClr val="bg1"/>
            </a:solidFill>
          </a:ln>
        </p:spPr>
        <p:txBody>
          <a:bodyPr vert="horz" wrap="square" lIns="91440" tIns="45720" rIns="91440" bIns="45720" numCol="1" anchor="t" anchorCtr="0" compatLnSpc="1"/>
          <a:lstStyle/>
          <a:p>
            <a:pPr defTabSz="914400">
              <a:defRPr/>
            </a:pPr>
            <a:endParaRPr lang="zh-CN" altLang="en-US" kern="0">
              <a:solidFill>
                <a:schemeClr val="bg2"/>
              </a:solidFill>
              <a:cs typeface="+mn-ea"/>
              <a:sym typeface="+mn-lt"/>
            </a:endParaRPr>
          </a:p>
        </p:txBody>
      </p:sp>
      <p:sp>
        <p:nvSpPr>
          <p:cNvPr id="3" name="文本框 2"/>
          <p:cNvSpPr txBox="1"/>
          <p:nvPr/>
        </p:nvSpPr>
        <p:spPr>
          <a:xfrm>
            <a:off x="4050606" y="1379894"/>
            <a:ext cx="553357" cy="584775"/>
          </a:xfrm>
          <a:prstGeom prst="rect">
            <a:avLst/>
          </a:prstGeom>
          <a:noFill/>
          <a:ln>
            <a:noFill/>
          </a:ln>
        </p:spPr>
        <p:txBody>
          <a:bodyPr wrap="none" rtlCol="0" anchor="ctr">
            <a:spAutoFit/>
          </a:bodyPr>
          <a:lstStyle/>
          <a:p>
            <a:pPr algn="ctr" defTabSz="914400">
              <a:defRPr/>
            </a:pPr>
            <a:r>
              <a:rPr lang="en-US" altLang="zh-CN" sz="3200" b="1" kern="0" dirty="0">
                <a:solidFill>
                  <a:schemeClr val="bg1"/>
                </a:solidFill>
                <a:cs typeface="+mn-ea"/>
                <a:sym typeface="+mn-lt"/>
              </a:rPr>
              <a:t>01</a:t>
            </a:r>
            <a:endParaRPr lang="en-US" altLang="zh-CN" sz="3200" b="1" kern="0" dirty="0">
              <a:solidFill>
                <a:schemeClr val="bg1"/>
              </a:solidFill>
              <a:cs typeface="+mn-ea"/>
              <a:sym typeface="+mn-lt"/>
            </a:endParaRPr>
          </a:p>
        </p:txBody>
      </p:sp>
      <p:sp>
        <p:nvSpPr>
          <p:cNvPr id="4" name="矩形 3"/>
          <p:cNvSpPr/>
          <p:nvPr/>
        </p:nvSpPr>
        <p:spPr>
          <a:xfrm>
            <a:off x="1225403" y="2026284"/>
            <a:ext cx="2452688" cy="1032719"/>
          </a:xfrm>
          <a:prstGeom prst="rect">
            <a:avLst/>
          </a:prstGeom>
        </p:spPr>
        <p:txBody>
          <a:bodyPr wrap="square">
            <a:spAutoFit/>
          </a:bodyPr>
          <a:lstStyle/>
          <a:p>
            <a:pPr algn="l" eaLnBrk="1" hangingPunct="1">
              <a:lnSpc>
                <a:spcPct val="130000"/>
              </a:lnSpc>
            </a:pPr>
            <a:r>
              <a:rPr lang="zh-CN" altLang="en-US" sz="1200" dirty="0">
                <a:cs typeface="+mn-ea"/>
                <a:sym typeface="+mn-lt"/>
              </a:rPr>
              <a:t>点击添加文字点击添加文字点击添加文字点击添加文字点击添加文字点击添加文字点击添加文字点击添加文字点击添加文字</a:t>
            </a:r>
            <a:endParaRPr lang="en-US" altLang="zh-CN" sz="1200" dirty="0">
              <a:cs typeface="+mn-ea"/>
              <a:sym typeface="+mn-lt"/>
            </a:endParaRPr>
          </a:p>
        </p:txBody>
      </p:sp>
      <p:sp>
        <p:nvSpPr>
          <p:cNvPr id="5" name="Freeform 23"/>
          <p:cNvSpPr/>
          <p:nvPr/>
        </p:nvSpPr>
        <p:spPr bwMode="auto">
          <a:xfrm>
            <a:off x="3896094" y="3576822"/>
            <a:ext cx="1196340" cy="1838325"/>
          </a:xfrm>
          <a:custGeom>
            <a:avLst/>
            <a:gdLst>
              <a:gd name="T0" fmla="*/ 0 w 608"/>
              <a:gd name="T1" fmla="*/ 304 h 948"/>
              <a:gd name="T2" fmla="*/ 304 w 608"/>
              <a:gd name="T3" fmla="*/ 0 h 948"/>
              <a:gd name="T4" fmla="*/ 608 w 608"/>
              <a:gd name="T5" fmla="*/ 304 h 948"/>
              <a:gd name="T6" fmla="*/ 304 w 608"/>
              <a:gd name="T7" fmla="*/ 948 h 948"/>
              <a:gd name="T8" fmla="*/ 0 w 608"/>
              <a:gd name="T9" fmla="*/ 304 h 948"/>
            </a:gdLst>
            <a:ahLst/>
            <a:cxnLst>
              <a:cxn ang="0">
                <a:pos x="T0" y="T1"/>
              </a:cxn>
              <a:cxn ang="0">
                <a:pos x="T2" y="T3"/>
              </a:cxn>
              <a:cxn ang="0">
                <a:pos x="T4" y="T5"/>
              </a:cxn>
              <a:cxn ang="0">
                <a:pos x="T6" y="T7"/>
              </a:cxn>
              <a:cxn ang="0">
                <a:pos x="T8" y="T9"/>
              </a:cxn>
            </a:cxnLst>
            <a:rect l="0" t="0" r="r" b="b"/>
            <a:pathLst>
              <a:path w="608" h="948">
                <a:moveTo>
                  <a:pt x="0" y="304"/>
                </a:moveTo>
                <a:cubicBezTo>
                  <a:pt x="0" y="136"/>
                  <a:pt x="136" y="0"/>
                  <a:pt x="304" y="0"/>
                </a:cubicBezTo>
                <a:cubicBezTo>
                  <a:pt x="472" y="0"/>
                  <a:pt x="608" y="136"/>
                  <a:pt x="608" y="304"/>
                </a:cubicBezTo>
                <a:cubicBezTo>
                  <a:pt x="608" y="472"/>
                  <a:pt x="304" y="948"/>
                  <a:pt x="304" y="948"/>
                </a:cubicBezTo>
                <a:cubicBezTo>
                  <a:pt x="304" y="948"/>
                  <a:pt x="0" y="472"/>
                  <a:pt x="0" y="304"/>
                </a:cubicBezTo>
                <a:close/>
              </a:path>
            </a:pathLst>
          </a:custGeom>
          <a:noFill/>
          <a:ln>
            <a:solidFill>
              <a:schemeClr val="bg1"/>
            </a:solidFill>
          </a:ln>
        </p:spPr>
        <p:txBody>
          <a:bodyPr vert="horz" wrap="square" lIns="91440" tIns="45720" rIns="91440" bIns="45720" numCol="1" anchor="t" anchorCtr="0" compatLnSpc="1"/>
          <a:lstStyle/>
          <a:p>
            <a:pPr defTabSz="914400">
              <a:defRPr/>
            </a:pPr>
            <a:endParaRPr lang="zh-CN" altLang="en-US" kern="0">
              <a:solidFill>
                <a:schemeClr val="bg2"/>
              </a:solidFill>
              <a:cs typeface="+mn-ea"/>
              <a:sym typeface="+mn-lt"/>
            </a:endParaRPr>
          </a:p>
        </p:txBody>
      </p:sp>
      <p:sp>
        <p:nvSpPr>
          <p:cNvPr id="6" name="文本框 5"/>
          <p:cNvSpPr txBox="1"/>
          <p:nvPr/>
        </p:nvSpPr>
        <p:spPr>
          <a:xfrm>
            <a:off x="4183148" y="3917354"/>
            <a:ext cx="622286" cy="584775"/>
          </a:xfrm>
          <a:prstGeom prst="rect">
            <a:avLst/>
          </a:prstGeom>
          <a:noFill/>
          <a:ln>
            <a:noFill/>
          </a:ln>
        </p:spPr>
        <p:txBody>
          <a:bodyPr wrap="none" rtlCol="0" anchor="ctr">
            <a:spAutoFit/>
          </a:bodyPr>
          <a:lstStyle/>
          <a:p>
            <a:pPr algn="ctr" defTabSz="914400">
              <a:defRPr/>
            </a:pPr>
            <a:r>
              <a:rPr lang="en-US" altLang="zh-CN" sz="3200" b="1" kern="0" dirty="0">
                <a:solidFill>
                  <a:schemeClr val="bg1"/>
                </a:solidFill>
                <a:cs typeface="+mn-ea"/>
                <a:sym typeface="+mn-lt"/>
              </a:rPr>
              <a:t>02</a:t>
            </a:r>
            <a:endParaRPr lang="en-US" altLang="zh-CN" sz="3200" b="1" kern="0" dirty="0">
              <a:solidFill>
                <a:schemeClr val="bg1"/>
              </a:solidFill>
              <a:cs typeface="+mn-ea"/>
              <a:sym typeface="+mn-lt"/>
            </a:endParaRPr>
          </a:p>
        </p:txBody>
      </p:sp>
      <p:sp>
        <p:nvSpPr>
          <p:cNvPr id="7" name="矩形 6"/>
          <p:cNvSpPr/>
          <p:nvPr/>
        </p:nvSpPr>
        <p:spPr>
          <a:xfrm>
            <a:off x="1392408" y="4563744"/>
            <a:ext cx="2452688" cy="1032719"/>
          </a:xfrm>
          <a:prstGeom prst="rect">
            <a:avLst/>
          </a:prstGeom>
        </p:spPr>
        <p:txBody>
          <a:bodyPr wrap="square">
            <a:spAutoFit/>
          </a:bodyPr>
          <a:lstStyle/>
          <a:p>
            <a:pPr algn="l" eaLnBrk="1" hangingPunct="1">
              <a:lnSpc>
                <a:spcPct val="130000"/>
              </a:lnSpc>
            </a:pPr>
            <a:r>
              <a:rPr lang="zh-CN" altLang="en-US" sz="1200" dirty="0">
                <a:cs typeface="+mn-ea"/>
                <a:sym typeface="+mn-lt"/>
              </a:rPr>
              <a:t>点击添加文字点击添加文字点击添加文字点击添加文字点击添加文字点击添加文字点击添加文字点击添加文字点击添加文字</a:t>
            </a:r>
            <a:endParaRPr lang="en-US" altLang="zh-CN" sz="1200" dirty="0">
              <a:cs typeface="+mn-ea"/>
              <a:sym typeface="+mn-lt"/>
            </a:endParaRPr>
          </a:p>
        </p:txBody>
      </p:sp>
      <p:sp>
        <p:nvSpPr>
          <p:cNvPr id="12" name="文本框 11"/>
          <p:cNvSpPr txBox="1"/>
          <p:nvPr/>
        </p:nvSpPr>
        <p:spPr>
          <a:xfrm>
            <a:off x="542854" y="262367"/>
            <a:ext cx="2914014" cy="475615"/>
          </a:xfrm>
          <a:prstGeom prst="rect">
            <a:avLst/>
          </a:prstGeom>
          <a:noFill/>
          <a:ln>
            <a:solidFill>
              <a:schemeClr val="bg1"/>
            </a:solidFill>
          </a:ln>
        </p:spPr>
        <p:txBody>
          <a:bodyPr wrap="square" rtlCol="0">
            <a:spAutoFit/>
          </a:bodyPr>
          <a:lstStyle/>
          <a:p>
            <a:pPr algn="dist"/>
            <a:r>
              <a:rPr lang="zh-CN" altLang="en-US" sz="2500" dirty="0">
                <a:solidFill>
                  <a:schemeClr val="bg1"/>
                </a:solidFill>
                <a:effectLst>
                  <a:outerShdw blurRad="38100" dist="38100" dir="2700000" algn="tl">
                    <a:srgbClr val="000000">
                      <a:alpha val="43137"/>
                    </a:srgbClr>
                  </a:outerShdw>
                </a:effectLst>
                <a:cs typeface="+mn-ea"/>
                <a:sym typeface="+mn-lt"/>
              </a:rPr>
              <a:t>输入标题内容</a:t>
            </a:r>
            <a:endParaRPr lang="zh-CN" altLang="en-US" sz="2500" dirty="0">
              <a:solidFill>
                <a:schemeClr val="bg1"/>
              </a:solidFill>
              <a:effectLst>
                <a:outerShdw blurRad="38100" dist="38100" dir="2700000" algn="tl">
                  <a:srgbClr val="000000">
                    <a:alpha val="43137"/>
                  </a:srgbClr>
                </a:outerShdw>
              </a:effectLst>
              <a:cs typeface="+mn-ea"/>
              <a:sym typeface="+mn-lt"/>
            </a:endParaRPr>
          </a:p>
        </p:txBody>
      </p:sp>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614815" y="2081501"/>
            <a:ext cx="3975684" cy="3027268"/>
          </a:xfrm>
          <a:prstGeom prst="rect">
            <a:avLst/>
          </a:prstGeom>
        </p:spPr>
      </p:pic>
      <p:pic>
        <p:nvPicPr>
          <p:cNvPr id="22" name="图片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53512" y="1428041"/>
            <a:ext cx="4139170" cy="416842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wipe/>
      </p:transition>
    </mc:Choice>
    <mc:Fallback>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P spid="6" grpId="0" animBg="1"/>
      <p:bldP spid="7" grpId="0"/>
      <p:bldP spid="12"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542854" y="262367"/>
            <a:ext cx="2914014" cy="475615"/>
          </a:xfrm>
          <a:prstGeom prst="rect">
            <a:avLst/>
          </a:prstGeom>
          <a:noFill/>
          <a:ln>
            <a:solidFill>
              <a:schemeClr val="bg1"/>
            </a:solidFill>
          </a:ln>
        </p:spPr>
        <p:txBody>
          <a:bodyPr wrap="square" rtlCol="0">
            <a:spAutoFit/>
          </a:bodyPr>
          <a:lstStyle/>
          <a:p>
            <a:pPr algn="dist"/>
            <a:r>
              <a:rPr lang="zh-CN" altLang="en-US" sz="2500" dirty="0">
                <a:solidFill>
                  <a:schemeClr val="bg1"/>
                </a:solidFill>
                <a:effectLst>
                  <a:outerShdw blurRad="38100" dist="38100" dir="2700000" algn="tl">
                    <a:srgbClr val="000000">
                      <a:alpha val="43137"/>
                    </a:srgbClr>
                  </a:outerShdw>
                </a:effectLst>
                <a:cs typeface="+mn-ea"/>
                <a:sym typeface="+mn-lt"/>
              </a:rPr>
              <a:t>输入标题内容</a:t>
            </a:r>
            <a:endParaRPr lang="zh-CN" altLang="en-US" sz="2500" dirty="0">
              <a:solidFill>
                <a:schemeClr val="bg1"/>
              </a:solidFill>
              <a:effectLst>
                <a:outerShdw blurRad="38100" dist="38100" dir="2700000" algn="tl">
                  <a:srgbClr val="000000">
                    <a:alpha val="43137"/>
                  </a:srgbClr>
                </a:outerShdw>
              </a:effectLst>
              <a:cs typeface="+mn-ea"/>
              <a:sym typeface="+mn-lt"/>
            </a:endParaRPr>
          </a:p>
        </p:txBody>
      </p:sp>
      <p:graphicFrame>
        <p:nvGraphicFramePr>
          <p:cNvPr id="8" name="Chart 115"/>
          <p:cNvGraphicFramePr/>
          <p:nvPr/>
        </p:nvGraphicFramePr>
        <p:xfrm>
          <a:off x="1006385" y="2267217"/>
          <a:ext cx="2296766" cy="2179133"/>
        </p:xfrm>
        <a:graphic>
          <a:graphicData uri="http://schemas.openxmlformats.org/drawingml/2006/chart">
            <c:chart xmlns:c="http://schemas.openxmlformats.org/drawingml/2006/chart" xmlns:r="http://schemas.openxmlformats.org/officeDocument/2006/relationships" r:id="rId1"/>
          </a:graphicData>
        </a:graphic>
      </p:graphicFrame>
      <p:sp>
        <p:nvSpPr>
          <p:cNvPr id="9" name="Oval 116"/>
          <p:cNvSpPr/>
          <p:nvPr/>
        </p:nvSpPr>
        <p:spPr>
          <a:xfrm>
            <a:off x="1752627" y="2954515"/>
            <a:ext cx="804286" cy="804534"/>
          </a:xfrm>
          <a:prstGeom prst="ellipse">
            <a:avLst/>
          </a:pr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p>
            <a:pPr marL="0" marR="0" lvl="0" indent="0" algn="ctr" defTabSz="1218565" rtl="0" eaLnBrk="1" fontAlgn="auto" latinLnBrk="0" hangingPunct="1">
              <a:lnSpc>
                <a:spcPct val="130000"/>
              </a:lnSpc>
              <a:spcBef>
                <a:spcPts val="0"/>
              </a:spcBef>
              <a:spcAft>
                <a:spcPts val="0"/>
              </a:spcAft>
              <a:buClrTx/>
              <a:buSzTx/>
              <a:buFontTx/>
              <a:buNone/>
              <a:defRPr/>
            </a:pPr>
            <a:endParaRPr kumimoji="0" lang="id-ID" sz="2400" b="0" i="0" u="none" strike="noStrike" kern="1200" cap="none" spc="0" normalizeH="0" baseline="0" noProof="0">
              <a:ln>
                <a:noFill/>
              </a:ln>
              <a:solidFill>
                <a:schemeClr val="bg1"/>
              </a:solidFill>
              <a:effectLst/>
              <a:uLnTx/>
              <a:uFillTx/>
              <a:latin typeface="字体视界法棍体" panose="02010601030101010101" pitchFamily="2" charset="-122"/>
              <a:ea typeface="字体视界法棍体" panose="02010601030101010101" pitchFamily="2" charset="-122"/>
              <a:sym typeface="方正宋刻本秀楷简体" panose="02000000000000000000" pitchFamily="2" charset="-122"/>
            </a:endParaRPr>
          </a:p>
        </p:txBody>
      </p:sp>
      <p:sp>
        <p:nvSpPr>
          <p:cNvPr id="10" name="TextBox 117"/>
          <p:cNvSpPr txBox="1"/>
          <p:nvPr/>
        </p:nvSpPr>
        <p:spPr>
          <a:xfrm>
            <a:off x="1757551" y="3125950"/>
            <a:ext cx="756882" cy="461508"/>
          </a:xfrm>
          <a:prstGeom prst="rect">
            <a:avLst/>
          </a:prstGeom>
          <a:noFill/>
        </p:spPr>
        <p:txBody>
          <a:bodyPr wrap="none" lIns="91412" tIns="45706" rIns="91412" bIns="45706" rtlCol="0">
            <a:spAutoFit/>
          </a:bodyPr>
          <a:p>
            <a:pPr marL="0" marR="0" lvl="0" indent="0" algn="l" defTabSz="1218565" rtl="0" eaLnBrk="1" fontAlgn="auto" latinLnBrk="0" hangingPunct="1">
              <a:lnSpc>
                <a:spcPct val="100000"/>
              </a:lnSpc>
              <a:spcBef>
                <a:spcPts val="0"/>
              </a:spcBef>
              <a:spcAft>
                <a:spcPts val="0"/>
              </a:spcAft>
              <a:buClrTx/>
              <a:buSzTx/>
              <a:buFontTx/>
              <a:buNone/>
              <a:defRPr/>
            </a:pPr>
            <a:r>
              <a:rPr kumimoji="0" lang="id-ID" sz="24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Arial" panose="020B0604020202020204" pitchFamily="34" charset="0"/>
                <a:sym typeface="方正宋刻本秀楷简体" panose="02000000000000000000" pitchFamily="2" charset="-122"/>
              </a:rPr>
              <a:t>75%</a:t>
            </a:r>
            <a:endParaRPr kumimoji="0" lang="id-ID" sz="24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Arial" panose="020B0604020202020204" pitchFamily="34" charset="0"/>
              <a:sym typeface="方正宋刻本秀楷简体" panose="02000000000000000000" pitchFamily="2" charset="-122"/>
            </a:endParaRPr>
          </a:p>
        </p:txBody>
      </p:sp>
      <p:grpSp>
        <p:nvGrpSpPr>
          <p:cNvPr id="14" name="Group 118"/>
          <p:cNvGrpSpPr/>
          <p:nvPr/>
        </p:nvGrpSpPr>
        <p:grpSpPr>
          <a:xfrm>
            <a:off x="1198242" y="4389786"/>
            <a:ext cx="1913052" cy="1055860"/>
            <a:chOff x="1196731" y="4609707"/>
            <a:chExt cx="1913642" cy="1055861"/>
          </a:xfrm>
        </p:grpSpPr>
        <p:sp>
          <p:nvSpPr>
            <p:cNvPr id="15" name="TextBox 119"/>
            <p:cNvSpPr txBox="1"/>
            <p:nvPr/>
          </p:nvSpPr>
          <p:spPr>
            <a:xfrm>
              <a:off x="1435024" y="4609707"/>
              <a:ext cx="1437055" cy="584648"/>
            </a:xfrm>
            <a:prstGeom prst="rect">
              <a:avLst/>
            </a:prstGeom>
            <a:noFill/>
          </p:spPr>
          <p:txBody>
            <a:bodyPr wrap="none" rtlCol="0">
              <a:spAutoFit/>
            </a:bodyPr>
            <a:p>
              <a:pPr marL="0" marR="0" lvl="0" indent="0" algn="ctr" defTabSz="1218565" rtl="0" eaLnBrk="1" fontAlgn="auto" latinLnBrk="0" hangingPunct="1">
                <a:lnSpc>
                  <a:spcPct val="100000"/>
                </a:lnSpc>
                <a:spcBef>
                  <a:spcPts val="0"/>
                </a:spcBef>
                <a:spcAft>
                  <a:spcPts val="0"/>
                </a:spcAft>
                <a:buClrTx/>
                <a:buSzTx/>
                <a:buFontTx/>
                <a:buNone/>
                <a:defRPr/>
              </a:pPr>
              <a:r>
                <a:rPr kumimoji="0" lang="id-ID" sz="3200" b="1"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Arial" panose="020B0604020202020204" pitchFamily="34" charset="0"/>
                  <a:sym typeface="方正宋刻本秀楷简体" panose="02000000000000000000" pitchFamily="2" charset="-122"/>
                </a:rPr>
                <a:t>89,750</a:t>
              </a:r>
              <a:endParaRPr kumimoji="0" lang="id-ID" sz="3200" b="1"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Arial" panose="020B0604020202020204" pitchFamily="34" charset="0"/>
                <a:sym typeface="方正宋刻本秀楷简体" panose="02000000000000000000" pitchFamily="2" charset="-122"/>
              </a:endParaRPr>
            </a:p>
          </p:txBody>
        </p:sp>
        <p:cxnSp>
          <p:nvCxnSpPr>
            <p:cNvPr id="16" name="Straight Connector 120"/>
            <p:cNvCxnSpPr/>
            <p:nvPr/>
          </p:nvCxnSpPr>
          <p:spPr>
            <a:xfrm>
              <a:off x="1196731" y="5250730"/>
              <a:ext cx="191364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TextBox 121"/>
            <p:cNvSpPr txBox="1"/>
            <p:nvPr/>
          </p:nvSpPr>
          <p:spPr>
            <a:xfrm>
              <a:off x="1445451" y="5327142"/>
              <a:ext cx="1416209" cy="338426"/>
            </a:xfrm>
            <a:prstGeom prst="rect">
              <a:avLst/>
            </a:prstGeom>
            <a:noFill/>
          </p:spPr>
          <p:txBody>
            <a:bodyPr wrap="none" rtlCol="0">
              <a:spAutoFit/>
            </a:bodyPr>
            <a:p>
              <a:pPr marL="0" marR="0" lvl="0" indent="0" algn="ctr" defTabSz="913765"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Arial" panose="020B0604020202020204" pitchFamily="34" charset="0"/>
                  <a:sym typeface="方正宋刻本秀楷简体" panose="02000000000000000000" pitchFamily="2" charset="-122"/>
                </a:rPr>
                <a:t>替换您的标题</a:t>
              </a:r>
              <a:endParaRPr kumimoji="0" lang="en-US" altLang="zh-CN" sz="1600" b="1"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Arial" panose="020B0604020202020204" pitchFamily="34" charset="0"/>
                <a:sym typeface="方正宋刻本秀楷简体" panose="02000000000000000000" pitchFamily="2" charset="-122"/>
              </a:endParaRPr>
            </a:p>
          </p:txBody>
        </p:sp>
      </p:grpSp>
      <p:graphicFrame>
        <p:nvGraphicFramePr>
          <p:cNvPr id="18" name="Chart 122"/>
          <p:cNvGraphicFramePr/>
          <p:nvPr/>
        </p:nvGraphicFramePr>
        <p:xfrm>
          <a:off x="3634384" y="2267217"/>
          <a:ext cx="2296766" cy="2179133"/>
        </p:xfrm>
        <a:graphic>
          <a:graphicData uri="http://schemas.openxmlformats.org/drawingml/2006/chart">
            <c:chart xmlns:c="http://schemas.openxmlformats.org/drawingml/2006/chart" xmlns:r="http://schemas.openxmlformats.org/officeDocument/2006/relationships" r:id="rId2"/>
          </a:graphicData>
        </a:graphic>
      </p:graphicFrame>
      <p:sp>
        <p:nvSpPr>
          <p:cNvPr id="19" name="Oval 123"/>
          <p:cNvSpPr/>
          <p:nvPr/>
        </p:nvSpPr>
        <p:spPr>
          <a:xfrm>
            <a:off x="4380624" y="2954515"/>
            <a:ext cx="804286" cy="804534"/>
          </a:xfrm>
          <a:prstGeom prst="ellipse">
            <a:avLst/>
          </a:pr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p>
            <a:pPr marL="0" marR="0" lvl="0" indent="0" algn="ctr" defTabSz="1218565" rtl="0" eaLnBrk="1" fontAlgn="auto" latinLnBrk="0" hangingPunct="1">
              <a:lnSpc>
                <a:spcPct val="130000"/>
              </a:lnSpc>
              <a:spcBef>
                <a:spcPts val="0"/>
              </a:spcBef>
              <a:spcAft>
                <a:spcPts val="0"/>
              </a:spcAft>
              <a:buClrTx/>
              <a:buSzTx/>
              <a:buFontTx/>
              <a:buNone/>
              <a:defRPr/>
            </a:pPr>
            <a:endParaRPr kumimoji="0" lang="id-ID" sz="2400" b="0" i="0" u="none" strike="noStrike" kern="1200" cap="none" spc="0" normalizeH="0" baseline="0" noProof="0">
              <a:ln>
                <a:noFill/>
              </a:ln>
              <a:solidFill>
                <a:schemeClr val="bg1"/>
              </a:solidFill>
              <a:effectLst/>
              <a:uLnTx/>
              <a:uFillTx/>
              <a:latin typeface="字体视界法棍体" panose="02010601030101010101" pitchFamily="2" charset="-122"/>
              <a:ea typeface="字体视界法棍体" panose="02010601030101010101" pitchFamily="2" charset="-122"/>
              <a:sym typeface="方正宋刻本秀楷简体" panose="02000000000000000000" pitchFamily="2" charset="-122"/>
            </a:endParaRPr>
          </a:p>
        </p:txBody>
      </p:sp>
      <p:sp>
        <p:nvSpPr>
          <p:cNvPr id="20" name="TextBox 124"/>
          <p:cNvSpPr txBox="1"/>
          <p:nvPr/>
        </p:nvSpPr>
        <p:spPr>
          <a:xfrm>
            <a:off x="4403080" y="3125950"/>
            <a:ext cx="769706" cy="461508"/>
          </a:xfrm>
          <a:prstGeom prst="rect">
            <a:avLst/>
          </a:prstGeom>
          <a:noFill/>
        </p:spPr>
        <p:txBody>
          <a:bodyPr wrap="none" lIns="91412" tIns="45706" rIns="91412" bIns="45706" rtlCol="0">
            <a:spAutoFit/>
          </a:bodyPr>
          <a:p>
            <a:pPr marL="0" marR="0" lvl="0" indent="0" algn="l" defTabSz="1218565" rtl="0" eaLnBrk="1" fontAlgn="auto" latinLnBrk="0" hangingPunct="1">
              <a:lnSpc>
                <a:spcPct val="100000"/>
              </a:lnSpc>
              <a:spcBef>
                <a:spcPts val="0"/>
              </a:spcBef>
              <a:spcAft>
                <a:spcPts val="0"/>
              </a:spcAft>
              <a:buClrTx/>
              <a:buSzTx/>
              <a:buFontTx/>
              <a:buNone/>
              <a:defRPr/>
            </a:pPr>
            <a:r>
              <a:rPr kumimoji="0" lang="id-ID" sz="24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Arial" panose="020B0604020202020204" pitchFamily="34" charset="0"/>
                <a:sym typeface="方正宋刻本秀楷简体" panose="02000000000000000000" pitchFamily="2" charset="-122"/>
              </a:rPr>
              <a:t>90%</a:t>
            </a:r>
            <a:endParaRPr kumimoji="0" lang="id-ID" sz="24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Arial" panose="020B0604020202020204" pitchFamily="34" charset="0"/>
              <a:sym typeface="方正宋刻本秀楷简体" panose="02000000000000000000" pitchFamily="2" charset="-122"/>
            </a:endParaRPr>
          </a:p>
        </p:txBody>
      </p:sp>
      <p:grpSp>
        <p:nvGrpSpPr>
          <p:cNvPr id="21" name="Group 125"/>
          <p:cNvGrpSpPr/>
          <p:nvPr/>
        </p:nvGrpSpPr>
        <p:grpSpPr>
          <a:xfrm>
            <a:off x="3826238" y="4389786"/>
            <a:ext cx="1913051" cy="1055860"/>
            <a:chOff x="3825540" y="4609707"/>
            <a:chExt cx="1913642" cy="1055861"/>
          </a:xfrm>
        </p:grpSpPr>
        <p:sp>
          <p:nvSpPr>
            <p:cNvPr id="22" name="TextBox 126"/>
            <p:cNvSpPr txBox="1"/>
            <p:nvPr/>
          </p:nvSpPr>
          <p:spPr>
            <a:xfrm>
              <a:off x="3949987" y="4609707"/>
              <a:ext cx="1664752" cy="584648"/>
            </a:xfrm>
            <a:prstGeom prst="rect">
              <a:avLst/>
            </a:prstGeom>
            <a:noFill/>
          </p:spPr>
          <p:txBody>
            <a:bodyPr wrap="none" rtlCol="0">
              <a:spAutoFit/>
            </a:bodyPr>
            <a:p>
              <a:pPr marL="0" marR="0" lvl="0" indent="0" algn="ctr" defTabSz="1218565" rtl="0" eaLnBrk="1" fontAlgn="auto" latinLnBrk="0" hangingPunct="1">
                <a:lnSpc>
                  <a:spcPct val="100000"/>
                </a:lnSpc>
                <a:spcBef>
                  <a:spcPts val="0"/>
                </a:spcBef>
                <a:spcAft>
                  <a:spcPts val="0"/>
                </a:spcAft>
                <a:buClrTx/>
                <a:buSzTx/>
                <a:buFontTx/>
                <a:buNone/>
                <a:defRPr/>
              </a:pPr>
              <a:r>
                <a:rPr kumimoji="0" lang="id-ID" sz="3200" b="1"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Arial" panose="020B0604020202020204" pitchFamily="34" charset="0"/>
                  <a:sym typeface="方正宋刻本秀楷简体" panose="02000000000000000000" pitchFamily="2" charset="-122"/>
                </a:rPr>
                <a:t>120,890</a:t>
              </a:r>
              <a:endParaRPr kumimoji="0" lang="id-ID" sz="3200" b="1"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Arial" panose="020B0604020202020204" pitchFamily="34" charset="0"/>
                <a:sym typeface="方正宋刻本秀楷简体" panose="02000000000000000000" pitchFamily="2" charset="-122"/>
              </a:endParaRPr>
            </a:p>
          </p:txBody>
        </p:sp>
        <p:cxnSp>
          <p:nvCxnSpPr>
            <p:cNvPr id="23" name="Straight Connector 127"/>
            <p:cNvCxnSpPr/>
            <p:nvPr/>
          </p:nvCxnSpPr>
          <p:spPr>
            <a:xfrm>
              <a:off x="3825540" y="5250730"/>
              <a:ext cx="191364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4" name="TextBox 128"/>
            <p:cNvSpPr txBox="1"/>
            <p:nvPr/>
          </p:nvSpPr>
          <p:spPr>
            <a:xfrm>
              <a:off x="4074262" y="5327142"/>
              <a:ext cx="1416209" cy="338426"/>
            </a:xfrm>
            <a:prstGeom prst="rect">
              <a:avLst/>
            </a:prstGeom>
            <a:noFill/>
          </p:spPr>
          <p:txBody>
            <a:bodyPr wrap="none" rtlCol="0">
              <a:spAutoFit/>
            </a:bodyPr>
            <a:p>
              <a:pPr marL="0" marR="0" lvl="0" indent="0" algn="ctr" defTabSz="913765"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Arial" panose="020B0604020202020204" pitchFamily="34" charset="0"/>
                  <a:sym typeface="方正宋刻本秀楷简体" panose="02000000000000000000" pitchFamily="2" charset="-122"/>
                </a:rPr>
                <a:t>替换您的标题</a:t>
              </a:r>
              <a:endParaRPr kumimoji="0" lang="en-US" altLang="zh-CN" sz="1600" b="1"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Arial" panose="020B0604020202020204" pitchFamily="34" charset="0"/>
                <a:sym typeface="方正宋刻本秀楷简体" panose="02000000000000000000" pitchFamily="2" charset="-122"/>
              </a:endParaRPr>
            </a:p>
          </p:txBody>
        </p:sp>
      </p:grpSp>
      <p:graphicFrame>
        <p:nvGraphicFramePr>
          <p:cNvPr id="25" name="Chart 129"/>
          <p:cNvGraphicFramePr/>
          <p:nvPr/>
        </p:nvGraphicFramePr>
        <p:xfrm>
          <a:off x="6260850" y="2267217"/>
          <a:ext cx="2296766" cy="2179133"/>
        </p:xfrm>
        <a:graphic>
          <a:graphicData uri="http://schemas.openxmlformats.org/drawingml/2006/chart">
            <c:chart xmlns:c="http://schemas.openxmlformats.org/drawingml/2006/chart" xmlns:r="http://schemas.openxmlformats.org/officeDocument/2006/relationships" r:id="rId3"/>
          </a:graphicData>
        </a:graphic>
      </p:graphicFrame>
      <p:sp>
        <p:nvSpPr>
          <p:cNvPr id="26" name="Oval 130"/>
          <p:cNvSpPr/>
          <p:nvPr/>
        </p:nvSpPr>
        <p:spPr>
          <a:xfrm>
            <a:off x="7007092" y="2954515"/>
            <a:ext cx="804286" cy="804534"/>
          </a:xfrm>
          <a:prstGeom prst="ellipse">
            <a:avLst/>
          </a:pr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p>
            <a:pPr marL="0" marR="0" lvl="0" indent="0" algn="ctr" defTabSz="1218565" rtl="0" eaLnBrk="1" fontAlgn="auto" latinLnBrk="0" hangingPunct="1">
              <a:lnSpc>
                <a:spcPct val="130000"/>
              </a:lnSpc>
              <a:spcBef>
                <a:spcPts val="0"/>
              </a:spcBef>
              <a:spcAft>
                <a:spcPts val="0"/>
              </a:spcAft>
              <a:buClrTx/>
              <a:buSzTx/>
              <a:buFontTx/>
              <a:buNone/>
              <a:defRPr/>
            </a:pPr>
            <a:endParaRPr kumimoji="0" lang="id-ID" sz="2400" b="0" i="0" u="none" strike="noStrike" kern="1200" cap="none" spc="0" normalizeH="0" baseline="0" noProof="0">
              <a:ln>
                <a:noFill/>
              </a:ln>
              <a:solidFill>
                <a:schemeClr val="bg1"/>
              </a:solidFill>
              <a:effectLst/>
              <a:uLnTx/>
              <a:uFillTx/>
              <a:latin typeface="字体视界法棍体" panose="02010601030101010101" pitchFamily="2" charset="-122"/>
              <a:ea typeface="字体视界法棍体" panose="02010601030101010101" pitchFamily="2" charset="-122"/>
              <a:sym typeface="方正宋刻本秀楷简体" panose="02000000000000000000" pitchFamily="2" charset="-122"/>
            </a:endParaRPr>
          </a:p>
        </p:txBody>
      </p:sp>
      <p:sp>
        <p:nvSpPr>
          <p:cNvPr id="27" name="TextBox 131"/>
          <p:cNvSpPr txBox="1"/>
          <p:nvPr/>
        </p:nvSpPr>
        <p:spPr>
          <a:xfrm>
            <a:off x="7000702" y="3125950"/>
            <a:ext cx="756882" cy="461508"/>
          </a:xfrm>
          <a:prstGeom prst="rect">
            <a:avLst/>
          </a:prstGeom>
          <a:noFill/>
        </p:spPr>
        <p:txBody>
          <a:bodyPr wrap="none" lIns="91412" tIns="45706" rIns="91412" bIns="45706" rtlCol="0">
            <a:spAutoFit/>
          </a:bodyPr>
          <a:p>
            <a:pPr marL="0" marR="0" lvl="0" indent="0" algn="l" defTabSz="1218565" rtl="0" eaLnBrk="1" fontAlgn="auto" latinLnBrk="0" hangingPunct="1">
              <a:lnSpc>
                <a:spcPct val="100000"/>
              </a:lnSpc>
              <a:spcBef>
                <a:spcPts val="0"/>
              </a:spcBef>
              <a:spcAft>
                <a:spcPts val="0"/>
              </a:spcAft>
              <a:buClrTx/>
              <a:buSzTx/>
              <a:buFontTx/>
              <a:buNone/>
              <a:defRPr/>
            </a:pPr>
            <a:r>
              <a:rPr kumimoji="0" lang="id-ID" sz="24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Arial" panose="020B0604020202020204" pitchFamily="34" charset="0"/>
                <a:sym typeface="方正宋刻本秀楷简体" panose="02000000000000000000" pitchFamily="2" charset="-122"/>
              </a:rPr>
              <a:t>15%</a:t>
            </a:r>
            <a:endParaRPr kumimoji="0" lang="id-ID" sz="24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Arial" panose="020B0604020202020204" pitchFamily="34" charset="0"/>
              <a:sym typeface="方正宋刻本秀楷简体" panose="02000000000000000000" pitchFamily="2" charset="-122"/>
            </a:endParaRPr>
          </a:p>
        </p:txBody>
      </p:sp>
      <p:grpSp>
        <p:nvGrpSpPr>
          <p:cNvPr id="28" name="Group 132"/>
          <p:cNvGrpSpPr/>
          <p:nvPr/>
        </p:nvGrpSpPr>
        <p:grpSpPr>
          <a:xfrm>
            <a:off x="6452707" y="4389786"/>
            <a:ext cx="1913052" cy="1055860"/>
            <a:chOff x="6452818" y="4609707"/>
            <a:chExt cx="1913642" cy="1055861"/>
          </a:xfrm>
        </p:grpSpPr>
        <p:sp>
          <p:nvSpPr>
            <p:cNvPr id="29" name="TextBox 133"/>
            <p:cNvSpPr txBox="1"/>
            <p:nvPr/>
          </p:nvSpPr>
          <p:spPr>
            <a:xfrm>
              <a:off x="6804962" y="4609707"/>
              <a:ext cx="1209358" cy="584648"/>
            </a:xfrm>
            <a:prstGeom prst="rect">
              <a:avLst/>
            </a:prstGeom>
            <a:noFill/>
          </p:spPr>
          <p:txBody>
            <a:bodyPr wrap="none" rtlCol="0">
              <a:spAutoFit/>
            </a:bodyPr>
            <a:p>
              <a:pPr marL="0" marR="0" lvl="0" indent="0" algn="ctr" defTabSz="1218565" rtl="0" eaLnBrk="1" fontAlgn="auto" latinLnBrk="0" hangingPunct="1">
                <a:lnSpc>
                  <a:spcPct val="100000"/>
                </a:lnSpc>
                <a:spcBef>
                  <a:spcPts val="0"/>
                </a:spcBef>
                <a:spcAft>
                  <a:spcPts val="0"/>
                </a:spcAft>
                <a:buClrTx/>
                <a:buSzTx/>
                <a:buFontTx/>
                <a:buNone/>
                <a:defRPr/>
              </a:pPr>
              <a:r>
                <a:rPr kumimoji="0" lang="id-ID" sz="3200" b="1"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Arial" panose="020B0604020202020204" pitchFamily="34" charset="0"/>
                  <a:sym typeface="方正宋刻本秀楷简体" panose="02000000000000000000" pitchFamily="2" charset="-122"/>
                </a:rPr>
                <a:t>2,508</a:t>
              </a:r>
              <a:endParaRPr kumimoji="0" lang="id-ID" sz="3200" b="1"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Arial" panose="020B0604020202020204" pitchFamily="34" charset="0"/>
                <a:sym typeface="方正宋刻本秀楷简体" panose="02000000000000000000" pitchFamily="2" charset="-122"/>
              </a:endParaRPr>
            </a:p>
          </p:txBody>
        </p:sp>
        <p:cxnSp>
          <p:nvCxnSpPr>
            <p:cNvPr id="30" name="Straight Connector 134"/>
            <p:cNvCxnSpPr/>
            <p:nvPr/>
          </p:nvCxnSpPr>
          <p:spPr>
            <a:xfrm>
              <a:off x="6452818" y="5250730"/>
              <a:ext cx="191364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1" name="TextBox 135"/>
            <p:cNvSpPr txBox="1"/>
            <p:nvPr/>
          </p:nvSpPr>
          <p:spPr>
            <a:xfrm>
              <a:off x="6701541" y="5327142"/>
              <a:ext cx="1416209" cy="338426"/>
            </a:xfrm>
            <a:prstGeom prst="rect">
              <a:avLst/>
            </a:prstGeom>
            <a:noFill/>
          </p:spPr>
          <p:txBody>
            <a:bodyPr wrap="none" rtlCol="0">
              <a:spAutoFit/>
            </a:bodyPr>
            <a:p>
              <a:pPr marL="0" marR="0" lvl="0" indent="0" algn="ctr" defTabSz="913765"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Arial" panose="020B0604020202020204" pitchFamily="34" charset="0"/>
                  <a:sym typeface="方正宋刻本秀楷简体" panose="02000000000000000000" pitchFamily="2" charset="-122"/>
                </a:rPr>
                <a:t>替换您的标题</a:t>
              </a:r>
              <a:endParaRPr kumimoji="0" lang="en-US" altLang="zh-CN" sz="1600" b="1"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Arial" panose="020B0604020202020204" pitchFamily="34" charset="0"/>
                <a:sym typeface="方正宋刻本秀楷简体" panose="02000000000000000000" pitchFamily="2" charset="-122"/>
              </a:endParaRPr>
            </a:p>
          </p:txBody>
        </p:sp>
      </p:grpSp>
      <p:graphicFrame>
        <p:nvGraphicFramePr>
          <p:cNvPr id="32" name="Chart 136"/>
          <p:cNvGraphicFramePr/>
          <p:nvPr/>
        </p:nvGraphicFramePr>
        <p:xfrm>
          <a:off x="8888849" y="2267217"/>
          <a:ext cx="2296766" cy="2179133"/>
        </p:xfrm>
        <a:graphic>
          <a:graphicData uri="http://schemas.openxmlformats.org/drawingml/2006/chart">
            <c:chart xmlns:c="http://schemas.openxmlformats.org/drawingml/2006/chart" xmlns:r="http://schemas.openxmlformats.org/officeDocument/2006/relationships" r:id="rId4"/>
          </a:graphicData>
        </a:graphic>
      </p:graphicFrame>
      <p:sp>
        <p:nvSpPr>
          <p:cNvPr id="33" name="Oval 137"/>
          <p:cNvSpPr/>
          <p:nvPr/>
        </p:nvSpPr>
        <p:spPr>
          <a:xfrm>
            <a:off x="9635090" y="2954515"/>
            <a:ext cx="804286" cy="804534"/>
          </a:xfrm>
          <a:prstGeom prst="ellipse">
            <a:avLst/>
          </a:pr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p>
            <a:pPr marL="0" marR="0" lvl="0" indent="0" algn="ctr" defTabSz="1218565" rtl="0" eaLnBrk="1" fontAlgn="auto" latinLnBrk="0" hangingPunct="1">
              <a:lnSpc>
                <a:spcPct val="130000"/>
              </a:lnSpc>
              <a:spcBef>
                <a:spcPts val="0"/>
              </a:spcBef>
              <a:spcAft>
                <a:spcPts val="0"/>
              </a:spcAft>
              <a:buClrTx/>
              <a:buSzTx/>
              <a:buFontTx/>
              <a:buNone/>
              <a:defRPr/>
            </a:pPr>
            <a:endParaRPr kumimoji="0" lang="id-ID" sz="2400" b="0" i="0" u="none" strike="noStrike" kern="1200" cap="none" spc="0" normalizeH="0" baseline="0" noProof="0">
              <a:ln>
                <a:noFill/>
              </a:ln>
              <a:solidFill>
                <a:schemeClr val="bg1"/>
              </a:solidFill>
              <a:effectLst/>
              <a:uLnTx/>
              <a:uFillTx/>
              <a:latin typeface="字体视界法棍体" panose="02010601030101010101" pitchFamily="2" charset="-122"/>
              <a:ea typeface="字体视界法棍体" panose="02010601030101010101" pitchFamily="2" charset="-122"/>
              <a:sym typeface="方正宋刻本秀楷简体" panose="02000000000000000000" pitchFamily="2" charset="-122"/>
            </a:endParaRPr>
          </a:p>
        </p:txBody>
      </p:sp>
      <p:sp>
        <p:nvSpPr>
          <p:cNvPr id="34" name="TextBox 138"/>
          <p:cNvSpPr txBox="1"/>
          <p:nvPr/>
        </p:nvSpPr>
        <p:spPr>
          <a:xfrm>
            <a:off x="9655943" y="3125950"/>
            <a:ext cx="729630" cy="461508"/>
          </a:xfrm>
          <a:prstGeom prst="rect">
            <a:avLst/>
          </a:prstGeom>
          <a:noFill/>
        </p:spPr>
        <p:txBody>
          <a:bodyPr wrap="none" lIns="91412" tIns="45706" rIns="91412" bIns="45706" rtlCol="0">
            <a:spAutoFit/>
          </a:bodyPr>
          <a:p>
            <a:pPr marL="0" marR="0" lvl="0" indent="0" algn="l" defTabSz="1218565" rtl="0" eaLnBrk="1" fontAlgn="auto" latinLnBrk="0" hangingPunct="1">
              <a:lnSpc>
                <a:spcPct val="100000"/>
              </a:lnSpc>
              <a:spcBef>
                <a:spcPts val="0"/>
              </a:spcBef>
              <a:spcAft>
                <a:spcPts val="0"/>
              </a:spcAft>
              <a:buClrTx/>
              <a:buSzTx/>
              <a:buFontTx/>
              <a:buNone/>
              <a:defRPr/>
            </a:pPr>
            <a:r>
              <a:rPr kumimoji="0" lang="id-ID" sz="24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Arial" panose="020B0604020202020204" pitchFamily="34" charset="0"/>
                <a:sym typeface="方正宋刻本秀楷简体" panose="02000000000000000000" pitchFamily="2" charset="-122"/>
              </a:rPr>
              <a:t>69%</a:t>
            </a:r>
            <a:endParaRPr kumimoji="0" lang="id-ID" sz="2400" b="0"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Arial" panose="020B0604020202020204" pitchFamily="34" charset="0"/>
              <a:sym typeface="方正宋刻本秀楷简体" panose="02000000000000000000" pitchFamily="2" charset="-122"/>
            </a:endParaRPr>
          </a:p>
        </p:txBody>
      </p:sp>
      <p:grpSp>
        <p:nvGrpSpPr>
          <p:cNvPr id="35" name="Group 139"/>
          <p:cNvGrpSpPr/>
          <p:nvPr/>
        </p:nvGrpSpPr>
        <p:grpSpPr>
          <a:xfrm>
            <a:off x="9080706" y="4389786"/>
            <a:ext cx="1913052" cy="1055860"/>
            <a:chOff x="9081627" y="4609707"/>
            <a:chExt cx="1913642" cy="1055861"/>
          </a:xfrm>
        </p:grpSpPr>
        <p:sp>
          <p:nvSpPr>
            <p:cNvPr id="36" name="TextBox 140"/>
            <p:cNvSpPr txBox="1"/>
            <p:nvPr/>
          </p:nvSpPr>
          <p:spPr>
            <a:xfrm>
              <a:off x="9319921" y="4609707"/>
              <a:ext cx="1437055" cy="584648"/>
            </a:xfrm>
            <a:prstGeom prst="rect">
              <a:avLst/>
            </a:prstGeom>
            <a:noFill/>
          </p:spPr>
          <p:txBody>
            <a:bodyPr wrap="none" rtlCol="0">
              <a:spAutoFit/>
            </a:bodyPr>
            <a:p>
              <a:pPr marL="0" marR="0" lvl="0" indent="0" algn="ctr" defTabSz="1218565" rtl="0" eaLnBrk="1" fontAlgn="auto" latinLnBrk="0" hangingPunct="1">
                <a:lnSpc>
                  <a:spcPct val="100000"/>
                </a:lnSpc>
                <a:spcBef>
                  <a:spcPts val="0"/>
                </a:spcBef>
                <a:spcAft>
                  <a:spcPts val="0"/>
                </a:spcAft>
                <a:buClrTx/>
                <a:buSzTx/>
                <a:buFontTx/>
                <a:buNone/>
                <a:defRPr/>
              </a:pPr>
              <a:r>
                <a:rPr kumimoji="0" lang="id-ID" sz="3200" b="1"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Arial" panose="020B0604020202020204" pitchFamily="34" charset="0"/>
                  <a:sym typeface="方正宋刻本秀楷简体" panose="02000000000000000000" pitchFamily="2" charset="-122"/>
                </a:rPr>
                <a:t>75,600</a:t>
              </a:r>
              <a:endParaRPr kumimoji="0" lang="id-ID" sz="3200" b="1"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Arial" panose="020B0604020202020204" pitchFamily="34" charset="0"/>
                <a:sym typeface="方正宋刻本秀楷简体" panose="02000000000000000000" pitchFamily="2" charset="-122"/>
              </a:endParaRPr>
            </a:p>
          </p:txBody>
        </p:sp>
        <p:cxnSp>
          <p:nvCxnSpPr>
            <p:cNvPr id="37" name="Straight Connector 141"/>
            <p:cNvCxnSpPr/>
            <p:nvPr/>
          </p:nvCxnSpPr>
          <p:spPr>
            <a:xfrm>
              <a:off x="9081627" y="5250730"/>
              <a:ext cx="191364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8" name="TextBox 142"/>
            <p:cNvSpPr txBox="1"/>
            <p:nvPr/>
          </p:nvSpPr>
          <p:spPr>
            <a:xfrm>
              <a:off x="9330351" y="5327142"/>
              <a:ext cx="1416209" cy="338426"/>
            </a:xfrm>
            <a:prstGeom prst="rect">
              <a:avLst/>
            </a:prstGeom>
            <a:noFill/>
          </p:spPr>
          <p:txBody>
            <a:bodyPr wrap="none" rtlCol="0">
              <a:spAutoFit/>
            </a:bodyPr>
            <a:p>
              <a:pPr marL="0" marR="0" lvl="0" indent="0" algn="ctr" defTabSz="913765"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Arial" panose="020B0604020202020204" pitchFamily="34" charset="0"/>
                  <a:sym typeface="方正宋刻本秀楷简体" panose="02000000000000000000" pitchFamily="2" charset="-122"/>
                </a:rPr>
                <a:t>替换您的标题</a:t>
              </a:r>
              <a:endParaRPr kumimoji="0" lang="en-US" altLang="zh-CN" sz="1600" b="1" i="0" u="none" strike="noStrike" kern="1200" cap="none" spc="0" normalizeH="0" baseline="0" noProof="0" dirty="0">
                <a:ln>
                  <a:noFill/>
                </a:ln>
                <a:solidFill>
                  <a:schemeClr val="bg1"/>
                </a:solidFill>
                <a:effectLst/>
                <a:uLnTx/>
                <a:uFillTx/>
                <a:latin typeface="字体视界法棍体" panose="02010601030101010101" pitchFamily="2" charset="-122"/>
                <a:ea typeface="字体视界法棍体" panose="02010601030101010101" pitchFamily="2" charset="-122"/>
                <a:cs typeface="Arial" panose="020B0604020202020204" pitchFamily="34" charset="0"/>
                <a:sym typeface="方正宋刻本秀楷简体" panose="02000000000000000000"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wipe/>
      </p:transition>
    </mc:Choice>
    <mc:Fallback>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10" presetClass="entr" presetSubtype="0"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par>
                                <p:cTn id="33" presetID="10" presetClass="entr" presetSubtype="0"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par>
                                <p:cTn id="36" presetID="10" presetClass="entr" presetSubtype="0" fill="hold"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par>
                                <p:cTn id="45" presetID="10" presetClass="entr" presetSubtype="0" fill="hold"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childTnLst>
                                </p:cTn>
                              </p:par>
                              <p:par>
                                <p:cTn id="48" presetID="10" presetClass="entr" presetSubtype="0" fill="hold" nodeType="with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fade">
                                      <p:cBhvr>
                                        <p:cTn id="50" dur="500"/>
                                        <p:tgtEl>
                                          <p:spTgt spid="3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500"/>
                                        <p:tgtEl>
                                          <p:spTgt spid="3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fade">
                                      <p:cBhvr>
                                        <p:cTn id="56" dur="500"/>
                                        <p:tgtEl>
                                          <p:spTgt spid="34"/>
                                        </p:tgtEl>
                                      </p:cBhvr>
                                    </p:animEffect>
                                  </p:childTnLst>
                                </p:cTn>
                              </p:par>
                              <p:par>
                                <p:cTn id="57" presetID="10" presetClass="entr" presetSubtype="0" fill="hold" nodeType="with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fade">
                                      <p:cBhvr>
                                        <p:cTn id="5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9" grpId="0" animBg="1"/>
      <p:bldP spid="10" grpId="0"/>
      <p:bldP spid="19" grpId="0" animBg="1"/>
      <p:bldP spid="20" grpId="0"/>
      <p:bldP spid="26" grpId="0" animBg="1"/>
      <p:bldP spid="27" grpId="0"/>
      <p:bldP spid="33" grpId="0" animBg="1"/>
      <p:bldP spid="3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1">
            <a:extLst>
              <a:ext uri="{28A0092B-C50C-407E-A947-70E740481C1C}">
                <a14:useLocalDpi xmlns:a14="http://schemas.microsoft.com/office/drawing/2010/main" val="0"/>
              </a:ext>
            </a:extLst>
          </a:blip>
          <a:srcRect b="58050"/>
          <a:stretch>
            <a:fillRect/>
          </a:stretch>
        </p:blipFill>
        <p:spPr>
          <a:xfrm>
            <a:off x="-36094" y="0"/>
            <a:ext cx="12228094" cy="6858000"/>
          </a:xfrm>
          <a:prstGeom prst="rect">
            <a:avLst/>
          </a:prstGeom>
        </p:spPr>
      </p:pic>
      <p:sp>
        <p:nvSpPr>
          <p:cNvPr id="12" name="文本框 11"/>
          <p:cNvSpPr txBox="1"/>
          <p:nvPr/>
        </p:nvSpPr>
        <p:spPr>
          <a:xfrm>
            <a:off x="6479985" y="5868300"/>
            <a:ext cx="3301527" cy="369332"/>
          </a:xfrm>
          <a:prstGeom prst="rect">
            <a:avLst/>
          </a:prstGeom>
          <a:noFill/>
          <a:ln>
            <a:solidFill>
              <a:schemeClr val="bg1"/>
            </a:solidFill>
          </a:ln>
        </p:spPr>
        <p:txBody>
          <a:bodyPr wrap="square" rtlCol="0">
            <a:spAutoFit/>
          </a:bodyPr>
          <a:lstStyle/>
          <a:p>
            <a:pPr algn="ctr"/>
            <a:r>
              <a:rPr lang="zh-CN" altLang="en-US" dirty="0">
                <a:solidFill>
                  <a:schemeClr val="bg1"/>
                </a:solidFill>
                <a:effectLst>
                  <a:outerShdw blurRad="38100" dist="38100" dir="2700000" algn="tl">
                    <a:srgbClr val="000000">
                      <a:alpha val="43137"/>
                    </a:srgbClr>
                  </a:outerShdw>
                </a:effectLst>
                <a:cs typeface="+mn-ea"/>
                <a:sym typeface="+mn-lt"/>
              </a:rPr>
              <a:t>汇报人：</a:t>
            </a:r>
            <a:r>
              <a:rPr lang="en-US" altLang="zh-CN" dirty="0">
                <a:solidFill>
                  <a:schemeClr val="bg1"/>
                </a:solidFill>
                <a:effectLst>
                  <a:outerShdw blurRad="38100" dist="38100" dir="2700000" algn="tl">
                    <a:srgbClr val="000000">
                      <a:alpha val="43137"/>
                    </a:srgbClr>
                  </a:outerShdw>
                </a:effectLst>
                <a:cs typeface="+mn-ea"/>
                <a:sym typeface="+mn-lt"/>
              </a:rPr>
              <a:t>XXX   </a:t>
            </a:r>
            <a:r>
              <a:rPr lang="zh-CN" altLang="en-US" dirty="0">
                <a:solidFill>
                  <a:schemeClr val="bg1"/>
                </a:solidFill>
                <a:effectLst>
                  <a:outerShdw blurRad="38100" dist="38100" dir="2700000" algn="tl">
                    <a:srgbClr val="000000">
                      <a:alpha val="43137"/>
                    </a:srgbClr>
                  </a:outerShdw>
                </a:effectLst>
                <a:cs typeface="+mn-ea"/>
                <a:sym typeface="+mn-lt"/>
              </a:rPr>
              <a:t>时间：</a:t>
            </a:r>
            <a:r>
              <a:rPr lang="en-US" altLang="zh-CN" dirty="0">
                <a:solidFill>
                  <a:schemeClr val="bg1"/>
                </a:solidFill>
                <a:effectLst>
                  <a:outerShdw blurRad="38100" dist="38100" dir="2700000" algn="tl">
                    <a:srgbClr val="000000">
                      <a:alpha val="43137"/>
                    </a:srgbClr>
                  </a:outerShdw>
                </a:effectLst>
                <a:cs typeface="+mn-ea"/>
                <a:sym typeface="+mn-lt"/>
              </a:rPr>
              <a:t>20XX.XX</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13" name="椭圆 12"/>
          <p:cNvSpPr/>
          <p:nvPr/>
        </p:nvSpPr>
        <p:spPr>
          <a:xfrm>
            <a:off x="11736524" y="5109633"/>
            <a:ext cx="245359" cy="2453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4" name="椭圆 13"/>
          <p:cNvSpPr/>
          <p:nvPr/>
        </p:nvSpPr>
        <p:spPr>
          <a:xfrm>
            <a:off x="11736524" y="5475393"/>
            <a:ext cx="245359" cy="2453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5" name="椭圆 14"/>
          <p:cNvSpPr/>
          <p:nvPr/>
        </p:nvSpPr>
        <p:spPr>
          <a:xfrm>
            <a:off x="11736524" y="5841153"/>
            <a:ext cx="245359" cy="2453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6" name="椭圆 15"/>
          <p:cNvSpPr/>
          <p:nvPr/>
        </p:nvSpPr>
        <p:spPr>
          <a:xfrm>
            <a:off x="11736524" y="6206913"/>
            <a:ext cx="245359" cy="2453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7" name="矩形 16"/>
          <p:cNvSpPr/>
          <p:nvPr/>
        </p:nvSpPr>
        <p:spPr>
          <a:xfrm>
            <a:off x="9964229" y="953092"/>
            <a:ext cx="461665" cy="5253821"/>
          </a:xfrm>
          <a:prstGeom prst="rect">
            <a:avLst/>
          </a:prstGeom>
          <a:noFill/>
          <a:ln>
            <a:solidFill>
              <a:schemeClr val="bg1"/>
            </a:solidFill>
          </a:ln>
          <a:effectLst>
            <a:outerShdw blurRad="63500" sx="102000" sy="102000" algn="ctr" rotWithShape="0">
              <a:prstClr val="black">
                <a:alpha val="40000"/>
              </a:prstClr>
            </a:outerShdw>
          </a:effectLst>
        </p:spPr>
        <p:txBody>
          <a:bodyPr vert="eaVert" wrap="square">
            <a:spAutoFit/>
          </a:bodyPr>
          <a:lstStyle/>
          <a:p>
            <a:pPr algn="dist"/>
            <a:r>
              <a:rPr lang="zh-CN" altLang="en-US" dirty="0">
                <a:solidFill>
                  <a:schemeClr val="bg1"/>
                </a:solidFill>
                <a:effectLst>
                  <a:outerShdw blurRad="38100" dist="38100" dir="2700000" algn="tl">
                    <a:srgbClr val="000000">
                      <a:alpha val="43137"/>
                    </a:srgbClr>
                  </a:outerShdw>
                </a:effectLst>
                <a:cs typeface="+mn-ea"/>
                <a:sym typeface="+mn-lt"/>
              </a:rPr>
              <a:t>大学校园活动总结</a:t>
            </a:r>
            <a:r>
              <a:rPr lang="en-US" altLang="zh-CN" dirty="0">
                <a:solidFill>
                  <a:schemeClr val="bg1"/>
                </a:solidFill>
                <a:effectLst>
                  <a:outerShdw blurRad="38100" dist="38100" dir="2700000" algn="tl">
                    <a:srgbClr val="000000">
                      <a:alpha val="43137"/>
                    </a:srgbClr>
                  </a:outerShdw>
                </a:effectLst>
                <a:cs typeface="+mn-ea"/>
                <a:sym typeface="+mn-lt"/>
              </a:rPr>
              <a:t>PPT</a:t>
            </a:r>
            <a:r>
              <a:rPr lang="zh-CN" altLang="en-US" dirty="0">
                <a:solidFill>
                  <a:schemeClr val="bg1"/>
                </a:solidFill>
                <a:effectLst>
                  <a:outerShdw blurRad="38100" dist="38100" dir="2700000" algn="tl">
                    <a:srgbClr val="000000">
                      <a:alpha val="43137"/>
                    </a:srgbClr>
                  </a:outerShdw>
                </a:effectLst>
                <a:cs typeface="+mn-ea"/>
                <a:sym typeface="+mn-lt"/>
              </a:rPr>
              <a:t>模板 </a:t>
            </a:r>
            <a:endParaRPr lang="zh-CN" altLang="en-US" dirty="0">
              <a:solidFill>
                <a:schemeClr val="bg1"/>
              </a:solidFill>
              <a:effectLst>
                <a:outerShdw blurRad="38100" dist="38100" dir="2700000" algn="tl">
                  <a:srgbClr val="000000">
                    <a:alpha val="43137"/>
                  </a:srgbClr>
                </a:outerShdw>
              </a:effectLst>
              <a:cs typeface="+mn-ea"/>
              <a:sym typeface="+mn-lt"/>
            </a:endParaRPr>
          </a:p>
        </p:txBody>
      </p:sp>
      <p:pic>
        <p:nvPicPr>
          <p:cNvPr id="21" name="图片 20"/>
          <p:cNvPicPr>
            <a:picLocks noChangeAspect="1"/>
          </p:cNvPicPr>
          <p:nvPr/>
        </p:nvPicPr>
        <p:blipFill rotWithShape="1">
          <a:blip r:embed="rId2">
            <a:extLst>
              <a:ext uri="{28A0092B-C50C-407E-A947-70E740481C1C}">
                <a14:useLocalDpi xmlns:a14="http://schemas.microsoft.com/office/drawing/2010/main" val="0"/>
              </a:ext>
            </a:extLst>
          </a:blip>
          <a:srcRect r="48627" b="22587"/>
          <a:stretch>
            <a:fillRect/>
          </a:stretch>
        </p:blipFill>
        <p:spPr>
          <a:xfrm rot="5400000">
            <a:off x="1294948" y="-1331043"/>
            <a:ext cx="2646878" cy="5308965"/>
          </a:xfrm>
          <a:prstGeom prst="rect">
            <a:avLst/>
          </a:prstGeom>
        </p:spPr>
      </p:pic>
      <p:pic>
        <p:nvPicPr>
          <p:cNvPr id="22" name="图片 21"/>
          <p:cNvPicPr>
            <a:picLocks noChangeAspect="1"/>
          </p:cNvPicPr>
          <p:nvPr/>
        </p:nvPicPr>
        <p:blipFill rotWithShape="1">
          <a:blip r:embed="rId2">
            <a:extLst>
              <a:ext uri="{28A0092B-C50C-407E-A947-70E740481C1C}">
                <a14:useLocalDpi xmlns:a14="http://schemas.microsoft.com/office/drawing/2010/main" val="0"/>
              </a:ext>
            </a:extLst>
          </a:blip>
          <a:srcRect l="48434" t="-212" r="193" b="30925"/>
          <a:stretch>
            <a:fillRect/>
          </a:stretch>
        </p:blipFill>
        <p:spPr>
          <a:xfrm>
            <a:off x="9447728" y="72678"/>
            <a:ext cx="2646878" cy="4751628"/>
          </a:xfrm>
          <a:prstGeom prst="rect">
            <a:avLst/>
          </a:prstGeom>
        </p:spPr>
      </p:pic>
      <p:pic>
        <p:nvPicPr>
          <p:cNvPr id="23" name="1分40秒 ">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6313714" y="-735616"/>
            <a:ext cx="609600" cy="609600"/>
          </a:xfrm>
          <a:prstGeom prst="rect">
            <a:avLst/>
          </a:prstGeom>
        </p:spPr>
      </p:pic>
      <p:pic>
        <p:nvPicPr>
          <p:cNvPr id="2" name="图片 1" descr="预览图_千图网_编号35041300"/>
          <p:cNvPicPr>
            <a:picLocks noChangeAspect="1"/>
          </p:cNvPicPr>
          <p:nvPr/>
        </p:nvPicPr>
        <p:blipFill>
          <a:blip r:embed="rId6"/>
          <a:srcRect t="25126" r="10491" b="27273"/>
          <a:stretch>
            <a:fillRect/>
          </a:stretch>
        </p:blipFill>
        <p:spPr>
          <a:xfrm>
            <a:off x="-214630" y="727075"/>
            <a:ext cx="10077450" cy="5359400"/>
          </a:xfrm>
          <a:prstGeom prst="rect">
            <a:avLst/>
          </a:prstGeom>
        </p:spPr>
      </p:pic>
      <p:pic>
        <p:nvPicPr>
          <p:cNvPr id="3" name="图片 2" descr="图片1"/>
          <p:cNvPicPr>
            <a:picLocks noChangeAspect="1"/>
          </p:cNvPicPr>
          <p:nvPr/>
        </p:nvPicPr>
        <p:blipFill>
          <a:blip r:embed="rId7"/>
          <a:stretch>
            <a:fillRect/>
          </a:stretch>
        </p:blipFill>
        <p:spPr>
          <a:xfrm>
            <a:off x="10220325" y="0"/>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par>
                                <p:cTn id="7" presetID="16" presetClass="entr" presetSubtype="21" fill="hold" nodeType="withEffect">
                                  <p:stCondLst>
                                    <p:cond delay="0"/>
                                  </p:stCondLst>
                                  <p:childTnLst>
                                    <p:set>
                                      <p:cBhvr>
                                        <p:cTn id="8" dur="1" fill="hold">
                                          <p:stCondLst>
                                            <p:cond delay="0"/>
                                          </p:stCondLst>
                                        </p:cTn>
                                        <p:tgtEl>
                                          <p:spTgt spid="19"/>
                                        </p:tgtEl>
                                        <p:attrNameLst>
                                          <p:attrName>style.visibility</p:attrName>
                                        </p:attrNameLst>
                                      </p:cBhvr>
                                      <p:to>
                                        <p:strVal val="visible"/>
                                      </p:to>
                                    </p:set>
                                    <p:animEffect transition="in" filter="barn(inVertical)">
                                      <p:cBhvr>
                                        <p:cTn id="9" dur="500"/>
                                        <p:tgtEl>
                                          <p:spTgt spid="19"/>
                                        </p:tgtEl>
                                      </p:cBhvr>
                                    </p:animEffect>
                                  </p:childTnLst>
                                </p:cTn>
                              </p:par>
                              <p:par>
                                <p:cTn id="10" presetID="16" presetClass="entr" presetSubtype="21"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arn(inVertical)">
                                      <p:cBhvr>
                                        <p:cTn id="20" dur="500"/>
                                        <p:tgtEl>
                                          <p:spTgt spid="13"/>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barn(inVertical)">
                                      <p:cBhvr>
                                        <p:cTn id="23" dur="500"/>
                                        <p:tgtEl>
                                          <p:spTgt spid="14"/>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barn(inVertical)">
                                      <p:cBhvr>
                                        <p:cTn id="26" dur="500"/>
                                        <p:tgtEl>
                                          <p:spTgt spid="15"/>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barn(inVertical)">
                                      <p:cBhvr>
                                        <p:cTn id="29" dur="500"/>
                                        <p:tgtEl>
                                          <p:spTgt spid="16"/>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barn(inVertical)">
                                      <p:cBhvr>
                                        <p:cTn id="32" dur="500"/>
                                        <p:tgtEl>
                                          <p:spTgt spid="17"/>
                                        </p:tgtEl>
                                      </p:cBhvr>
                                    </p:animEffect>
                                  </p:childTnLst>
                                </p:cTn>
                              </p:par>
                              <p:par>
                                <p:cTn id="33" presetID="16" presetClass="entr" presetSubtype="21"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barn(inVertical)">
                                      <p:cBhvr>
                                        <p:cTn id="35" dur="500"/>
                                        <p:tgtEl>
                                          <p:spTgt spid="21"/>
                                        </p:tgtEl>
                                      </p:cBhvr>
                                    </p:animEffect>
                                  </p:childTnLst>
                                </p:cTn>
                              </p:par>
                              <p:par>
                                <p:cTn id="36" presetID="16" presetClass="entr" presetSubtype="21" fill="hold"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barn(inVertical)">
                                      <p:cBhvr>
                                        <p:cTn id="3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9" repeatCount="indefinite" fill="hold" display="0">
                  <p:stCondLst>
                    <p:cond delay="indefinite"/>
                  </p:stCondLst>
                  <p:endCondLst>
                    <p:cond evt="onStopAudio" delay="0">
                      <p:tgtEl>
                        <p:sldTgt/>
                      </p:tgtEl>
                    </p:cond>
                  </p:endCondLst>
                </p:cTn>
                <p:tgtEl>
                  <p:spTgt spid="23"/>
                </p:tgtEl>
              </p:cMediaNode>
            </p:audio>
          </p:childTnLst>
        </p:cTn>
      </p:par>
    </p:tnLst>
    <p:bldLst>
      <p:bldP spid="12" grpId="0" bldLvl="0" animBg="1"/>
      <p:bldP spid="13" grpId="0" bldLvl="0" animBg="1"/>
      <p:bldP spid="14" grpId="0" bldLvl="0" animBg="1"/>
      <p:bldP spid="15" grpId="0" bldLvl="0" animBg="1"/>
      <p:bldP spid="16" grpId="0" bldLvl="0" animBg="1"/>
      <p:bldP spid="17"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2"/>
          <p:cNvPicPr>
            <a:picLocks noChangeAspect="1"/>
          </p:cNvPicPr>
          <p:nvPr/>
        </p:nvPicPr>
        <p:blipFill>
          <a:blip r:embed="rId1"/>
          <a:stretch>
            <a:fillRect/>
          </a:stretch>
        </p:blipFill>
        <p:spPr>
          <a:xfrm>
            <a:off x="0" y="0"/>
            <a:ext cx="12350750" cy="69570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wipe/>
      </p:transition>
    </mc:Choice>
    <mc:Fallback>
      <p:transition spd="slow" advClick="0" advTm="0">
        <p:wipe/>
      </p:transition>
    </mc:Fallback>
  </mc:AlternateContent>
  <p:timing>
    <p:tnLst>
      <p:par>
        <p:cTn id="1" dur="indefinite" restart="never" nodeType="tmRoot"/>
      </p:par>
    </p:tnLst>
  </p:timing>
</p:sld>
</file>

<file path=ppt/tags/tag1.xml><?xml version="1.0" encoding="utf-8"?>
<p:tagLst xmlns:p="http://schemas.openxmlformats.org/presentationml/2006/main">
  <p:tag name="ISPRING_PRESENTATION_TITLE" val="9-1116-6大学校园活动总结PPT模板"/>
</p:tagLst>
</file>

<file path=ppt/theme/theme1.xml><?xml version="1.0" encoding="utf-8"?>
<a:theme xmlns:a="http://schemas.openxmlformats.org/drawingml/2006/main" name="AAAAAAAAAAAAAAAAAAAAAAAAAAA">
  <a:themeElements>
    <a:clrScheme name="自定义 1336">
      <a:dk1>
        <a:srgbClr val="FFFFFF"/>
      </a:dk1>
      <a:lt1>
        <a:sysClr val="window" lastClr="FFFFFF"/>
      </a:lt1>
      <a:dk2>
        <a:srgbClr val="FFFFFF"/>
      </a:dk2>
      <a:lt2>
        <a:srgbClr val="FFFFFF"/>
      </a:lt2>
      <a:accent1>
        <a:srgbClr val="D6A417"/>
      </a:accent1>
      <a:accent2>
        <a:srgbClr val="D6A417"/>
      </a:accent2>
      <a:accent3>
        <a:srgbClr val="D6A417"/>
      </a:accent3>
      <a:accent4>
        <a:srgbClr val="D6A417"/>
      </a:accent4>
      <a:accent5>
        <a:srgbClr val="D6A417"/>
      </a:accent5>
      <a:accent6>
        <a:srgbClr val="D6A417"/>
      </a:accent6>
      <a:hlink>
        <a:srgbClr val="0563C1"/>
      </a:hlink>
      <a:folHlink>
        <a:srgbClr val="954F72"/>
      </a:folHlink>
    </a:clrScheme>
    <a:fontScheme name="hxsvajjp">
      <a:majorFont>
        <a:latin typeface="zihun59hao-chuangcuhei"/>
        <a:ea typeface="zihun59hao-chuangcuhei"/>
        <a:cs typeface=""/>
      </a:majorFont>
      <a:minorFont>
        <a:latin typeface="zihun59hao-chuangcuhei"/>
        <a:ea typeface="zihun59hao-chuangcu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2851</Words>
  <Application>WPS 演示</Application>
  <PresentationFormat>宽屏</PresentationFormat>
  <Paragraphs>246</Paragraphs>
  <Slides>18</Slides>
  <Notes>26</Notes>
  <HiddenSlides>0</HiddenSlides>
  <MMClips>1</MMClips>
  <ScaleCrop>false</ScaleCrop>
  <HeadingPairs>
    <vt:vector size="6" baseType="variant">
      <vt:variant>
        <vt:lpstr>已用的字体</vt:lpstr>
      </vt:variant>
      <vt:variant>
        <vt:i4>26</vt:i4>
      </vt:variant>
      <vt:variant>
        <vt:lpstr>主题</vt:lpstr>
      </vt:variant>
      <vt:variant>
        <vt:i4>1</vt:i4>
      </vt:variant>
      <vt:variant>
        <vt:lpstr>幻灯片标题</vt:lpstr>
      </vt:variant>
      <vt:variant>
        <vt:i4>18</vt:i4>
      </vt:variant>
    </vt:vector>
  </HeadingPairs>
  <TitlesOfParts>
    <vt:vector size="45" baseType="lpstr">
      <vt:lpstr>Arial</vt:lpstr>
      <vt:lpstr>宋体</vt:lpstr>
      <vt:lpstr>Wingdings</vt:lpstr>
      <vt:lpstr>Lato Regular</vt:lpstr>
      <vt:lpstr>Lato Hairline</vt:lpstr>
      <vt:lpstr>Lato Light</vt:lpstr>
      <vt:lpstr>zihun59hao-chuangcuhei</vt:lpstr>
      <vt:lpstr>Segoe Print</vt:lpstr>
      <vt:lpstr>微软雅黑</vt:lpstr>
      <vt:lpstr>Arial Unicode MS</vt:lpstr>
      <vt:lpstr>等线</vt:lpstr>
      <vt:lpstr>字魂36号-正文宋楷</vt:lpstr>
      <vt:lpstr>Calibri</vt:lpstr>
      <vt:lpstr>仿宋_GB2312</vt:lpstr>
      <vt:lpstr>Impact</vt:lpstr>
      <vt:lpstr>仿宋</vt:lpstr>
      <vt:lpstr>汉仪夏日体W</vt:lpstr>
      <vt:lpstr>微软雅黑 Light</vt:lpstr>
      <vt:lpstr>思源黑体 Light</vt:lpstr>
      <vt:lpstr>黑体</vt:lpstr>
      <vt:lpstr>胖橘猫老师</vt:lpstr>
      <vt:lpstr>新宋体</vt:lpstr>
      <vt:lpstr>叶根友毛笔行书2.0版</vt:lpstr>
      <vt:lpstr>字体视界法棍体</vt:lpstr>
      <vt:lpstr>方正宋刻本秀楷简体</vt:lpstr>
      <vt:lpstr>Wide Latin</vt:lpstr>
      <vt:lpstr>AAAAAAAAAAAAAAAAAAAAAAAAAAA</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9-1116-6大学校园活动总结PPT模板</dc:title>
  <dc:creator>Administrator</dc:creator>
  <cp:lastModifiedBy>罗祉璇</cp:lastModifiedBy>
  <cp:revision>12</cp:revision>
  <dcterms:created xsi:type="dcterms:W3CDTF">2019-10-31T06:42:00Z</dcterms:created>
  <dcterms:modified xsi:type="dcterms:W3CDTF">2020-04-14T02:38:29Z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