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7" r:id="rId10"/>
    <p:sldId id="264" r:id="rId11"/>
    <p:sldId id="265" r:id="rId12"/>
    <p:sldId id="268" r:id="rId13"/>
    <p:sldId id="266" r:id="rId14"/>
    <p:sldId id="270" r:id="rId15"/>
    <p:sldId id="269" r:id="rId16"/>
    <p:sldId id="271" r:id="rId17"/>
    <p:sldId id="272" r:id="rId18"/>
    <p:sldId id="273" r:id="rId19"/>
    <p:sldId id="275" r:id="rId20"/>
    <p:sldId id="278" r:id="rId21"/>
    <p:sldId id="276" r:id="rId22"/>
    <p:sldId id="277" r:id="rId23"/>
    <p:sldId id="279" r:id="rId24"/>
    <p:sldId id="280" r:id="rId25"/>
    <p:sldId id="281" r:id="rId26"/>
    <p:sldId id="283" r:id="rId27"/>
    <p:sldId id="282" r:id="rId28"/>
    <p:sldId id="284" r:id="rId29"/>
    <p:sldId id="285" r:id="rId30"/>
    <p:sldId id="286" r:id="rId31"/>
    <p:sldId id="288"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3E55"/>
    <a:srgbClr val="01448B"/>
    <a:srgbClr val="172A88"/>
    <a:srgbClr val="C6C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p:cViewPr varScale="1">
        <p:scale>
          <a:sx n="58" d="100"/>
          <a:sy n="58" d="100"/>
        </p:scale>
        <p:origin x="138" y="378"/>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Sales</c:v>
                </c:pt>
              </c:strCache>
            </c:strRef>
          </c:tx>
          <c:spPr>
            <a:gradFill>
              <a:gsLst>
                <a:gs pos="0">
                  <a:srgbClr val="E30000"/>
                </a:gs>
                <a:gs pos="100000">
                  <a:srgbClr val="760303"/>
                </a:gs>
              </a:gsLst>
              <a:lin ang="5400000" scaled="0"/>
            </a:gradFill>
            <a:effectLst>
              <a:outerShdw blurRad="203200" dist="152400" dir="2700000" algn="tl" rotWithShape="0">
                <a:prstClr val="black">
                  <a:alpha val="60000"/>
                </a:prstClr>
              </a:outerShdw>
            </a:effectLst>
          </c:spPr>
          <c:dPt>
            <c:idx val="0"/>
            <c:bubble3D val="0"/>
            <c:spPr>
              <a:solidFill>
                <a:schemeClr val="accent1"/>
              </a:solidFill>
              <a:effectLst>
                <a:outerShdw blurRad="203200" dist="152400" dir="2700000" algn="tl" rotWithShape="0">
                  <a:prstClr val="black">
                    <a:alpha val="60000"/>
                  </a:prstClr>
                </a:outerShdw>
              </a:effectLst>
            </c:spPr>
            <c:extLst>
              <c:ext xmlns:c16="http://schemas.microsoft.com/office/drawing/2014/chart" uri="{C3380CC4-5D6E-409C-BE32-E72D297353CC}">
                <c16:uniqueId val="{00000001-B812-4EFA-8CC7-D39BA82CD628}"/>
              </c:ext>
            </c:extLst>
          </c:dPt>
          <c:dPt>
            <c:idx val="1"/>
            <c:bubble3D val="0"/>
            <c:spPr>
              <a:solidFill>
                <a:schemeClr val="accent2"/>
              </a:solidFill>
              <a:effectLst>
                <a:outerShdw blurRad="203200" dist="152400" dir="2700000" algn="tl" rotWithShape="0">
                  <a:prstClr val="black">
                    <a:alpha val="60000"/>
                  </a:prstClr>
                </a:outerShdw>
              </a:effectLst>
            </c:spPr>
            <c:extLst>
              <c:ext xmlns:c16="http://schemas.microsoft.com/office/drawing/2014/chart" uri="{C3380CC4-5D6E-409C-BE32-E72D297353CC}">
                <c16:uniqueId val="{00000003-B812-4EFA-8CC7-D39BA82CD628}"/>
              </c:ext>
            </c:extLst>
          </c:dPt>
          <c:dPt>
            <c:idx val="2"/>
            <c:bubble3D val="0"/>
            <c:spPr>
              <a:solidFill>
                <a:schemeClr val="accent3"/>
              </a:solidFill>
              <a:effectLst>
                <a:outerShdw blurRad="203200" dist="152400" dir="2700000" algn="tl" rotWithShape="0">
                  <a:prstClr val="black">
                    <a:alpha val="60000"/>
                  </a:prstClr>
                </a:outerShdw>
              </a:effectLst>
            </c:spPr>
            <c:extLst>
              <c:ext xmlns:c16="http://schemas.microsoft.com/office/drawing/2014/chart" uri="{C3380CC4-5D6E-409C-BE32-E72D297353CC}">
                <c16:uniqueId val="{00000005-B812-4EFA-8CC7-D39BA82CD628}"/>
              </c:ext>
            </c:extLst>
          </c:dPt>
          <c:dPt>
            <c:idx val="3"/>
            <c:bubble3D val="0"/>
            <c:spPr>
              <a:solidFill>
                <a:schemeClr val="accent4"/>
              </a:solidFill>
              <a:effectLst>
                <a:outerShdw blurRad="203200" dist="152400" dir="2700000" algn="tl" rotWithShape="0">
                  <a:prstClr val="black">
                    <a:alpha val="60000"/>
                  </a:prstClr>
                </a:outerShdw>
              </a:effectLst>
            </c:spPr>
            <c:extLst>
              <c:ext xmlns:c16="http://schemas.microsoft.com/office/drawing/2014/chart" uri="{C3380CC4-5D6E-409C-BE32-E72D297353CC}">
                <c16:uniqueId val="{00000007-B812-4EFA-8CC7-D39BA82CD628}"/>
              </c:ext>
            </c:extLst>
          </c:dPt>
          <c:cat>
            <c:strRef>
              <c:f>Sheet1!$A$2:$A$5</c:f>
              <c:strCache>
                <c:ptCount val="4"/>
                <c:pt idx="0">
                  <c:v>数据1</c:v>
                </c:pt>
                <c:pt idx="1">
                  <c:v>数据2</c:v>
                </c:pt>
                <c:pt idx="2">
                  <c:v>数据3</c:v>
                </c:pt>
                <c:pt idx="3">
                  <c:v>数据4</c:v>
                </c:pt>
              </c:strCache>
            </c:strRef>
          </c:cat>
          <c:val>
            <c:numRef>
              <c:f>Sheet1!$B$2:$B$5</c:f>
              <c:numCache>
                <c:formatCode>General</c:formatCode>
                <c:ptCount val="4"/>
                <c:pt idx="0">
                  <c:v>36</c:v>
                </c:pt>
                <c:pt idx="1">
                  <c:v>28</c:v>
                </c:pt>
                <c:pt idx="2">
                  <c:v>20</c:v>
                </c:pt>
                <c:pt idx="3">
                  <c:v>16</c:v>
                </c:pt>
              </c:numCache>
            </c:numRef>
          </c:val>
          <c:extLst>
            <c:ext xmlns:c16="http://schemas.microsoft.com/office/drawing/2014/chart" uri="{C3380CC4-5D6E-409C-BE32-E72D297353CC}">
              <c16:uniqueId val="{00000008-B812-4EFA-8CC7-D39BA82CD628}"/>
            </c:ext>
          </c:extLst>
        </c:ser>
        <c:dLbls>
          <c:showLegendKey val="0"/>
          <c:showVal val="0"/>
          <c:showCatName val="0"/>
          <c:showSerName val="0"/>
          <c:showPercent val="0"/>
          <c:showBubbleSize val="0"/>
          <c:showLeaderLines val="1"/>
        </c:dLbls>
        <c:firstSliceAng val="0"/>
        <c:holeSize val="56"/>
      </c:doughnutChart>
    </c:plotArea>
    <c:legend>
      <c:legendPos val="b"/>
      <c:legendEntry>
        <c:idx val="0"/>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charset="-122"/>
                <a:cs typeface="Lato Regular"/>
              </a:defRPr>
            </a:pPr>
            <a:endParaRPr lang="zh-CN"/>
          </a:p>
        </c:txPr>
      </c:legendEntry>
      <c:legendEntry>
        <c:idx val="1"/>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charset="-122"/>
                <a:cs typeface="Lato Regular"/>
              </a:defRPr>
            </a:pPr>
            <a:endParaRPr lang="zh-CN"/>
          </a:p>
        </c:txPr>
      </c:legendEntry>
      <c:legendEntry>
        <c:idx val="2"/>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charset="-122"/>
                <a:cs typeface="Lato Regular"/>
              </a:defRPr>
            </a:pPr>
            <a:endParaRPr lang="zh-CN"/>
          </a:p>
        </c:txPr>
      </c:legendEntry>
      <c:legendEntry>
        <c:idx val="3"/>
        <c:txPr>
          <a:bodyPr rot="0" spcFirstLastPara="0" vertOverflow="ellipsis" vert="horz" wrap="square" anchor="ctr" anchorCtr="1"/>
          <a:lstStyle/>
          <a:p>
            <a:pPr>
              <a:defRPr lang="zh-CN" sz="1600" b="0" i="0" u="none" strike="noStrike" kern="1200" baseline="0">
                <a:solidFill>
                  <a:schemeClr val="tx1"/>
                </a:solidFill>
                <a:latin typeface="微软雅黑" panose="020B0503020204020204" charset="-122"/>
                <a:ea typeface="微软雅黑" panose="020B0503020204020204" charset="-122"/>
                <a:cs typeface="Lato Regular"/>
              </a:defRPr>
            </a:pPr>
            <a:endParaRPr lang="zh-CN"/>
          </a:p>
        </c:txPr>
      </c:legendEntry>
      <c:overlay val="0"/>
      <c:txPr>
        <a:bodyPr rot="0" spcFirstLastPara="0" vertOverflow="ellipsis" vert="horz" wrap="square" anchor="ctr" anchorCtr="1"/>
        <a:lstStyle/>
        <a:p>
          <a:pPr>
            <a:defRPr lang="zh-CN" sz="1600" b="0" i="0" u="none" strike="noStrike" kern="1200" baseline="0">
              <a:solidFill>
                <a:schemeClr val="tx1"/>
              </a:solidFill>
              <a:latin typeface="Lato Regular"/>
              <a:ea typeface="微软雅黑" panose="020B0503020204020204" charset="-122"/>
              <a:cs typeface="Lato Regular"/>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894A7-487C-4BAA-B209-6EBC1F7C1708}" type="datetimeFigureOut">
              <a:rPr lang="zh-CN" altLang="en-US" smtClean="0"/>
              <a:t>2018/2/24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33F711-DE4A-4E96-B6FE-F5B86694CFA7}" type="slidenum">
              <a:rPr lang="zh-CN" altLang="en-US" smtClean="0"/>
              <a:t>‹#›</a:t>
            </a:fld>
            <a:endParaRPr lang="zh-CN" altLang="en-US"/>
          </a:p>
        </p:txBody>
      </p:sp>
    </p:spTree>
    <p:extLst>
      <p:ext uri="{BB962C8B-B14F-4D97-AF65-F5344CB8AC3E}">
        <p14:creationId xmlns:p14="http://schemas.microsoft.com/office/powerpoint/2010/main" val="2314373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a:t>
            </a:fld>
            <a:endParaRPr lang="zh-CN" altLang="en-US"/>
          </a:p>
        </p:txBody>
      </p:sp>
    </p:spTree>
    <p:extLst>
      <p:ext uri="{BB962C8B-B14F-4D97-AF65-F5344CB8AC3E}">
        <p14:creationId xmlns:p14="http://schemas.microsoft.com/office/powerpoint/2010/main" val="355454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a:t>
            </a:fld>
            <a:endParaRPr lang="zh-CN" altLang="en-US"/>
          </a:p>
        </p:txBody>
      </p:sp>
    </p:spTree>
    <p:extLst>
      <p:ext uri="{BB962C8B-B14F-4D97-AF65-F5344CB8AC3E}">
        <p14:creationId xmlns:p14="http://schemas.microsoft.com/office/powerpoint/2010/main" val="2828309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3</a:t>
            </a:fld>
            <a:endParaRPr lang="zh-CN" altLang="en-US"/>
          </a:p>
        </p:txBody>
      </p:sp>
    </p:spTree>
    <p:extLst>
      <p:ext uri="{BB962C8B-B14F-4D97-AF65-F5344CB8AC3E}">
        <p14:creationId xmlns:p14="http://schemas.microsoft.com/office/powerpoint/2010/main" val="4268928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4</a:t>
            </a:fld>
            <a:endParaRPr lang="zh-CN" altLang="en-US"/>
          </a:p>
        </p:txBody>
      </p:sp>
    </p:spTree>
    <p:extLst>
      <p:ext uri="{BB962C8B-B14F-4D97-AF65-F5344CB8AC3E}">
        <p14:creationId xmlns:p14="http://schemas.microsoft.com/office/powerpoint/2010/main" val="373003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5</a:t>
            </a:fld>
            <a:endParaRPr lang="zh-CN" altLang="en-US"/>
          </a:p>
        </p:txBody>
      </p:sp>
    </p:spTree>
    <p:extLst>
      <p:ext uri="{BB962C8B-B14F-4D97-AF65-F5344CB8AC3E}">
        <p14:creationId xmlns:p14="http://schemas.microsoft.com/office/powerpoint/2010/main" val="3247240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6</a:t>
            </a:fld>
            <a:endParaRPr lang="zh-CN" altLang="en-US"/>
          </a:p>
        </p:txBody>
      </p:sp>
    </p:spTree>
    <p:extLst>
      <p:ext uri="{BB962C8B-B14F-4D97-AF65-F5344CB8AC3E}">
        <p14:creationId xmlns:p14="http://schemas.microsoft.com/office/powerpoint/2010/main" val="301709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7</a:t>
            </a:fld>
            <a:endParaRPr lang="zh-CN" altLang="en-US"/>
          </a:p>
        </p:txBody>
      </p:sp>
    </p:spTree>
    <p:extLst>
      <p:ext uri="{BB962C8B-B14F-4D97-AF65-F5344CB8AC3E}">
        <p14:creationId xmlns:p14="http://schemas.microsoft.com/office/powerpoint/2010/main" val="3454806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8</a:t>
            </a:fld>
            <a:endParaRPr lang="zh-CN" altLang="en-US"/>
          </a:p>
        </p:txBody>
      </p:sp>
    </p:spTree>
    <p:extLst>
      <p:ext uri="{BB962C8B-B14F-4D97-AF65-F5344CB8AC3E}">
        <p14:creationId xmlns:p14="http://schemas.microsoft.com/office/powerpoint/2010/main" val="4275136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9</a:t>
            </a:fld>
            <a:endParaRPr lang="zh-CN" altLang="en-US"/>
          </a:p>
        </p:txBody>
      </p:sp>
    </p:spTree>
    <p:extLst>
      <p:ext uri="{BB962C8B-B14F-4D97-AF65-F5344CB8AC3E}">
        <p14:creationId xmlns:p14="http://schemas.microsoft.com/office/powerpoint/2010/main" val="2032642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10</a:t>
            </a:fld>
            <a:endParaRPr lang="zh-CN" altLang="en-US"/>
          </a:p>
        </p:txBody>
      </p:sp>
    </p:spTree>
    <p:extLst>
      <p:ext uri="{BB962C8B-B14F-4D97-AF65-F5344CB8AC3E}">
        <p14:creationId xmlns:p14="http://schemas.microsoft.com/office/powerpoint/2010/main" val="3891245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11</a:t>
            </a:fld>
            <a:endParaRPr lang="zh-CN" altLang="en-US"/>
          </a:p>
        </p:txBody>
      </p:sp>
    </p:spTree>
    <p:extLst>
      <p:ext uri="{BB962C8B-B14F-4D97-AF65-F5344CB8AC3E}">
        <p14:creationId xmlns:p14="http://schemas.microsoft.com/office/powerpoint/2010/main" val="4211362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12</a:t>
            </a:fld>
            <a:endParaRPr lang="zh-CN" altLang="en-US"/>
          </a:p>
        </p:txBody>
      </p:sp>
    </p:spTree>
    <p:extLst>
      <p:ext uri="{BB962C8B-B14F-4D97-AF65-F5344CB8AC3E}">
        <p14:creationId xmlns:p14="http://schemas.microsoft.com/office/powerpoint/2010/main" val="1261624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13</a:t>
            </a:fld>
            <a:endParaRPr lang="zh-CN" altLang="en-US"/>
          </a:p>
        </p:txBody>
      </p:sp>
    </p:spTree>
    <p:extLst>
      <p:ext uri="{BB962C8B-B14F-4D97-AF65-F5344CB8AC3E}">
        <p14:creationId xmlns:p14="http://schemas.microsoft.com/office/powerpoint/2010/main" val="1078003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14</a:t>
            </a:fld>
            <a:endParaRPr lang="zh-CN" altLang="en-US"/>
          </a:p>
        </p:txBody>
      </p:sp>
    </p:spTree>
    <p:extLst>
      <p:ext uri="{BB962C8B-B14F-4D97-AF65-F5344CB8AC3E}">
        <p14:creationId xmlns:p14="http://schemas.microsoft.com/office/powerpoint/2010/main" val="2938231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15</a:t>
            </a:fld>
            <a:endParaRPr lang="zh-CN" altLang="en-US"/>
          </a:p>
        </p:txBody>
      </p:sp>
    </p:spTree>
    <p:extLst>
      <p:ext uri="{BB962C8B-B14F-4D97-AF65-F5344CB8AC3E}">
        <p14:creationId xmlns:p14="http://schemas.microsoft.com/office/powerpoint/2010/main" val="1599009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16</a:t>
            </a:fld>
            <a:endParaRPr lang="zh-CN" altLang="en-US"/>
          </a:p>
        </p:txBody>
      </p:sp>
    </p:spTree>
    <p:extLst>
      <p:ext uri="{BB962C8B-B14F-4D97-AF65-F5344CB8AC3E}">
        <p14:creationId xmlns:p14="http://schemas.microsoft.com/office/powerpoint/2010/main" val="868042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17</a:t>
            </a:fld>
            <a:endParaRPr lang="zh-CN" altLang="en-US"/>
          </a:p>
        </p:txBody>
      </p:sp>
    </p:spTree>
    <p:extLst>
      <p:ext uri="{BB962C8B-B14F-4D97-AF65-F5344CB8AC3E}">
        <p14:creationId xmlns:p14="http://schemas.microsoft.com/office/powerpoint/2010/main" val="117030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18</a:t>
            </a:fld>
            <a:endParaRPr lang="zh-CN" altLang="en-US"/>
          </a:p>
        </p:txBody>
      </p:sp>
    </p:spTree>
    <p:extLst>
      <p:ext uri="{BB962C8B-B14F-4D97-AF65-F5344CB8AC3E}">
        <p14:creationId xmlns:p14="http://schemas.microsoft.com/office/powerpoint/2010/main" val="891368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19</a:t>
            </a:fld>
            <a:endParaRPr lang="zh-CN" altLang="en-US"/>
          </a:p>
        </p:txBody>
      </p:sp>
    </p:spTree>
    <p:extLst>
      <p:ext uri="{BB962C8B-B14F-4D97-AF65-F5344CB8AC3E}">
        <p14:creationId xmlns:p14="http://schemas.microsoft.com/office/powerpoint/2010/main" val="3993053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20</a:t>
            </a:fld>
            <a:endParaRPr lang="zh-CN" altLang="en-US"/>
          </a:p>
        </p:txBody>
      </p:sp>
    </p:spTree>
    <p:extLst>
      <p:ext uri="{BB962C8B-B14F-4D97-AF65-F5344CB8AC3E}">
        <p14:creationId xmlns:p14="http://schemas.microsoft.com/office/powerpoint/2010/main" val="1399246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21</a:t>
            </a:fld>
            <a:endParaRPr lang="zh-CN" altLang="en-US"/>
          </a:p>
        </p:txBody>
      </p:sp>
    </p:spTree>
    <p:extLst>
      <p:ext uri="{BB962C8B-B14F-4D97-AF65-F5344CB8AC3E}">
        <p14:creationId xmlns:p14="http://schemas.microsoft.com/office/powerpoint/2010/main" val="4177438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22</a:t>
            </a:fld>
            <a:endParaRPr lang="zh-CN" altLang="en-US"/>
          </a:p>
        </p:txBody>
      </p:sp>
    </p:spTree>
    <p:extLst>
      <p:ext uri="{BB962C8B-B14F-4D97-AF65-F5344CB8AC3E}">
        <p14:creationId xmlns:p14="http://schemas.microsoft.com/office/powerpoint/2010/main" val="654522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23</a:t>
            </a:fld>
            <a:endParaRPr lang="zh-CN" altLang="en-US"/>
          </a:p>
        </p:txBody>
      </p:sp>
    </p:spTree>
    <p:extLst>
      <p:ext uri="{BB962C8B-B14F-4D97-AF65-F5344CB8AC3E}">
        <p14:creationId xmlns:p14="http://schemas.microsoft.com/office/powerpoint/2010/main" val="3626978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24</a:t>
            </a:fld>
            <a:endParaRPr lang="zh-CN" altLang="en-US"/>
          </a:p>
        </p:txBody>
      </p:sp>
    </p:spTree>
    <p:extLst>
      <p:ext uri="{BB962C8B-B14F-4D97-AF65-F5344CB8AC3E}">
        <p14:creationId xmlns:p14="http://schemas.microsoft.com/office/powerpoint/2010/main" val="361344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25</a:t>
            </a:fld>
            <a:endParaRPr lang="zh-CN" altLang="en-US"/>
          </a:p>
        </p:txBody>
      </p:sp>
    </p:spTree>
    <p:extLst>
      <p:ext uri="{BB962C8B-B14F-4D97-AF65-F5344CB8AC3E}">
        <p14:creationId xmlns:p14="http://schemas.microsoft.com/office/powerpoint/2010/main" val="29526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26</a:t>
            </a:fld>
            <a:endParaRPr lang="zh-CN" altLang="en-US"/>
          </a:p>
        </p:txBody>
      </p:sp>
    </p:spTree>
    <p:extLst>
      <p:ext uri="{BB962C8B-B14F-4D97-AF65-F5344CB8AC3E}">
        <p14:creationId xmlns:p14="http://schemas.microsoft.com/office/powerpoint/2010/main" val="303507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27</a:t>
            </a:fld>
            <a:endParaRPr lang="zh-CN" altLang="en-US"/>
          </a:p>
        </p:txBody>
      </p:sp>
    </p:spTree>
    <p:extLst>
      <p:ext uri="{BB962C8B-B14F-4D97-AF65-F5344CB8AC3E}">
        <p14:creationId xmlns:p14="http://schemas.microsoft.com/office/powerpoint/2010/main" val="1913044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28</a:t>
            </a:fld>
            <a:endParaRPr lang="zh-CN" altLang="en-US"/>
          </a:p>
        </p:txBody>
      </p:sp>
    </p:spTree>
    <p:extLst>
      <p:ext uri="{BB962C8B-B14F-4D97-AF65-F5344CB8AC3E}">
        <p14:creationId xmlns:p14="http://schemas.microsoft.com/office/powerpoint/2010/main" val="14356599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29</a:t>
            </a:fld>
            <a:endParaRPr lang="zh-CN" altLang="en-US"/>
          </a:p>
        </p:txBody>
      </p:sp>
    </p:spTree>
    <p:extLst>
      <p:ext uri="{BB962C8B-B14F-4D97-AF65-F5344CB8AC3E}">
        <p14:creationId xmlns:p14="http://schemas.microsoft.com/office/powerpoint/2010/main" val="4153677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30</a:t>
            </a:fld>
            <a:endParaRPr lang="zh-CN" altLang="en-US"/>
          </a:p>
        </p:txBody>
      </p:sp>
    </p:spTree>
    <p:extLst>
      <p:ext uri="{BB962C8B-B14F-4D97-AF65-F5344CB8AC3E}">
        <p14:creationId xmlns:p14="http://schemas.microsoft.com/office/powerpoint/2010/main" val="1509101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33F711-DE4A-4E96-B6FE-F5B86694CFA7}" type="slidenum">
              <a:rPr lang="zh-CN" altLang="en-US" smtClean="0"/>
              <a:t>31</a:t>
            </a:fld>
            <a:endParaRPr lang="zh-CN" altLang="en-US"/>
          </a:p>
        </p:txBody>
      </p:sp>
    </p:spTree>
    <p:extLst>
      <p:ext uri="{BB962C8B-B14F-4D97-AF65-F5344CB8AC3E}">
        <p14:creationId xmlns:p14="http://schemas.microsoft.com/office/powerpoint/2010/main" val="405757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143228212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127839922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37909687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339735725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424948456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411604921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9015" y="-2664985"/>
            <a:ext cx="6853969" cy="12192002"/>
          </a:xfrm>
          <a:prstGeom prst="rect">
            <a:avLst/>
          </a:prstGeom>
        </p:spPr>
      </p:pic>
    </p:spTree>
    <p:extLst>
      <p:ext uri="{BB962C8B-B14F-4D97-AF65-F5344CB8AC3E}">
        <p14:creationId xmlns:p14="http://schemas.microsoft.com/office/powerpoint/2010/main" val="200909260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173595769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206676960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326835213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65162962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238760" y="6356351"/>
            <a:ext cx="2743200" cy="365125"/>
          </a:xfrm>
          <a:prstGeom prst="rect">
            <a:avLst/>
          </a:prstGeom>
        </p:spPr>
        <p:txBody>
          <a:bodyPr/>
          <a:lstStyle>
            <a:lvl1pPr>
              <a:defRPr>
                <a:solidFill>
                  <a:schemeClr val="bg1">
                    <a:lumMod val="50000"/>
                  </a:schemeClr>
                </a:solidFill>
              </a:defRPr>
            </a:lvl1pPr>
          </a:lstStyle>
          <a:p>
            <a:fld id="{E6977EA0-6B58-44B6-A277-A3996B038AF8}" type="datetimeFigureOut">
              <a:rPr lang="zh-CN" altLang="en-US" smtClean="0"/>
              <a:pPr/>
              <a:t>2018/2/24</a:t>
            </a:fld>
            <a:endParaRPr lang="zh-CN" altLang="en-US" dirty="0"/>
          </a:p>
        </p:txBody>
      </p:sp>
      <p:sp>
        <p:nvSpPr>
          <p:cNvPr id="6" name="灯片编号占位符 5"/>
          <p:cNvSpPr>
            <a:spLocks noGrp="1"/>
          </p:cNvSpPr>
          <p:nvPr>
            <p:ph type="sldNum" sz="quarter" idx="12"/>
          </p:nvPr>
        </p:nvSpPr>
        <p:spPr>
          <a:xfrm>
            <a:off x="11816080" y="6583679"/>
            <a:ext cx="378037" cy="270510"/>
          </a:xfrm>
          <a:prstGeom prst="rect">
            <a:avLst/>
          </a:prstGeom>
          <a:solidFill>
            <a:srgbClr val="276F63"/>
          </a:solidFill>
        </p:spPr>
        <p:txBody>
          <a:bodyPr/>
          <a:lstStyle>
            <a:lvl1pPr>
              <a:defRPr>
                <a:solidFill>
                  <a:schemeClr val="bg1"/>
                </a:solidFill>
              </a:defRPr>
            </a:lvl1pPr>
          </a:lstStyle>
          <a:p>
            <a:fld id="{ED2F8460-9162-41DE-BEC4-3E40E1882482}" type="slidenum">
              <a:rPr lang="zh-CN" altLang="en-US" smtClean="0"/>
              <a:pPr/>
              <a:t>‹#›</a:t>
            </a:fld>
            <a:endParaRPr lang="zh-CN" altLang="en-US" dirty="0"/>
          </a:p>
        </p:txBody>
      </p:sp>
      <p:sp>
        <p:nvSpPr>
          <p:cNvPr id="10" name="矩形 5"/>
          <p:cNvSpPr>
            <a:spLocks/>
          </p:cNvSpPr>
          <p:nvPr userDrawn="1"/>
        </p:nvSpPr>
        <p:spPr bwMode="auto">
          <a:xfrm>
            <a:off x="2" y="-12699"/>
            <a:ext cx="717551" cy="537633"/>
          </a:xfrm>
          <a:custGeom>
            <a:avLst/>
            <a:gdLst>
              <a:gd name="T0" fmla="*/ 0 w 537528"/>
              <a:gd name="T1" fmla="*/ 10160 h 403652"/>
              <a:gd name="T2" fmla="*/ 537528 w 537528"/>
              <a:gd name="T3" fmla="*/ 0 h 403652"/>
              <a:gd name="T4" fmla="*/ 395288 w 537528"/>
              <a:gd name="T5" fmla="*/ 403652 h 403652"/>
              <a:gd name="T6" fmla="*/ 0 w 537528"/>
              <a:gd name="T7" fmla="*/ 403652 h 403652"/>
              <a:gd name="T8" fmla="*/ 0 w 537528"/>
              <a:gd name="T9" fmla="*/ 10160 h 4036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7528" h="403652">
                <a:moveTo>
                  <a:pt x="0" y="10160"/>
                </a:moveTo>
                <a:lnTo>
                  <a:pt x="537528" y="0"/>
                </a:lnTo>
                <a:lnTo>
                  <a:pt x="395288" y="403652"/>
                </a:lnTo>
                <a:lnTo>
                  <a:pt x="0" y="403652"/>
                </a:lnTo>
                <a:lnTo>
                  <a:pt x="0" y="10160"/>
                </a:lnTo>
                <a:close/>
              </a:path>
            </a:pathLst>
          </a:custGeom>
          <a:solidFill>
            <a:srgbClr val="11607E"/>
          </a:solidFill>
          <a:ln>
            <a:noFill/>
          </a:ln>
          <a:extLst/>
        </p:spPr>
        <p:txBody>
          <a:bodyPr/>
          <a:lstStyle/>
          <a:p>
            <a:endParaRPr lang="zh-CN" altLang="en-US" sz="2400"/>
          </a:p>
        </p:txBody>
      </p:sp>
    </p:spTree>
    <p:extLst>
      <p:ext uri="{BB962C8B-B14F-4D97-AF65-F5344CB8AC3E}">
        <p14:creationId xmlns:p14="http://schemas.microsoft.com/office/powerpoint/2010/main" val="234425374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238760" y="6356351"/>
            <a:ext cx="2743200" cy="365125"/>
          </a:xfrm>
          <a:prstGeom prst="rect">
            <a:avLst/>
          </a:prstGeom>
        </p:spPr>
        <p:txBody>
          <a:bodyPr/>
          <a:lstStyle>
            <a:lvl1pPr>
              <a:defRPr>
                <a:solidFill>
                  <a:schemeClr val="bg1">
                    <a:lumMod val="50000"/>
                  </a:schemeClr>
                </a:solidFill>
              </a:defRPr>
            </a:lvl1pPr>
          </a:lstStyle>
          <a:p>
            <a:fld id="{E6977EA0-6B58-44B6-A277-A3996B038AF8}" type="datetimeFigureOut">
              <a:rPr lang="zh-CN" altLang="en-US" smtClean="0"/>
              <a:pPr/>
              <a:t>2018/2/24</a:t>
            </a:fld>
            <a:endParaRPr lang="zh-CN" altLang="en-US" dirty="0"/>
          </a:p>
        </p:txBody>
      </p:sp>
      <p:sp>
        <p:nvSpPr>
          <p:cNvPr id="6" name="灯片编号占位符 5"/>
          <p:cNvSpPr>
            <a:spLocks noGrp="1"/>
          </p:cNvSpPr>
          <p:nvPr>
            <p:ph type="sldNum" sz="quarter" idx="12"/>
          </p:nvPr>
        </p:nvSpPr>
        <p:spPr>
          <a:xfrm>
            <a:off x="11816080" y="6583679"/>
            <a:ext cx="378037" cy="270510"/>
          </a:xfrm>
          <a:prstGeom prst="rect">
            <a:avLst/>
          </a:prstGeom>
          <a:solidFill>
            <a:srgbClr val="276F63"/>
          </a:solidFill>
        </p:spPr>
        <p:txBody>
          <a:bodyPr/>
          <a:lstStyle>
            <a:lvl1pPr>
              <a:defRPr>
                <a:solidFill>
                  <a:schemeClr val="bg1"/>
                </a:solidFill>
              </a:defRPr>
            </a:lvl1pPr>
          </a:lstStyle>
          <a:p>
            <a:fld id="{ED2F8460-9162-41DE-BEC4-3E40E1882482}" type="slidenum">
              <a:rPr lang="zh-CN" altLang="en-US" smtClean="0"/>
              <a:pPr/>
              <a:t>‹#›</a:t>
            </a:fld>
            <a:endParaRPr lang="zh-CN" altLang="en-US" dirty="0"/>
          </a:p>
        </p:txBody>
      </p:sp>
      <p:sp>
        <p:nvSpPr>
          <p:cNvPr id="10" name="矩形 5"/>
          <p:cNvSpPr>
            <a:spLocks/>
          </p:cNvSpPr>
          <p:nvPr userDrawn="1"/>
        </p:nvSpPr>
        <p:spPr bwMode="auto">
          <a:xfrm>
            <a:off x="2" y="-12699"/>
            <a:ext cx="717551" cy="537633"/>
          </a:xfrm>
          <a:custGeom>
            <a:avLst/>
            <a:gdLst>
              <a:gd name="T0" fmla="*/ 0 w 537528"/>
              <a:gd name="T1" fmla="*/ 10160 h 403652"/>
              <a:gd name="T2" fmla="*/ 537528 w 537528"/>
              <a:gd name="T3" fmla="*/ 0 h 403652"/>
              <a:gd name="T4" fmla="*/ 395288 w 537528"/>
              <a:gd name="T5" fmla="*/ 403652 h 403652"/>
              <a:gd name="T6" fmla="*/ 0 w 537528"/>
              <a:gd name="T7" fmla="*/ 403652 h 403652"/>
              <a:gd name="T8" fmla="*/ 0 w 537528"/>
              <a:gd name="T9" fmla="*/ 10160 h 4036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7528" h="403652">
                <a:moveTo>
                  <a:pt x="0" y="10160"/>
                </a:moveTo>
                <a:lnTo>
                  <a:pt x="537528" y="0"/>
                </a:lnTo>
                <a:lnTo>
                  <a:pt x="395288" y="403652"/>
                </a:lnTo>
                <a:lnTo>
                  <a:pt x="0" y="403652"/>
                </a:lnTo>
                <a:lnTo>
                  <a:pt x="0" y="10160"/>
                </a:lnTo>
                <a:close/>
              </a:path>
            </a:pathLst>
          </a:custGeom>
          <a:solidFill>
            <a:srgbClr val="11607E"/>
          </a:solidFill>
          <a:ln>
            <a:noFill/>
          </a:ln>
          <a:extLst/>
        </p:spPr>
        <p:txBody>
          <a:bodyPr/>
          <a:lstStyle/>
          <a:p>
            <a:endParaRPr lang="zh-CN" altLang="en-US" sz="2400"/>
          </a:p>
        </p:txBody>
      </p:sp>
    </p:spTree>
    <p:extLst>
      <p:ext uri="{BB962C8B-B14F-4D97-AF65-F5344CB8AC3E}">
        <p14:creationId xmlns:p14="http://schemas.microsoft.com/office/powerpoint/2010/main" val="111127937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238760" y="6356351"/>
            <a:ext cx="2743200" cy="365125"/>
          </a:xfrm>
          <a:prstGeom prst="rect">
            <a:avLst/>
          </a:prstGeom>
        </p:spPr>
        <p:txBody>
          <a:bodyPr/>
          <a:lstStyle>
            <a:lvl1pPr>
              <a:defRPr>
                <a:solidFill>
                  <a:schemeClr val="bg1">
                    <a:lumMod val="50000"/>
                  </a:schemeClr>
                </a:solidFill>
              </a:defRPr>
            </a:lvl1pPr>
          </a:lstStyle>
          <a:p>
            <a:fld id="{E6977EA0-6B58-44B6-A277-A3996B038AF8}" type="datetimeFigureOut">
              <a:rPr lang="zh-CN" altLang="en-US" smtClean="0"/>
              <a:pPr/>
              <a:t>2018/2/24</a:t>
            </a:fld>
            <a:endParaRPr lang="zh-CN" altLang="en-US" dirty="0"/>
          </a:p>
        </p:txBody>
      </p:sp>
      <p:sp>
        <p:nvSpPr>
          <p:cNvPr id="6" name="灯片编号占位符 5"/>
          <p:cNvSpPr>
            <a:spLocks noGrp="1"/>
          </p:cNvSpPr>
          <p:nvPr>
            <p:ph type="sldNum" sz="quarter" idx="12"/>
          </p:nvPr>
        </p:nvSpPr>
        <p:spPr>
          <a:xfrm>
            <a:off x="11816080" y="6583679"/>
            <a:ext cx="378037" cy="270510"/>
          </a:xfrm>
          <a:prstGeom prst="rect">
            <a:avLst/>
          </a:prstGeom>
          <a:solidFill>
            <a:srgbClr val="276F63"/>
          </a:solidFill>
        </p:spPr>
        <p:txBody>
          <a:bodyPr/>
          <a:lstStyle>
            <a:lvl1pPr>
              <a:defRPr>
                <a:solidFill>
                  <a:schemeClr val="bg1"/>
                </a:solidFill>
              </a:defRPr>
            </a:lvl1pPr>
          </a:lstStyle>
          <a:p>
            <a:fld id="{ED2F8460-9162-41DE-BEC4-3E40E1882482}" type="slidenum">
              <a:rPr lang="zh-CN" altLang="en-US" smtClean="0"/>
              <a:pPr/>
              <a:t>‹#›</a:t>
            </a:fld>
            <a:endParaRPr lang="zh-CN" altLang="en-US" dirty="0"/>
          </a:p>
        </p:txBody>
      </p:sp>
      <p:sp>
        <p:nvSpPr>
          <p:cNvPr id="10" name="矩形 5"/>
          <p:cNvSpPr>
            <a:spLocks/>
          </p:cNvSpPr>
          <p:nvPr userDrawn="1"/>
        </p:nvSpPr>
        <p:spPr bwMode="auto">
          <a:xfrm>
            <a:off x="2" y="-12699"/>
            <a:ext cx="717551" cy="537633"/>
          </a:xfrm>
          <a:custGeom>
            <a:avLst/>
            <a:gdLst>
              <a:gd name="T0" fmla="*/ 0 w 537528"/>
              <a:gd name="T1" fmla="*/ 10160 h 403652"/>
              <a:gd name="T2" fmla="*/ 537528 w 537528"/>
              <a:gd name="T3" fmla="*/ 0 h 403652"/>
              <a:gd name="T4" fmla="*/ 395288 w 537528"/>
              <a:gd name="T5" fmla="*/ 403652 h 403652"/>
              <a:gd name="T6" fmla="*/ 0 w 537528"/>
              <a:gd name="T7" fmla="*/ 403652 h 403652"/>
              <a:gd name="T8" fmla="*/ 0 w 537528"/>
              <a:gd name="T9" fmla="*/ 10160 h 4036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7528" h="403652">
                <a:moveTo>
                  <a:pt x="0" y="10160"/>
                </a:moveTo>
                <a:lnTo>
                  <a:pt x="537528" y="0"/>
                </a:lnTo>
                <a:lnTo>
                  <a:pt x="395288" y="403652"/>
                </a:lnTo>
                <a:lnTo>
                  <a:pt x="0" y="403652"/>
                </a:lnTo>
                <a:lnTo>
                  <a:pt x="0" y="10160"/>
                </a:lnTo>
                <a:close/>
              </a:path>
            </a:pathLst>
          </a:custGeom>
          <a:solidFill>
            <a:srgbClr val="11607E"/>
          </a:solidFill>
          <a:ln>
            <a:noFill/>
          </a:ln>
          <a:extLst/>
        </p:spPr>
        <p:txBody>
          <a:bodyPr/>
          <a:lstStyle/>
          <a:p>
            <a:endParaRPr lang="zh-CN" altLang="en-US" sz="2400"/>
          </a:p>
        </p:txBody>
      </p:sp>
    </p:spTree>
    <p:extLst>
      <p:ext uri="{BB962C8B-B14F-4D97-AF65-F5344CB8AC3E}">
        <p14:creationId xmlns:p14="http://schemas.microsoft.com/office/powerpoint/2010/main" val="392615678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70355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07038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8B716C-E0C7-435A-9F25-993C187DA1FE}" type="datetimeFigureOut">
              <a:rPr lang="zh-CN" altLang="en-US" smtClean="0"/>
              <a:t>2018/2/24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A467A-F5F1-4DC3-8D3C-34922421B719}" type="slidenum">
              <a:rPr lang="zh-CN" altLang="en-US" smtClean="0"/>
              <a:t>‹#›</a:t>
            </a:fld>
            <a:endParaRPr lang="zh-CN" altLang="en-US"/>
          </a:p>
        </p:txBody>
      </p:sp>
    </p:spTree>
    <p:extLst>
      <p:ext uri="{BB962C8B-B14F-4D97-AF65-F5344CB8AC3E}">
        <p14:creationId xmlns:p14="http://schemas.microsoft.com/office/powerpoint/2010/main" val="127221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16.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7.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notesSlide" Target="../notesSlides/notesSlide18.xml"/><Relationship Id="rId5" Type="http://schemas.openxmlformats.org/officeDocument/2006/relationships/tags" Target="../tags/tag22.xml"/><Relationship Id="rId10" Type="http://schemas.openxmlformats.org/officeDocument/2006/relationships/slideLayout" Target="../slideLayouts/slideLayout7.xml"/><Relationship Id="rId4" Type="http://schemas.openxmlformats.org/officeDocument/2006/relationships/tags" Target="../tags/tag21.xml"/><Relationship Id="rId9" Type="http://schemas.openxmlformats.org/officeDocument/2006/relationships/tags" Target="../tags/tag2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
          <p:cNvSpPr txBox="1">
            <a:spLocks noChangeArrowheads="1"/>
          </p:cNvSpPr>
          <p:nvPr/>
        </p:nvSpPr>
        <p:spPr bwMode="auto">
          <a:xfrm>
            <a:off x="2229018" y="3166971"/>
            <a:ext cx="7859469" cy="707886"/>
          </a:xfrm>
          <a:prstGeom prst="rect">
            <a:avLst/>
          </a:prstGeom>
          <a:noFill/>
          <a:ln w="9525">
            <a:noFill/>
            <a:miter lim="800000"/>
            <a:headEnd/>
            <a:tailEnd/>
          </a:ln>
        </p:spPr>
        <p:txBody>
          <a:bodyPr wrap="square">
            <a:spAutoFit/>
          </a:bodyPr>
          <a:lstStyle/>
          <a:p>
            <a:pPr algn="ctr"/>
            <a:r>
              <a:rPr lang="zh-CN" altLang="en-US" sz="4000" b="1" smtClean="0">
                <a:solidFill>
                  <a:schemeClr val="tx1">
                    <a:lumMod val="85000"/>
                    <a:lumOff val="15000"/>
                  </a:schemeClr>
                </a:solidFill>
                <a:cs typeface="+mn-ea"/>
                <a:sym typeface="+mn-lt"/>
              </a:rPr>
              <a:t>英伦风毕业论文</a:t>
            </a:r>
            <a:r>
              <a:rPr lang="en-US" altLang="zh-CN" sz="4000" b="1" smtClean="0">
                <a:solidFill>
                  <a:schemeClr val="tx1">
                    <a:lumMod val="85000"/>
                    <a:lumOff val="15000"/>
                  </a:schemeClr>
                </a:solidFill>
                <a:cs typeface="+mn-ea"/>
                <a:sym typeface="+mn-lt"/>
              </a:rPr>
              <a:t>/</a:t>
            </a:r>
            <a:r>
              <a:rPr lang="zh-CN" altLang="en-US" sz="4000" b="1" smtClean="0">
                <a:solidFill>
                  <a:schemeClr val="tx1">
                    <a:lumMod val="85000"/>
                    <a:lumOff val="15000"/>
                  </a:schemeClr>
                </a:solidFill>
                <a:cs typeface="+mn-ea"/>
                <a:sym typeface="+mn-lt"/>
              </a:rPr>
              <a:t>开题报告</a:t>
            </a:r>
            <a:endParaRPr lang="nl-NL" altLang="zh-CN" sz="4000" b="1" dirty="0">
              <a:solidFill>
                <a:schemeClr val="tx1">
                  <a:lumMod val="85000"/>
                  <a:lumOff val="15000"/>
                </a:schemeClr>
              </a:solidFill>
              <a:cs typeface="+mn-ea"/>
              <a:sym typeface="+mn-lt"/>
            </a:endParaRPr>
          </a:p>
        </p:txBody>
      </p:sp>
      <p:sp>
        <p:nvSpPr>
          <p:cNvPr id="13" name="Freeform 9"/>
          <p:cNvSpPr>
            <a:spLocks noEditPoints="1"/>
          </p:cNvSpPr>
          <p:nvPr/>
        </p:nvSpPr>
        <p:spPr bwMode="auto">
          <a:xfrm>
            <a:off x="5339159" y="1274376"/>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85926" t="20226" r="2428" b="21797"/>
          <a:stretch/>
        </p:blipFill>
        <p:spPr>
          <a:xfrm rot="16200000" flipH="1">
            <a:off x="5890007" y="1366039"/>
            <a:ext cx="332331" cy="3622183"/>
          </a:xfrm>
          <a:prstGeom prst="rect">
            <a:avLst/>
          </a:prstGeom>
        </p:spPr>
      </p:pic>
      <p:sp>
        <p:nvSpPr>
          <p:cNvPr id="15" name="L 形 14"/>
          <p:cNvSpPr/>
          <p:nvPr/>
        </p:nvSpPr>
        <p:spPr>
          <a:xfrm>
            <a:off x="3019313" y="3285286"/>
            <a:ext cx="264160" cy="589280"/>
          </a:xfrm>
          <a:prstGeom prst="corner">
            <a:avLst/>
          </a:prstGeom>
          <a:solidFill>
            <a:srgbClr val="014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L 形 15"/>
          <p:cNvSpPr/>
          <p:nvPr/>
        </p:nvSpPr>
        <p:spPr>
          <a:xfrm flipH="1" flipV="1">
            <a:off x="9099059" y="3166971"/>
            <a:ext cx="270764" cy="589425"/>
          </a:xfrm>
          <a:prstGeom prst="corner">
            <a:avLst/>
          </a:prstGeom>
          <a:solidFill>
            <a:srgbClr val="C63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p:cNvGrpSpPr/>
          <p:nvPr/>
        </p:nvGrpSpPr>
        <p:grpSpPr>
          <a:xfrm>
            <a:off x="4344792" y="4087627"/>
            <a:ext cx="1903940" cy="322730"/>
            <a:chOff x="4282039" y="3935227"/>
            <a:chExt cx="1903940" cy="322730"/>
          </a:xfrm>
        </p:grpSpPr>
        <p:sp>
          <p:nvSpPr>
            <p:cNvPr id="2" name="圆角矩形 1"/>
            <p:cNvSpPr/>
            <p:nvPr/>
          </p:nvSpPr>
          <p:spPr>
            <a:xfrm>
              <a:off x="4282039" y="3935227"/>
              <a:ext cx="1819836" cy="322730"/>
            </a:xfrm>
            <a:prstGeom prst="roundRect">
              <a:avLst/>
            </a:prstGeom>
            <a:solidFill>
              <a:srgbClr val="01448B"/>
            </a:solidFill>
            <a:ln>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4496093" y="3950180"/>
              <a:ext cx="1689886" cy="307777"/>
            </a:xfrm>
            <a:prstGeom prst="rect">
              <a:avLst/>
            </a:prstGeom>
            <a:noFill/>
          </p:spPr>
          <p:txBody>
            <a:bodyPr wrap="none" rtlCol="0">
              <a:spAutoFit/>
            </a:bodyPr>
            <a:lstStyle/>
            <a:p>
              <a:r>
                <a:rPr lang="zh-CN" altLang="en-US" sz="1400" smtClean="0">
                  <a:solidFill>
                    <a:schemeClr val="bg1"/>
                  </a:solidFill>
                  <a:cs typeface="+mn-ea"/>
                  <a:sym typeface="+mn-lt"/>
                </a:rPr>
                <a:t>汇报人</a:t>
              </a:r>
              <a:r>
                <a:rPr lang="zh-CN" altLang="en-US" sz="1400" smtClean="0">
                  <a:solidFill>
                    <a:schemeClr val="bg1"/>
                  </a:solidFill>
                  <a:cs typeface="+mn-ea"/>
                  <a:sym typeface="+mn-lt"/>
                </a:rPr>
                <a:t>：泡泡糖</a:t>
              </a:r>
              <a:r>
                <a:rPr lang="en-US" altLang="zh-CN" sz="1400" smtClean="0">
                  <a:solidFill>
                    <a:schemeClr val="bg1"/>
                  </a:solidFill>
                  <a:cs typeface="+mn-ea"/>
                  <a:sym typeface="+mn-lt"/>
                </a:rPr>
                <a:t>ppt</a:t>
              </a:r>
              <a:endParaRPr lang="zh-CN" altLang="en-US" sz="1400" dirty="0">
                <a:solidFill>
                  <a:schemeClr val="bg1"/>
                </a:solidFill>
                <a:cs typeface="+mn-ea"/>
                <a:sym typeface="+mn-lt"/>
              </a:endParaRPr>
            </a:p>
          </p:txBody>
        </p:sp>
      </p:grpSp>
      <p:grpSp>
        <p:nvGrpSpPr>
          <p:cNvPr id="5" name="组合 4"/>
          <p:cNvGrpSpPr/>
          <p:nvPr/>
        </p:nvGrpSpPr>
        <p:grpSpPr>
          <a:xfrm>
            <a:off x="6382478" y="4087627"/>
            <a:ext cx="1941664" cy="322730"/>
            <a:chOff x="6319725" y="3935227"/>
            <a:chExt cx="1941664" cy="322730"/>
          </a:xfrm>
        </p:grpSpPr>
        <p:sp>
          <p:nvSpPr>
            <p:cNvPr id="11" name="圆角矩形 10"/>
            <p:cNvSpPr/>
            <p:nvPr/>
          </p:nvSpPr>
          <p:spPr>
            <a:xfrm>
              <a:off x="6319725" y="3935227"/>
              <a:ext cx="1819836" cy="322730"/>
            </a:xfrm>
            <a:prstGeom prst="roundRect">
              <a:avLst/>
            </a:prstGeom>
            <a:solidFill>
              <a:srgbClr val="C63E55"/>
            </a:solidFill>
            <a:ln>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6339068" y="3950180"/>
              <a:ext cx="1922321" cy="307777"/>
            </a:xfrm>
            <a:prstGeom prst="rect">
              <a:avLst/>
            </a:prstGeom>
            <a:noFill/>
          </p:spPr>
          <p:txBody>
            <a:bodyPr wrap="none" rtlCol="0">
              <a:spAutoFit/>
            </a:bodyPr>
            <a:lstStyle/>
            <a:p>
              <a:r>
                <a:rPr lang="zh-CN" altLang="en-US" sz="1400" smtClean="0">
                  <a:solidFill>
                    <a:schemeClr val="bg1"/>
                  </a:solidFill>
                  <a:cs typeface="+mn-ea"/>
                  <a:sym typeface="+mn-lt"/>
                </a:rPr>
                <a:t>汇报时间：</a:t>
              </a:r>
              <a:r>
                <a:rPr lang="en-US" altLang="zh-CN" sz="1400" smtClean="0">
                  <a:solidFill>
                    <a:schemeClr val="bg1"/>
                  </a:solidFill>
                  <a:cs typeface="+mn-ea"/>
                  <a:sym typeface="+mn-lt"/>
                </a:rPr>
                <a:t>XX</a:t>
              </a:r>
              <a:r>
                <a:rPr lang="zh-CN" altLang="en-US" sz="1400" smtClean="0">
                  <a:solidFill>
                    <a:schemeClr val="bg1"/>
                  </a:solidFill>
                  <a:cs typeface="+mn-ea"/>
                  <a:sym typeface="+mn-lt"/>
                </a:rPr>
                <a:t>年</a:t>
              </a:r>
              <a:r>
                <a:rPr lang="en-US" altLang="zh-CN" sz="1400" smtClean="0">
                  <a:solidFill>
                    <a:schemeClr val="bg1"/>
                  </a:solidFill>
                  <a:cs typeface="+mn-ea"/>
                  <a:sym typeface="+mn-lt"/>
                </a:rPr>
                <a:t>XX</a:t>
              </a:r>
              <a:r>
                <a:rPr lang="zh-CN" altLang="en-US" sz="1400" smtClean="0">
                  <a:solidFill>
                    <a:schemeClr val="bg1"/>
                  </a:solidFill>
                  <a:cs typeface="+mn-ea"/>
                  <a:sym typeface="+mn-lt"/>
                </a:rPr>
                <a:t>月</a:t>
              </a:r>
              <a:endParaRPr lang="zh-CN" altLang="en-US" sz="1400" dirty="0">
                <a:solidFill>
                  <a:schemeClr val="bg1"/>
                </a:solidFill>
                <a:cs typeface="+mn-ea"/>
                <a:sym typeface="+mn-lt"/>
              </a:endParaRPr>
            </a:p>
          </p:txBody>
        </p:sp>
      </p:grpSp>
      <p:pic>
        <p:nvPicPr>
          <p:cNvPr id="19" name="Alan Walker - Fade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81900" y="-971550"/>
            <a:ext cx="609600" cy="609600"/>
          </a:xfrm>
          <a:prstGeom prst="rect">
            <a:avLst/>
          </a:prstGeom>
        </p:spPr>
      </p:pic>
      <p:sp>
        <p:nvSpPr>
          <p:cNvPr id="20" name="矩形 1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98143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14:presetBounceEnd="46000">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14:bounceEnd="46000">
                                          <p:cBhvr additive="base">
                                            <p:cTn id="23" dur="5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2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3"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1+#ppt_w/2"/>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75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p:tgtEl>
                                              <p:spTgt spid="4"/>
                                            </p:tgtEl>
                                            <p:attrNameLst>
                                              <p:attrName>ppt_y</p:attrName>
                                            </p:attrNameLst>
                                          </p:cBhvr>
                                          <p:tavLst>
                                            <p:tav tm="0">
                                              <p:val>
                                                <p:strVal val="#ppt_y+#ppt_h*1.125000"/>
                                              </p:val>
                                            </p:tav>
                                            <p:tav tm="100000">
                                              <p:val>
                                                <p:strVal val="#ppt_y"/>
                                              </p:val>
                                            </p:tav>
                                          </p:tavLst>
                                        </p:anim>
                                        <p:animEffect transition="in" filter="wipe(up)">
                                          <p:cBhvr>
                                            <p:cTn id="50" dur="500"/>
                                            <p:tgtEl>
                                              <p:spTgt spid="4"/>
                                            </p:tgtEl>
                                          </p:cBhvr>
                                        </p:animEffect>
                                      </p:childTnLst>
                                    </p:cTn>
                                  </p:par>
                                  <p:par>
                                    <p:cTn id="51" presetID="12" presetClass="entr" presetSubtype="4"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ppt_y</p:attrName>
                                            </p:attrNameLst>
                                          </p:cBhvr>
                                          <p:tavLst>
                                            <p:tav tm="0">
                                              <p:val>
                                                <p:strVal val="#ppt_y+#ppt_h*1.125000"/>
                                              </p:val>
                                            </p:tav>
                                            <p:tav tm="100000">
                                              <p:val>
                                                <p:strVal val="#ppt_y"/>
                                              </p:val>
                                            </p:tav>
                                          </p:tavLst>
                                        </p:anim>
                                        <p:animEffect transition="in" filter="wipe(up)">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750"/>
                                            <p:tgtEl>
                                              <p:spTgt spid="20"/>
                                            </p:tgtEl>
                                          </p:cBhvr>
                                        </p:animEffect>
                                        <p:anim calcmode="lin" valueType="num">
                                          <p:cBhvr>
                                            <p:cTn id="60" dur="750" fill="hold"/>
                                            <p:tgtEl>
                                              <p:spTgt spid="20"/>
                                            </p:tgtEl>
                                            <p:attrNameLst>
                                              <p:attrName>ppt_x</p:attrName>
                                            </p:attrNameLst>
                                          </p:cBhvr>
                                          <p:tavLst>
                                            <p:tav tm="0">
                                              <p:val>
                                                <p:strVal val="#ppt_x"/>
                                              </p:val>
                                            </p:tav>
                                            <p:tav tm="100000">
                                              <p:val>
                                                <p:strVal val="#ppt_x"/>
                                              </p:val>
                                            </p:tav>
                                          </p:tavLst>
                                        </p:anim>
                                        <p:anim calcmode="lin" valueType="num">
                                          <p:cBhvr>
                                            <p:cTn id="61"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2" repeatCount="indefinite" fill="remove" display="0">
                      <p:stCondLst>
                        <p:cond delay="indefinite"/>
                      </p:stCondLst>
                      <p:endCondLst>
                        <p:cond evt="onStopAudio" delay="0">
                          <p:tgtEl>
                            <p:sldTgt/>
                          </p:tgtEl>
                        </p:cond>
                      </p:endCondLst>
                    </p:cTn>
                    <p:tgtEl>
                      <p:spTgt spid="19"/>
                    </p:tgtEl>
                  </p:cMediaNode>
                </p:audio>
              </p:childTnLst>
            </p:cTn>
          </p:par>
        </p:tnLst>
        <p:bldLst>
          <p:bldP spid="12" grpId="0"/>
          <p:bldP spid="13" grpId="0" animBg="1"/>
          <p:bldP spid="15" grpId="0" animBg="1"/>
          <p:bldP spid="16" grpId="0" animBg="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3"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1+#ppt_w/2"/>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75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p:tgtEl>
                                              <p:spTgt spid="4"/>
                                            </p:tgtEl>
                                            <p:attrNameLst>
                                              <p:attrName>ppt_y</p:attrName>
                                            </p:attrNameLst>
                                          </p:cBhvr>
                                          <p:tavLst>
                                            <p:tav tm="0">
                                              <p:val>
                                                <p:strVal val="#ppt_y+#ppt_h*1.125000"/>
                                              </p:val>
                                            </p:tav>
                                            <p:tav tm="100000">
                                              <p:val>
                                                <p:strVal val="#ppt_y"/>
                                              </p:val>
                                            </p:tav>
                                          </p:tavLst>
                                        </p:anim>
                                        <p:animEffect transition="in" filter="wipe(up)">
                                          <p:cBhvr>
                                            <p:cTn id="50" dur="500"/>
                                            <p:tgtEl>
                                              <p:spTgt spid="4"/>
                                            </p:tgtEl>
                                          </p:cBhvr>
                                        </p:animEffect>
                                      </p:childTnLst>
                                    </p:cTn>
                                  </p:par>
                                  <p:par>
                                    <p:cTn id="51" presetID="12" presetClass="entr" presetSubtype="4"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ppt_y</p:attrName>
                                            </p:attrNameLst>
                                          </p:cBhvr>
                                          <p:tavLst>
                                            <p:tav tm="0">
                                              <p:val>
                                                <p:strVal val="#ppt_y+#ppt_h*1.125000"/>
                                              </p:val>
                                            </p:tav>
                                            <p:tav tm="100000">
                                              <p:val>
                                                <p:strVal val="#ppt_y"/>
                                              </p:val>
                                            </p:tav>
                                          </p:tavLst>
                                        </p:anim>
                                        <p:animEffect transition="in" filter="wipe(up)">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750"/>
                                            <p:tgtEl>
                                              <p:spTgt spid="20"/>
                                            </p:tgtEl>
                                          </p:cBhvr>
                                        </p:animEffect>
                                        <p:anim calcmode="lin" valueType="num">
                                          <p:cBhvr>
                                            <p:cTn id="60" dur="750" fill="hold"/>
                                            <p:tgtEl>
                                              <p:spTgt spid="20"/>
                                            </p:tgtEl>
                                            <p:attrNameLst>
                                              <p:attrName>ppt_x</p:attrName>
                                            </p:attrNameLst>
                                          </p:cBhvr>
                                          <p:tavLst>
                                            <p:tav tm="0">
                                              <p:val>
                                                <p:strVal val="#ppt_x"/>
                                              </p:val>
                                            </p:tav>
                                            <p:tav tm="100000">
                                              <p:val>
                                                <p:strVal val="#ppt_x"/>
                                              </p:val>
                                            </p:tav>
                                          </p:tavLst>
                                        </p:anim>
                                        <p:anim calcmode="lin" valueType="num">
                                          <p:cBhvr>
                                            <p:cTn id="61"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2" repeatCount="indefinite" fill="remove" display="0">
                      <p:stCondLst>
                        <p:cond delay="indefinite"/>
                      </p:stCondLst>
                      <p:endCondLst>
                        <p:cond evt="onStopAudio" delay="0">
                          <p:tgtEl>
                            <p:sldTgt/>
                          </p:tgtEl>
                        </p:cond>
                      </p:endCondLst>
                    </p:cTn>
                    <p:tgtEl>
                      <p:spTgt spid="19"/>
                    </p:tgtEl>
                  </p:cMediaNode>
                </p:audio>
              </p:childTnLst>
            </p:cTn>
          </p:par>
        </p:tnLst>
        <p:bldLst>
          <p:bldP spid="12" grpId="0"/>
          <p:bldP spid="13" grpId="0" animBg="1"/>
          <p:bldP spid="15" grpId="0" animBg="1"/>
          <p:bldP spid="16" grpId="0" animBg="1"/>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182" y="2971664"/>
            <a:ext cx="921305" cy="378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组合 22"/>
          <p:cNvGrpSpPr/>
          <p:nvPr/>
        </p:nvGrpSpPr>
        <p:grpSpPr>
          <a:xfrm>
            <a:off x="6772637" y="1731373"/>
            <a:ext cx="3276798" cy="539505"/>
            <a:chOff x="6772637" y="1731373"/>
            <a:chExt cx="3276798" cy="539505"/>
          </a:xfrm>
        </p:grpSpPr>
        <p:sp>
          <p:nvSpPr>
            <p:cNvPr id="3" name="矩形 2"/>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01     </a:t>
              </a:r>
              <a:r>
                <a:rPr lang="zh-CN" altLang="en-US" sz="2400" b="1" dirty="0" smtClean="0">
                  <a:solidFill>
                    <a:srgbClr val="01448B"/>
                  </a:solidFill>
                  <a:cs typeface="+mn-ea"/>
                  <a:sym typeface="+mn-lt"/>
                </a:rPr>
                <a:t>课题绪论</a:t>
              </a:r>
            </a:p>
          </p:txBody>
        </p:sp>
        <p:sp>
          <p:nvSpPr>
            <p:cNvPr id="5" name="任意多边形 4"/>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grpSp>
        <p:nvGrpSpPr>
          <p:cNvPr id="24" name="组合 23"/>
          <p:cNvGrpSpPr/>
          <p:nvPr/>
        </p:nvGrpSpPr>
        <p:grpSpPr>
          <a:xfrm>
            <a:off x="6772637" y="2484408"/>
            <a:ext cx="3276798" cy="539505"/>
            <a:chOff x="6772637" y="2484408"/>
            <a:chExt cx="3276798" cy="539505"/>
          </a:xfrm>
        </p:grpSpPr>
        <p:sp>
          <p:nvSpPr>
            <p:cNvPr id="6" name="矩形 5"/>
            <p:cNvSpPr/>
            <p:nvPr/>
          </p:nvSpPr>
          <p:spPr>
            <a:xfrm>
              <a:off x="6772637" y="2484408"/>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64"/>
            <p:cNvSpPr txBox="1"/>
            <p:nvPr/>
          </p:nvSpPr>
          <p:spPr>
            <a:xfrm>
              <a:off x="6905796" y="2510000"/>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C63E55"/>
                  </a:solidFill>
                  <a:cs typeface="+mn-ea"/>
                  <a:sym typeface="+mn-lt"/>
                </a:rPr>
                <a:t>PART </a:t>
              </a:r>
              <a:r>
                <a:rPr lang="en-US" altLang="zh-CN" dirty="0" smtClean="0">
                  <a:solidFill>
                    <a:srgbClr val="C63E55"/>
                  </a:solidFill>
                  <a:cs typeface="+mn-ea"/>
                  <a:sym typeface="+mn-lt"/>
                </a:rPr>
                <a:t>02     </a:t>
              </a:r>
              <a:r>
                <a:rPr lang="zh-CN" altLang="en-US" sz="2400" b="1" dirty="0" smtClean="0">
                  <a:solidFill>
                    <a:srgbClr val="C63E55"/>
                  </a:solidFill>
                  <a:cs typeface="+mn-ea"/>
                  <a:sym typeface="+mn-lt"/>
                </a:rPr>
                <a:t>研究思路</a:t>
              </a:r>
            </a:p>
          </p:txBody>
        </p:sp>
        <p:sp>
          <p:nvSpPr>
            <p:cNvPr id="8" name="任意多边形 7"/>
            <p:cNvSpPr/>
            <p:nvPr/>
          </p:nvSpPr>
          <p:spPr>
            <a:xfrm>
              <a:off x="7905976" y="2484560"/>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grpSp>
        <p:nvGrpSpPr>
          <p:cNvPr id="25" name="组合 24"/>
          <p:cNvGrpSpPr/>
          <p:nvPr/>
        </p:nvGrpSpPr>
        <p:grpSpPr>
          <a:xfrm>
            <a:off x="6772637" y="3237443"/>
            <a:ext cx="3276798" cy="539505"/>
            <a:chOff x="6772637" y="3237443"/>
            <a:chExt cx="3276798" cy="539505"/>
          </a:xfrm>
        </p:grpSpPr>
        <p:sp>
          <p:nvSpPr>
            <p:cNvPr id="9" name="矩形 8"/>
            <p:cNvSpPr/>
            <p:nvPr/>
          </p:nvSpPr>
          <p:spPr>
            <a:xfrm>
              <a:off x="6772637" y="323744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TextBox 64"/>
            <p:cNvSpPr txBox="1"/>
            <p:nvPr/>
          </p:nvSpPr>
          <p:spPr>
            <a:xfrm>
              <a:off x="6905796" y="326303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03     </a:t>
              </a:r>
              <a:r>
                <a:rPr lang="zh-CN" altLang="en-US" sz="2400" b="1" dirty="0" smtClean="0">
                  <a:solidFill>
                    <a:srgbClr val="01448B"/>
                  </a:solidFill>
                  <a:cs typeface="+mn-ea"/>
                  <a:sym typeface="+mn-lt"/>
                </a:rPr>
                <a:t>关键技术</a:t>
              </a:r>
            </a:p>
          </p:txBody>
        </p:sp>
        <p:sp>
          <p:nvSpPr>
            <p:cNvPr id="11" name="任意多边形 10"/>
            <p:cNvSpPr/>
            <p:nvPr/>
          </p:nvSpPr>
          <p:spPr>
            <a:xfrm>
              <a:off x="7905976" y="323759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grpSp>
        <p:nvGrpSpPr>
          <p:cNvPr id="26" name="组合 25"/>
          <p:cNvGrpSpPr/>
          <p:nvPr/>
        </p:nvGrpSpPr>
        <p:grpSpPr>
          <a:xfrm>
            <a:off x="6772637" y="3990478"/>
            <a:ext cx="3276798" cy="539505"/>
            <a:chOff x="6772637" y="3990478"/>
            <a:chExt cx="3276798" cy="539505"/>
          </a:xfrm>
        </p:grpSpPr>
        <p:sp>
          <p:nvSpPr>
            <p:cNvPr id="12" name="矩形 11"/>
            <p:cNvSpPr/>
            <p:nvPr/>
          </p:nvSpPr>
          <p:spPr>
            <a:xfrm>
              <a:off x="6772637" y="3990478"/>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TextBox 64"/>
            <p:cNvSpPr txBox="1"/>
            <p:nvPr/>
          </p:nvSpPr>
          <p:spPr>
            <a:xfrm>
              <a:off x="6905796" y="4016070"/>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C63E55"/>
                  </a:solidFill>
                  <a:cs typeface="+mn-ea"/>
                  <a:sym typeface="+mn-lt"/>
                </a:rPr>
                <a:t>PART </a:t>
              </a:r>
              <a:r>
                <a:rPr lang="en-US" altLang="zh-CN" dirty="0" smtClean="0">
                  <a:solidFill>
                    <a:srgbClr val="C63E55"/>
                  </a:solidFill>
                  <a:cs typeface="+mn-ea"/>
                  <a:sym typeface="+mn-lt"/>
                </a:rPr>
                <a:t>04     </a:t>
              </a:r>
              <a:r>
                <a:rPr lang="zh-CN" altLang="en-US" sz="2400" b="1" dirty="0" smtClean="0">
                  <a:solidFill>
                    <a:srgbClr val="C63E55"/>
                  </a:solidFill>
                  <a:cs typeface="+mn-ea"/>
                  <a:sym typeface="+mn-lt"/>
                </a:rPr>
                <a:t>研究成果</a:t>
              </a:r>
            </a:p>
          </p:txBody>
        </p:sp>
        <p:sp>
          <p:nvSpPr>
            <p:cNvPr id="14" name="任意多边形 13"/>
            <p:cNvSpPr/>
            <p:nvPr/>
          </p:nvSpPr>
          <p:spPr>
            <a:xfrm>
              <a:off x="7905976" y="3990630"/>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grpSp>
        <p:nvGrpSpPr>
          <p:cNvPr id="27" name="组合 26"/>
          <p:cNvGrpSpPr/>
          <p:nvPr/>
        </p:nvGrpSpPr>
        <p:grpSpPr>
          <a:xfrm>
            <a:off x="6772637" y="4743513"/>
            <a:ext cx="3276798" cy="539505"/>
            <a:chOff x="6772637" y="4743513"/>
            <a:chExt cx="3276798" cy="539505"/>
          </a:xfrm>
        </p:grpSpPr>
        <p:sp>
          <p:nvSpPr>
            <p:cNvPr id="15" name="矩形 14"/>
            <p:cNvSpPr/>
            <p:nvPr/>
          </p:nvSpPr>
          <p:spPr>
            <a:xfrm>
              <a:off x="6772637" y="474351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TextBox 64"/>
            <p:cNvSpPr txBox="1"/>
            <p:nvPr/>
          </p:nvSpPr>
          <p:spPr>
            <a:xfrm>
              <a:off x="6905796" y="476910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05     </a:t>
              </a:r>
              <a:r>
                <a:rPr lang="zh-CN" altLang="en-US" sz="2400" b="1" dirty="0" smtClean="0">
                  <a:solidFill>
                    <a:srgbClr val="01448B"/>
                  </a:solidFill>
                  <a:cs typeface="+mn-ea"/>
                  <a:sym typeface="+mn-lt"/>
                </a:rPr>
                <a:t>课题结论</a:t>
              </a:r>
            </a:p>
          </p:txBody>
        </p:sp>
        <p:sp>
          <p:nvSpPr>
            <p:cNvPr id="17" name="任意多边形 16"/>
            <p:cNvSpPr/>
            <p:nvPr/>
          </p:nvSpPr>
          <p:spPr>
            <a:xfrm>
              <a:off x="7905976" y="474366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4247413" y="1260186"/>
            <a:ext cx="332331" cy="3622183"/>
          </a:xfrm>
          <a:prstGeom prst="rect">
            <a:avLst/>
          </a:prstGeom>
        </p:spPr>
      </p:pic>
      <p:sp>
        <p:nvSpPr>
          <p:cNvPr id="20" name="矩形 19"/>
          <p:cNvSpPr/>
          <p:nvPr/>
        </p:nvSpPr>
        <p:spPr>
          <a:xfrm>
            <a:off x="3669452" y="1978832"/>
            <a:ext cx="1488251" cy="438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rgbClr val="01448B"/>
                </a:solidFill>
                <a:cs typeface="+mn-ea"/>
                <a:sym typeface="+mn-lt"/>
              </a:rPr>
              <a:t>目 录</a:t>
            </a:r>
            <a:endParaRPr lang="zh-CN" altLang="en-US" sz="4000" b="1" dirty="0">
              <a:solidFill>
                <a:srgbClr val="01448B"/>
              </a:solidFill>
              <a:cs typeface="+mn-ea"/>
              <a:sym typeface="+mn-lt"/>
            </a:endParaRPr>
          </a:p>
        </p:txBody>
      </p:sp>
      <p:sp>
        <p:nvSpPr>
          <p:cNvPr id="21" name="矩形 20"/>
          <p:cNvSpPr/>
          <p:nvPr/>
        </p:nvSpPr>
        <p:spPr>
          <a:xfrm>
            <a:off x="2972689" y="2466746"/>
            <a:ext cx="2881778" cy="438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rgbClr val="C63E55"/>
                </a:solidFill>
                <a:cs typeface="+mn-ea"/>
                <a:sym typeface="+mn-lt"/>
              </a:rPr>
              <a:t>C O N T E N T</a:t>
            </a:r>
            <a:endParaRPr lang="zh-CN" altLang="en-US" sz="2800" b="1" dirty="0">
              <a:solidFill>
                <a:srgbClr val="C63E55"/>
              </a:solidFill>
              <a:cs typeface="+mn-ea"/>
              <a:sym typeface="+mn-lt"/>
            </a:endParaRPr>
          </a:p>
        </p:txBody>
      </p:sp>
      <p:sp>
        <p:nvSpPr>
          <p:cNvPr id="28" name="矩形 27"/>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0936389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 calcmode="lin" valueType="num">
                                      <p:cBhvr>
                                        <p:cTn id="21" dur="500" fill="hold"/>
                                        <p:tgtEl>
                                          <p:spTgt spid="20"/>
                                        </p:tgtEl>
                                        <p:attrNameLst>
                                          <p:attrName>style.rotation</p:attrName>
                                        </p:attrNameLst>
                                      </p:cBhvr>
                                      <p:tavLst>
                                        <p:tav tm="0">
                                          <p:val>
                                            <p:fltVal val="360"/>
                                          </p:val>
                                        </p:tav>
                                        <p:tav tm="100000">
                                          <p:val>
                                            <p:fltVal val="0"/>
                                          </p:val>
                                        </p:tav>
                                      </p:tavLst>
                                    </p:anim>
                                    <p:animEffect transition="in" filter="fade">
                                      <p:cBhvr>
                                        <p:cTn id="22" dur="500"/>
                                        <p:tgtEl>
                                          <p:spTgt spid="20"/>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 calcmode="lin" valueType="num">
                                      <p:cBhvr>
                                        <p:cTn id="25"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1">
                                            <p:txEl>
                                              <p:pRg st="0" end="0"/>
                                            </p:txEl>
                                          </p:spTgt>
                                        </p:tgtEl>
                                        <p:attrNameLst>
                                          <p:attrName>ppt_h</p:attrName>
                                        </p:attrNameLst>
                                      </p:cBhvr>
                                      <p:tavLst>
                                        <p:tav tm="0">
                                          <p:val>
                                            <p:fltVal val="0"/>
                                          </p:val>
                                        </p:tav>
                                        <p:tav tm="100000">
                                          <p:val>
                                            <p:strVal val="#ppt_h"/>
                                          </p:val>
                                        </p:tav>
                                      </p:tavLst>
                                    </p:anim>
                                    <p:anim calcmode="lin" valueType="num">
                                      <p:cBhvr>
                                        <p:cTn id="27" dur="500" fill="hold"/>
                                        <p:tgtEl>
                                          <p:spTgt spid="21">
                                            <p:txEl>
                                              <p:pRg st="0" end="0"/>
                                            </p:txEl>
                                          </p:spTgt>
                                        </p:tgtEl>
                                        <p:attrNameLst>
                                          <p:attrName>style.rotation</p:attrName>
                                        </p:attrNameLst>
                                      </p:cBhvr>
                                      <p:tavLst>
                                        <p:tav tm="0">
                                          <p:val>
                                            <p:fltVal val="360"/>
                                          </p:val>
                                        </p:tav>
                                        <p:tav tm="100000">
                                          <p:val>
                                            <p:fltVal val="0"/>
                                          </p:val>
                                        </p:tav>
                                      </p:tavLst>
                                    </p:anim>
                                    <p:animEffect transition="in" filter="fade">
                                      <p:cBhvr>
                                        <p:cTn id="28" dur="500"/>
                                        <p:tgtEl>
                                          <p:spTgt spid="2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750"/>
                                        <p:tgtEl>
                                          <p:spTgt spid="28"/>
                                        </p:tgtEl>
                                      </p:cBhvr>
                                    </p:animEffect>
                                    <p:anim calcmode="lin" valueType="num">
                                      <p:cBhvr>
                                        <p:cTn id="34" dur="750" fill="hold"/>
                                        <p:tgtEl>
                                          <p:spTgt spid="28"/>
                                        </p:tgtEl>
                                        <p:attrNameLst>
                                          <p:attrName>ppt_x</p:attrName>
                                        </p:attrNameLst>
                                      </p:cBhvr>
                                      <p:tavLst>
                                        <p:tav tm="0">
                                          <p:val>
                                            <p:strVal val="#ppt_x"/>
                                          </p:val>
                                        </p:tav>
                                        <p:tav tm="100000">
                                          <p:val>
                                            <p:strVal val="#ppt_x"/>
                                          </p:val>
                                        </p:tav>
                                      </p:tavLst>
                                    </p:anim>
                                    <p:anim calcmode="lin" valueType="num">
                                      <p:cBhvr>
                                        <p:cTn id="35" dur="75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ppt_y</p:attrName>
                                        </p:attrNameLst>
                                      </p:cBhvr>
                                      <p:tavLst>
                                        <p:tav tm="0">
                                          <p:val>
                                            <p:strVal val="#ppt_y-#ppt_h*1.125000"/>
                                          </p:val>
                                        </p:tav>
                                        <p:tav tm="100000">
                                          <p:val>
                                            <p:strVal val="#ppt_y"/>
                                          </p:val>
                                        </p:tav>
                                      </p:tavLst>
                                    </p:anim>
                                    <p:animEffect transition="in" filter="wipe(down)">
                                      <p:cBhvr>
                                        <p:cTn id="41" dur="500"/>
                                        <p:tgtEl>
                                          <p:spTgt spid="23"/>
                                        </p:tgtEl>
                                      </p:cBhvr>
                                    </p:animEffect>
                                  </p:childTnLst>
                                </p:cTn>
                              </p:par>
                              <p:par>
                                <p:cTn id="42" presetID="12" presetClass="entr" presetSubtype="1" fill="hold" nodeType="withEffect">
                                  <p:stCondLst>
                                    <p:cond delay="25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ppt_y</p:attrName>
                                        </p:attrNameLst>
                                      </p:cBhvr>
                                      <p:tavLst>
                                        <p:tav tm="0">
                                          <p:val>
                                            <p:strVal val="#ppt_y-#ppt_h*1.125000"/>
                                          </p:val>
                                        </p:tav>
                                        <p:tav tm="100000">
                                          <p:val>
                                            <p:strVal val="#ppt_y"/>
                                          </p:val>
                                        </p:tav>
                                      </p:tavLst>
                                    </p:anim>
                                    <p:animEffect transition="in" filter="wipe(down)">
                                      <p:cBhvr>
                                        <p:cTn id="45" dur="500"/>
                                        <p:tgtEl>
                                          <p:spTgt spid="24"/>
                                        </p:tgtEl>
                                      </p:cBhvr>
                                    </p:animEffect>
                                  </p:childTnLst>
                                </p:cTn>
                              </p:par>
                              <p:par>
                                <p:cTn id="46" presetID="12" presetClass="entr" presetSubtype="1" fill="hold" nodeType="withEffect">
                                  <p:stCondLst>
                                    <p:cond delay="5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ppt_y</p:attrName>
                                        </p:attrNameLst>
                                      </p:cBhvr>
                                      <p:tavLst>
                                        <p:tav tm="0">
                                          <p:val>
                                            <p:strVal val="#ppt_y-#ppt_h*1.125000"/>
                                          </p:val>
                                        </p:tav>
                                        <p:tav tm="100000">
                                          <p:val>
                                            <p:strVal val="#ppt_y"/>
                                          </p:val>
                                        </p:tav>
                                      </p:tavLst>
                                    </p:anim>
                                    <p:animEffect transition="in" filter="wipe(down)">
                                      <p:cBhvr>
                                        <p:cTn id="49" dur="500"/>
                                        <p:tgtEl>
                                          <p:spTgt spid="25"/>
                                        </p:tgtEl>
                                      </p:cBhvr>
                                    </p:animEffect>
                                  </p:childTnLst>
                                </p:cTn>
                              </p:par>
                              <p:par>
                                <p:cTn id="50" presetID="12" presetClass="entr" presetSubtype="1" fill="hold" nodeType="withEffect">
                                  <p:stCondLst>
                                    <p:cond delay="75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p:tgtEl>
                                          <p:spTgt spid="26"/>
                                        </p:tgtEl>
                                        <p:attrNameLst>
                                          <p:attrName>ppt_y</p:attrName>
                                        </p:attrNameLst>
                                      </p:cBhvr>
                                      <p:tavLst>
                                        <p:tav tm="0">
                                          <p:val>
                                            <p:strVal val="#ppt_y-#ppt_h*1.125000"/>
                                          </p:val>
                                        </p:tav>
                                        <p:tav tm="100000">
                                          <p:val>
                                            <p:strVal val="#ppt_y"/>
                                          </p:val>
                                        </p:tav>
                                      </p:tavLst>
                                    </p:anim>
                                    <p:animEffect transition="in" filter="wipe(down)">
                                      <p:cBhvr>
                                        <p:cTn id="53" dur="500"/>
                                        <p:tgtEl>
                                          <p:spTgt spid="26"/>
                                        </p:tgtEl>
                                      </p:cBhvr>
                                    </p:animEffect>
                                  </p:childTnLst>
                                </p:cTn>
                              </p:par>
                              <p:par>
                                <p:cTn id="54" presetID="12" presetClass="entr" presetSubtype="1" fill="hold" nodeType="withEffect">
                                  <p:stCondLst>
                                    <p:cond delay="100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ppt_y</p:attrName>
                                        </p:attrNameLst>
                                      </p:cBhvr>
                                      <p:tavLst>
                                        <p:tav tm="0">
                                          <p:val>
                                            <p:strVal val="#ppt_y-#ppt_h*1.125000"/>
                                          </p:val>
                                        </p:tav>
                                        <p:tav tm="100000">
                                          <p:val>
                                            <p:strVal val="#ppt_y"/>
                                          </p:val>
                                        </p:tav>
                                      </p:tavLst>
                                    </p:anim>
                                    <p:animEffect transition="in" filter="wipe(down)">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9"/>
          <p:cNvSpPr>
            <a:spLocks noEditPoints="1"/>
          </p:cNvSpPr>
          <p:nvPr/>
        </p:nvSpPr>
        <p:spPr bwMode="auto">
          <a:xfrm>
            <a:off x="5354225" y="1277982"/>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905073" y="1369645"/>
            <a:ext cx="332331" cy="3622183"/>
          </a:xfrm>
          <a:prstGeom prst="rect">
            <a:avLst/>
          </a:prstGeom>
        </p:spPr>
      </p:pic>
      <p:grpSp>
        <p:nvGrpSpPr>
          <p:cNvPr id="6" name="组合 5"/>
          <p:cNvGrpSpPr/>
          <p:nvPr/>
        </p:nvGrpSpPr>
        <p:grpSpPr>
          <a:xfrm>
            <a:off x="4535562" y="3346902"/>
            <a:ext cx="3276798" cy="539505"/>
            <a:chOff x="6772637" y="1731373"/>
            <a:chExt cx="3276798" cy="539505"/>
          </a:xfrm>
        </p:grpSpPr>
        <p:sp>
          <p:nvSpPr>
            <p:cNvPr id="7" name="矩形 6"/>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01     </a:t>
              </a:r>
              <a:r>
                <a:rPr lang="zh-CN" altLang="en-US" sz="2400" b="1" dirty="0" smtClean="0">
                  <a:solidFill>
                    <a:srgbClr val="01448B"/>
                  </a:solidFill>
                  <a:cs typeface="+mn-ea"/>
                  <a:sym typeface="+mn-lt"/>
                </a:rPr>
                <a:t>课题绪论</a:t>
              </a:r>
            </a:p>
          </p:txBody>
        </p:sp>
        <p:sp>
          <p:nvSpPr>
            <p:cNvPr id="9" name="任意多边形 8"/>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11" name="矩形 10"/>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448340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46000">
                                          <p:cBhvr additive="base">
                                            <p:cTn id="19" dur="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anim calcmode="lin" valueType="num">
                                          <p:cBhvr>
                                            <p:cTn id="31" dur="750" fill="hold"/>
                                            <p:tgtEl>
                                              <p:spTgt spid="11"/>
                                            </p:tgtEl>
                                            <p:attrNameLst>
                                              <p:attrName>ppt_x</p:attrName>
                                            </p:attrNameLst>
                                          </p:cBhvr>
                                          <p:tavLst>
                                            <p:tav tm="0">
                                              <p:val>
                                                <p:strVal val="#ppt_x"/>
                                              </p:val>
                                            </p:tav>
                                            <p:tav tm="100000">
                                              <p:val>
                                                <p:strVal val="#ppt_x"/>
                                              </p:val>
                                            </p:tav>
                                          </p:tavLst>
                                        </p:anim>
                                        <p:anim calcmode="lin" valueType="num">
                                          <p:cBhvr>
                                            <p:cTn id="32"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anim calcmode="lin" valueType="num">
                                          <p:cBhvr>
                                            <p:cTn id="31" dur="750" fill="hold"/>
                                            <p:tgtEl>
                                              <p:spTgt spid="11"/>
                                            </p:tgtEl>
                                            <p:attrNameLst>
                                              <p:attrName>ppt_x</p:attrName>
                                            </p:attrNameLst>
                                          </p:cBhvr>
                                          <p:tavLst>
                                            <p:tav tm="0">
                                              <p:val>
                                                <p:strVal val="#ppt_x"/>
                                              </p:val>
                                            </p:tav>
                                            <p:tav tm="100000">
                                              <p:val>
                                                <p:strVal val="#ppt_x"/>
                                              </p:val>
                                            </p:tav>
                                          </p:tavLst>
                                        </p:anim>
                                        <p:anim calcmode="lin" valueType="num">
                                          <p:cBhvr>
                                            <p:cTn id="32"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选题背景</a:t>
            </a:r>
            <a:endParaRPr lang="en-US" sz="2400" dirty="0">
              <a:solidFill>
                <a:schemeClr val="tx1">
                  <a:lumMod val="85000"/>
                  <a:lumOff val="15000"/>
                </a:schemeClr>
              </a:solidFill>
              <a:cs typeface="+mn-ea"/>
              <a:sym typeface="+mn-lt"/>
            </a:endParaRPr>
          </a:p>
        </p:txBody>
      </p:sp>
      <p:grpSp>
        <p:nvGrpSpPr>
          <p:cNvPr id="4" name="组合 3"/>
          <p:cNvGrpSpPr/>
          <p:nvPr/>
        </p:nvGrpSpPr>
        <p:grpSpPr>
          <a:xfrm>
            <a:off x="4325937" y="1967803"/>
            <a:ext cx="3435829" cy="3418075"/>
            <a:chOff x="3444849" y="1387449"/>
            <a:chExt cx="4563888" cy="4540304"/>
          </a:xfrm>
        </p:grpSpPr>
        <p:sp>
          <p:nvSpPr>
            <p:cNvPr id="5" name="单圆角矩形 4"/>
            <p:cNvSpPr/>
            <p:nvPr/>
          </p:nvSpPr>
          <p:spPr>
            <a:xfrm flipH="1">
              <a:off x="3444849" y="1387449"/>
              <a:ext cx="2152702" cy="2152702"/>
            </a:xfrm>
            <a:prstGeom prst="round1Rect">
              <a:avLst>
                <a:gd name="adj" fmla="val 21387"/>
              </a:avLst>
            </a:prstGeom>
            <a:gradFill>
              <a:gsLst>
                <a:gs pos="100000">
                  <a:srgbClr val="F5F5F5"/>
                </a:gs>
                <a:gs pos="0">
                  <a:schemeClr val="bg1">
                    <a:lumMod val="85000"/>
                  </a:schemeClr>
                </a:gs>
              </a:gsLst>
              <a:lin ang="8100000" scaled="0"/>
            </a:gradFill>
            <a:ln w="31750">
              <a:gradFill>
                <a:gsLst>
                  <a:gs pos="0">
                    <a:schemeClr val="bg1"/>
                  </a:gs>
                  <a:gs pos="100000">
                    <a:schemeClr val="bg1">
                      <a:lumMod val="75000"/>
                    </a:schemeClr>
                  </a:gs>
                </a:gsLst>
                <a:lin ang="81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cs typeface="+mn-ea"/>
                <a:sym typeface="+mn-lt"/>
              </a:endParaRPr>
            </a:p>
          </p:txBody>
        </p:sp>
        <p:sp>
          <p:nvSpPr>
            <p:cNvPr id="6" name="单圆角矩形 5"/>
            <p:cNvSpPr/>
            <p:nvPr/>
          </p:nvSpPr>
          <p:spPr>
            <a:xfrm flipV="1">
              <a:off x="5856035" y="3775051"/>
              <a:ext cx="2152702" cy="2152702"/>
            </a:xfrm>
            <a:prstGeom prst="round1Rect">
              <a:avLst>
                <a:gd name="adj" fmla="val 21387"/>
              </a:avLst>
            </a:prstGeom>
            <a:gradFill>
              <a:gsLst>
                <a:gs pos="100000">
                  <a:srgbClr val="F5F5F5"/>
                </a:gs>
                <a:gs pos="0">
                  <a:schemeClr val="bg1">
                    <a:lumMod val="85000"/>
                  </a:schemeClr>
                </a:gs>
              </a:gsLst>
              <a:lin ang="18900000" scaled="0"/>
            </a:gradFill>
            <a:ln w="31750">
              <a:gradFill>
                <a:gsLst>
                  <a:gs pos="0">
                    <a:schemeClr val="bg1"/>
                  </a:gs>
                  <a:gs pos="100000">
                    <a:schemeClr val="bg1">
                      <a:lumMod val="75000"/>
                    </a:schemeClr>
                  </a:gs>
                </a:gsLst>
                <a:lin ang="189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cs typeface="+mn-ea"/>
                <a:sym typeface="+mn-lt"/>
              </a:endParaRPr>
            </a:p>
          </p:txBody>
        </p:sp>
        <p:sp>
          <p:nvSpPr>
            <p:cNvPr id="7" name="矩形 6"/>
            <p:cNvSpPr/>
            <p:nvPr/>
          </p:nvSpPr>
          <p:spPr>
            <a:xfrm>
              <a:off x="3444849" y="3775051"/>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cs typeface="+mn-ea"/>
                <a:sym typeface="+mn-lt"/>
              </a:endParaRPr>
            </a:p>
          </p:txBody>
        </p:sp>
        <p:sp>
          <p:nvSpPr>
            <p:cNvPr id="8" name="矩形 7"/>
            <p:cNvSpPr/>
            <p:nvPr/>
          </p:nvSpPr>
          <p:spPr>
            <a:xfrm>
              <a:off x="5856035" y="1387449"/>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cs typeface="+mn-ea"/>
                <a:sym typeface="+mn-lt"/>
              </a:endParaRPr>
            </a:p>
          </p:txBody>
        </p:sp>
      </p:grpSp>
      <p:sp>
        <p:nvSpPr>
          <p:cNvPr id="9" name="矩形 8"/>
          <p:cNvSpPr/>
          <p:nvPr/>
        </p:nvSpPr>
        <p:spPr>
          <a:xfrm>
            <a:off x="6301997" y="2128651"/>
            <a:ext cx="1298921" cy="1298921"/>
          </a:xfrm>
          <a:prstGeom prst="rect">
            <a:avLst/>
          </a:prstGeom>
          <a:solidFill>
            <a:schemeClr val="accent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cs typeface="+mn-ea"/>
              <a:sym typeface="+mn-lt"/>
            </a:endParaRPr>
          </a:p>
        </p:txBody>
      </p:sp>
      <p:sp>
        <p:nvSpPr>
          <p:cNvPr id="10" name="单圆角矩形 9"/>
          <p:cNvSpPr/>
          <p:nvPr/>
        </p:nvSpPr>
        <p:spPr>
          <a:xfrm flipH="1">
            <a:off x="4486785" y="2128651"/>
            <a:ext cx="1298921" cy="1298921"/>
          </a:xfrm>
          <a:prstGeom prst="round1Rect">
            <a:avLst/>
          </a:prstGeom>
          <a:solidFill>
            <a:schemeClr val="accent1"/>
          </a:solidFill>
          <a:ln w="25400">
            <a:gradFill>
              <a:gsLst>
                <a:gs pos="0">
                  <a:schemeClr val="bg1">
                    <a:lumMod val="65000"/>
                  </a:schemeClr>
                </a:gs>
                <a:gs pos="100000">
                  <a:schemeClr val="bg1"/>
                </a:gs>
              </a:gsLst>
              <a:lin ang="8100000" scaled="0"/>
            </a:gradFill>
          </a:ln>
          <a:effectLst>
            <a:innerShdw blurRad="1016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11" name="单圆角矩形 10"/>
          <p:cNvSpPr/>
          <p:nvPr/>
        </p:nvSpPr>
        <p:spPr>
          <a:xfrm flipV="1">
            <a:off x="6301997" y="3926108"/>
            <a:ext cx="1298921" cy="1298921"/>
          </a:xfrm>
          <a:prstGeom prst="round1Rect">
            <a:avLst/>
          </a:prstGeom>
          <a:solidFill>
            <a:schemeClr val="accent1"/>
          </a:solidFill>
          <a:ln w="25400">
            <a:gradFill>
              <a:gsLst>
                <a:gs pos="0">
                  <a:schemeClr val="bg1">
                    <a:lumMod val="65000"/>
                  </a:schemeClr>
                </a:gs>
                <a:gs pos="100000">
                  <a:schemeClr val="bg1"/>
                </a:gs>
              </a:gsLst>
              <a:lin ang="18900000" scaled="0"/>
            </a:gradFill>
          </a:ln>
          <a:effectLst>
            <a:innerShdw blurRad="101600" dist="254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cs typeface="+mn-ea"/>
              <a:sym typeface="+mn-lt"/>
            </a:endParaRPr>
          </a:p>
        </p:txBody>
      </p:sp>
      <p:sp>
        <p:nvSpPr>
          <p:cNvPr id="12" name="矩形 11"/>
          <p:cNvSpPr/>
          <p:nvPr/>
        </p:nvSpPr>
        <p:spPr>
          <a:xfrm>
            <a:off x="4483409" y="3926108"/>
            <a:ext cx="1298921" cy="1298921"/>
          </a:xfrm>
          <a:prstGeom prst="rect">
            <a:avLst/>
          </a:prstGeom>
          <a:solidFill>
            <a:schemeClr val="accent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cs typeface="+mn-ea"/>
              <a:sym typeface="+mn-lt"/>
            </a:endParaRPr>
          </a:p>
        </p:txBody>
      </p:sp>
      <p:sp>
        <p:nvSpPr>
          <p:cNvPr id="13" name="文本框 12"/>
          <p:cNvSpPr txBox="1"/>
          <p:nvPr/>
        </p:nvSpPr>
        <p:spPr>
          <a:xfrm>
            <a:off x="4705902" y="2317504"/>
            <a:ext cx="957945" cy="911225"/>
          </a:xfrm>
          <a:prstGeom prst="rect">
            <a:avLst/>
          </a:prstGeom>
          <a:noFill/>
        </p:spPr>
        <p:txBody>
          <a:bodyPr wrap="square" lIns="91440" tIns="45720" rIns="91440" bIns="45720" rtlCol="0">
            <a:spAutoFit/>
          </a:bodyPr>
          <a:lstStyle/>
          <a:p>
            <a:r>
              <a:rPr lang="en-US" altLang="zh-CN" sz="5335" dirty="0">
                <a:solidFill>
                  <a:schemeClr val="bg1"/>
                </a:solidFill>
                <a:cs typeface="+mn-ea"/>
                <a:sym typeface="+mn-lt"/>
              </a:rPr>
              <a:t>01</a:t>
            </a:r>
            <a:endParaRPr lang="zh-CN" altLang="en-US" sz="5335" dirty="0">
              <a:solidFill>
                <a:schemeClr val="bg1"/>
              </a:solidFill>
              <a:cs typeface="+mn-ea"/>
              <a:sym typeface="+mn-lt"/>
            </a:endParaRPr>
          </a:p>
        </p:txBody>
      </p:sp>
      <p:sp>
        <p:nvSpPr>
          <p:cNvPr id="14" name="文本框 13"/>
          <p:cNvSpPr txBox="1"/>
          <p:nvPr/>
        </p:nvSpPr>
        <p:spPr>
          <a:xfrm>
            <a:off x="6556474" y="2317504"/>
            <a:ext cx="957945" cy="911225"/>
          </a:xfrm>
          <a:prstGeom prst="rect">
            <a:avLst/>
          </a:prstGeom>
          <a:noFill/>
        </p:spPr>
        <p:txBody>
          <a:bodyPr wrap="square" lIns="91440" tIns="45720" rIns="91440" bIns="45720" rtlCol="0">
            <a:spAutoFit/>
          </a:bodyPr>
          <a:lstStyle/>
          <a:p>
            <a:r>
              <a:rPr lang="en-US" altLang="zh-CN" sz="5335" dirty="0">
                <a:solidFill>
                  <a:schemeClr val="bg1"/>
                </a:solidFill>
                <a:cs typeface="+mn-ea"/>
                <a:sym typeface="+mn-lt"/>
              </a:rPr>
              <a:t>02</a:t>
            </a:r>
          </a:p>
        </p:txBody>
      </p:sp>
      <p:sp>
        <p:nvSpPr>
          <p:cNvPr id="15" name="文本框 14"/>
          <p:cNvSpPr txBox="1"/>
          <p:nvPr/>
        </p:nvSpPr>
        <p:spPr>
          <a:xfrm>
            <a:off x="4705902" y="4113832"/>
            <a:ext cx="957945" cy="911225"/>
          </a:xfrm>
          <a:prstGeom prst="rect">
            <a:avLst/>
          </a:prstGeom>
          <a:noFill/>
        </p:spPr>
        <p:txBody>
          <a:bodyPr wrap="square" lIns="91440" tIns="45720" rIns="91440" bIns="45720" rtlCol="0">
            <a:spAutoFit/>
          </a:bodyPr>
          <a:lstStyle/>
          <a:p>
            <a:r>
              <a:rPr lang="en-US" altLang="zh-CN" sz="5335" dirty="0">
                <a:solidFill>
                  <a:schemeClr val="bg1"/>
                </a:solidFill>
                <a:cs typeface="+mn-ea"/>
                <a:sym typeface="+mn-lt"/>
              </a:rPr>
              <a:t>03</a:t>
            </a:r>
          </a:p>
        </p:txBody>
      </p:sp>
      <p:sp>
        <p:nvSpPr>
          <p:cNvPr id="16" name="文本框 15"/>
          <p:cNvSpPr txBox="1"/>
          <p:nvPr/>
        </p:nvSpPr>
        <p:spPr>
          <a:xfrm>
            <a:off x="6556474" y="4113832"/>
            <a:ext cx="957945" cy="911225"/>
          </a:xfrm>
          <a:prstGeom prst="rect">
            <a:avLst/>
          </a:prstGeom>
          <a:noFill/>
        </p:spPr>
        <p:txBody>
          <a:bodyPr wrap="square" lIns="91440" tIns="45720" rIns="91440" bIns="45720" rtlCol="0">
            <a:spAutoFit/>
          </a:bodyPr>
          <a:lstStyle/>
          <a:p>
            <a:r>
              <a:rPr lang="en-US" altLang="zh-CN" sz="5335" dirty="0">
                <a:solidFill>
                  <a:schemeClr val="bg1"/>
                </a:solidFill>
                <a:cs typeface="+mn-ea"/>
                <a:sym typeface="+mn-lt"/>
              </a:rPr>
              <a:t>04</a:t>
            </a:r>
            <a:endParaRPr lang="zh-CN" altLang="en-US" sz="5335" dirty="0">
              <a:solidFill>
                <a:schemeClr val="bg1"/>
              </a:solidFill>
              <a:cs typeface="+mn-ea"/>
              <a:sym typeface="+mn-lt"/>
            </a:endParaRPr>
          </a:p>
        </p:txBody>
      </p:sp>
      <p:grpSp>
        <p:nvGrpSpPr>
          <p:cNvPr id="17" name="组合 16"/>
          <p:cNvGrpSpPr/>
          <p:nvPr/>
        </p:nvGrpSpPr>
        <p:grpSpPr>
          <a:xfrm>
            <a:off x="1380474" y="2128651"/>
            <a:ext cx="2357633" cy="1033620"/>
            <a:chOff x="1256119" y="1638320"/>
            <a:chExt cx="1923767" cy="775215"/>
          </a:xfrm>
        </p:grpSpPr>
        <p:sp>
          <p:nvSpPr>
            <p:cNvPr id="18" name="TextBox 210"/>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p:txBody>
        </p:sp>
        <p:sp>
          <p:nvSpPr>
            <p:cNvPr id="19" name="TextBox 211"/>
            <p:cNvSpPr txBox="1"/>
            <p:nvPr/>
          </p:nvSpPr>
          <p:spPr>
            <a:xfrm>
              <a:off x="1571676" y="1638320"/>
              <a:ext cx="894678" cy="246413"/>
            </a:xfrm>
            <a:prstGeom prst="rect">
              <a:avLst/>
            </a:prstGeom>
            <a:noFill/>
          </p:spPr>
          <p:txBody>
            <a:bodyPr wrap="none" lIns="0" tIns="0" rIns="0" bIns="0" rtlCol="0" anchor="t">
              <a:spAutoFit/>
            </a:bodyPr>
            <a:lstStyle/>
            <a:p>
              <a:pPr algn="ctr"/>
              <a:r>
                <a:rPr lang="zh-CN" altLang="en-US" sz="2135" dirty="0">
                  <a:solidFill>
                    <a:schemeClr val="accent1"/>
                  </a:solidFill>
                  <a:cs typeface="+mn-ea"/>
                  <a:sym typeface="+mn-lt"/>
                </a:rPr>
                <a:t>标题文字</a:t>
              </a:r>
            </a:p>
          </p:txBody>
        </p:sp>
      </p:grpSp>
      <p:grpSp>
        <p:nvGrpSpPr>
          <p:cNvPr id="20" name="组合 19"/>
          <p:cNvGrpSpPr/>
          <p:nvPr/>
        </p:nvGrpSpPr>
        <p:grpSpPr>
          <a:xfrm>
            <a:off x="1380474" y="4352258"/>
            <a:ext cx="2357633" cy="1033620"/>
            <a:chOff x="1256119" y="1638320"/>
            <a:chExt cx="1923767" cy="775215"/>
          </a:xfrm>
        </p:grpSpPr>
        <p:sp>
          <p:nvSpPr>
            <p:cNvPr id="21"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p:txBody>
        </p:sp>
        <p:sp>
          <p:nvSpPr>
            <p:cNvPr id="22" name="TextBox 214"/>
            <p:cNvSpPr txBox="1"/>
            <p:nvPr/>
          </p:nvSpPr>
          <p:spPr>
            <a:xfrm>
              <a:off x="1571676" y="1638320"/>
              <a:ext cx="894678" cy="246413"/>
            </a:xfrm>
            <a:prstGeom prst="rect">
              <a:avLst/>
            </a:prstGeom>
            <a:noFill/>
          </p:spPr>
          <p:txBody>
            <a:bodyPr wrap="none" lIns="0" tIns="0" rIns="0" bIns="0" rtlCol="0" anchor="t">
              <a:spAutoFit/>
            </a:bodyPr>
            <a:lstStyle/>
            <a:p>
              <a:pPr algn="ctr"/>
              <a:r>
                <a:rPr lang="zh-CN" altLang="en-US" sz="2135" dirty="0">
                  <a:solidFill>
                    <a:schemeClr val="accent2"/>
                  </a:solidFill>
                  <a:cs typeface="+mn-ea"/>
                  <a:sym typeface="+mn-lt"/>
                </a:rPr>
                <a:t>标题文字</a:t>
              </a:r>
            </a:p>
          </p:txBody>
        </p:sp>
      </p:grpSp>
      <p:grpSp>
        <p:nvGrpSpPr>
          <p:cNvPr id="23" name="组合 22"/>
          <p:cNvGrpSpPr/>
          <p:nvPr/>
        </p:nvGrpSpPr>
        <p:grpSpPr>
          <a:xfrm>
            <a:off x="8568363" y="2124308"/>
            <a:ext cx="2357633" cy="1020920"/>
            <a:chOff x="1256119" y="1638320"/>
            <a:chExt cx="1923767" cy="765690"/>
          </a:xfrm>
        </p:grpSpPr>
        <p:sp>
          <p:nvSpPr>
            <p:cNvPr id="24" name="TextBox 210"/>
            <p:cNvSpPr txBox="1"/>
            <p:nvPr/>
          </p:nvSpPr>
          <p:spPr>
            <a:xfrm>
              <a:off x="1256119" y="1958240"/>
              <a:ext cx="1923767" cy="445770"/>
            </a:xfrm>
            <a:prstGeom prst="rect">
              <a:avLst/>
            </a:prstGeom>
            <a:noFill/>
          </p:spPr>
          <p:txBody>
            <a:bodyPr wrap="square" lIns="0" tIns="0" rtlCol="0" anchor="t">
              <a:spAutoFit/>
            </a:bodyPr>
            <a:lstStyle/>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p:txBody>
        </p:sp>
        <p:sp>
          <p:nvSpPr>
            <p:cNvPr id="25" name="TextBox 211"/>
            <p:cNvSpPr txBox="1"/>
            <p:nvPr/>
          </p:nvSpPr>
          <p:spPr>
            <a:xfrm>
              <a:off x="1571676" y="1638320"/>
              <a:ext cx="894678" cy="246413"/>
            </a:xfrm>
            <a:prstGeom prst="rect">
              <a:avLst/>
            </a:prstGeom>
            <a:noFill/>
          </p:spPr>
          <p:txBody>
            <a:bodyPr wrap="none" lIns="0" tIns="0" rIns="0" bIns="0" rtlCol="0" anchor="t">
              <a:spAutoFit/>
            </a:bodyPr>
            <a:lstStyle/>
            <a:p>
              <a:pPr algn="ctr"/>
              <a:r>
                <a:rPr lang="zh-CN" altLang="en-US" sz="2135" dirty="0">
                  <a:solidFill>
                    <a:schemeClr val="accent2"/>
                  </a:solidFill>
                  <a:cs typeface="+mn-ea"/>
                  <a:sym typeface="+mn-lt"/>
                </a:rPr>
                <a:t>标题文字</a:t>
              </a:r>
            </a:p>
          </p:txBody>
        </p:sp>
      </p:grpSp>
      <p:grpSp>
        <p:nvGrpSpPr>
          <p:cNvPr id="26" name="组合 25"/>
          <p:cNvGrpSpPr/>
          <p:nvPr/>
        </p:nvGrpSpPr>
        <p:grpSpPr>
          <a:xfrm>
            <a:off x="8568363" y="4352258"/>
            <a:ext cx="2357633" cy="1033620"/>
            <a:chOff x="1256119" y="1638320"/>
            <a:chExt cx="1923767" cy="775215"/>
          </a:xfrm>
        </p:grpSpPr>
        <p:sp>
          <p:nvSpPr>
            <p:cNvPr id="27"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a:p>
              <a:r>
                <a:rPr lang="zh-CN" altLang="en-US" sz="1200" dirty="0">
                  <a:solidFill>
                    <a:schemeClr val="tx1">
                      <a:lumMod val="75000"/>
                      <a:lumOff val="25000"/>
                    </a:schemeClr>
                  </a:solidFill>
                  <a:cs typeface="+mn-ea"/>
                  <a:sym typeface="+mn-lt"/>
                </a:rPr>
                <a:t>单击此处添加文本单击此处添加</a:t>
              </a:r>
            </a:p>
          </p:txBody>
        </p:sp>
        <p:sp>
          <p:nvSpPr>
            <p:cNvPr id="28" name="TextBox 214"/>
            <p:cNvSpPr txBox="1"/>
            <p:nvPr/>
          </p:nvSpPr>
          <p:spPr>
            <a:xfrm>
              <a:off x="1571676" y="1638320"/>
              <a:ext cx="894678" cy="246413"/>
            </a:xfrm>
            <a:prstGeom prst="rect">
              <a:avLst/>
            </a:prstGeom>
            <a:noFill/>
          </p:spPr>
          <p:txBody>
            <a:bodyPr wrap="none" lIns="0" tIns="0" rIns="0" bIns="0" rtlCol="0" anchor="t">
              <a:spAutoFit/>
            </a:bodyPr>
            <a:lstStyle/>
            <a:p>
              <a:pPr algn="ctr"/>
              <a:r>
                <a:rPr lang="zh-CN" altLang="en-US" sz="2135" dirty="0">
                  <a:solidFill>
                    <a:schemeClr val="accent1"/>
                  </a:solidFill>
                  <a:cs typeface="+mn-ea"/>
                  <a:sym typeface="+mn-lt"/>
                </a:rPr>
                <a:t>标题文字</a:t>
              </a:r>
            </a:p>
          </p:txBody>
        </p:sp>
      </p:grpSp>
      <p:sp>
        <p:nvSpPr>
          <p:cNvPr id="29" name="矩形 28"/>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423700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2" presetClass="entr" presetSubtype="4"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ppt_x"/>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750"/>
                                        <p:tgtEl>
                                          <p:spTgt spid="29"/>
                                        </p:tgtEl>
                                      </p:cBhvr>
                                    </p:animEffect>
                                    <p:anim calcmode="lin" valueType="num">
                                      <p:cBhvr>
                                        <p:cTn id="71" dur="750" fill="hold"/>
                                        <p:tgtEl>
                                          <p:spTgt spid="29"/>
                                        </p:tgtEl>
                                        <p:attrNameLst>
                                          <p:attrName>ppt_x</p:attrName>
                                        </p:attrNameLst>
                                      </p:cBhvr>
                                      <p:tavLst>
                                        <p:tav tm="0">
                                          <p:val>
                                            <p:strVal val="#ppt_x"/>
                                          </p:val>
                                        </p:tav>
                                        <p:tav tm="100000">
                                          <p:val>
                                            <p:strVal val="#ppt_x"/>
                                          </p:val>
                                        </p:tav>
                                      </p:tavLst>
                                    </p:anim>
                                    <p:anim calcmode="lin" valueType="num">
                                      <p:cBhvr>
                                        <p:cTn id="72"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p:bldP spid="14" grpId="0"/>
      <p:bldP spid="15" grpId="0"/>
      <p:bldP spid="16"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研究意义</a:t>
            </a:r>
            <a:endParaRPr lang="en-US" sz="2400" dirty="0">
              <a:solidFill>
                <a:schemeClr val="tx1">
                  <a:lumMod val="85000"/>
                  <a:lumOff val="15000"/>
                </a:schemeClr>
              </a:solidFill>
              <a:cs typeface="+mn-ea"/>
              <a:sym typeface="+mn-lt"/>
            </a:endParaRPr>
          </a:p>
        </p:txBody>
      </p:sp>
      <p:sp>
        <p:nvSpPr>
          <p:cNvPr id="4" name="Block Arc 51"/>
          <p:cNvSpPr/>
          <p:nvPr/>
        </p:nvSpPr>
        <p:spPr>
          <a:xfrm>
            <a:off x="1225216" y="2800794"/>
            <a:ext cx="2217579" cy="2217579"/>
          </a:xfrm>
          <a:prstGeom prst="blockArc">
            <a:avLst>
              <a:gd name="adj1" fmla="val 10800000"/>
              <a:gd name="adj2" fmla="val 3"/>
              <a:gd name="adj3" fmla="val 15291"/>
            </a:avLst>
          </a:pr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1"/>
              </a:solidFill>
              <a:latin typeface="+mj-ea"/>
              <a:ea typeface="+mj-ea"/>
            </a:endParaRPr>
          </a:p>
        </p:txBody>
      </p:sp>
      <p:sp>
        <p:nvSpPr>
          <p:cNvPr id="5" name="Block Arc 53"/>
          <p:cNvSpPr/>
          <p:nvPr/>
        </p:nvSpPr>
        <p:spPr>
          <a:xfrm>
            <a:off x="4978132" y="2800794"/>
            <a:ext cx="2217579" cy="2217579"/>
          </a:xfrm>
          <a:prstGeom prst="blockArc">
            <a:avLst>
              <a:gd name="adj1" fmla="val 10800000"/>
              <a:gd name="adj2" fmla="val 3"/>
              <a:gd name="adj3" fmla="val 15291"/>
            </a:avLst>
          </a:prstGeom>
          <a:solidFill>
            <a:schemeClr val="accent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1"/>
              </a:solidFill>
              <a:latin typeface="+mj-ea"/>
              <a:ea typeface="+mj-ea"/>
            </a:endParaRPr>
          </a:p>
        </p:txBody>
      </p:sp>
      <p:sp>
        <p:nvSpPr>
          <p:cNvPr id="6" name="Block Arc 55"/>
          <p:cNvSpPr/>
          <p:nvPr/>
        </p:nvSpPr>
        <p:spPr>
          <a:xfrm>
            <a:off x="8730951" y="2800794"/>
            <a:ext cx="2217579" cy="2217579"/>
          </a:xfrm>
          <a:prstGeom prst="blockArc">
            <a:avLst>
              <a:gd name="adj1" fmla="val 10800000"/>
              <a:gd name="adj2" fmla="val 3"/>
              <a:gd name="adj3" fmla="val 15291"/>
            </a:avLst>
          </a:prstGeom>
          <a:solidFill>
            <a:schemeClr val="accent5"/>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1"/>
              </a:solidFill>
              <a:latin typeface="+mj-ea"/>
              <a:ea typeface="+mj-ea"/>
            </a:endParaRPr>
          </a:p>
        </p:txBody>
      </p:sp>
      <p:sp>
        <p:nvSpPr>
          <p:cNvPr id="7" name="TextBox 64"/>
          <p:cNvSpPr txBox="1"/>
          <p:nvPr/>
        </p:nvSpPr>
        <p:spPr>
          <a:xfrm>
            <a:off x="1833304" y="4823305"/>
            <a:ext cx="955390" cy="287002"/>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chemeClr val="accent1"/>
                </a:solidFill>
                <a:latin typeface="黑体" panose="02010600030101010101" charset="-122"/>
                <a:ea typeface="黑体" panose="02010600030101010101" charset="-122"/>
              </a:rPr>
              <a:t>标题文字</a:t>
            </a:r>
          </a:p>
        </p:txBody>
      </p:sp>
      <p:sp>
        <p:nvSpPr>
          <p:cNvPr id="8" name="TextBox 65"/>
          <p:cNvSpPr txBox="1"/>
          <p:nvPr/>
        </p:nvSpPr>
        <p:spPr>
          <a:xfrm>
            <a:off x="3705149" y="2869557"/>
            <a:ext cx="955390" cy="287002"/>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chemeClr val="accent2"/>
                </a:solidFill>
              </a:rPr>
              <a:t>标题文字</a:t>
            </a:r>
          </a:p>
        </p:txBody>
      </p:sp>
      <p:sp>
        <p:nvSpPr>
          <p:cNvPr id="9" name="TextBox 66"/>
          <p:cNvSpPr txBox="1"/>
          <p:nvPr/>
        </p:nvSpPr>
        <p:spPr>
          <a:xfrm>
            <a:off x="5639721" y="4823305"/>
            <a:ext cx="955390" cy="287002"/>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chemeClr val="accent3"/>
                </a:solidFill>
                <a:latin typeface="黑体" panose="02010600030101010101" charset="-122"/>
                <a:ea typeface="黑体" panose="02010600030101010101" charset="-122"/>
              </a:rPr>
              <a:t>标题文字</a:t>
            </a:r>
          </a:p>
        </p:txBody>
      </p:sp>
      <p:sp>
        <p:nvSpPr>
          <p:cNvPr id="10" name="TextBox 67"/>
          <p:cNvSpPr txBox="1"/>
          <p:nvPr/>
        </p:nvSpPr>
        <p:spPr>
          <a:xfrm>
            <a:off x="7491614" y="2869557"/>
            <a:ext cx="955390" cy="287002"/>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chemeClr val="accent4"/>
                </a:solidFill>
              </a:rPr>
              <a:t>标题文字</a:t>
            </a:r>
          </a:p>
        </p:txBody>
      </p:sp>
      <p:sp>
        <p:nvSpPr>
          <p:cNvPr id="11" name="TextBox 68"/>
          <p:cNvSpPr txBox="1"/>
          <p:nvPr/>
        </p:nvSpPr>
        <p:spPr>
          <a:xfrm>
            <a:off x="9411847" y="4823305"/>
            <a:ext cx="955390" cy="287002"/>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chemeClr val="accent5"/>
                </a:solidFill>
                <a:latin typeface="黑体" panose="02010600030101010101" charset="-122"/>
                <a:ea typeface="黑体" panose="02010600030101010101" charset="-122"/>
              </a:rPr>
              <a:t>标题文字</a:t>
            </a:r>
          </a:p>
        </p:txBody>
      </p:sp>
      <p:sp>
        <p:nvSpPr>
          <p:cNvPr id="12" name="Block Arc 52"/>
          <p:cNvSpPr/>
          <p:nvPr/>
        </p:nvSpPr>
        <p:spPr>
          <a:xfrm rot="10800000">
            <a:off x="3100700" y="2797912"/>
            <a:ext cx="2217579" cy="2217579"/>
          </a:xfrm>
          <a:prstGeom prst="blockArc">
            <a:avLst>
              <a:gd name="adj1" fmla="val 10800000"/>
              <a:gd name="adj2" fmla="val 3"/>
              <a:gd name="adj3" fmla="val 15291"/>
            </a:avLst>
          </a:pr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1"/>
              </a:solidFill>
              <a:latin typeface="+mj-ea"/>
              <a:ea typeface="+mj-ea"/>
            </a:endParaRPr>
          </a:p>
        </p:txBody>
      </p:sp>
      <p:sp>
        <p:nvSpPr>
          <p:cNvPr id="13" name="Block Arc 54"/>
          <p:cNvSpPr/>
          <p:nvPr/>
        </p:nvSpPr>
        <p:spPr>
          <a:xfrm rot="10800000">
            <a:off x="6853618" y="2797912"/>
            <a:ext cx="2217579" cy="2217579"/>
          </a:xfrm>
          <a:prstGeom prst="blockArc">
            <a:avLst>
              <a:gd name="adj1" fmla="val 10800000"/>
              <a:gd name="adj2" fmla="val 3"/>
              <a:gd name="adj3" fmla="val 15291"/>
            </a:avLst>
          </a:prstGeom>
          <a:solidFill>
            <a:schemeClr val="accent4"/>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1"/>
              </a:solidFill>
              <a:latin typeface="+mj-ea"/>
              <a:ea typeface="+mj-ea"/>
            </a:endParaRPr>
          </a:p>
        </p:txBody>
      </p:sp>
      <p:grpSp>
        <p:nvGrpSpPr>
          <p:cNvPr id="14" name="组合 13"/>
          <p:cNvGrpSpPr/>
          <p:nvPr/>
        </p:nvGrpSpPr>
        <p:grpSpPr>
          <a:xfrm>
            <a:off x="1706911" y="3314782"/>
            <a:ext cx="1233652" cy="1233652"/>
            <a:chOff x="1318780" y="2410117"/>
            <a:chExt cx="806358" cy="806358"/>
          </a:xfrm>
        </p:grpSpPr>
        <p:grpSp>
          <p:nvGrpSpPr>
            <p:cNvPr id="15" name="组合 14"/>
            <p:cNvGrpSpPr/>
            <p:nvPr/>
          </p:nvGrpSpPr>
          <p:grpSpPr>
            <a:xfrm>
              <a:off x="1318780" y="2410117"/>
              <a:ext cx="806358" cy="806358"/>
              <a:chOff x="3724322" y="1908536"/>
              <a:chExt cx="1329153" cy="1329153"/>
            </a:xfrm>
          </p:grpSpPr>
          <p:sp>
            <p:nvSpPr>
              <p:cNvPr id="17" name="椭圆 1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8" name="椭圆 17"/>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6"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1"/>
                </a:solidFill>
              </a:endParaRPr>
            </a:p>
          </p:txBody>
        </p:sp>
      </p:grpSp>
      <p:grpSp>
        <p:nvGrpSpPr>
          <p:cNvPr id="19" name="组合 18"/>
          <p:cNvGrpSpPr/>
          <p:nvPr/>
        </p:nvGrpSpPr>
        <p:grpSpPr>
          <a:xfrm>
            <a:off x="3597742" y="3291287"/>
            <a:ext cx="1233652" cy="1233652"/>
            <a:chOff x="2701342" y="2384716"/>
            <a:chExt cx="925239" cy="925239"/>
          </a:xfrm>
        </p:grpSpPr>
        <p:grpSp>
          <p:nvGrpSpPr>
            <p:cNvPr id="20" name="组合 19"/>
            <p:cNvGrpSpPr/>
            <p:nvPr/>
          </p:nvGrpSpPr>
          <p:grpSpPr>
            <a:xfrm>
              <a:off x="2701342" y="2384716"/>
              <a:ext cx="925239" cy="925239"/>
              <a:chOff x="3724322" y="1908536"/>
              <a:chExt cx="1329153" cy="1329153"/>
            </a:xfrm>
          </p:grpSpPr>
          <p:sp>
            <p:nvSpPr>
              <p:cNvPr id="22" name="椭圆 2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23" name="椭圆 22"/>
              <p:cNvSpPr/>
              <p:nvPr/>
            </p:nvSpPr>
            <p:spPr>
              <a:xfrm>
                <a:off x="3839838" y="2024052"/>
                <a:ext cx="1098122" cy="1098122"/>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21"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dirty="0">
                <a:solidFill>
                  <a:schemeClr val="tx1"/>
                </a:solidFill>
              </a:endParaRPr>
            </a:p>
          </p:txBody>
        </p:sp>
      </p:grpSp>
      <p:grpSp>
        <p:nvGrpSpPr>
          <p:cNvPr id="24" name="组合 23"/>
          <p:cNvGrpSpPr/>
          <p:nvPr/>
        </p:nvGrpSpPr>
        <p:grpSpPr>
          <a:xfrm>
            <a:off x="7352482" y="3277893"/>
            <a:ext cx="1233652" cy="1233652"/>
            <a:chOff x="5521207" y="2357049"/>
            <a:chExt cx="925239" cy="925239"/>
          </a:xfrm>
        </p:grpSpPr>
        <p:grpSp>
          <p:nvGrpSpPr>
            <p:cNvPr id="25" name="组合 24"/>
            <p:cNvGrpSpPr/>
            <p:nvPr/>
          </p:nvGrpSpPr>
          <p:grpSpPr>
            <a:xfrm>
              <a:off x="5521207" y="2357049"/>
              <a:ext cx="925239" cy="925239"/>
              <a:chOff x="3724322" y="1908536"/>
              <a:chExt cx="1329153" cy="1329153"/>
            </a:xfrm>
          </p:grpSpPr>
          <p:sp>
            <p:nvSpPr>
              <p:cNvPr id="27" name="椭圆 2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28" name="椭圆 27"/>
              <p:cNvSpPr/>
              <p:nvPr/>
            </p:nvSpPr>
            <p:spPr>
              <a:xfrm>
                <a:off x="3839838" y="2024052"/>
                <a:ext cx="1098122" cy="1098122"/>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26"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1"/>
                </a:solidFill>
              </a:endParaRPr>
            </a:p>
          </p:txBody>
        </p:sp>
      </p:grpSp>
      <p:grpSp>
        <p:nvGrpSpPr>
          <p:cNvPr id="29" name="组合 28"/>
          <p:cNvGrpSpPr/>
          <p:nvPr/>
        </p:nvGrpSpPr>
        <p:grpSpPr>
          <a:xfrm>
            <a:off x="9238232" y="3287637"/>
            <a:ext cx="1233652" cy="1233652"/>
            <a:chOff x="6935520" y="2364357"/>
            <a:chExt cx="925239" cy="925239"/>
          </a:xfrm>
        </p:grpSpPr>
        <p:grpSp>
          <p:nvGrpSpPr>
            <p:cNvPr id="30" name="组合 29"/>
            <p:cNvGrpSpPr/>
            <p:nvPr/>
          </p:nvGrpSpPr>
          <p:grpSpPr>
            <a:xfrm>
              <a:off x="6935520" y="2364357"/>
              <a:ext cx="925239" cy="925239"/>
              <a:chOff x="3724322" y="1908536"/>
              <a:chExt cx="1329153" cy="1329153"/>
            </a:xfrm>
          </p:grpSpPr>
          <p:sp>
            <p:nvSpPr>
              <p:cNvPr id="32" name="椭圆 3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33" name="椭圆 32"/>
              <p:cNvSpPr/>
              <p:nvPr/>
            </p:nvSpPr>
            <p:spPr>
              <a:xfrm>
                <a:off x="3839838" y="2024052"/>
                <a:ext cx="1098122" cy="1098122"/>
              </a:xfrm>
              <a:prstGeom prst="ellipse">
                <a:avLst/>
              </a:prstGeom>
              <a:solidFill>
                <a:schemeClr val="accent5"/>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31"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1"/>
                </a:solidFill>
              </a:endParaRPr>
            </a:p>
          </p:txBody>
        </p:sp>
      </p:grpSp>
      <p:grpSp>
        <p:nvGrpSpPr>
          <p:cNvPr id="34" name="组合 33"/>
          <p:cNvGrpSpPr/>
          <p:nvPr/>
        </p:nvGrpSpPr>
        <p:grpSpPr>
          <a:xfrm>
            <a:off x="5468212" y="3322368"/>
            <a:ext cx="1233652" cy="1233652"/>
            <a:chOff x="4313078" y="3516012"/>
            <a:chExt cx="925239" cy="925239"/>
          </a:xfrm>
        </p:grpSpPr>
        <p:grpSp>
          <p:nvGrpSpPr>
            <p:cNvPr id="35" name="组合 34"/>
            <p:cNvGrpSpPr/>
            <p:nvPr/>
          </p:nvGrpSpPr>
          <p:grpSpPr>
            <a:xfrm>
              <a:off x="4313078" y="3516012"/>
              <a:ext cx="925239" cy="925239"/>
              <a:chOff x="3724322" y="1908536"/>
              <a:chExt cx="1329153" cy="1329153"/>
            </a:xfrm>
          </p:grpSpPr>
          <p:sp>
            <p:nvSpPr>
              <p:cNvPr id="37" name="椭圆 3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38" name="椭圆 37"/>
              <p:cNvSpPr/>
              <p:nvPr/>
            </p:nvSpPr>
            <p:spPr>
              <a:xfrm>
                <a:off x="3839838" y="2024052"/>
                <a:ext cx="1098122" cy="1098122"/>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3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1"/>
                </a:solidFill>
              </a:endParaRPr>
            </a:p>
          </p:txBody>
        </p:sp>
      </p:grpSp>
      <p:sp>
        <p:nvSpPr>
          <p:cNvPr id="39" name="TextBox 77"/>
          <p:cNvSpPr txBox="1"/>
          <p:nvPr/>
        </p:nvSpPr>
        <p:spPr>
          <a:xfrm>
            <a:off x="740948" y="1754618"/>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黑体" panose="02010600030101010101" charset="-122"/>
                <a:ea typeface="黑体" panose="02010600030101010101" charset="-122"/>
              </a:rPr>
              <a:t>标题文字</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p:txBody>
      </p:sp>
      <p:sp>
        <p:nvSpPr>
          <p:cNvPr id="40" name="TextBox 77"/>
          <p:cNvSpPr txBox="1"/>
          <p:nvPr/>
        </p:nvSpPr>
        <p:spPr>
          <a:xfrm>
            <a:off x="4554172" y="1754618"/>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黑体" panose="02010600030101010101" charset="-122"/>
                <a:ea typeface="黑体" panose="02010600030101010101" charset="-122"/>
              </a:rPr>
              <a:t>标题文字</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p:txBody>
      </p:sp>
      <p:sp>
        <p:nvSpPr>
          <p:cNvPr id="41" name="TextBox 77"/>
          <p:cNvSpPr txBox="1"/>
          <p:nvPr/>
        </p:nvSpPr>
        <p:spPr>
          <a:xfrm>
            <a:off x="8298824" y="1754618"/>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黑体" panose="02010600030101010101" charset="-122"/>
                <a:ea typeface="黑体" panose="02010600030101010101" charset="-122"/>
              </a:rPr>
              <a:t>标题文字</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p:txBody>
      </p:sp>
      <p:sp>
        <p:nvSpPr>
          <p:cNvPr id="42" name="TextBox 77"/>
          <p:cNvSpPr txBox="1"/>
          <p:nvPr/>
        </p:nvSpPr>
        <p:spPr>
          <a:xfrm>
            <a:off x="2789131" y="5300458"/>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黑体" panose="02010600030101010101" charset="-122"/>
                <a:ea typeface="黑体" panose="02010600030101010101" charset="-122"/>
              </a:rPr>
              <a:t>标题文字</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p:txBody>
      </p:sp>
      <p:sp>
        <p:nvSpPr>
          <p:cNvPr id="43" name="TextBox 77"/>
          <p:cNvSpPr txBox="1"/>
          <p:nvPr/>
        </p:nvSpPr>
        <p:spPr>
          <a:xfrm>
            <a:off x="6533783" y="5300458"/>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黑体" panose="02010600030101010101" charset="-122"/>
                <a:ea typeface="黑体" panose="02010600030101010101" charset="-122"/>
              </a:rPr>
              <a:t>标题文字</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a:p>
            <a:pPr algn="ctr"/>
            <a:r>
              <a:rPr lang="zh-CN" altLang="en-US" sz="1065" dirty="0">
                <a:solidFill>
                  <a:schemeClr val="tx1">
                    <a:lumMod val="75000"/>
                    <a:lumOff val="25000"/>
                  </a:schemeClr>
                </a:solidFill>
                <a:latin typeface="黑体" panose="02010600030101010101" charset="-122"/>
                <a:ea typeface="黑体" panose="02010600030101010101" charset="-122"/>
              </a:rPr>
              <a:t>单击此处添加文本单击此处添加文本</a:t>
            </a:r>
          </a:p>
        </p:txBody>
      </p:sp>
      <p:sp>
        <p:nvSpPr>
          <p:cNvPr id="44" name="矩形 43"/>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702659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par>
                                <p:cTn id="41" presetID="53" presetClass="entr" presetSubtype="16"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1000"/>
                                        <p:tgtEl>
                                          <p:spTgt spid="42"/>
                                        </p:tgtEl>
                                      </p:cBhvr>
                                    </p:animEffect>
                                    <p:anim calcmode="lin" valueType="num">
                                      <p:cBhvr>
                                        <p:cTn id="71" dur="1000" fill="hold"/>
                                        <p:tgtEl>
                                          <p:spTgt spid="42"/>
                                        </p:tgtEl>
                                        <p:attrNameLst>
                                          <p:attrName>ppt_x</p:attrName>
                                        </p:attrNameLst>
                                      </p:cBhvr>
                                      <p:tavLst>
                                        <p:tav tm="0">
                                          <p:val>
                                            <p:strVal val="#ppt_x"/>
                                          </p:val>
                                        </p:tav>
                                        <p:tav tm="100000">
                                          <p:val>
                                            <p:strVal val="#ppt_x"/>
                                          </p:val>
                                        </p:tav>
                                      </p:tavLst>
                                    </p:anim>
                                    <p:anim calcmode="lin" valueType="num">
                                      <p:cBhvr>
                                        <p:cTn id="72" dur="1000" fill="hold"/>
                                        <p:tgtEl>
                                          <p:spTgt spid="4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1000"/>
                                        <p:tgtEl>
                                          <p:spTgt spid="43"/>
                                        </p:tgtEl>
                                      </p:cBhvr>
                                    </p:animEffect>
                                    <p:anim calcmode="lin" valueType="num">
                                      <p:cBhvr>
                                        <p:cTn id="76" dur="1000" fill="hold"/>
                                        <p:tgtEl>
                                          <p:spTgt spid="43"/>
                                        </p:tgtEl>
                                        <p:attrNameLst>
                                          <p:attrName>ppt_x</p:attrName>
                                        </p:attrNameLst>
                                      </p:cBhvr>
                                      <p:tavLst>
                                        <p:tav tm="0">
                                          <p:val>
                                            <p:strVal val="#ppt_x"/>
                                          </p:val>
                                        </p:tav>
                                        <p:tav tm="100000">
                                          <p:val>
                                            <p:strVal val="#ppt_x"/>
                                          </p:val>
                                        </p:tav>
                                      </p:tavLst>
                                    </p:anim>
                                    <p:anim calcmode="lin" valueType="num">
                                      <p:cBhvr>
                                        <p:cTn id="77" dur="1000" fill="hold"/>
                                        <p:tgtEl>
                                          <p:spTgt spid="4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1000"/>
                                        <p:tgtEl>
                                          <p:spTgt spid="8"/>
                                        </p:tgtEl>
                                      </p:cBhvr>
                                    </p:animEffect>
                                    <p:anim calcmode="lin" valueType="num">
                                      <p:cBhvr>
                                        <p:cTn id="81" dur="1000" fill="hold"/>
                                        <p:tgtEl>
                                          <p:spTgt spid="8"/>
                                        </p:tgtEl>
                                        <p:attrNameLst>
                                          <p:attrName>ppt_x</p:attrName>
                                        </p:attrNameLst>
                                      </p:cBhvr>
                                      <p:tavLst>
                                        <p:tav tm="0">
                                          <p:val>
                                            <p:strVal val="#ppt_x"/>
                                          </p:val>
                                        </p:tav>
                                        <p:tav tm="100000">
                                          <p:val>
                                            <p:strVal val="#ppt_x"/>
                                          </p:val>
                                        </p:tav>
                                      </p:tavLst>
                                    </p:anim>
                                    <p:anim calcmode="lin" valueType="num">
                                      <p:cBhvr>
                                        <p:cTn id="82" dur="1000" fill="hold"/>
                                        <p:tgtEl>
                                          <p:spTgt spid="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1000"/>
                                        <p:tgtEl>
                                          <p:spTgt spid="10"/>
                                        </p:tgtEl>
                                      </p:cBhvr>
                                    </p:animEffect>
                                    <p:anim calcmode="lin" valueType="num">
                                      <p:cBhvr>
                                        <p:cTn id="86" dur="1000" fill="hold"/>
                                        <p:tgtEl>
                                          <p:spTgt spid="10"/>
                                        </p:tgtEl>
                                        <p:attrNameLst>
                                          <p:attrName>ppt_x</p:attrName>
                                        </p:attrNameLst>
                                      </p:cBhvr>
                                      <p:tavLst>
                                        <p:tav tm="0">
                                          <p:val>
                                            <p:strVal val="#ppt_x"/>
                                          </p:val>
                                        </p:tav>
                                        <p:tav tm="100000">
                                          <p:val>
                                            <p:strVal val="#ppt_x"/>
                                          </p:val>
                                        </p:tav>
                                      </p:tavLst>
                                    </p:anim>
                                    <p:anim calcmode="lin" valueType="num">
                                      <p:cBhvr>
                                        <p:cTn id="87" dur="1000" fill="hold"/>
                                        <p:tgtEl>
                                          <p:spTgt spid="1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1000"/>
                                        <p:tgtEl>
                                          <p:spTgt spid="39"/>
                                        </p:tgtEl>
                                      </p:cBhvr>
                                    </p:animEffect>
                                    <p:anim calcmode="lin" valueType="num">
                                      <p:cBhvr>
                                        <p:cTn id="91" dur="1000" fill="hold"/>
                                        <p:tgtEl>
                                          <p:spTgt spid="39"/>
                                        </p:tgtEl>
                                        <p:attrNameLst>
                                          <p:attrName>ppt_x</p:attrName>
                                        </p:attrNameLst>
                                      </p:cBhvr>
                                      <p:tavLst>
                                        <p:tav tm="0">
                                          <p:val>
                                            <p:strVal val="#ppt_x"/>
                                          </p:val>
                                        </p:tav>
                                        <p:tav tm="100000">
                                          <p:val>
                                            <p:strVal val="#ppt_x"/>
                                          </p:val>
                                        </p:tav>
                                      </p:tavLst>
                                    </p:anim>
                                    <p:anim calcmode="lin" valueType="num">
                                      <p:cBhvr>
                                        <p:cTn id="92" dur="1000" fill="hold"/>
                                        <p:tgtEl>
                                          <p:spTgt spid="3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1000"/>
                                        <p:tgtEl>
                                          <p:spTgt spid="40"/>
                                        </p:tgtEl>
                                      </p:cBhvr>
                                    </p:animEffect>
                                    <p:anim calcmode="lin" valueType="num">
                                      <p:cBhvr>
                                        <p:cTn id="96" dur="1000" fill="hold"/>
                                        <p:tgtEl>
                                          <p:spTgt spid="40"/>
                                        </p:tgtEl>
                                        <p:attrNameLst>
                                          <p:attrName>ppt_x</p:attrName>
                                        </p:attrNameLst>
                                      </p:cBhvr>
                                      <p:tavLst>
                                        <p:tav tm="0">
                                          <p:val>
                                            <p:strVal val="#ppt_x"/>
                                          </p:val>
                                        </p:tav>
                                        <p:tav tm="100000">
                                          <p:val>
                                            <p:strVal val="#ppt_x"/>
                                          </p:val>
                                        </p:tav>
                                      </p:tavLst>
                                    </p:anim>
                                    <p:anim calcmode="lin" valueType="num">
                                      <p:cBhvr>
                                        <p:cTn id="97" dur="1000" fill="hold"/>
                                        <p:tgtEl>
                                          <p:spTgt spid="4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Effect transition="in" filter="fade">
                                      <p:cBhvr>
                                        <p:cTn id="100" dur="1000"/>
                                        <p:tgtEl>
                                          <p:spTgt spid="41"/>
                                        </p:tgtEl>
                                      </p:cBhvr>
                                    </p:animEffect>
                                    <p:anim calcmode="lin" valueType="num">
                                      <p:cBhvr>
                                        <p:cTn id="101" dur="1000" fill="hold"/>
                                        <p:tgtEl>
                                          <p:spTgt spid="41"/>
                                        </p:tgtEl>
                                        <p:attrNameLst>
                                          <p:attrName>ppt_x</p:attrName>
                                        </p:attrNameLst>
                                      </p:cBhvr>
                                      <p:tavLst>
                                        <p:tav tm="0">
                                          <p:val>
                                            <p:strVal val="#ppt_x"/>
                                          </p:val>
                                        </p:tav>
                                        <p:tav tm="100000">
                                          <p:val>
                                            <p:strVal val="#ppt_x"/>
                                          </p:val>
                                        </p:tav>
                                      </p:tavLst>
                                    </p:anim>
                                    <p:anim calcmode="lin" valueType="num">
                                      <p:cBhvr>
                                        <p:cTn id="102"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750"/>
                                        <p:tgtEl>
                                          <p:spTgt spid="44"/>
                                        </p:tgtEl>
                                      </p:cBhvr>
                                    </p:animEffect>
                                    <p:anim calcmode="lin" valueType="num">
                                      <p:cBhvr>
                                        <p:cTn id="108" dur="750" fill="hold"/>
                                        <p:tgtEl>
                                          <p:spTgt spid="44"/>
                                        </p:tgtEl>
                                        <p:attrNameLst>
                                          <p:attrName>ppt_x</p:attrName>
                                        </p:attrNameLst>
                                      </p:cBhvr>
                                      <p:tavLst>
                                        <p:tav tm="0">
                                          <p:val>
                                            <p:strVal val="#ppt_x"/>
                                          </p:val>
                                        </p:tav>
                                        <p:tav tm="100000">
                                          <p:val>
                                            <p:strVal val="#ppt_x"/>
                                          </p:val>
                                        </p:tav>
                                      </p:tavLst>
                                    </p:anim>
                                    <p:anim calcmode="lin" valueType="num">
                                      <p:cBhvr>
                                        <p:cTn id="109"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p:bldP spid="8" grpId="0"/>
      <p:bldP spid="9" grpId="0"/>
      <p:bldP spid="10" grpId="0"/>
      <p:bldP spid="11" grpId="0"/>
      <p:bldP spid="12" grpId="0" bldLvl="0" animBg="1"/>
      <p:bldP spid="13" grpId="0" bldLvl="0" animBg="1"/>
      <p:bldP spid="39" grpId="0"/>
      <p:bldP spid="40" grpId="0"/>
      <p:bldP spid="41"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2031325"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国内相关论述</a:t>
            </a:r>
            <a:endParaRPr lang="en-US" sz="2400" dirty="0">
              <a:solidFill>
                <a:schemeClr val="tx1">
                  <a:lumMod val="85000"/>
                  <a:lumOff val="15000"/>
                </a:schemeClr>
              </a:solidFill>
              <a:cs typeface="+mn-ea"/>
              <a:sym typeface="+mn-lt"/>
            </a:endParaRPr>
          </a:p>
        </p:txBody>
      </p:sp>
      <p:pic>
        <p:nvPicPr>
          <p:cNvPr id="86" name="Picture 19"/>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Effect>
                      <a14:colorTemperature colorTemp="8800"/>
                    </a14:imgEffect>
                    <a14:imgEffect>
                      <a14:saturation sat="0"/>
                    </a14:imgEffect>
                  </a14:imgLayer>
                </a14:imgProps>
              </a:ext>
            </a:extLst>
          </a:blip>
          <a:srcRect/>
          <a:stretch>
            <a:fillRect/>
          </a:stretch>
        </p:blipFill>
        <p:spPr bwMode="auto">
          <a:xfrm>
            <a:off x="1332148" y="2143075"/>
            <a:ext cx="9055553" cy="427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7" name="组合 86"/>
          <p:cNvGrpSpPr/>
          <p:nvPr/>
        </p:nvGrpSpPr>
        <p:grpSpPr>
          <a:xfrm>
            <a:off x="6042031" y="4392658"/>
            <a:ext cx="282095" cy="442445"/>
            <a:chOff x="1397666" y="1419622"/>
            <a:chExt cx="474034" cy="743490"/>
          </a:xfrm>
          <a:solidFill>
            <a:schemeClr val="accent2"/>
          </a:solidFill>
          <a:effectLst>
            <a:outerShdw blurRad="76200" dir="18900000" sy="23000" kx="-1200000" algn="bl" rotWithShape="0">
              <a:prstClr val="black">
                <a:alpha val="20000"/>
              </a:prstClr>
            </a:outerShdw>
          </a:effectLst>
        </p:grpSpPr>
        <p:grpSp>
          <p:nvGrpSpPr>
            <p:cNvPr id="88" name="组合 87"/>
            <p:cNvGrpSpPr/>
            <p:nvPr/>
          </p:nvGrpSpPr>
          <p:grpSpPr>
            <a:xfrm>
              <a:off x="1397666" y="1419622"/>
              <a:ext cx="474034" cy="743490"/>
              <a:chOff x="1397666" y="1419622"/>
              <a:chExt cx="474034" cy="743490"/>
            </a:xfrm>
            <a:grpFill/>
          </p:grpSpPr>
          <p:sp>
            <p:nvSpPr>
              <p:cNvPr id="90" name="同心圆 89"/>
              <p:cNvSpPr/>
              <p:nvPr/>
            </p:nvSpPr>
            <p:spPr>
              <a:xfrm>
                <a:off x="1397666" y="1419622"/>
                <a:ext cx="474034" cy="474034"/>
              </a:xfrm>
              <a:prstGeom prst="donu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91" name="等腰三角形 90"/>
              <p:cNvSpPr/>
              <p:nvPr/>
            </p:nvSpPr>
            <p:spPr>
              <a:xfrm rot="10800000">
                <a:off x="1425882" y="1771198"/>
                <a:ext cx="417601" cy="391914"/>
              </a:xfrm>
              <a:prstGeom prs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89" name="椭圆 88"/>
            <p:cNvSpPr/>
            <p:nvPr/>
          </p:nvSpPr>
          <p:spPr>
            <a:xfrm>
              <a:off x="1562675" y="1584631"/>
              <a:ext cx="144016" cy="144016"/>
            </a:xfrm>
            <a:prstGeom prst="ellips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92" name="组合 91"/>
          <p:cNvGrpSpPr/>
          <p:nvPr/>
        </p:nvGrpSpPr>
        <p:grpSpPr>
          <a:xfrm flipV="1">
            <a:off x="5614296" y="2846305"/>
            <a:ext cx="1137564" cy="1314302"/>
            <a:chOff x="1282655" y="3043919"/>
            <a:chExt cx="1037898" cy="1314301"/>
          </a:xfrm>
          <a:solidFill>
            <a:schemeClr val="accent2"/>
          </a:solidFill>
          <a:effectLst>
            <a:outerShdw blurRad="50800" dist="38100" dir="2700000" algn="tl" rotWithShape="0">
              <a:prstClr val="black">
                <a:alpha val="40000"/>
              </a:prstClr>
            </a:outerShdw>
          </a:effectLst>
        </p:grpSpPr>
        <p:sp>
          <p:nvSpPr>
            <p:cNvPr id="93" name="矩形 92"/>
            <p:cNvSpPr/>
            <p:nvPr/>
          </p:nvSpPr>
          <p:spPr>
            <a:xfrm>
              <a:off x="1282655" y="3149326"/>
              <a:ext cx="1037898" cy="1208894"/>
            </a:xfrm>
            <a:prstGeom prst="rec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94" name="直角三角形 93"/>
            <p:cNvSpPr/>
            <p:nvPr/>
          </p:nvSpPr>
          <p:spPr>
            <a:xfrm rot="8161794">
              <a:off x="1684377" y="3043919"/>
              <a:ext cx="234455" cy="234455"/>
            </a:xfrm>
            <a:prstGeom prst="r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95" name="矩形 94"/>
          <p:cNvSpPr/>
          <p:nvPr/>
        </p:nvSpPr>
        <p:spPr>
          <a:xfrm>
            <a:off x="5680387" y="2931567"/>
            <a:ext cx="1005385" cy="338546"/>
          </a:xfrm>
          <a:prstGeom prst="rect">
            <a:avLst/>
          </a:prstGeom>
        </p:spPr>
        <p:txBody>
          <a:bodyPr wrap="none" lIns="91416" tIns="45708" rIns="91416" bIns="45708">
            <a:spAutoFit/>
          </a:bodyPr>
          <a:lstStyle/>
          <a:p>
            <a:pPr algn="ctr" defTabSz="1218565"/>
            <a:r>
              <a:rPr lang="zh-CN" altLang="en-US" sz="1600" dirty="0">
                <a:solidFill>
                  <a:prstClr val="white">
                    <a:lumMod val="95000"/>
                  </a:prstClr>
                </a:solidFill>
                <a:latin typeface="微软雅黑" panose="020B0503020204020204" pitchFamily="34" charset="-122"/>
                <a:ea typeface="微软雅黑" panose="020B0503020204020204" pitchFamily="34" charset="-122"/>
              </a:rPr>
              <a:t>添加标题</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5627001" y="3252678"/>
            <a:ext cx="11248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p>
            <a:pPr algn="ctr" defTabSz="1218565">
              <a:lnSpc>
                <a:spcPct val="120000"/>
              </a:lnSpc>
              <a:spcBef>
                <a:spcPct val="0"/>
              </a:spcBef>
              <a:buFont typeface="Arial" panose="020B0604020202020204" pitchFamily="34" charset="0"/>
              <a:buNone/>
            </a:pPr>
            <a:r>
              <a:rPr lang="zh-CN" altLang="en-US" sz="1200" dirty="0">
                <a:solidFill>
                  <a:prstClr val="white">
                    <a:lumMod val="9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grpSp>
        <p:nvGrpSpPr>
          <p:cNvPr id="97" name="组合 96"/>
          <p:cNvGrpSpPr/>
          <p:nvPr/>
        </p:nvGrpSpPr>
        <p:grpSpPr>
          <a:xfrm>
            <a:off x="9687211" y="5047436"/>
            <a:ext cx="282095" cy="442445"/>
            <a:chOff x="1397666" y="1419622"/>
            <a:chExt cx="474034" cy="743490"/>
          </a:xfrm>
          <a:solidFill>
            <a:schemeClr val="accent4"/>
          </a:solidFill>
          <a:effectLst>
            <a:outerShdw blurRad="76200" dir="18900000" sy="23000" kx="-1200000" algn="bl" rotWithShape="0">
              <a:prstClr val="black">
                <a:alpha val="20000"/>
              </a:prstClr>
            </a:outerShdw>
          </a:effectLst>
        </p:grpSpPr>
        <p:grpSp>
          <p:nvGrpSpPr>
            <p:cNvPr id="98" name="组合 97"/>
            <p:cNvGrpSpPr/>
            <p:nvPr/>
          </p:nvGrpSpPr>
          <p:grpSpPr>
            <a:xfrm>
              <a:off x="1397666" y="1419622"/>
              <a:ext cx="474034" cy="743490"/>
              <a:chOff x="1397666" y="1419622"/>
              <a:chExt cx="474034" cy="743490"/>
            </a:xfrm>
            <a:grpFill/>
          </p:grpSpPr>
          <p:sp>
            <p:nvSpPr>
              <p:cNvPr id="100" name="同心圆 99"/>
              <p:cNvSpPr/>
              <p:nvPr/>
            </p:nvSpPr>
            <p:spPr>
              <a:xfrm>
                <a:off x="1397666" y="1419622"/>
                <a:ext cx="474034" cy="474034"/>
              </a:xfrm>
              <a:prstGeom prst="donu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101" name="等腰三角形 100"/>
              <p:cNvSpPr/>
              <p:nvPr/>
            </p:nvSpPr>
            <p:spPr>
              <a:xfrm rot="10800000">
                <a:off x="1425882" y="1771198"/>
                <a:ext cx="417601" cy="391914"/>
              </a:xfrm>
              <a:prstGeom prs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99" name="椭圆 98"/>
            <p:cNvSpPr/>
            <p:nvPr/>
          </p:nvSpPr>
          <p:spPr>
            <a:xfrm>
              <a:off x="1562675" y="1584631"/>
              <a:ext cx="144016" cy="144016"/>
            </a:xfrm>
            <a:prstGeom prst="ellips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02" name="组合 101"/>
          <p:cNvGrpSpPr/>
          <p:nvPr/>
        </p:nvGrpSpPr>
        <p:grpSpPr>
          <a:xfrm flipV="1">
            <a:off x="9245826" y="3496787"/>
            <a:ext cx="1137564" cy="1314302"/>
            <a:chOff x="1282655" y="3043919"/>
            <a:chExt cx="1037898" cy="1314301"/>
          </a:xfrm>
          <a:solidFill>
            <a:schemeClr val="accent4"/>
          </a:solidFill>
          <a:effectLst>
            <a:outerShdw blurRad="50800" dist="38100" dir="2700000" algn="tl" rotWithShape="0">
              <a:prstClr val="black">
                <a:alpha val="40000"/>
              </a:prstClr>
            </a:outerShdw>
          </a:effectLst>
        </p:grpSpPr>
        <p:sp>
          <p:nvSpPr>
            <p:cNvPr id="103" name="矩形 102"/>
            <p:cNvSpPr/>
            <p:nvPr/>
          </p:nvSpPr>
          <p:spPr>
            <a:xfrm>
              <a:off x="1282655" y="3149326"/>
              <a:ext cx="1037898" cy="1208894"/>
            </a:xfrm>
            <a:prstGeom prst="rec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04" name="直角三角形 103"/>
            <p:cNvSpPr/>
            <p:nvPr/>
          </p:nvSpPr>
          <p:spPr>
            <a:xfrm rot="8161794">
              <a:off x="1684377" y="3043919"/>
              <a:ext cx="234455" cy="234455"/>
            </a:xfrm>
            <a:prstGeom prst="r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05" name="矩形 104"/>
          <p:cNvSpPr/>
          <p:nvPr/>
        </p:nvSpPr>
        <p:spPr>
          <a:xfrm>
            <a:off x="9311918" y="3582049"/>
            <a:ext cx="1005385" cy="338546"/>
          </a:xfrm>
          <a:prstGeom prst="rect">
            <a:avLst/>
          </a:prstGeom>
        </p:spPr>
        <p:txBody>
          <a:bodyPr wrap="none" lIns="91416" tIns="45708" rIns="91416" bIns="45708">
            <a:spAutoFit/>
          </a:bodyPr>
          <a:lstStyle/>
          <a:p>
            <a:pPr algn="ctr" defTabSz="1218565"/>
            <a:r>
              <a:rPr lang="zh-CN" altLang="en-US" sz="1600" dirty="0">
                <a:solidFill>
                  <a:prstClr val="white"/>
                </a:solidFill>
                <a:latin typeface="微软雅黑" panose="020B0503020204020204" pitchFamily="34" charset="-122"/>
                <a:ea typeface="微软雅黑" panose="020B0503020204020204" pitchFamily="34" charset="-122"/>
              </a:rPr>
              <a:t>添加标题</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06" name="矩形 47"/>
          <p:cNvSpPr>
            <a:spLocks noChangeArrowheads="1"/>
          </p:cNvSpPr>
          <p:nvPr/>
        </p:nvSpPr>
        <p:spPr bwMode="auto">
          <a:xfrm>
            <a:off x="9258531" y="3903160"/>
            <a:ext cx="11248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p>
            <a:pPr algn="ctr" defTabSz="1218565">
              <a:lnSpc>
                <a:spcPct val="120000"/>
              </a:lnSpc>
              <a:spcBef>
                <a:spcPct val="0"/>
              </a:spcBef>
              <a:buFont typeface="Arial" panose="020B0604020202020204" pitchFamily="34" charset="0"/>
              <a:buNone/>
            </a:pPr>
            <a:r>
              <a:rPr lang="zh-CN" altLang="en-US" sz="12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grpSp>
        <p:nvGrpSpPr>
          <p:cNvPr id="107" name="组合 106"/>
          <p:cNvGrpSpPr/>
          <p:nvPr/>
        </p:nvGrpSpPr>
        <p:grpSpPr>
          <a:xfrm>
            <a:off x="3514299" y="4135523"/>
            <a:ext cx="282095" cy="442445"/>
            <a:chOff x="1397666" y="1419622"/>
            <a:chExt cx="474034" cy="743490"/>
          </a:xfrm>
          <a:solidFill>
            <a:schemeClr val="accent1"/>
          </a:solidFill>
          <a:effectLst>
            <a:outerShdw blurRad="76200" dir="18900000" sy="23000" kx="-1200000" algn="bl" rotWithShape="0">
              <a:prstClr val="black">
                <a:alpha val="20000"/>
              </a:prstClr>
            </a:outerShdw>
          </a:effectLst>
        </p:grpSpPr>
        <p:grpSp>
          <p:nvGrpSpPr>
            <p:cNvPr id="108" name="组合 107"/>
            <p:cNvGrpSpPr/>
            <p:nvPr/>
          </p:nvGrpSpPr>
          <p:grpSpPr>
            <a:xfrm>
              <a:off x="1397666" y="1419622"/>
              <a:ext cx="474034" cy="743490"/>
              <a:chOff x="1397666" y="1419622"/>
              <a:chExt cx="474034" cy="743490"/>
            </a:xfrm>
            <a:grpFill/>
          </p:grpSpPr>
          <p:sp>
            <p:nvSpPr>
              <p:cNvPr id="110" name="同心圆 109"/>
              <p:cNvSpPr/>
              <p:nvPr/>
            </p:nvSpPr>
            <p:spPr>
              <a:xfrm>
                <a:off x="1397666" y="1419622"/>
                <a:ext cx="474034" cy="474034"/>
              </a:xfrm>
              <a:prstGeom prst="donu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111" name="等腰三角形 110"/>
              <p:cNvSpPr/>
              <p:nvPr/>
            </p:nvSpPr>
            <p:spPr>
              <a:xfrm rot="10800000">
                <a:off x="1425882" y="1771198"/>
                <a:ext cx="417601" cy="391914"/>
              </a:xfrm>
              <a:prstGeom prs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09" name="椭圆 108"/>
            <p:cNvSpPr/>
            <p:nvPr/>
          </p:nvSpPr>
          <p:spPr>
            <a:xfrm>
              <a:off x="1562675" y="1584631"/>
              <a:ext cx="144016" cy="144016"/>
            </a:xfrm>
            <a:prstGeom prst="ellips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12" name="组合 111"/>
          <p:cNvGrpSpPr/>
          <p:nvPr/>
        </p:nvGrpSpPr>
        <p:grpSpPr>
          <a:xfrm flipV="1">
            <a:off x="3086561" y="2589169"/>
            <a:ext cx="1137564" cy="1314302"/>
            <a:chOff x="1282655" y="3043919"/>
            <a:chExt cx="1037898" cy="1314301"/>
          </a:xfrm>
          <a:solidFill>
            <a:schemeClr val="accent1"/>
          </a:solidFill>
          <a:effectLst>
            <a:outerShdw blurRad="50800" dist="38100" dir="2700000" algn="tl" rotWithShape="0">
              <a:prstClr val="black">
                <a:alpha val="40000"/>
              </a:prstClr>
            </a:outerShdw>
          </a:effectLst>
        </p:grpSpPr>
        <p:sp>
          <p:nvSpPr>
            <p:cNvPr id="113" name="矩形 112"/>
            <p:cNvSpPr/>
            <p:nvPr/>
          </p:nvSpPr>
          <p:spPr>
            <a:xfrm>
              <a:off x="1282655" y="3149326"/>
              <a:ext cx="1037898" cy="1208894"/>
            </a:xfrm>
            <a:prstGeom prst="rec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4" name="直角三角形 113"/>
            <p:cNvSpPr/>
            <p:nvPr/>
          </p:nvSpPr>
          <p:spPr>
            <a:xfrm rot="8161794">
              <a:off x="1684377" y="3043919"/>
              <a:ext cx="234455" cy="234455"/>
            </a:xfrm>
            <a:prstGeom prst="r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15" name="矩形 114"/>
          <p:cNvSpPr/>
          <p:nvPr/>
        </p:nvSpPr>
        <p:spPr>
          <a:xfrm>
            <a:off x="3152652" y="2674430"/>
            <a:ext cx="1005385" cy="338546"/>
          </a:xfrm>
          <a:prstGeom prst="rect">
            <a:avLst/>
          </a:prstGeom>
        </p:spPr>
        <p:txBody>
          <a:bodyPr wrap="none" lIns="91416" tIns="45708" rIns="91416" bIns="45708">
            <a:spAutoFit/>
          </a:bodyPr>
          <a:lstStyle/>
          <a:p>
            <a:pPr algn="ctr" defTabSz="1218565"/>
            <a:r>
              <a:rPr lang="zh-CN" altLang="en-US" sz="1600" dirty="0">
                <a:solidFill>
                  <a:prstClr val="white">
                    <a:lumMod val="95000"/>
                  </a:prstClr>
                </a:solidFill>
                <a:latin typeface="微软雅黑" panose="020B0503020204020204" pitchFamily="34" charset="-122"/>
                <a:ea typeface="微软雅黑" panose="020B0503020204020204" pitchFamily="34" charset="-122"/>
              </a:rPr>
              <a:t>添加标题</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16" name="矩形 47"/>
          <p:cNvSpPr>
            <a:spLocks noChangeArrowheads="1"/>
          </p:cNvSpPr>
          <p:nvPr/>
        </p:nvSpPr>
        <p:spPr bwMode="auto">
          <a:xfrm>
            <a:off x="3099266" y="2995542"/>
            <a:ext cx="11248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p>
            <a:pPr algn="ctr" defTabSz="1218565">
              <a:lnSpc>
                <a:spcPct val="120000"/>
              </a:lnSpc>
              <a:spcBef>
                <a:spcPct val="0"/>
              </a:spcBef>
              <a:buFont typeface="Arial" panose="020B0604020202020204" pitchFamily="34" charset="0"/>
              <a:buNone/>
            </a:pPr>
            <a:r>
              <a:rPr lang="zh-CN" altLang="en-US" sz="1200" dirty="0">
                <a:solidFill>
                  <a:prstClr val="white">
                    <a:lumMod val="9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grpSp>
        <p:nvGrpSpPr>
          <p:cNvPr id="117" name="组合 116"/>
          <p:cNvGrpSpPr/>
          <p:nvPr/>
        </p:nvGrpSpPr>
        <p:grpSpPr>
          <a:xfrm>
            <a:off x="7886063" y="3485288"/>
            <a:ext cx="282095" cy="442445"/>
            <a:chOff x="1397666" y="1419622"/>
            <a:chExt cx="474034" cy="743490"/>
          </a:xfrm>
          <a:solidFill>
            <a:schemeClr val="accent3"/>
          </a:solidFill>
          <a:effectLst>
            <a:outerShdw blurRad="76200" dir="18900000" sy="23000" kx="-1200000" algn="bl" rotWithShape="0">
              <a:prstClr val="black">
                <a:alpha val="20000"/>
              </a:prstClr>
            </a:outerShdw>
          </a:effectLst>
        </p:grpSpPr>
        <p:grpSp>
          <p:nvGrpSpPr>
            <p:cNvPr id="118" name="组合 117"/>
            <p:cNvGrpSpPr/>
            <p:nvPr/>
          </p:nvGrpSpPr>
          <p:grpSpPr>
            <a:xfrm>
              <a:off x="1397666" y="1419622"/>
              <a:ext cx="474034" cy="743490"/>
              <a:chOff x="1397666" y="1419622"/>
              <a:chExt cx="474034" cy="743490"/>
            </a:xfrm>
            <a:grpFill/>
          </p:grpSpPr>
          <p:sp>
            <p:nvSpPr>
              <p:cNvPr id="120" name="同心圆 119"/>
              <p:cNvSpPr/>
              <p:nvPr/>
            </p:nvSpPr>
            <p:spPr>
              <a:xfrm>
                <a:off x="1397666" y="1419622"/>
                <a:ext cx="474034" cy="474034"/>
              </a:xfrm>
              <a:prstGeom prst="donu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121" name="等腰三角形 120"/>
              <p:cNvSpPr/>
              <p:nvPr/>
            </p:nvSpPr>
            <p:spPr>
              <a:xfrm rot="10800000">
                <a:off x="1425882" y="1771198"/>
                <a:ext cx="417601" cy="391914"/>
              </a:xfrm>
              <a:prstGeom prs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19" name="椭圆 118"/>
            <p:cNvSpPr/>
            <p:nvPr/>
          </p:nvSpPr>
          <p:spPr>
            <a:xfrm>
              <a:off x="1562675" y="1584631"/>
              <a:ext cx="144016" cy="144016"/>
            </a:xfrm>
            <a:prstGeom prst="ellips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22" name="组合 121"/>
          <p:cNvGrpSpPr/>
          <p:nvPr/>
        </p:nvGrpSpPr>
        <p:grpSpPr>
          <a:xfrm flipV="1">
            <a:off x="7458324" y="1938935"/>
            <a:ext cx="1137564" cy="1314302"/>
            <a:chOff x="1282655" y="3043919"/>
            <a:chExt cx="1037898" cy="1314301"/>
          </a:xfrm>
          <a:solidFill>
            <a:schemeClr val="accent3"/>
          </a:solidFill>
          <a:effectLst>
            <a:outerShdw blurRad="50800" dist="38100" dir="2700000" algn="tl" rotWithShape="0">
              <a:prstClr val="black">
                <a:alpha val="40000"/>
              </a:prstClr>
            </a:outerShdw>
          </a:effectLst>
        </p:grpSpPr>
        <p:sp>
          <p:nvSpPr>
            <p:cNvPr id="123" name="矩形 122"/>
            <p:cNvSpPr/>
            <p:nvPr/>
          </p:nvSpPr>
          <p:spPr>
            <a:xfrm>
              <a:off x="1282655" y="3149326"/>
              <a:ext cx="1037898" cy="1208894"/>
            </a:xfrm>
            <a:prstGeom prst="rect">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4" name="直角三角形 123"/>
            <p:cNvSpPr/>
            <p:nvPr/>
          </p:nvSpPr>
          <p:spPr>
            <a:xfrm rot="8161794">
              <a:off x="1684377" y="3043919"/>
              <a:ext cx="234455" cy="234455"/>
            </a:xfrm>
            <a:prstGeom prst="rtTriangle">
              <a:avLst/>
            </a:prstGeom>
            <a:grp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125" name="矩形 124"/>
          <p:cNvSpPr/>
          <p:nvPr/>
        </p:nvSpPr>
        <p:spPr>
          <a:xfrm>
            <a:off x="7524417" y="2024198"/>
            <a:ext cx="1005385" cy="338546"/>
          </a:xfrm>
          <a:prstGeom prst="rect">
            <a:avLst/>
          </a:prstGeom>
        </p:spPr>
        <p:txBody>
          <a:bodyPr wrap="none" lIns="91416" tIns="45708" rIns="91416" bIns="45708">
            <a:spAutoFit/>
          </a:bodyPr>
          <a:lstStyle/>
          <a:p>
            <a:pPr algn="ctr" defTabSz="1218565"/>
            <a:r>
              <a:rPr lang="zh-CN" altLang="en-US" sz="1600" dirty="0">
                <a:solidFill>
                  <a:prstClr val="white"/>
                </a:solidFill>
                <a:latin typeface="微软雅黑" panose="020B0503020204020204" pitchFamily="34" charset="-122"/>
                <a:ea typeface="微软雅黑" panose="020B0503020204020204" pitchFamily="34" charset="-122"/>
              </a:rPr>
              <a:t>添加标题</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7471030" y="2345307"/>
            <a:ext cx="11248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p>
            <a:pPr algn="ctr" defTabSz="1218565">
              <a:lnSpc>
                <a:spcPct val="120000"/>
              </a:lnSpc>
              <a:spcBef>
                <a:spcPct val="0"/>
              </a:spcBef>
              <a:buFont typeface="Arial" panose="020B0604020202020204" pitchFamily="34" charset="0"/>
              <a:buNone/>
            </a:pPr>
            <a:r>
              <a:rPr lang="zh-CN" altLang="en-US" sz="12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27" name="矩形 126"/>
          <p:cNvSpPr>
            <a:spLocks noChangeArrowheads="1"/>
          </p:cNvSpPr>
          <p:nvPr/>
        </p:nvSpPr>
        <p:spPr bwMode="auto">
          <a:xfrm>
            <a:off x="1911197" y="1338218"/>
            <a:ext cx="8629465" cy="57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12185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28" name="矩形 127"/>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435858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arn(outVertical)">
                                      <p:cBhvr>
                                        <p:cTn id="7" dur="500"/>
                                        <p:tgtEl>
                                          <p:spTgt spid="127"/>
                                        </p:tgtEl>
                                      </p:cBhvr>
                                    </p:animEffect>
                                  </p:childTnLst>
                                </p:cTn>
                              </p:par>
                            </p:childTnLst>
                          </p:cTn>
                        </p:par>
                        <p:par>
                          <p:cTn id="8" fill="hold">
                            <p:stCondLst>
                              <p:cond delay="500"/>
                            </p:stCondLst>
                            <p:childTnLst>
                              <p:par>
                                <p:cTn id="9" presetID="14" presetClass="entr" presetSubtype="10" fill="hold" nodeType="afterEffect">
                                  <p:stCondLst>
                                    <p:cond delay="250"/>
                                  </p:stCondLst>
                                  <p:childTnLst>
                                    <p:set>
                                      <p:cBhvr>
                                        <p:cTn id="10" dur="1" fill="hold">
                                          <p:stCondLst>
                                            <p:cond delay="0"/>
                                          </p:stCondLst>
                                        </p:cTn>
                                        <p:tgtEl>
                                          <p:spTgt spid="86"/>
                                        </p:tgtEl>
                                        <p:attrNameLst>
                                          <p:attrName>style.visibility</p:attrName>
                                        </p:attrNameLst>
                                      </p:cBhvr>
                                      <p:to>
                                        <p:strVal val="visible"/>
                                      </p:to>
                                    </p:set>
                                    <p:animEffect transition="in" filter="randombar(horizontal)">
                                      <p:cBhvr>
                                        <p:cTn id="11" dur="750"/>
                                        <p:tgtEl>
                                          <p:spTgt spid="8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fade">
                                      <p:cBhvr>
                                        <p:cTn id="15" dur="750"/>
                                        <p:tgtEl>
                                          <p:spTgt spid="107"/>
                                        </p:tgtEl>
                                      </p:cBhvr>
                                    </p:animEffect>
                                    <p:anim calcmode="lin" valueType="num">
                                      <p:cBhvr>
                                        <p:cTn id="16" dur="750" fill="hold"/>
                                        <p:tgtEl>
                                          <p:spTgt spid="107"/>
                                        </p:tgtEl>
                                        <p:attrNameLst>
                                          <p:attrName>ppt_x</p:attrName>
                                        </p:attrNameLst>
                                      </p:cBhvr>
                                      <p:tavLst>
                                        <p:tav tm="0">
                                          <p:val>
                                            <p:strVal val="#ppt_x"/>
                                          </p:val>
                                        </p:tav>
                                        <p:tav tm="100000">
                                          <p:val>
                                            <p:strVal val="#ppt_x"/>
                                          </p:val>
                                        </p:tav>
                                      </p:tavLst>
                                    </p:anim>
                                    <p:anim calcmode="lin" valueType="num">
                                      <p:cBhvr>
                                        <p:cTn id="17" dur="750" fill="hold"/>
                                        <p:tgtEl>
                                          <p:spTgt spid="107"/>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750"/>
                                        <p:tgtEl>
                                          <p:spTgt spid="112"/>
                                        </p:tgtEl>
                                      </p:cBhvr>
                                    </p:animEffect>
                                    <p:anim calcmode="lin" valueType="num">
                                      <p:cBhvr>
                                        <p:cTn id="21" dur="750" fill="hold"/>
                                        <p:tgtEl>
                                          <p:spTgt spid="112"/>
                                        </p:tgtEl>
                                        <p:attrNameLst>
                                          <p:attrName>ppt_x</p:attrName>
                                        </p:attrNameLst>
                                      </p:cBhvr>
                                      <p:tavLst>
                                        <p:tav tm="0">
                                          <p:val>
                                            <p:strVal val="#ppt_x"/>
                                          </p:val>
                                        </p:tav>
                                        <p:tav tm="100000">
                                          <p:val>
                                            <p:strVal val="#ppt_x"/>
                                          </p:val>
                                        </p:tav>
                                      </p:tavLst>
                                    </p:anim>
                                    <p:anim calcmode="lin" valueType="num">
                                      <p:cBhvr>
                                        <p:cTn id="22" dur="750" fill="hold"/>
                                        <p:tgtEl>
                                          <p:spTgt spid="11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750"/>
                                        <p:tgtEl>
                                          <p:spTgt spid="115"/>
                                        </p:tgtEl>
                                      </p:cBhvr>
                                    </p:animEffect>
                                    <p:anim calcmode="lin" valueType="num">
                                      <p:cBhvr>
                                        <p:cTn id="26" dur="750" fill="hold"/>
                                        <p:tgtEl>
                                          <p:spTgt spid="115"/>
                                        </p:tgtEl>
                                        <p:attrNameLst>
                                          <p:attrName>ppt_x</p:attrName>
                                        </p:attrNameLst>
                                      </p:cBhvr>
                                      <p:tavLst>
                                        <p:tav tm="0">
                                          <p:val>
                                            <p:strVal val="#ppt_x"/>
                                          </p:val>
                                        </p:tav>
                                        <p:tav tm="100000">
                                          <p:val>
                                            <p:strVal val="#ppt_x"/>
                                          </p:val>
                                        </p:tav>
                                      </p:tavLst>
                                    </p:anim>
                                    <p:anim calcmode="lin" valueType="num">
                                      <p:cBhvr>
                                        <p:cTn id="27" dur="750" fill="hold"/>
                                        <p:tgtEl>
                                          <p:spTgt spid="115"/>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16"/>
                                        </p:tgtEl>
                                        <p:attrNameLst>
                                          <p:attrName>style.visibility</p:attrName>
                                        </p:attrNameLst>
                                      </p:cBhvr>
                                      <p:to>
                                        <p:strVal val="visible"/>
                                      </p:to>
                                    </p:set>
                                    <p:animEffect transition="in" filter="fade">
                                      <p:cBhvr>
                                        <p:cTn id="30" dur="750"/>
                                        <p:tgtEl>
                                          <p:spTgt spid="116"/>
                                        </p:tgtEl>
                                      </p:cBhvr>
                                    </p:animEffect>
                                    <p:anim calcmode="lin" valueType="num">
                                      <p:cBhvr>
                                        <p:cTn id="31" dur="750" fill="hold"/>
                                        <p:tgtEl>
                                          <p:spTgt spid="116"/>
                                        </p:tgtEl>
                                        <p:attrNameLst>
                                          <p:attrName>ppt_x</p:attrName>
                                        </p:attrNameLst>
                                      </p:cBhvr>
                                      <p:tavLst>
                                        <p:tav tm="0">
                                          <p:val>
                                            <p:strVal val="#ppt_x"/>
                                          </p:val>
                                        </p:tav>
                                        <p:tav tm="100000">
                                          <p:val>
                                            <p:strVal val="#ppt_x"/>
                                          </p:val>
                                        </p:tav>
                                      </p:tavLst>
                                    </p:anim>
                                    <p:anim calcmode="lin" valueType="num">
                                      <p:cBhvr>
                                        <p:cTn id="32" dur="750" fill="hold"/>
                                        <p:tgtEl>
                                          <p:spTgt spid="116"/>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fade">
                                      <p:cBhvr>
                                        <p:cTn id="36" dur="750"/>
                                        <p:tgtEl>
                                          <p:spTgt spid="87"/>
                                        </p:tgtEl>
                                      </p:cBhvr>
                                    </p:animEffect>
                                    <p:anim calcmode="lin" valueType="num">
                                      <p:cBhvr>
                                        <p:cTn id="37" dur="750" fill="hold"/>
                                        <p:tgtEl>
                                          <p:spTgt spid="87"/>
                                        </p:tgtEl>
                                        <p:attrNameLst>
                                          <p:attrName>ppt_x</p:attrName>
                                        </p:attrNameLst>
                                      </p:cBhvr>
                                      <p:tavLst>
                                        <p:tav tm="0">
                                          <p:val>
                                            <p:strVal val="#ppt_x"/>
                                          </p:val>
                                        </p:tav>
                                        <p:tav tm="100000">
                                          <p:val>
                                            <p:strVal val="#ppt_x"/>
                                          </p:val>
                                        </p:tav>
                                      </p:tavLst>
                                    </p:anim>
                                    <p:anim calcmode="lin" valueType="num">
                                      <p:cBhvr>
                                        <p:cTn id="38" dur="750" fill="hold"/>
                                        <p:tgtEl>
                                          <p:spTgt spid="8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92"/>
                                        </p:tgtEl>
                                        <p:attrNameLst>
                                          <p:attrName>style.visibility</p:attrName>
                                        </p:attrNameLst>
                                      </p:cBhvr>
                                      <p:to>
                                        <p:strVal val="visible"/>
                                      </p:to>
                                    </p:set>
                                    <p:animEffect transition="in" filter="fade">
                                      <p:cBhvr>
                                        <p:cTn id="41" dur="750"/>
                                        <p:tgtEl>
                                          <p:spTgt spid="92"/>
                                        </p:tgtEl>
                                      </p:cBhvr>
                                    </p:animEffect>
                                    <p:anim calcmode="lin" valueType="num">
                                      <p:cBhvr>
                                        <p:cTn id="42" dur="750" fill="hold"/>
                                        <p:tgtEl>
                                          <p:spTgt spid="92"/>
                                        </p:tgtEl>
                                        <p:attrNameLst>
                                          <p:attrName>ppt_x</p:attrName>
                                        </p:attrNameLst>
                                      </p:cBhvr>
                                      <p:tavLst>
                                        <p:tav tm="0">
                                          <p:val>
                                            <p:strVal val="#ppt_x"/>
                                          </p:val>
                                        </p:tav>
                                        <p:tav tm="100000">
                                          <p:val>
                                            <p:strVal val="#ppt_x"/>
                                          </p:val>
                                        </p:tav>
                                      </p:tavLst>
                                    </p:anim>
                                    <p:anim calcmode="lin" valueType="num">
                                      <p:cBhvr>
                                        <p:cTn id="43" dur="750" fill="hold"/>
                                        <p:tgtEl>
                                          <p:spTgt spid="9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95"/>
                                        </p:tgtEl>
                                        <p:attrNameLst>
                                          <p:attrName>style.visibility</p:attrName>
                                        </p:attrNameLst>
                                      </p:cBhvr>
                                      <p:to>
                                        <p:strVal val="visible"/>
                                      </p:to>
                                    </p:set>
                                    <p:animEffect transition="in" filter="fade">
                                      <p:cBhvr>
                                        <p:cTn id="46" dur="750"/>
                                        <p:tgtEl>
                                          <p:spTgt spid="95"/>
                                        </p:tgtEl>
                                      </p:cBhvr>
                                    </p:animEffect>
                                    <p:anim calcmode="lin" valueType="num">
                                      <p:cBhvr>
                                        <p:cTn id="47" dur="750" fill="hold"/>
                                        <p:tgtEl>
                                          <p:spTgt spid="95"/>
                                        </p:tgtEl>
                                        <p:attrNameLst>
                                          <p:attrName>ppt_x</p:attrName>
                                        </p:attrNameLst>
                                      </p:cBhvr>
                                      <p:tavLst>
                                        <p:tav tm="0">
                                          <p:val>
                                            <p:strVal val="#ppt_x"/>
                                          </p:val>
                                        </p:tav>
                                        <p:tav tm="100000">
                                          <p:val>
                                            <p:strVal val="#ppt_x"/>
                                          </p:val>
                                        </p:tav>
                                      </p:tavLst>
                                    </p:anim>
                                    <p:anim calcmode="lin" valueType="num">
                                      <p:cBhvr>
                                        <p:cTn id="48" dur="750" fill="hold"/>
                                        <p:tgtEl>
                                          <p:spTgt spid="9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fade">
                                      <p:cBhvr>
                                        <p:cTn id="51" dur="750"/>
                                        <p:tgtEl>
                                          <p:spTgt spid="96"/>
                                        </p:tgtEl>
                                      </p:cBhvr>
                                    </p:animEffect>
                                    <p:anim calcmode="lin" valueType="num">
                                      <p:cBhvr>
                                        <p:cTn id="52" dur="750" fill="hold"/>
                                        <p:tgtEl>
                                          <p:spTgt spid="96"/>
                                        </p:tgtEl>
                                        <p:attrNameLst>
                                          <p:attrName>ppt_x</p:attrName>
                                        </p:attrNameLst>
                                      </p:cBhvr>
                                      <p:tavLst>
                                        <p:tav tm="0">
                                          <p:val>
                                            <p:strVal val="#ppt_x"/>
                                          </p:val>
                                        </p:tav>
                                        <p:tav tm="100000">
                                          <p:val>
                                            <p:strVal val="#ppt_x"/>
                                          </p:val>
                                        </p:tav>
                                      </p:tavLst>
                                    </p:anim>
                                    <p:anim calcmode="lin" valueType="num">
                                      <p:cBhvr>
                                        <p:cTn id="53" dur="750" fill="hold"/>
                                        <p:tgtEl>
                                          <p:spTgt spid="96"/>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42" presetClass="entr" presetSubtype="0" fill="hold" nodeType="after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fade">
                                      <p:cBhvr>
                                        <p:cTn id="57" dur="750"/>
                                        <p:tgtEl>
                                          <p:spTgt spid="117"/>
                                        </p:tgtEl>
                                      </p:cBhvr>
                                    </p:animEffect>
                                    <p:anim calcmode="lin" valueType="num">
                                      <p:cBhvr>
                                        <p:cTn id="58" dur="750" fill="hold"/>
                                        <p:tgtEl>
                                          <p:spTgt spid="117"/>
                                        </p:tgtEl>
                                        <p:attrNameLst>
                                          <p:attrName>ppt_x</p:attrName>
                                        </p:attrNameLst>
                                      </p:cBhvr>
                                      <p:tavLst>
                                        <p:tav tm="0">
                                          <p:val>
                                            <p:strVal val="#ppt_x"/>
                                          </p:val>
                                        </p:tav>
                                        <p:tav tm="100000">
                                          <p:val>
                                            <p:strVal val="#ppt_x"/>
                                          </p:val>
                                        </p:tav>
                                      </p:tavLst>
                                    </p:anim>
                                    <p:anim calcmode="lin" valueType="num">
                                      <p:cBhvr>
                                        <p:cTn id="59" dur="750" fill="hold"/>
                                        <p:tgtEl>
                                          <p:spTgt spid="11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fade">
                                      <p:cBhvr>
                                        <p:cTn id="62" dur="750"/>
                                        <p:tgtEl>
                                          <p:spTgt spid="125"/>
                                        </p:tgtEl>
                                      </p:cBhvr>
                                    </p:animEffect>
                                    <p:anim calcmode="lin" valueType="num">
                                      <p:cBhvr>
                                        <p:cTn id="63" dur="750" fill="hold"/>
                                        <p:tgtEl>
                                          <p:spTgt spid="125"/>
                                        </p:tgtEl>
                                        <p:attrNameLst>
                                          <p:attrName>ppt_x</p:attrName>
                                        </p:attrNameLst>
                                      </p:cBhvr>
                                      <p:tavLst>
                                        <p:tav tm="0">
                                          <p:val>
                                            <p:strVal val="#ppt_x"/>
                                          </p:val>
                                        </p:tav>
                                        <p:tav tm="100000">
                                          <p:val>
                                            <p:strVal val="#ppt_x"/>
                                          </p:val>
                                        </p:tav>
                                      </p:tavLst>
                                    </p:anim>
                                    <p:anim calcmode="lin" valueType="num">
                                      <p:cBhvr>
                                        <p:cTn id="64" dur="750" fill="hold"/>
                                        <p:tgtEl>
                                          <p:spTgt spid="125"/>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6"/>
                                        </p:tgtEl>
                                        <p:attrNameLst>
                                          <p:attrName>style.visibility</p:attrName>
                                        </p:attrNameLst>
                                      </p:cBhvr>
                                      <p:to>
                                        <p:strVal val="visible"/>
                                      </p:to>
                                    </p:set>
                                    <p:animEffect transition="in" filter="fade">
                                      <p:cBhvr>
                                        <p:cTn id="67" dur="750"/>
                                        <p:tgtEl>
                                          <p:spTgt spid="126"/>
                                        </p:tgtEl>
                                      </p:cBhvr>
                                    </p:animEffect>
                                    <p:anim calcmode="lin" valueType="num">
                                      <p:cBhvr>
                                        <p:cTn id="68" dur="750" fill="hold"/>
                                        <p:tgtEl>
                                          <p:spTgt spid="126"/>
                                        </p:tgtEl>
                                        <p:attrNameLst>
                                          <p:attrName>ppt_x</p:attrName>
                                        </p:attrNameLst>
                                      </p:cBhvr>
                                      <p:tavLst>
                                        <p:tav tm="0">
                                          <p:val>
                                            <p:strVal val="#ppt_x"/>
                                          </p:val>
                                        </p:tav>
                                        <p:tav tm="100000">
                                          <p:val>
                                            <p:strVal val="#ppt_x"/>
                                          </p:val>
                                        </p:tav>
                                      </p:tavLst>
                                    </p:anim>
                                    <p:anim calcmode="lin" valueType="num">
                                      <p:cBhvr>
                                        <p:cTn id="69" dur="750" fill="hold"/>
                                        <p:tgtEl>
                                          <p:spTgt spid="126"/>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750"/>
                                        <p:tgtEl>
                                          <p:spTgt spid="122"/>
                                        </p:tgtEl>
                                      </p:cBhvr>
                                    </p:animEffect>
                                    <p:anim calcmode="lin" valueType="num">
                                      <p:cBhvr>
                                        <p:cTn id="73" dur="750" fill="hold"/>
                                        <p:tgtEl>
                                          <p:spTgt spid="122"/>
                                        </p:tgtEl>
                                        <p:attrNameLst>
                                          <p:attrName>ppt_x</p:attrName>
                                        </p:attrNameLst>
                                      </p:cBhvr>
                                      <p:tavLst>
                                        <p:tav tm="0">
                                          <p:val>
                                            <p:strVal val="#ppt_x"/>
                                          </p:val>
                                        </p:tav>
                                        <p:tav tm="100000">
                                          <p:val>
                                            <p:strVal val="#ppt_x"/>
                                          </p:val>
                                        </p:tav>
                                      </p:tavLst>
                                    </p:anim>
                                    <p:anim calcmode="lin" valueType="num">
                                      <p:cBhvr>
                                        <p:cTn id="74" dur="750" fill="hold"/>
                                        <p:tgtEl>
                                          <p:spTgt spid="122"/>
                                        </p:tgtEl>
                                        <p:attrNameLst>
                                          <p:attrName>ppt_y</p:attrName>
                                        </p:attrNameLst>
                                      </p:cBhvr>
                                      <p:tavLst>
                                        <p:tav tm="0">
                                          <p:val>
                                            <p:strVal val="#ppt_y-.1"/>
                                          </p:val>
                                        </p:tav>
                                        <p:tav tm="100000">
                                          <p:val>
                                            <p:strVal val="#ppt_y"/>
                                          </p:val>
                                        </p:tav>
                                      </p:tavLst>
                                    </p:anim>
                                  </p:childTnLst>
                                </p:cTn>
                              </p:par>
                            </p:childTnLst>
                          </p:cTn>
                        </p:par>
                        <p:par>
                          <p:cTn id="75" fill="hold">
                            <p:stCondLst>
                              <p:cond delay="3750"/>
                            </p:stCondLst>
                            <p:childTnLst>
                              <p:par>
                                <p:cTn id="76" presetID="42" presetClass="entr" presetSubtype="0" fill="hold" nodeType="after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750"/>
                                        <p:tgtEl>
                                          <p:spTgt spid="97"/>
                                        </p:tgtEl>
                                      </p:cBhvr>
                                    </p:animEffect>
                                    <p:anim calcmode="lin" valueType="num">
                                      <p:cBhvr>
                                        <p:cTn id="79" dur="750" fill="hold"/>
                                        <p:tgtEl>
                                          <p:spTgt spid="97"/>
                                        </p:tgtEl>
                                        <p:attrNameLst>
                                          <p:attrName>ppt_x</p:attrName>
                                        </p:attrNameLst>
                                      </p:cBhvr>
                                      <p:tavLst>
                                        <p:tav tm="0">
                                          <p:val>
                                            <p:strVal val="#ppt_x"/>
                                          </p:val>
                                        </p:tav>
                                        <p:tav tm="100000">
                                          <p:val>
                                            <p:strVal val="#ppt_x"/>
                                          </p:val>
                                        </p:tav>
                                      </p:tavLst>
                                    </p:anim>
                                    <p:anim calcmode="lin" valueType="num">
                                      <p:cBhvr>
                                        <p:cTn id="80" dur="750" fill="hold"/>
                                        <p:tgtEl>
                                          <p:spTgt spid="97"/>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02"/>
                                        </p:tgtEl>
                                        <p:attrNameLst>
                                          <p:attrName>style.visibility</p:attrName>
                                        </p:attrNameLst>
                                      </p:cBhvr>
                                      <p:to>
                                        <p:strVal val="visible"/>
                                      </p:to>
                                    </p:set>
                                    <p:animEffect transition="in" filter="fade">
                                      <p:cBhvr>
                                        <p:cTn id="83" dur="750"/>
                                        <p:tgtEl>
                                          <p:spTgt spid="102"/>
                                        </p:tgtEl>
                                      </p:cBhvr>
                                    </p:animEffect>
                                    <p:anim calcmode="lin" valueType="num">
                                      <p:cBhvr>
                                        <p:cTn id="84" dur="750" fill="hold"/>
                                        <p:tgtEl>
                                          <p:spTgt spid="102"/>
                                        </p:tgtEl>
                                        <p:attrNameLst>
                                          <p:attrName>ppt_x</p:attrName>
                                        </p:attrNameLst>
                                      </p:cBhvr>
                                      <p:tavLst>
                                        <p:tav tm="0">
                                          <p:val>
                                            <p:strVal val="#ppt_x"/>
                                          </p:val>
                                        </p:tav>
                                        <p:tav tm="100000">
                                          <p:val>
                                            <p:strVal val="#ppt_x"/>
                                          </p:val>
                                        </p:tav>
                                      </p:tavLst>
                                    </p:anim>
                                    <p:anim calcmode="lin" valueType="num">
                                      <p:cBhvr>
                                        <p:cTn id="85" dur="750" fill="hold"/>
                                        <p:tgtEl>
                                          <p:spTgt spid="102"/>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105"/>
                                        </p:tgtEl>
                                        <p:attrNameLst>
                                          <p:attrName>style.visibility</p:attrName>
                                        </p:attrNameLst>
                                      </p:cBhvr>
                                      <p:to>
                                        <p:strVal val="visible"/>
                                      </p:to>
                                    </p:set>
                                    <p:animEffect transition="in" filter="fade">
                                      <p:cBhvr>
                                        <p:cTn id="88" dur="750"/>
                                        <p:tgtEl>
                                          <p:spTgt spid="105"/>
                                        </p:tgtEl>
                                      </p:cBhvr>
                                    </p:animEffect>
                                    <p:anim calcmode="lin" valueType="num">
                                      <p:cBhvr>
                                        <p:cTn id="89" dur="750" fill="hold"/>
                                        <p:tgtEl>
                                          <p:spTgt spid="105"/>
                                        </p:tgtEl>
                                        <p:attrNameLst>
                                          <p:attrName>ppt_x</p:attrName>
                                        </p:attrNameLst>
                                      </p:cBhvr>
                                      <p:tavLst>
                                        <p:tav tm="0">
                                          <p:val>
                                            <p:strVal val="#ppt_x"/>
                                          </p:val>
                                        </p:tav>
                                        <p:tav tm="100000">
                                          <p:val>
                                            <p:strVal val="#ppt_x"/>
                                          </p:val>
                                        </p:tav>
                                      </p:tavLst>
                                    </p:anim>
                                    <p:anim calcmode="lin" valueType="num">
                                      <p:cBhvr>
                                        <p:cTn id="90" dur="750" fill="hold"/>
                                        <p:tgtEl>
                                          <p:spTgt spid="105"/>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06"/>
                                        </p:tgtEl>
                                        <p:attrNameLst>
                                          <p:attrName>style.visibility</p:attrName>
                                        </p:attrNameLst>
                                      </p:cBhvr>
                                      <p:to>
                                        <p:strVal val="visible"/>
                                      </p:to>
                                    </p:set>
                                    <p:animEffect transition="in" filter="fade">
                                      <p:cBhvr>
                                        <p:cTn id="93" dur="750"/>
                                        <p:tgtEl>
                                          <p:spTgt spid="106"/>
                                        </p:tgtEl>
                                      </p:cBhvr>
                                    </p:animEffect>
                                    <p:anim calcmode="lin" valueType="num">
                                      <p:cBhvr>
                                        <p:cTn id="94" dur="750" fill="hold"/>
                                        <p:tgtEl>
                                          <p:spTgt spid="106"/>
                                        </p:tgtEl>
                                        <p:attrNameLst>
                                          <p:attrName>ppt_x</p:attrName>
                                        </p:attrNameLst>
                                      </p:cBhvr>
                                      <p:tavLst>
                                        <p:tav tm="0">
                                          <p:val>
                                            <p:strVal val="#ppt_x"/>
                                          </p:val>
                                        </p:tav>
                                        <p:tav tm="100000">
                                          <p:val>
                                            <p:strVal val="#ppt_x"/>
                                          </p:val>
                                        </p:tav>
                                      </p:tavLst>
                                    </p:anim>
                                    <p:anim calcmode="lin" valueType="num">
                                      <p:cBhvr>
                                        <p:cTn id="95" dur="75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28"/>
                                        </p:tgtEl>
                                        <p:attrNameLst>
                                          <p:attrName>style.visibility</p:attrName>
                                        </p:attrNameLst>
                                      </p:cBhvr>
                                      <p:to>
                                        <p:strVal val="visible"/>
                                      </p:to>
                                    </p:set>
                                    <p:animEffect transition="in" filter="fade">
                                      <p:cBhvr>
                                        <p:cTn id="100" dur="750"/>
                                        <p:tgtEl>
                                          <p:spTgt spid="128"/>
                                        </p:tgtEl>
                                      </p:cBhvr>
                                    </p:animEffect>
                                    <p:anim calcmode="lin" valueType="num">
                                      <p:cBhvr>
                                        <p:cTn id="101" dur="750" fill="hold"/>
                                        <p:tgtEl>
                                          <p:spTgt spid="128"/>
                                        </p:tgtEl>
                                        <p:attrNameLst>
                                          <p:attrName>ppt_x</p:attrName>
                                        </p:attrNameLst>
                                      </p:cBhvr>
                                      <p:tavLst>
                                        <p:tav tm="0">
                                          <p:val>
                                            <p:strVal val="#ppt_x"/>
                                          </p:val>
                                        </p:tav>
                                        <p:tav tm="100000">
                                          <p:val>
                                            <p:strVal val="#ppt_x"/>
                                          </p:val>
                                        </p:tav>
                                      </p:tavLst>
                                    </p:anim>
                                    <p:anim calcmode="lin" valueType="num">
                                      <p:cBhvr>
                                        <p:cTn id="102" dur="75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105" grpId="0"/>
      <p:bldP spid="106" grpId="0"/>
      <p:bldP spid="115" grpId="0"/>
      <p:bldP spid="116" grpId="0"/>
      <p:bldP spid="125" grpId="0"/>
      <p:bldP spid="126" grpId="0"/>
      <p:bldP spid="127"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2031325"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论文基础文献</a:t>
            </a:r>
            <a:endParaRPr lang="en-US" altLang="zh-CN" sz="2400" dirty="0">
              <a:solidFill>
                <a:schemeClr val="tx1">
                  <a:lumMod val="85000"/>
                  <a:lumOff val="15000"/>
                </a:schemeClr>
              </a:solidFill>
              <a:cs typeface="+mn-ea"/>
              <a:sym typeface="+mn-lt"/>
            </a:endParaRPr>
          </a:p>
        </p:txBody>
      </p:sp>
      <p:sp>
        <p:nvSpPr>
          <p:cNvPr id="4" name="Freeform 5"/>
          <p:cNvSpPr/>
          <p:nvPr/>
        </p:nvSpPr>
        <p:spPr bwMode="auto">
          <a:xfrm>
            <a:off x="4221213" y="2365185"/>
            <a:ext cx="4135838" cy="4371084"/>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connsiteX0" fmla="*/ 4660 w 10000"/>
              <a:gd name="connsiteY0" fmla="*/ 0 h 9959"/>
              <a:gd name="connsiteX1" fmla="*/ 4818 w 10000"/>
              <a:gd name="connsiteY1" fmla="*/ 527 h 9959"/>
              <a:gd name="connsiteX2" fmla="*/ 4618 w 10000"/>
              <a:gd name="connsiteY2" fmla="*/ 2177 h 9959"/>
              <a:gd name="connsiteX3" fmla="*/ 4245 w 10000"/>
              <a:gd name="connsiteY3" fmla="*/ 2695 h 9959"/>
              <a:gd name="connsiteX4" fmla="*/ 3341 w 10000"/>
              <a:gd name="connsiteY4" fmla="*/ 1219 h 9959"/>
              <a:gd name="connsiteX5" fmla="*/ 3052 w 10000"/>
              <a:gd name="connsiteY5" fmla="*/ 868 h 9959"/>
              <a:gd name="connsiteX6" fmla="*/ 3053 w 10000"/>
              <a:gd name="connsiteY6" fmla="*/ 825 h 9959"/>
              <a:gd name="connsiteX7" fmla="*/ 2933 w 10000"/>
              <a:gd name="connsiteY7" fmla="*/ 964 h 9959"/>
              <a:gd name="connsiteX8" fmla="*/ 3664 w 10000"/>
              <a:gd name="connsiteY8" fmla="*/ 2015 h 9959"/>
              <a:gd name="connsiteX9" fmla="*/ 4246 w 10000"/>
              <a:gd name="connsiteY9" fmla="*/ 3657 h 9959"/>
              <a:gd name="connsiteX10" fmla="*/ 4092 w 10000"/>
              <a:gd name="connsiteY10" fmla="*/ 4178 h 9959"/>
              <a:gd name="connsiteX11" fmla="*/ 3718 w 10000"/>
              <a:gd name="connsiteY11" fmla="*/ 4015 h 9959"/>
              <a:gd name="connsiteX12" fmla="*/ 2403 w 10000"/>
              <a:gd name="connsiteY12" fmla="*/ 3261 h 9959"/>
              <a:gd name="connsiteX13" fmla="*/ 895 w 10000"/>
              <a:gd name="connsiteY13" fmla="*/ 2713 h 9959"/>
              <a:gd name="connsiteX14" fmla="*/ 703 w 10000"/>
              <a:gd name="connsiteY14" fmla="*/ 2623 h 9959"/>
              <a:gd name="connsiteX15" fmla="*/ 629 w 10000"/>
              <a:gd name="connsiteY15" fmla="*/ 2815 h 9959"/>
              <a:gd name="connsiteX16" fmla="*/ 661 w 10000"/>
              <a:gd name="connsiteY16" fmla="*/ 2808 h 9959"/>
              <a:gd name="connsiteX17" fmla="*/ 2618 w 10000"/>
              <a:gd name="connsiteY17" fmla="*/ 3569 h 9959"/>
              <a:gd name="connsiteX18" fmla="*/ 3826 w 10000"/>
              <a:gd name="connsiteY18" fmla="*/ 4557 h 9959"/>
              <a:gd name="connsiteX19" fmla="*/ 3997 w 10000"/>
              <a:gd name="connsiteY19" fmla="*/ 5090 h 9959"/>
              <a:gd name="connsiteX20" fmla="*/ 3863 w 10000"/>
              <a:gd name="connsiteY20" fmla="*/ 6162 h 9959"/>
              <a:gd name="connsiteX21" fmla="*/ 3572 w 10000"/>
              <a:gd name="connsiteY21" fmla="*/ 6102 h 9959"/>
              <a:gd name="connsiteX22" fmla="*/ 671 w 10000"/>
              <a:gd name="connsiteY22" fmla="*/ 5634 h 9959"/>
              <a:gd name="connsiteX23" fmla="*/ 20 w 10000"/>
              <a:gd name="connsiteY23" fmla="*/ 5576 h 9959"/>
              <a:gd name="connsiteX24" fmla="*/ 20 w 10000"/>
              <a:gd name="connsiteY24" fmla="*/ 5584 h 9959"/>
              <a:gd name="connsiteX25" fmla="*/ 0 w 10000"/>
              <a:gd name="connsiteY25" fmla="*/ 5834 h 9959"/>
              <a:gd name="connsiteX26" fmla="*/ 383 w 10000"/>
              <a:gd name="connsiteY26" fmla="*/ 5838 h 9959"/>
              <a:gd name="connsiteX27" fmla="*/ 3654 w 10000"/>
              <a:gd name="connsiteY27" fmla="*/ 6591 h 9959"/>
              <a:gd name="connsiteX28" fmla="*/ 3897 w 10000"/>
              <a:gd name="connsiteY28" fmla="*/ 6977 h 9959"/>
              <a:gd name="connsiteX29" fmla="*/ 3753 w 10000"/>
              <a:gd name="connsiteY29" fmla="*/ 8682 h 9959"/>
              <a:gd name="connsiteX30" fmla="*/ 3594 w 10000"/>
              <a:gd name="connsiteY30" fmla="*/ 9101 h 9959"/>
              <a:gd name="connsiteX31" fmla="*/ 2618 w 10000"/>
              <a:gd name="connsiteY31" fmla="*/ 9548 h 9959"/>
              <a:gd name="connsiteX32" fmla="*/ 1966 w 10000"/>
              <a:gd name="connsiteY32" fmla="*/ 9647 h 9959"/>
              <a:gd name="connsiteX33" fmla="*/ 1471 w 10000"/>
              <a:gd name="connsiteY33" fmla="*/ 9893 h 9959"/>
              <a:gd name="connsiteX34" fmla="*/ 2899 w 10000"/>
              <a:gd name="connsiteY34" fmla="*/ 9957 h 9959"/>
              <a:gd name="connsiteX35" fmla="*/ 6656 w 10000"/>
              <a:gd name="connsiteY35" fmla="*/ 9912 h 9959"/>
              <a:gd name="connsiteX36" fmla="*/ 7293 w 10000"/>
              <a:gd name="connsiteY36" fmla="*/ 9816 h 9959"/>
              <a:gd name="connsiteX37" fmla="*/ 7435 w 10000"/>
              <a:gd name="connsiteY37" fmla="*/ 9765 h 9959"/>
              <a:gd name="connsiteX38" fmla="*/ 7328 w 10000"/>
              <a:gd name="connsiteY38" fmla="*/ 9717 h 9959"/>
              <a:gd name="connsiteX39" fmla="*/ 6676 w 10000"/>
              <a:gd name="connsiteY39" fmla="*/ 9609 h 9959"/>
              <a:gd name="connsiteX40" fmla="*/ 5392 w 10000"/>
              <a:gd name="connsiteY40" fmla="*/ 9191 h 9959"/>
              <a:gd name="connsiteX41" fmla="*/ 5222 w 10000"/>
              <a:gd name="connsiteY41" fmla="*/ 8775 h 9959"/>
              <a:gd name="connsiteX42" fmla="*/ 5183 w 10000"/>
              <a:gd name="connsiteY42" fmla="*/ 7407 h 9959"/>
              <a:gd name="connsiteX43" fmla="*/ 5192 w 10000"/>
              <a:gd name="connsiteY43" fmla="*/ 6869 h 9959"/>
              <a:gd name="connsiteX44" fmla="*/ 5356 w 10000"/>
              <a:gd name="connsiteY44" fmla="*/ 6713 h 9959"/>
              <a:gd name="connsiteX45" fmla="*/ 7720 w 10000"/>
              <a:gd name="connsiteY45" fmla="*/ 5982 h 9959"/>
              <a:gd name="connsiteX46" fmla="*/ 9982 w 10000"/>
              <a:gd name="connsiteY46" fmla="*/ 5786 h 9959"/>
              <a:gd name="connsiteX47" fmla="*/ 10000 w 10000"/>
              <a:gd name="connsiteY47" fmla="*/ 5799 h 9959"/>
              <a:gd name="connsiteX48" fmla="*/ 9985 w 10000"/>
              <a:gd name="connsiteY48" fmla="*/ 5594 h 9959"/>
              <a:gd name="connsiteX49" fmla="*/ 9988 w 10000"/>
              <a:gd name="connsiteY49" fmla="*/ 5510 h 9959"/>
              <a:gd name="connsiteX50" fmla="*/ 9941 w 10000"/>
              <a:gd name="connsiteY50" fmla="*/ 5579 h 9959"/>
              <a:gd name="connsiteX51" fmla="*/ 9553 w 10000"/>
              <a:gd name="connsiteY51" fmla="*/ 5609 h 9959"/>
              <a:gd name="connsiteX52" fmla="*/ 6000 w 10000"/>
              <a:gd name="connsiteY52" fmla="*/ 5999 h 9959"/>
              <a:gd name="connsiteX53" fmla="*/ 5138 w 10000"/>
              <a:gd name="connsiteY53" fmla="*/ 6106 h 9959"/>
              <a:gd name="connsiteX54" fmla="*/ 4956 w 10000"/>
              <a:gd name="connsiteY54" fmla="*/ 4937 h 9959"/>
              <a:gd name="connsiteX55" fmla="*/ 5535 w 10000"/>
              <a:gd name="connsiteY55" fmla="*/ 4258 h 9959"/>
              <a:gd name="connsiteX56" fmla="*/ 8583 w 10000"/>
              <a:gd name="connsiteY56" fmla="*/ 3252 h 9959"/>
              <a:gd name="connsiteX57" fmla="*/ 9138 w 10000"/>
              <a:gd name="connsiteY57" fmla="*/ 3169 h 9959"/>
              <a:gd name="connsiteX58" fmla="*/ 9040 w 10000"/>
              <a:gd name="connsiteY58" fmla="*/ 3023 h 9959"/>
              <a:gd name="connsiteX59" fmla="*/ 9020 w 10000"/>
              <a:gd name="connsiteY59" fmla="*/ 3049 h 9959"/>
              <a:gd name="connsiteX60" fmla="*/ 8390 w 10000"/>
              <a:gd name="connsiteY60" fmla="*/ 3150 h 9959"/>
              <a:gd name="connsiteX61" fmla="*/ 6398 w 10000"/>
              <a:gd name="connsiteY61" fmla="*/ 3556 h 9959"/>
              <a:gd name="connsiteX62" fmla="*/ 5514 w 10000"/>
              <a:gd name="connsiteY62" fmla="*/ 3914 h 9959"/>
              <a:gd name="connsiteX63" fmla="*/ 4879 w 10000"/>
              <a:gd name="connsiteY63" fmla="*/ 4087 h 9959"/>
              <a:gd name="connsiteX64" fmla="*/ 4830 w 10000"/>
              <a:gd name="connsiteY64" fmla="*/ 3847 h 9959"/>
              <a:gd name="connsiteX65" fmla="*/ 5158 w 10000"/>
              <a:gd name="connsiteY65" fmla="*/ 3421 h 9959"/>
              <a:gd name="connsiteX66" fmla="*/ 6676 w 10000"/>
              <a:gd name="connsiteY66" fmla="*/ 1639 h 9959"/>
              <a:gd name="connsiteX67" fmla="*/ 6791 w 10000"/>
              <a:gd name="connsiteY67" fmla="*/ 1458 h 9959"/>
              <a:gd name="connsiteX68" fmla="*/ 6647 w 10000"/>
              <a:gd name="connsiteY68" fmla="*/ 1371 h 9959"/>
              <a:gd name="connsiteX69" fmla="*/ 5719 w 10000"/>
              <a:gd name="connsiteY69" fmla="*/ 2636 h 9959"/>
              <a:gd name="connsiteX70" fmla="*/ 4735 w 10000"/>
              <a:gd name="connsiteY70" fmla="*/ 3336 h 9959"/>
              <a:gd name="connsiteX71" fmla="*/ 4695 w 10000"/>
              <a:gd name="connsiteY71" fmla="*/ 3061 h 9959"/>
              <a:gd name="connsiteX72" fmla="*/ 4797 w 10000"/>
              <a:gd name="connsiteY72" fmla="*/ 2462 h 9959"/>
              <a:gd name="connsiteX73" fmla="*/ 4984 w 10000"/>
              <a:gd name="connsiteY73" fmla="*/ 777 h 9959"/>
              <a:gd name="connsiteX74" fmla="*/ 4929 w 10000"/>
              <a:gd name="connsiteY74" fmla="*/ 121 h 9959"/>
              <a:gd name="connsiteX75" fmla="*/ 4905 w 10000"/>
              <a:gd name="connsiteY75" fmla="*/ 1 h 9959"/>
              <a:gd name="connsiteX76" fmla="*/ 4790 w 10000"/>
              <a:gd name="connsiteY76" fmla="*/ 4 h 9959"/>
              <a:gd name="connsiteX77" fmla="*/ 4660 w 10000"/>
              <a:gd name="connsiteY77" fmla="*/ 0 h 9959"/>
              <a:gd name="connsiteX0-1" fmla="*/ 4660 w 10000"/>
              <a:gd name="connsiteY0-2" fmla="*/ 0 h 10000"/>
              <a:gd name="connsiteX1-3" fmla="*/ 4818 w 10000"/>
              <a:gd name="connsiteY1-4" fmla="*/ 529 h 10000"/>
              <a:gd name="connsiteX2-5" fmla="*/ 4618 w 10000"/>
              <a:gd name="connsiteY2-6" fmla="*/ 2186 h 10000"/>
              <a:gd name="connsiteX3-7" fmla="*/ 4245 w 10000"/>
              <a:gd name="connsiteY3-8" fmla="*/ 2706 h 10000"/>
              <a:gd name="connsiteX4-9" fmla="*/ 3341 w 10000"/>
              <a:gd name="connsiteY4-10" fmla="*/ 1224 h 10000"/>
              <a:gd name="connsiteX5-11" fmla="*/ 3052 w 10000"/>
              <a:gd name="connsiteY5-12" fmla="*/ 872 h 10000"/>
              <a:gd name="connsiteX6-13" fmla="*/ 3053 w 10000"/>
              <a:gd name="connsiteY6-14" fmla="*/ 828 h 10000"/>
              <a:gd name="connsiteX7-15" fmla="*/ 2933 w 10000"/>
              <a:gd name="connsiteY7-16" fmla="*/ 968 h 10000"/>
              <a:gd name="connsiteX8-17" fmla="*/ 3664 w 10000"/>
              <a:gd name="connsiteY8-18" fmla="*/ 2023 h 10000"/>
              <a:gd name="connsiteX9-19" fmla="*/ 4246 w 10000"/>
              <a:gd name="connsiteY9-20" fmla="*/ 3672 h 10000"/>
              <a:gd name="connsiteX10-21" fmla="*/ 4092 w 10000"/>
              <a:gd name="connsiteY10-22" fmla="*/ 4195 h 10000"/>
              <a:gd name="connsiteX11-23" fmla="*/ 3718 w 10000"/>
              <a:gd name="connsiteY11-24" fmla="*/ 4032 h 10000"/>
              <a:gd name="connsiteX12-25" fmla="*/ 2403 w 10000"/>
              <a:gd name="connsiteY12-26" fmla="*/ 3274 h 10000"/>
              <a:gd name="connsiteX13-27" fmla="*/ 895 w 10000"/>
              <a:gd name="connsiteY13-28" fmla="*/ 2724 h 10000"/>
              <a:gd name="connsiteX14-29" fmla="*/ 703 w 10000"/>
              <a:gd name="connsiteY14-30" fmla="*/ 2634 h 10000"/>
              <a:gd name="connsiteX15-31" fmla="*/ 629 w 10000"/>
              <a:gd name="connsiteY15-32" fmla="*/ 2827 h 10000"/>
              <a:gd name="connsiteX16-33" fmla="*/ 661 w 10000"/>
              <a:gd name="connsiteY16-34" fmla="*/ 2820 h 10000"/>
              <a:gd name="connsiteX17-35" fmla="*/ 2618 w 10000"/>
              <a:gd name="connsiteY17-36" fmla="*/ 3584 h 10000"/>
              <a:gd name="connsiteX18-37" fmla="*/ 3826 w 10000"/>
              <a:gd name="connsiteY18-38" fmla="*/ 4576 h 10000"/>
              <a:gd name="connsiteX19-39" fmla="*/ 3997 w 10000"/>
              <a:gd name="connsiteY19-40" fmla="*/ 5111 h 10000"/>
              <a:gd name="connsiteX20-41" fmla="*/ 3863 w 10000"/>
              <a:gd name="connsiteY20-42" fmla="*/ 6187 h 10000"/>
              <a:gd name="connsiteX21-43" fmla="*/ 3572 w 10000"/>
              <a:gd name="connsiteY21-44" fmla="*/ 6127 h 10000"/>
              <a:gd name="connsiteX22-45" fmla="*/ 671 w 10000"/>
              <a:gd name="connsiteY22-46" fmla="*/ 5657 h 10000"/>
              <a:gd name="connsiteX23-47" fmla="*/ 20 w 10000"/>
              <a:gd name="connsiteY23-48" fmla="*/ 5599 h 10000"/>
              <a:gd name="connsiteX24-49" fmla="*/ 20 w 10000"/>
              <a:gd name="connsiteY24-50" fmla="*/ 5607 h 10000"/>
              <a:gd name="connsiteX25-51" fmla="*/ 0 w 10000"/>
              <a:gd name="connsiteY25-52" fmla="*/ 5858 h 10000"/>
              <a:gd name="connsiteX26-53" fmla="*/ 383 w 10000"/>
              <a:gd name="connsiteY26-54" fmla="*/ 5862 h 10000"/>
              <a:gd name="connsiteX27-55" fmla="*/ 3654 w 10000"/>
              <a:gd name="connsiteY27-56" fmla="*/ 6618 h 10000"/>
              <a:gd name="connsiteX28-57" fmla="*/ 3897 w 10000"/>
              <a:gd name="connsiteY28-58" fmla="*/ 7006 h 10000"/>
              <a:gd name="connsiteX29-59" fmla="*/ 3753 w 10000"/>
              <a:gd name="connsiteY29-60" fmla="*/ 8718 h 10000"/>
              <a:gd name="connsiteX30-61" fmla="*/ 3594 w 10000"/>
              <a:gd name="connsiteY30-62" fmla="*/ 9138 h 10000"/>
              <a:gd name="connsiteX31-63" fmla="*/ 2618 w 10000"/>
              <a:gd name="connsiteY31-64" fmla="*/ 9587 h 10000"/>
              <a:gd name="connsiteX32-65" fmla="*/ 1966 w 10000"/>
              <a:gd name="connsiteY32-66" fmla="*/ 9687 h 10000"/>
              <a:gd name="connsiteX33-67" fmla="*/ 1471 w 10000"/>
              <a:gd name="connsiteY33-68" fmla="*/ 9934 h 10000"/>
              <a:gd name="connsiteX34-69" fmla="*/ 2899 w 10000"/>
              <a:gd name="connsiteY34-70" fmla="*/ 9998 h 10000"/>
              <a:gd name="connsiteX35-71" fmla="*/ 6656 w 10000"/>
              <a:gd name="connsiteY35-72" fmla="*/ 9953 h 10000"/>
              <a:gd name="connsiteX36-73" fmla="*/ 7345 w 10000"/>
              <a:gd name="connsiteY36-74" fmla="*/ 9982 h 10000"/>
              <a:gd name="connsiteX37-75" fmla="*/ 7435 w 10000"/>
              <a:gd name="connsiteY37-76" fmla="*/ 9805 h 10000"/>
              <a:gd name="connsiteX38-77" fmla="*/ 7328 w 10000"/>
              <a:gd name="connsiteY38-78" fmla="*/ 9757 h 10000"/>
              <a:gd name="connsiteX39-79" fmla="*/ 6676 w 10000"/>
              <a:gd name="connsiteY39-80" fmla="*/ 9649 h 10000"/>
              <a:gd name="connsiteX40-81" fmla="*/ 5392 w 10000"/>
              <a:gd name="connsiteY40-82" fmla="*/ 9229 h 10000"/>
              <a:gd name="connsiteX41-83" fmla="*/ 5222 w 10000"/>
              <a:gd name="connsiteY41-84" fmla="*/ 8811 h 10000"/>
              <a:gd name="connsiteX42-85" fmla="*/ 5183 w 10000"/>
              <a:gd name="connsiteY42-86" fmla="*/ 7437 h 10000"/>
              <a:gd name="connsiteX43-87" fmla="*/ 5192 w 10000"/>
              <a:gd name="connsiteY43-88" fmla="*/ 6897 h 10000"/>
              <a:gd name="connsiteX44-89" fmla="*/ 5356 w 10000"/>
              <a:gd name="connsiteY44-90" fmla="*/ 6741 h 10000"/>
              <a:gd name="connsiteX45-91" fmla="*/ 7720 w 10000"/>
              <a:gd name="connsiteY45-92" fmla="*/ 6007 h 10000"/>
              <a:gd name="connsiteX46-93" fmla="*/ 9982 w 10000"/>
              <a:gd name="connsiteY46-94" fmla="*/ 5810 h 10000"/>
              <a:gd name="connsiteX47-95" fmla="*/ 10000 w 10000"/>
              <a:gd name="connsiteY47-96" fmla="*/ 5823 h 10000"/>
              <a:gd name="connsiteX48-97" fmla="*/ 9985 w 10000"/>
              <a:gd name="connsiteY48-98" fmla="*/ 5617 h 10000"/>
              <a:gd name="connsiteX49-99" fmla="*/ 9988 w 10000"/>
              <a:gd name="connsiteY49-100" fmla="*/ 5533 h 10000"/>
              <a:gd name="connsiteX50-101" fmla="*/ 9941 w 10000"/>
              <a:gd name="connsiteY50-102" fmla="*/ 5602 h 10000"/>
              <a:gd name="connsiteX51-103" fmla="*/ 9553 w 10000"/>
              <a:gd name="connsiteY51-104" fmla="*/ 5632 h 10000"/>
              <a:gd name="connsiteX52-105" fmla="*/ 6000 w 10000"/>
              <a:gd name="connsiteY52-106" fmla="*/ 6024 h 10000"/>
              <a:gd name="connsiteX53-107" fmla="*/ 5138 w 10000"/>
              <a:gd name="connsiteY53-108" fmla="*/ 6131 h 10000"/>
              <a:gd name="connsiteX54-109" fmla="*/ 4956 w 10000"/>
              <a:gd name="connsiteY54-110" fmla="*/ 4957 h 10000"/>
              <a:gd name="connsiteX55-111" fmla="*/ 5535 w 10000"/>
              <a:gd name="connsiteY55-112" fmla="*/ 4276 h 10000"/>
              <a:gd name="connsiteX56-113" fmla="*/ 8583 w 10000"/>
              <a:gd name="connsiteY56-114" fmla="*/ 3265 h 10000"/>
              <a:gd name="connsiteX57-115" fmla="*/ 9138 w 10000"/>
              <a:gd name="connsiteY57-116" fmla="*/ 3182 h 10000"/>
              <a:gd name="connsiteX58-117" fmla="*/ 9040 w 10000"/>
              <a:gd name="connsiteY58-118" fmla="*/ 3035 h 10000"/>
              <a:gd name="connsiteX59-119" fmla="*/ 9020 w 10000"/>
              <a:gd name="connsiteY59-120" fmla="*/ 3062 h 10000"/>
              <a:gd name="connsiteX60-121" fmla="*/ 8390 w 10000"/>
              <a:gd name="connsiteY60-122" fmla="*/ 3163 h 10000"/>
              <a:gd name="connsiteX61-123" fmla="*/ 6398 w 10000"/>
              <a:gd name="connsiteY61-124" fmla="*/ 3571 h 10000"/>
              <a:gd name="connsiteX62-125" fmla="*/ 5514 w 10000"/>
              <a:gd name="connsiteY62-126" fmla="*/ 3930 h 10000"/>
              <a:gd name="connsiteX63-127" fmla="*/ 4879 w 10000"/>
              <a:gd name="connsiteY63-128" fmla="*/ 4104 h 10000"/>
              <a:gd name="connsiteX64-129" fmla="*/ 4830 w 10000"/>
              <a:gd name="connsiteY64-130" fmla="*/ 3863 h 10000"/>
              <a:gd name="connsiteX65-131" fmla="*/ 5158 w 10000"/>
              <a:gd name="connsiteY65-132" fmla="*/ 3435 h 10000"/>
              <a:gd name="connsiteX66-133" fmla="*/ 6676 w 10000"/>
              <a:gd name="connsiteY66-134" fmla="*/ 1646 h 10000"/>
              <a:gd name="connsiteX67-135" fmla="*/ 6791 w 10000"/>
              <a:gd name="connsiteY67-136" fmla="*/ 1464 h 10000"/>
              <a:gd name="connsiteX68-137" fmla="*/ 6647 w 10000"/>
              <a:gd name="connsiteY68-138" fmla="*/ 1377 h 10000"/>
              <a:gd name="connsiteX69-139" fmla="*/ 5719 w 10000"/>
              <a:gd name="connsiteY69-140" fmla="*/ 2647 h 10000"/>
              <a:gd name="connsiteX70-141" fmla="*/ 4735 w 10000"/>
              <a:gd name="connsiteY70-142" fmla="*/ 3350 h 10000"/>
              <a:gd name="connsiteX71-143" fmla="*/ 4695 w 10000"/>
              <a:gd name="connsiteY71-144" fmla="*/ 3074 h 10000"/>
              <a:gd name="connsiteX72-145" fmla="*/ 4797 w 10000"/>
              <a:gd name="connsiteY72-146" fmla="*/ 2472 h 10000"/>
              <a:gd name="connsiteX73-147" fmla="*/ 4984 w 10000"/>
              <a:gd name="connsiteY73-148" fmla="*/ 780 h 10000"/>
              <a:gd name="connsiteX74-149" fmla="*/ 4929 w 10000"/>
              <a:gd name="connsiteY74-150" fmla="*/ 121 h 10000"/>
              <a:gd name="connsiteX75-151" fmla="*/ 4905 w 10000"/>
              <a:gd name="connsiteY75-152" fmla="*/ 1 h 10000"/>
              <a:gd name="connsiteX76-153" fmla="*/ 4790 w 10000"/>
              <a:gd name="connsiteY76-154" fmla="*/ 4 h 10000"/>
              <a:gd name="connsiteX77-155" fmla="*/ 4660 w 10000"/>
              <a:gd name="connsiteY77-156" fmla="*/ 0 h 10000"/>
              <a:gd name="connsiteX0-157" fmla="*/ 4660 w 10000"/>
              <a:gd name="connsiteY0-158" fmla="*/ 0 h 10000"/>
              <a:gd name="connsiteX1-159" fmla="*/ 4818 w 10000"/>
              <a:gd name="connsiteY1-160" fmla="*/ 529 h 10000"/>
              <a:gd name="connsiteX2-161" fmla="*/ 4618 w 10000"/>
              <a:gd name="connsiteY2-162" fmla="*/ 2186 h 10000"/>
              <a:gd name="connsiteX3-163" fmla="*/ 4245 w 10000"/>
              <a:gd name="connsiteY3-164" fmla="*/ 2706 h 10000"/>
              <a:gd name="connsiteX4-165" fmla="*/ 3341 w 10000"/>
              <a:gd name="connsiteY4-166" fmla="*/ 1224 h 10000"/>
              <a:gd name="connsiteX5-167" fmla="*/ 3052 w 10000"/>
              <a:gd name="connsiteY5-168" fmla="*/ 872 h 10000"/>
              <a:gd name="connsiteX6-169" fmla="*/ 3053 w 10000"/>
              <a:gd name="connsiteY6-170" fmla="*/ 828 h 10000"/>
              <a:gd name="connsiteX7-171" fmla="*/ 2933 w 10000"/>
              <a:gd name="connsiteY7-172" fmla="*/ 968 h 10000"/>
              <a:gd name="connsiteX8-173" fmla="*/ 3664 w 10000"/>
              <a:gd name="connsiteY8-174" fmla="*/ 2023 h 10000"/>
              <a:gd name="connsiteX9-175" fmla="*/ 4246 w 10000"/>
              <a:gd name="connsiteY9-176" fmla="*/ 3672 h 10000"/>
              <a:gd name="connsiteX10-177" fmla="*/ 4092 w 10000"/>
              <a:gd name="connsiteY10-178" fmla="*/ 4195 h 10000"/>
              <a:gd name="connsiteX11-179" fmla="*/ 3718 w 10000"/>
              <a:gd name="connsiteY11-180" fmla="*/ 4032 h 10000"/>
              <a:gd name="connsiteX12-181" fmla="*/ 2403 w 10000"/>
              <a:gd name="connsiteY12-182" fmla="*/ 3274 h 10000"/>
              <a:gd name="connsiteX13-183" fmla="*/ 895 w 10000"/>
              <a:gd name="connsiteY13-184" fmla="*/ 2724 h 10000"/>
              <a:gd name="connsiteX14-185" fmla="*/ 703 w 10000"/>
              <a:gd name="connsiteY14-186" fmla="*/ 2634 h 10000"/>
              <a:gd name="connsiteX15-187" fmla="*/ 629 w 10000"/>
              <a:gd name="connsiteY15-188" fmla="*/ 2827 h 10000"/>
              <a:gd name="connsiteX16-189" fmla="*/ 661 w 10000"/>
              <a:gd name="connsiteY16-190" fmla="*/ 2820 h 10000"/>
              <a:gd name="connsiteX17-191" fmla="*/ 2618 w 10000"/>
              <a:gd name="connsiteY17-192" fmla="*/ 3584 h 10000"/>
              <a:gd name="connsiteX18-193" fmla="*/ 3826 w 10000"/>
              <a:gd name="connsiteY18-194" fmla="*/ 4576 h 10000"/>
              <a:gd name="connsiteX19-195" fmla="*/ 3997 w 10000"/>
              <a:gd name="connsiteY19-196" fmla="*/ 5111 h 10000"/>
              <a:gd name="connsiteX20-197" fmla="*/ 3863 w 10000"/>
              <a:gd name="connsiteY20-198" fmla="*/ 6187 h 10000"/>
              <a:gd name="connsiteX21-199" fmla="*/ 3572 w 10000"/>
              <a:gd name="connsiteY21-200" fmla="*/ 6127 h 10000"/>
              <a:gd name="connsiteX22-201" fmla="*/ 671 w 10000"/>
              <a:gd name="connsiteY22-202" fmla="*/ 5657 h 10000"/>
              <a:gd name="connsiteX23-203" fmla="*/ 20 w 10000"/>
              <a:gd name="connsiteY23-204" fmla="*/ 5599 h 10000"/>
              <a:gd name="connsiteX24-205" fmla="*/ 20 w 10000"/>
              <a:gd name="connsiteY24-206" fmla="*/ 5607 h 10000"/>
              <a:gd name="connsiteX25-207" fmla="*/ 0 w 10000"/>
              <a:gd name="connsiteY25-208" fmla="*/ 5858 h 10000"/>
              <a:gd name="connsiteX26-209" fmla="*/ 383 w 10000"/>
              <a:gd name="connsiteY26-210" fmla="*/ 5862 h 10000"/>
              <a:gd name="connsiteX27-211" fmla="*/ 3654 w 10000"/>
              <a:gd name="connsiteY27-212" fmla="*/ 6618 h 10000"/>
              <a:gd name="connsiteX28-213" fmla="*/ 3897 w 10000"/>
              <a:gd name="connsiteY28-214" fmla="*/ 7006 h 10000"/>
              <a:gd name="connsiteX29-215" fmla="*/ 3753 w 10000"/>
              <a:gd name="connsiteY29-216" fmla="*/ 8718 h 10000"/>
              <a:gd name="connsiteX30-217" fmla="*/ 3594 w 10000"/>
              <a:gd name="connsiteY30-218" fmla="*/ 9138 h 10000"/>
              <a:gd name="connsiteX31-219" fmla="*/ 2618 w 10000"/>
              <a:gd name="connsiteY31-220" fmla="*/ 9587 h 10000"/>
              <a:gd name="connsiteX32-221" fmla="*/ 1966 w 10000"/>
              <a:gd name="connsiteY32-222" fmla="*/ 9687 h 10000"/>
              <a:gd name="connsiteX33-223" fmla="*/ 1471 w 10000"/>
              <a:gd name="connsiteY33-224" fmla="*/ 9934 h 10000"/>
              <a:gd name="connsiteX34-225" fmla="*/ 2899 w 10000"/>
              <a:gd name="connsiteY34-226" fmla="*/ 9998 h 10000"/>
              <a:gd name="connsiteX35-227" fmla="*/ 6656 w 10000"/>
              <a:gd name="connsiteY35-228" fmla="*/ 9953 h 10000"/>
              <a:gd name="connsiteX36-229" fmla="*/ 7345 w 10000"/>
              <a:gd name="connsiteY36-230" fmla="*/ 9982 h 10000"/>
              <a:gd name="connsiteX37-231" fmla="*/ 7571 w 10000"/>
              <a:gd name="connsiteY37-232" fmla="*/ 9967 h 10000"/>
              <a:gd name="connsiteX38-233" fmla="*/ 7328 w 10000"/>
              <a:gd name="connsiteY38-234" fmla="*/ 9757 h 10000"/>
              <a:gd name="connsiteX39-235" fmla="*/ 6676 w 10000"/>
              <a:gd name="connsiteY39-236" fmla="*/ 9649 h 10000"/>
              <a:gd name="connsiteX40-237" fmla="*/ 5392 w 10000"/>
              <a:gd name="connsiteY40-238" fmla="*/ 9229 h 10000"/>
              <a:gd name="connsiteX41-239" fmla="*/ 5222 w 10000"/>
              <a:gd name="connsiteY41-240" fmla="*/ 8811 h 10000"/>
              <a:gd name="connsiteX42-241" fmla="*/ 5183 w 10000"/>
              <a:gd name="connsiteY42-242" fmla="*/ 7437 h 10000"/>
              <a:gd name="connsiteX43-243" fmla="*/ 5192 w 10000"/>
              <a:gd name="connsiteY43-244" fmla="*/ 6897 h 10000"/>
              <a:gd name="connsiteX44-245" fmla="*/ 5356 w 10000"/>
              <a:gd name="connsiteY44-246" fmla="*/ 6741 h 10000"/>
              <a:gd name="connsiteX45-247" fmla="*/ 7720 w 10000"/>
              <a:gd name="connsiteY45-248" fmla="*/ 6007 h 10000"/>
              <a:gd name="connsiteX46-249" fmla="*/ 9982 w 10000"/>
              <a:gd name="connsiteY46-250" fmla="*/ 5810 h 10000"/>
              <a:gd name="connsiteX47-251" fmla="*/ 10000 w 10000"/>
              <a:gd name="connsiteY47-252" fmla="*/ 5823 h 10000"/>
              <a:gd name="connsiteX48-253" fmla="*/ 9985 w 10000"/>
              <a:gd name="connsiteY48-254" fmla="*/ 5617 h 10000"/>
              <a:gd name="connsiteX49-255" fmla="*/ 9988 w 10000"/>
              <a:gd name="connsiteY49-256" fmla="*/ 5533 h 10000"/>
              <a:gd name="connsiteX50-257" fmla="*/ 9941 w 10000"/>
              <a:gd name="connsiteY50-258" fmla="*/ 5602 h 10000"/>
              <a:gd name="connsiteX51-259" fmla="*/ 9553 w 10000"/>
              <a:gd name="connsiteY51-260" fmla="*/ 5632 h 10000"/>
              <a:gd name="connsiteX52-261" fmla="*/ 6000 w 10000"/>
              <a:gd name="connsiteY52-262" fmla="*/ 6024 h 10000"/>
              <a:gd name="connsiteX53-263" fmla="*/ 5138 w 10000"/>
              <a:gd name="connsiteY53-264" fmla="*/ 6131 h 10000"/>
              <a:gd name="connsiteX54-265" fmla="*/ 4956 w 10000"/>
              <a:gd name="connsiteY54-266" fmla="*/ 4957 h 10000"/>
              <a:gd name="connsiteX55-267" fmla="*/ 5535 w 10000"/>
              <a:gd name="connsiteY55-268" fmla="*/ 4276 h 10000"/>
              <a:gd name="connsiteX56-269" fmla="*/ 8583 w 10000"/>
              <a:gd name="connsiteY56-270" fmla="*/ 3265 h 10000"/>
              <a:gd name="connsiteX57-271" fmla="*/ 9138 w 10000"/>
              <a:gd name="connsiteY57-272" fmla="*/ 3182 h 10000"/>
              <a:gd name="connsiteX58-273" fmla="*/ 9040 w 10000"/>
              <a:gd name="connsiteY58-274" fmla="*/ 3035 h 10000"/>
              <a:gd name="connsiteX59-275" fmla="*/ 9020 w 10000"/>
              <a:gd name="connsiteY59-276" fmla="*/ 3062 h 10000"/>
              <a:gd name="connsiteX60-277" fmla="*/ 8390 w 10000"/>
              <a:gd name="connsiteY60-278" fmla="*/ 3163 h 10000"/>
              <a:gd name="connsiteX61-279" fmla="*/ 6398 w 10000"/>
              <a:gd name="connsiteY61-280" fmla="*/ 3571 h 10000"/>
              <a:gd name="connsiteX62-281" fmla="*/ 5514 w 10000"/>
              <a:gd name="connsiteY62-282" fmla="*/ 3930 h 10000"/>
              <a:gd name="connsiteX63-283" fmla="*/ 4879 w 10000"/>
              <a:gd name="connsiteY63-284" fmla="*/ 4104 h 10000"/>
              <a:gd name="connsiteX64-285" fmla="*/ 4830 w 10000"/>
              <a:gd name="connsiteY64-286" fmla="*/ 3863 h 10000"/>
              <a:gd name="connsiteX65-287" fmla="*/ 5158 w 10000"/>
              <a:gd name="connsiteY65-288" fmla="*/ 3435 h 10000"/>
              <a:gd name="connsiteX66-289" fmla="*/ 6676 w 10000"/>
              <a:gd name="connsiteY66-290" fmla="*/ 1646 h 10000"/>
              <a:gd name="connsiteX67-291" fmla="*/ 6791 w 10000"/>
              <a:gd name="connsiteY67-292" fmla="*/ 1464 h 10000"/>
              <a:gd name="connsiteX68-293" fmla="*/ 6647 w 10000"/>
              <a:gd name="connsiteY68-294" fmla="*/ 1377 h 10000"/>
              <a:gd name="connsiteX69-295" fmla="*/ 5719 w 10000"/>
              <a:gd name="connsiteY69-296" fmla="*/ 2647 h 10000"/>
              <a:gd name="connsiteX70-297" fmla="*/ 4735 w 10000"/>
              <a:gd name="connsiteY70-298" fmla="*/ 3350 h 10000"/>
              <a:gd name="connsiteX71-299" fmla="*/ 4695 w 10000"/>
              <a:gd name="connsiteY71-300" fmla="*/ 3074 h 10000"/>
              <a:gd name="connsiteX72-301" fmla="*/ 4797 w 10000"/>
              <a:gd name="connsiteY72-302" fmla="*/ 2472 h 10000"/>
              <a:gd name="connsiteX73-303" fmla="*/ 4984 w 10000"/>
              <a:gd name="connsiteY73-304" fmla="*/ 780 h 10000"/>
              <a:gd name="connsiteX74-305" fmla="*/ 4929 w 10000"/>
              <a:gd name="connsiteY74-306" fmla="*/ 121 h 10000"/>
              <a:gd name="connsiteX75-307" fmla="*/ 4905 w 10000"/>
              <a:gd name="connsiteY75-308" fmla="*/ 1 h 10000"/>
              <a:gd name="connsiteX76-309" fmla="*/ 4790 w 10000"/>
              <a:gd name="connsiteY76-310" fmla="*/ 4 h 10000"/>
              <a:gd name="connsiteX77-311" fmla="*/ 4660 w 10000"/>
              <a:gd name="connsiteY77-312" fmla="*/ 0 h 10000"/>
              <a:gd name="connsiteX0-313" fmla="*/ 4660 w 10000"/>
              <a:gd name="connsiteY0-314" fmla="*/ 0 h 10000"/>
              <a:gd name="connsiteX1-315" fmla="*/ 4818 w 10000"/>
              <a:gd name="connsiteY1-316" fmla="*/ 529 h 10000"/>
              <a:gd name="connsiteX2-317" fmla="*/ 4618 w 10000"/>
              <a:gd name="connsiteY2-318" fmla="*/ 2186 h 10000"/>
              <a:gd name="connsiteX3-319" fmla="*/ 4245 w 10000"/>
              <a:gd name="connsiteY3-320" fmla="*/ 2706 h 10000"/>
              <a:gd name="connsiteX4-321" fmla="*/ 3341 w 10000"/>
              <a:gd name="connsiteY4-322" fmla="*/ 1224 h 10000"/>
              <a:gd name="connsiteX5-323" fmla="*/ 3052 w 10000"/>
              <a:gd name="connsiteY5-324" fmla="*/ 872 h 10000"/>
              <a:gd name="connsiteX6-325" fmla="*/ 3053 w 10000"/>
              <a:gd name="connsiteY6-326" fmla="*/ 828 h 10000"/>
              <a:gd name="connsiteX7-327" fmla="*/ 2933 w 10000"/>
              <a:gd name="connsiteY7-328" fmla="*/ 968 h 10000"/>
              <a:gd name="connsiteX8-329" fmla="*/ 3664 w 10000"/>
              <a:gd name="connsiteY8-330" fmla="*/ 2023 h 10000"/>
              <a:gd name="connsiteX9-331" fmla="*/ 4246 w 10000"/>
              <a:gd name="connsiteY9-332" fmla="*/ 3672 h 10000"/>
              <a:gd name="connsiteX10-333" fmla="*/ 4092 w 10000"/>
              <a:gd name="connsiteY10-334" fmla="*/ 4195 h 10000"/>
              <a:gd name="connsiteX11-335" fmla="*/ 3718 w 10000"/>
              <a:gd name="connsiteY11-336" fmla="*/ 4032 h 10000"/>
              <a:gd name="connsiteX12-337" fmla="*/ 2403 w 10000"/>
              <a:gd name="connsiteY12-338" fmla="*/ 3274 h 10000"/>
              <a:gd name="connsiteX13-339" fmla="*/ 895 w 10000"/>
              <a:gd name="connsiteY13-340" fmla="*/ 2724 h 10000"/>
              <a:gd name="connsiteX14-341" fmla="*/ 703 w 10000"/>
              <a:gd name="connsiteY14-342" fmla="*/ 2634 h 10000"/>
              <a:gd name="connsiteX15-343" fmla="*/ 629 w 10000"/>
              <a:gd name="connsiteY15-344" fmla="*/ 2827 h 10000"/>
              <a:gd name="connsiteX16-345" fmla="*/ 661 w 10000"/>
              <a:gd name="connsiteY16-346" fmla="*/ 2820 h 10000"/>
              <a:gd name="connsiteX17-347" fmla="*/ 2618 w 10000"/>
              <a:gd name="connsiteY17-348" fmla="*/ 3584 h 10000"/>
              <a:gd name="connsiteX18-349" fmla="*/ 3826 w 10000"/>
              <a:gd name="connsiteY18-350" fmla="*/ 4576 h 10000"/>
              <a:gd name="connsiteX19-351" fmla="*/ 3997 w 10000"/>
              <a:gd name="connsiteY19-352" fmla="*/ 5111 h 10000"/>
              <a:gd name="connsiteX20-353" fmla="*/ 3863 w 10000"/>
              <a:gd name="connsiteY20-354" fmla="*/ 6187 h 10000"/>
              <a:gd name="connsiteX21-355" fmla="*/ 3572 w 10000"/>
              <a:gd name="connsiteY21-356" fmla="*/ 6127 h 10000"/>
              <a:gd name="connsiteX22-357" fmla="*/ 671 w 10000"/>
              <a:gd name="connsiteY22-358" fmla="*/ 5657 h 10000"/>
              <a:gd name="connsiteX23-359" fmla="*/ 20 w 10000"/>
              <a:gd name="connsiteY23-360" fmla="*/ 5599 h 10000"/>
              <a:gd name="connsiteX24-361" fmla="*/ 20 w 10000"/>
              <a:gd name="connsiteY24-362" fmla="*/ 5607 h 10000"/>
              <a:gd name="connsiteX25-363" fmla="*/ 0 w 10000"/>
              <a:gd name="connsiteY25-364" fmla="*/ 5858 h 10000"/>
              <a:gd name="connsiteX26-365" fmla="*/ 383 w 10000"/>
              <a:gd name="connsiteY26-366" fmla="*/ 5862 h 10000"/>
              <a:gd name="connsiteX27-367" fmla="*/ 3654 w 10000"/>
              <a:gd name="connsiteY27-368" fmla="*/ 6618 h 10000"/>
              <a:gd name="connsiteX28-369" fmla="*/ 3897 w 10000"/>
              <a:gd name="connsiteY28-370" fmla="*/ 7006 h 10000"/>
              <a:gd name="connsiteX29-371" fmla="*/ 3753 w 10000"/>
              <a:gd name="connsiteY29-372" fmla="*/ 8718 h 10000"/>
              <a:gd name="connsiteX30-373" fmla="*/ 3594 w 10000"/>
              <a:gd name="connsiteY30-374" fmla="*/ 9138 h 10000"/>
              <a:gd name="connsiteX31-375" fmla="*/ 2618 w 10000"/>
              <a:gd name="connsiteY31-376" fmla="*/ 9587 h 10000"/>
              <a:gd name="connsiteX32-377" fmla="*/ 1966 w 10000"/>
              <a:gd name="connsiteY32-378" fmla="*/ 9687 h 10000"/>
              <a:gd name="connsiteX33-379" fmla="*/ 1471 w 10000"/>
              <a:gd name="connsiteY33-380" fmla="*/ 9934 h 10000"/>
              <a:gd name="connsiteX34-381" fmla="*/ 2899 w 10000"/>
              <a:gd name="connsiteY34-382" fmla="*/ 9998 h 10000"/>
              <a:gd name="connsiteX35-383" fmla="*/ 7345 w 10000"/>
              <a:gd name="connsiteY35-384" fmla="*/ 9982 h 10000"/>
              <a:gd name="connsiteX36-385" fmla="*/ 7571 w 10000"/>
              <a:gd name="connsiteY36-386" fmla="*/ 9967 h 10000"/>
              <a:gd name="connsiteX37-387" fmla="*/ 7328 w 10000"/>
              <a:gd name="connsiteY37-388" fmla="*/ 9757 h 10000"/>
              <a:gd name="connsiteX38-389" fmla="*/ 6676 w 10000"/>
              <a:gd name="connsiteY38-390" fmla="*/ 9649 h 10000"/>
              <a:gd name="connsiteX39-391" fmla="*/ 5392 w 10000"/>
              <a:gd name="connsiteY39-392" fmla="*/ 9229 h 10000"/>
              <a:gd name="connsiteX40-393" fmla="*/ 5222 w 10000"/>
              <a:gd name="connsiteY40-394" fmla="*/ 8811 h 10000"/>
              <a:gd name="connsiteX41-395" fmla="*/ 5183 w 10000"/>
              <a:gd name="connsiteY41-396" fmla="*/ 7437 h 10000"/>
              <a:gd name="connsiteX42-397" fmla="*/ 5192 w 10000"/>
              <a:gd name="connsiteY42-398" fmla="*/ 6897 h 10000"/>
              <a:gd name="connsiteX43-399" fmla="*/ 5356 w 10000"/>
              <a:gd name="connsiteY43-400" fmla="*/ 6741 h 10000"/>
              <a:gd name="connsiteX44-401" fmla="*/ 7720 w 10000"/>
              <a:gd name="connsiteY44-402" fmla="*/ 6007 h 10000"/>
              <a:gd name="connsiteX45-403" fmla="*/ 9982 w 10000"/>
              <a:gd name="connsiteY45-404" fmla="*/ 5810 h 10000"/>
              <a:gd name="connsiteX46-405" fmla="*/ 10000 w 10000"/>
              <a:gd name="connsiteY46-406" fmla="*/ 5823 h 10000"/>
              <a:gd name="connsiteX47-407" fmla="*/ 9985 w 10000"/>
              <a:gd name="connsiteY47-408" fmla="*/ 5617 h 10000"/>
              <a:gd name="connsiteX48-409" fmla="*/ 9988 w 10000"/>
              <a:gd name="connsiteY48-410" fmla="*/ 5533 h 10000"/>
              <a:gd name="connsiteX49-411" fmla="*/ 9941 w 10000"/>
              <a:gd name="connsiteY49-412" fmla="*/ 5602 h 10000"/>
              <a:gd name="connsiteX50-413" fmla="*/ 9553 w 10000"/>
              <a:gd name="connsiteY50-414" fmla="*/ 5632 h 10000"/>
              <a:gd name="connsiteX51-415" fmla="*/ 6000 w 10000"/>
              <a:gd name="connsiteY51-416" fmla="*/ 6024 h 10000"/>
              <a:gd name="connsiteX52-417" fmla="*/ 5138 w 10000"/>
              <a:gd name="connsiteY52-418" fmla="*/ 6131 h 10000"/>
              <a:gd name="connsiteX53-419" fmla="*/ 4956 w 10000"/>
              <a:gd name="connsiteY53-420" fmla="*/ 4957 h 10000"/>
              <a:gd name="connsiteX54-421" fmla="*/ 5535 w 10000"/>
              <a:gd name="connsiteY54-422" fmla="*/ 4276 h 10000"/>
              <a:gd name="connsiteX55-423" fmla="*/ 8583 w 10000"/>
              <a:gd name="connsiteY55-424" fmla="*/ 3265 h 10000"/>
              <a:gd name="connsiteX56-425" fmla="*/ 9138 w 10000"/>
              <a:gd name="connsiteY56-426" fmla="*/ 3182 h 10000"/>
              <a:gd name="connsiteX57-427" fmla="*/ 9040 w 10000"/>
              <a:gd name="connsiteY57-428" fmla="*/ 3035 h 10000"/>
              <a:gd name="connsiteX58-429" fmla="*/ 9020 w 10000"/>
              <a:gd name="connsiteY58-430" fmla="*/ 3062 h 10000"/>
              <a:gd name="connsiteX59-431" fmla="*/ 8390 w 10000"/>
              <a:gd name="connsiteY59-432" fmla="*/ 3163 h 10000"/>
              <a:gd name="connsiteX60-433" fmla="*/ 6398 w 10000"/>
              <a:gd name="connsiteY60-434" fmla="*/ 3571 h 10000"/>
              <a:gd name="connsiteX61-435" fmla="*/ 5514 w 10000"/>
              <a:gd name="connsiteY61-436" fmla="*/ 3930 h 10000"/>
              <a:gd name="connsiteX62-437" fmla="*/ 4879 w 10000"/>
              <a:gd name="connsiteY62-438" fmla="*/ 4104 h 10000"/>
              <a:gd name="connsiteX63-439" fmla="*/ 4830 w 10000"/>
              <a:gd name="connsiteY63-440" fmla="*/ 3863 h 10000"/>
              <a:gd name="connsiteX64-441" fmla="*/ 5158 w 10000"/>
              <a:gd name="connsiteY64-442" fmla="*/ 3435 h 10000"/>
              <a:gd name="connsiteX65-443" fmla="*/ 6676 w 10000"/>
              <a:gd name="connsiteY65-444" fmla="*/ 1646 h 10000"/>
              <a:gd name="connsiteX66-445" fmla="*/ 6791 w 10000"/>
              <a:gd name="connsiteY66-446" fmla="*/ 1464 h 10000"/>
              <a:gd name="connsiteX67-447" fmla="*/ 6647 w 10000"/>
              <a:gd name="connsiteY67-448" fmla="*/ 1377 h 10000"/>
              <a:gd name="connsiteX68-449" fmla="*/ 5719 w 10000"/>
              <a:gd name="connsiteY68-450" fmla="*/ 2647 h 10000"/>
              <a:gd name="connsiteX69-451" fmla="*/ 4735 w 10000"/>
              <a:gd name="connsiteY69-452" fmla="*/ 3350 h 10000"/>
              <a:gd name="connsiteX70-453" fmla="*/ 4695 w 10000"/>
              <a:gd name="connsiteY70-454" fmla="*/ 3074 h 10000"/>
              <a:gd name="connsiteX71-455" fmla="*/ 4797 w 10000"/>
              <a:gd name="connsiteY71-456" fmla="*/ 2472 h 10000"/>
              <a:gd name="connsiteX72-457" fmla="*/ 4984 w 10000"/>
              <a:gd name="connsiteY72-458" fmla="*/ 780 h 10000"/>
              <a:gd name="connsiteX73-459" fmla="*/ 4929 w 10000"/>
              <a:gd name="connsiteY73-460" fmla="*/ 121 h 10000"/>
              <a:gd name="connsiteX74-461" fmla="*/ 4905 w 10000"/>
              <a:gd name="connsiteY74-462" fmla="*/ 1 h 10000"/>
              <a:gd name="connsiteX75-463" fmla="*/ 4790 w 10000"/>
              <a:gd name="connsiteY75-464" fmla="*/ 4 h 10000"/>
              <a:gd name="connsiteX76-465" fmla="*/ 4660 w 10000"/>
              <a:gd name="connsiteY76-466"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Lst>
            <a:rect l="l" t="t" r="r" b="b"/>
            <a:pathLst>
              <a:path w="10000" h="10000">
                <a:moveTo>
                  <a:pt x="4660" y="0"/>
                </a:moveTo>
                <a:cubicBezTo>
                  <a:pt x="4753" y="60"/>
                  <a:pt x="4782" y="194"/>
                  <a:pt x="4818" y="529"/>
                </a:cubicBezTo>
                <a:cubicBezTo>
                  <a:pt x="4869" y="974"/>
                  <a:pt x="4837" y="1238"/>
                  <a:pt x="4618" y="2186"/>
                </a:cubicBezTo>
                <a:cubicBezTo>
                  <a:pt x="4414" y="3083"/>
                  <a:pt x="4415" y="3078"/>
                  <a:pt x="4245" y="2706"/>
                </a:cubicBezTo>
                <a:cubicBezTo>
                  <a:pt x="4037" y="2257"/>
                  <a:pt x="3595" y="1531"/>
                  <a:pt x="3341" y="1224"/>
                </a:cubicBezTo>
                <a:cubicBezTo>
                  <a:pt x="3199" y="1055"/>
                  <a:pt x="3068" y="895"/>
                  <a:pt x="3052" y="872"/>
                </a:cubicBezTo>
                <a:cubicBezTo>
                  <a:pt x="3047" y="866"/>
                  <a:pt x="3048" y="849"/>
                  <a:pt x="3053" y="828"/>
                </a:cubicBezTo>
                <a:cubicBezTo>
                  <a:pt x="3015" y="878"/>
                  <a:pt x="2976" y="924"/>
                  <a:pt x="2933" y="968"/>
                </a:cubicBezTo>
                <a:cubicBezTo>
                  <a:pt x="3042" y="1044"/>
                  <a:pt x="3437" y="1616"/>
                  <a:pt x="3664" y="2023"/>
                </a:cubicBezTo>
                <a:cubicBezTo>
                  <a:pt x="3925" y="2491"/>
                  <a:pt x="4248" y="3409"/>
                  <a:pt x="4246" y="3672"/>
                </a:cubicBezTo>
                <a:cubicBezTo>
                  <a:pt x="4245" y="3880"/>
                  <a:pt x="4173" y="4126"/>
                  <a:pt x="4092" y="4195"/>
                </a:cubicBezTo>
                <a:cubicBezTo>
                  <a:pt x="4030" y="4248"/>
                  <a:pt x="3985" y="4228"/>
                  <a:pt x="3718" y="4032"/>
                </a:cubicBezTo>
                <a:cubicBezTo>
                  <a:pt x="3309" y="3734"/>
                  <a:pt x="2938" y="3520"/>
                  <a:pt x="2403" y="3274"/>
                </a:cubicBezTo>
                <a:cubicBezTo>
                  <a:pt x="1986" y="3083"/>
                  <a:pt x="1161" y="2781"/>
                  <a:pt x="895" y="2724"/>
                </a:cubicBezTo>
                <a:cubicBezTo>
                  <a:pt x="786" y="2699"/>
                  <a:pt x="728" y="2682"/>
                  <a:pt x="703" y="2634"/>
                </a:cubicBezTo>
                <a:cubicBezTo>
                  <a:pt x="683" y="2699"/>
                  <a:pt x="658" y="2764"/>
                  <a:pt x="629" y="2827"/>
                </a:cubicBezTo>
                <a:cubicBezTo>
                  <a:pt x="641" y="2822"/>
                  <a:pt x="651" y="2820"/>
                  <a:pt x="661" y="2820"/>
                </a:cubicBezTo>
                <a:cubicBezTo>
                  <a:pt x="919" y="2820"/>
                  <a:pt x="2014" y="3247"/>
                  <a:pt x="2618" y="3584"/>
                </a:cubicBezTo>
                <a:cubicBezTo>
                  <a:pt x="3013" y="3804"/>
                  <a:pt x="3627" y="4308"/>
                  <a:pt x="3826" y="4576"/>
                </a:cubicBezTo>
                <a:cubicBezTo>
                  <a:pt x="3945" y="4738"/>
                  <a:pt x="3974" y="4824"/>
                  <a:pt x="3997" y="5111"/>
                </a:cubicBezTo>
                <a:cubicBezTo>
                  <a:pt x="4027" y="5467"/>
                  <a:pt x="3942" y="6145"/>
                  <a:pt x="3863" y="6187"/>
                </a:cubicBezTo>
                <a:cubicBezTo>
                  <a:pt x="3838" y="6200"/>
                  <a:pt x="3708" y="6173"/>
                  <a:pt x="3572" y="6127"/>
                </a:cubicBezTo>
                <a:cubicBezTo>
                  <a:pt x="2963" y="5917"/>
                  <a:pt x="1889" y="5744"/>
                  <a:pt x="671" y="5657"/>
                </a:cubicBezTo>
                <a:cubicBezTo>
                  <a:pt x="392" y="5637"/>
                  <a:pt x="149" y="5615"/>
                  <a:pt x="20" y="5599"/>
                </a:cubicBezTo>
                <a:lnTo>
                  <a:pt x="20" y="5607"/>
                </a:lnTo>
                <a:cubicBezTo>
                  <a:pt x="20" y="5691"/>
                  <a:pt x="13" y="5776"/>
                  <a:pt x="0" y="5858"/>
                </a:cubicBezTo>
                <a:lnTo>
                  <a:pt x="383" y="5862"/>
                </a:lnTo>
                <a:cubicBezTo>
                  <a:pt x="1732" y="5875"/>
                  <a:pt x="3094" y="6190"/>
                  <a:pt x="3654" y="6618"/>
                </a:cubicBezTo>
                <a:cubicBezTo>
                  <a:pt x="3841" y="6760"/>
                  <a:pt x="3866" y="6802"/>
                  <a:pt x="3897" y="7006"/>
                </a:cubicBezTo>
                <a:cubicBezTo>
                  <a:pt x="3937" y="7276"/>
                  <a:pt x="3853" y="8265"/>
                  <a:pt x="3753" y="8718"/>
                </a:cubicBezTo>
                <a:cubicBezTo>
                  <a:pt x="3713" y="8893"/>
                  <a:pt x="3642" y="9083"/>
                  <a:pt x="3594" y="9138"/>
                </a:cubicBezTo>
                <a:cubicBezTo>
                  <a:pt x="3477" y="9275"/>
                  <a:pt x="2909" y="9535"/>
                  <a:pt x="2618" y="9587"/>
                </a:cubicBezTo>
                <a:cubicBezTo>
                  <a:pt x="2490" y="9610"/>
                  <a:pt x="2157" y="9629"/>
                  <a:pt x="1966" y="9687"/>
                </a:cubicBezTo>
                <a:cubicBezTo>
                  <a:pt x="1775" y="9744"/>
                  <a:pt x="1486" y="9922"/>
                  <a:pt x="1471" y="9934"/>
                </a:cubicBezTo>
                <a:cubicBezTo>
                  <a:pt x="1367" y="10024"/>
                  <a:pt x="2035" y="9995"/>
                  <a:pt x="2899" y="9998"/>
                </a:cubicBezTo>
                <a:lnTo>
                  <a:pt x="7345" y="9982"/>
                </a:lnTo>
                <a:lnTo>
                  <a:pt x="7571" y="9967"/>
                </a:lnTo>
                <a:lnTo>
                  <a:pt x="7328" y="9757"/>
                </a:lnTo>
                <a:cubicBezTo>
                  <a:pt x="7268" y="9729"/>
                  <a:pt x="6975" y="9680"/>
                  <a:pt x="6676" y="9649"/>
                </a:cubicBezTo>
                <a:cubicBezTo>
                  <a:pt x="6083" y="9584"/>
                  <a:pt x="5662" y="9448"/>
                  <a:pt x="5392" y="9229"/>
                </a:cubicBezTo>
                <a:cubicBezTo>
                  <a:pt x="5265" y="9128"/>
                  <a:pt x="5247" y="9080"/>
                  <a:pt x="5222" y="8811"/>
                </a:cubicBezTo>
                <a:cubicBezTo>
                  <a:pt x="5183" y="8392"/>
                  <a:pt x="5173" y="8069"/>
                  <a:pt x="5183" y="7437"/>
                </a:cubicBezTo>
                <a:cubicBezTo>
                  <a:pt x="5186" y="7258"/>
                  <a:pt x="5189" y="7077"/>
                  <a:pt x="5192" y="6897"/>
                </a:cubicBezTo>
                <a:lnTo>
                  <a:pt x="5356" y="6741"/>
                </a:lnTo>
                <a:cubicBezTo>
                  <a:pt x="5670" y="6441"/>
                  <a:pt x="6490" y="6186"/>
                  <a:pt x="7720" y="6007"/>
                </a:cubicBezTo>
                <a:cubicBezTo>
                  <a:pt x="8360" y="5913"/>
                  <a:pt x="9891" y="5780"/>
                  <a:pt x="9982" y="5810"/>
                </a:cubicBezTo>
                <a:cubicBezTo>
                  <a:pt x="9987" y="5812"/>
                  <a:pt x="9993" y="5818"/>
                  <a:pt x="10000" y="5823"/>
                </a:cubicBezTo>
                <a:cubicBezTo>
                  <a:pt x="9990" y="5756"/>
                  <a:pt x="9985" y="5686"/>
                  <a:pt x="9985" y="5617"/>
                </a:cubicBezTo>
                <a:cubicBezTo>
                  <a:pt x="9985" y="5588"/>
                  <a:pt x="9987" y="5560"/>
                  <a:pt x="9988" y="5533"/>
                </a:cubicBezTo>
                <a:cubicBezTo>
                  <a:pt x="9973" y="5569"/>
                  <a:pt x="9956" y="5594"/>
                  <a:pt x="9941" y="5602"/>
                </a:cubicBezTo>
                <a:cubicBezTo>
                  <a:pt x="9913" y="5618"/>
                  <a:pt x="9739" y="5632"/>
                  <a:pt x="9553" y="5632"/>
                </a:cubicBezTo>
                <a:cubicBezTo>
                  <a:pt x="8779" y="5634"/>
                  <a:pt x="7286" y="5799"/>
                  <a:pt x="6000" y="6024"/>
                </a:cubicBezTo>
                <a:cubicBezTo>
                  <a:pt x="5525" y="6106"/>
                  <a:pt x="5161" y="6151"/>
                  <a:pt x="5138" y="6131"/>
                </a:cubicBezTo>
                <a:cubicBezTo>
                  <a:pt x="5091" y="6091"/>
                  <a:pt x="4956" y="5219"/>
                  <a:pt x="4956" y="4957"/>
                </a:cubicBezTo>
                <a:cubicBezTo>
                  <a:pt x="4956" y="4749"/>
                  <a:pt x="5081" y="4602"/>
                  <a:pt x="5535" y="4276"/>
                </a:cubicBezTo>
                <a:cubicBezTo>
                  <a:pt x="6204" y="3795"/>
                  <a:pt x="7134" y="3485"/>
                  <a:pt x="8583" y="3265"/>
                </a:cubicBezTo>
                <a:lnTo>
                  <a:pt x="9138" y="3182"/>
                </a:lnTo>
                <a:cubicBezTo>
                  <a:pt x="9103" y="3134"/>
                  <a:pt x="9068" y="3087"/>
                  <a:pt x="9040" y="3035"/>
                </a:cubicBezTo>
                <a:cubicBezTo>
                  <a:pt x="9035" y="3048"/>
                  <a:pt x="9030" y="3058"/>
                  <a:pt x="9020" y="3062"/>
                </a:cubicBezTo>
                <a:cubicBezTo>
                  <a:pt x="8991" y="3078"/>
                  <a:pt x="8707" y="3123"/>
                  <a:pt x="8390" y="3163"/>
                </a:cubicBezTo>
                <a:cubicBezTo>
                  <a:pt x="7701" y="3249"/>
                  <a:pt x="6843" y="3426"/>
                  <a:pt x="6398" y="3571"/>
                </a:cubicBezTo>
                <a:cubicBezTo>
                  <a:pt x="6221" y="3628"/>
                  <a:pt x="5822" y="3791"/>
                  <a:pt x="5514" y="3930"/>
                </a:cubicBezTo>
                <a:cubicBezTo>
                  <a:pt x="4964" y="4179"/>
                  <a:pt x="4951" y="4183"/>
                  <a:pt x="4879" y="4104"/>
                </a:cubicBezTo>
                <a:cubicBezTo>
                  <a:pt x="4832" y="4049"/>
                  <a:pt x="4815" y="3969"/>
                  <a:pt x="4830" y="3863"/>
                </a:cubicBezTo>
                <a:cubicBezTo>
                  <a:pt x="4850" y="3735"/>
                  <a:pt x="4916" y="3650"/>
                  <a:pt x="5158" y="3435"/>
                </a:cubicBezTo>
                <a:cubicBezTo>
                  <a:pt x="5812" y="2856"/>
                  <a:pt x="6323" y="2255"/>
                  <a:pt x="6676" y="1646"/>
                </a:cubicBezTo>
                <a:cubicBezTo>
                  <a:pt x="6716" y="1576"/>
                  <a:pt x="6756" y="1514"/>
                  <a:pt x="6791" y="1464"/>
                </a:cubicBezTo>
                <a:cubicBezTo>
                  <a:pt x="6741" y="1436"/>
                  <a:pt x="6694" y="1409"/>
                  <a:pt x="6647" y="1377"/>
                </a:cubicBezTo>
                <a:cubicBezTo>
                  <a:pt x="6517" y="1672"/>
                  <a:pt x="6082" y="2281"/>
                  <a:pt x="5719" y="2647"/>
                </a:cubicBezTo>
                <a:cubicBezTo>
                  <a:pt x="5461" y="2907"/>
                  <a:pt x="4840" y="3350"/>
                  <a:pt x="4735" y="3350"/>
                </a:cubicBezTo>
                <a:cubicBezTo>
                  <a:pt x="4673" y="3350"/>
                  <a:pt x="4666" y="3308"/>
                  <a:pt x="4695" y="3074"/>
                </a:cubicBezTo>
                <a:cubicBezTo>
                  <a:pt x="4713" y="2922"/>
                  <a:pt x="4760" y="2652"/>
                  <a:pt x="4797" y="2472"/>
                </a:cubicBezTo>
                <a:cubicBezTo>
                  <a:pt x="4976" y="1619"/>
                  <a:pt x="5013" y="1287"/>
                  <a:pt x="4984" y="780"/>
                </a:cubicBezTo>
                <a:cubicBezTo>
                  <a:pt x="4969" y="500"/>
                  <a:pt x="4944" y="202"/>
                  <a:pt x="4929" y="121"/>
                </a:cubicBezTo>
                <a:lnTo>
                  <a:pt x="4905" y="1"/>
                </a:lnTo>
                <a:cubicBezTo>
                  <a:pt x="4867" y="3"/>
                  <a:pt x="4829" y="4"/>
                  <a:pt x="4790" y="4"/>
                </a:cubicBezTo>
                <a:cubicBezTo>
                  <a:pt x="4745" y="4"/>
                  <a:pt x="4703" y="3"/>
                  <a:pt x="4660" y="0"/>
                </a:cubicBezTo>
                <a:close/>
              </a:path>
            </a:pathLst>
          </a:custGeom>
          <a:solidFill>
            <a:schemeClr val="bg1">
              <a:lumMod val="50000"/>
            </a:schemeClr>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橢圓 3"/>
          <p:cNvSpPr/>
          <p:nvPr/>
        </p:nvSpPr>
        <p:spPr>
          <a:xfrm>
            <a:off x="3538396" y="4474123"/>
            <a:ext cx="825350" cy="827192"/>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6" name="橢圓 5"/>
          <p:cNvSpPr/>
          <p:nvPr/>
        </p:nvSpPr>
        <p:spPr>
          <a:xfrm>
            <a:off x="3682412" y="3072709"/>
            <a:ext cx="827193" cy="825350"/>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7" name="橢圓 7"/>
          <p:cNvSpPr/>
          <p:nvPr/>
        </p:nvSpPr>
        <p:spPr>
          <a:xfrm>
            <a:off x="6850764" y="2313883"/>
            <a:ext cx="827193" cy="827192"/>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8" name="橢圓 9"/>
          <p:cNvSpPr/>
          <p:nvPr/>
        </p:nvSpPr>
        <p:spPr>
          <a:xfrm>
            <a:off x="7786868" y="3216725"/>
            <a:ext cx="825350" cy="825350"/>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9" name="Freeform 336"/>
          <p:cNvSpPr>
            <a:spLocks noEditPoints="1"/>
          </p:cNvSpPr>
          <p:nvPr/>
        </p:nvSpPr>
        <p:spPr bwMode="auto">
          <a:xfrm>
            <a:off x="3943946" y="3332413"/>
            <a:ext cx="314081" cy="314081"/>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0" name="Freeform 460"/>
          <p:cNvSpPr>
            <a:spLocks noEditPoints="1"/>
          </p:cNvSpPr>
          <p:nvPr/>
        </p:nvSpPr>
        <p:spPr bwMode="auto">
          <a:xfrm>
            <a:off x="7059936" y="2549696"/>
            <a:ext cx="438299" cy="357381"/>
          </a:xfrm>
          <a:custGeom>
            <a:avLst/>
            <a:gdLst>
              <a:gd name="T0" fmla="*/ 37 w 55"/>
              <a:gd name="T1" fmla="*/ 13 h 45"/>
              <a:gd name="T2" fmla="*/ 21 w 55"/>
              <a:gd name="T3" fmla="*/ 29 h 45"/>
              <a:gd name="T4" fmla="*/ 21 w 55"/>
              <a:gd name="T5" fmla="*/ 33 h 45"/>
              <a:gd name="T6" fmla="*/ 20 w 55"/>
              <a:gd name="T7" fmla="*/ 33 h 45"/>
              <a:gd name="T8" fmla="*/ 13 w 55"/>
              <a:gd name="T9" fmla="*/ 32 h 45"/>
              <a:gd name="T10" fmla="*/ 6 w 55"/>
              <a:gd name="T11" fmla="*/ 35 h 45"/>
              <a:gd name="T12" fmla="*/ 8 w 55"/>
              <a:gd name="T13" fmla="*/ 30 h 45"/>
              <a:gd name="T14" fmla="*/ 0 w 55"/>
              <a:gd name="T15" fmla="*/ 16 h 45"/>
              <a:gd name="T16" fmla="*/ 20 w 55"/>
              <a:gd name="T17" fmla="*/ 0 h 45"/>
              <a:gd name="T18" fmla="*/ 39 w 55"/>
              <a:gd name="T19" fmla="*/ 14 h 45"/>
              <a:gd name="T20" fmla="*/ 37 w 55"/>
              <a:gd name="T21" fmla="*/ 13 h 45"/>
              <a:gd name="T22" fmla="*/ 13 w 55"/>
              <a:gd name="T23" fmla="*/ 8 h 45"/>
              <a:gd name="T24" fmla="*/ 10 w 55"/>
              <a:gd name="T25" fmla="*/ 11 h 45"/>
              <a:gd name="T26" fmla="*/ 13 w 55"/>
              <a:gd name="T27" fmla="*/ 13 h 45"/>
              <a:gd name="T28" fmla="*/ 16 w 55"/>
              <a:gd name="T29" fmla="*/ 11 h 45"/>
              <a:gd name="T30" fmla="*/ 13 w 55"/>
              <a:gd name="T31" fmla="*/ 8 h 45"/>
              <a:gd name="T32" fmla="*/ 48 w 55"/>
              <a:gd name="T33" fmla="*/ 40 h 45"/>
              <a:gd name="T34" fmla="*/ 50 w 55"/>
              <a:gd name="T35" fmla="*/ 45 h 45"/>
              <a:gd name="T36" fmla="*/ 44 w 55"/>
              <a:gd name="T37" fmla="*/ 42 h 45"/>
              <a:gd name="T38" fmla="*/ 38 w 55"/>
              <a:gd name="T39" fmla="*/ 43 h 45"/>
              <a:gd name="T40" fmla="*/ 22 w 55"/>
              <a:gd name="T41" fmla="*/ 29 h 45"/>
              <a:gd name="T42" fmla="*/ 38 w 55"/>
              <a:gd name="T43" fmla="*/ 14 h 45"/>
              <a:gd name="T44" fmla="*/ 55 w 55"/>
              <a:gd name="T45" fmla="*/ 29 h 45"/>
              <a:gd name="T46" fmla="*/ 48 w 55"/>
              <a:gd name="T47" fmla="*/ 40 h 45"/>
              <a:gd name="T48" fmla="*/ 27 w 55"/>
              <a:gd name="T49" fmla="*/ 8 h 45"/>
              <a:gd name="T50" fmla="*/ 24 w 55"/>
              <a:gd name="T51" fmla="*/ 11 h 45"/>
              <a:gd name="T52" fmla="*/ 27 w 55"/>
              <a:gd name="T53" fmla="*/ 13 h 45"/>
              <a:gd name="T54" fmla="*/ 29 w 55"/>
              <a:gd name="T55" fmla="*/ 11 h 45"/>
              <a:gd name="T56" fmla="*/ 27 w 55"/>
              <a:gd name="T57" fmla="*/ 8 h 45"/>
              <a:gd name="T58" fmla="*/ 33 w 55"/>
              <a:gd name="T59" fmla="*/ 22 h 45"/>
              <a:gd name="T60" fmla="*/ 31 w 55"/>
              <a:gd name="T61" fmla="*/ 24 h 45"/>
              <a:gd name="T62" fmla="*/ 33 w 55"/>
              <a:gd name="T63" fmla="*/ 26 h 45"/>
              <a:gd name="T64" fmla="*/ 36 w 55"/>
              <a:gd name="T65" fmla="*/ 24 h 45"/>
              <a:gd name="T66" fmla="*/ 33 w 55"/>
              <a:gd name="T67" fmla="*/ 22 h 45"/>
              <a:gd name="T68" fmla="*/ 44 w 55"/>
              <a:gd name="T69" fmla="*/ 22 h 45"/>
              <a:gd name="T70" fmla="*/ 42 w 55"/>
              <a:gd name="T71" fmla="*/ 24 h 45"/>
              <a:gd name="T72" fmla="*/ 44 w 55"/>
              <a:gd name="T73" fmla="*/ 26 h 45"/>
              <a:gd name="T74" fmla="*/ 46 w 55"/>
              <a:gd name="T75" fmla="*/ 24 h 45"/>
              <a:gd name="T76" fmla="*/ 44 w 55"/>
              <a:gd name="T7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 h="45">
                <a:moveTo>
                  <a:pt x="37" y="13"/>
                </a:moveTo>
                <a:cubicBezTo>
                  <a:pt x="28" y="13"/>
                  <a:pt x="21" y="20"/>
                  <a:pt x="21" y="29"/>
                </a:cubicBezTo>
                <a:cubicBezTo>
                  <a:pt x="21" y="30"/>
                  <a:pt x="21" y="32"/>
                  <a:pt x="21" y="33"/>
                </a:cubicBezTo>
                <a:cubicBezTo>
                  <a:pt x="21" y="33"/>
                  <a:pt x="20" y="33"/>
                  <a:pt x="20" y="33"/>
                </a:cubicBezTo>
                <a:cubicBezTo>
                  <a:pt x="17" y="33"/>
                  <a:pt x="15" y="32"/>
                  <a:pt x="13" y="32"/>
                </a:cubicBezTo>
                <a:cubicBezTo>
                  <a:pt x="6" y="35"/>
                  <a:pt x="6" y="35"/>
                  <a:pt x="6" y="35"/>
                </a:cubicBezTo>
                <a:cubicBezTo>
                  <a:pt x="8" y="30"/>
                  <a:pt x="8" y="30"/>
                  <a:pt x="8" y="30"/>
                </a:cubicBezTo>
                <a:cubicBezTo>
                  <a:pt x="3" y="26"/>
                  <a:pt x="0" y="22"/>
                  <a:pt x="0" y="16"/>
                </a:cubicBezTo>
                <a:cubicBezTo>
                  <a:pt x="0" y="7"/>
                  <a:pt x="9" y="0"/>
                  <a:pt x="20" y="0"/>
                </a:cubicBezTo>
                <a:cubicBezTo>
                  <a:pt x="29" y="0"/>
                  <a:pt x="37" y="6"/>
                  <a:pt x="39" y="14"/>
                </a:cubicBezTo>
                <a:cubicBezTo>
                  <a:pt x="39" y="13"/>
                  <a:pt x="38" y="13"/>
                  <a:pt x="37" y="13"/>
                </a:cubicBezTo>
                <a:close/>
                <a:moveTo>
                  <a:pt x="13" y="8"/>
                </a:moveTo>
                <a:cubicBezTo>
                  <a:pt x="12" y="8"/>
                  <a:pt x="10" y="9"/>
                  <a:pt x="10" y="11"/>
                </a:cubicBezTo>
                <a:cubicBezTo>
                  <a:pt x="10" y="12"/>
                  <a:pt x="12" y="13"/>
                  <a:pt x="13" y="13"/>
                </a:cubicBezTo>
                <a:cubicBezTo>
                  <a:pt x="15" y="13"/>
                  <a:pt x="16" y="12"/>
                  <a:pt x="16" y="11"/>
                </a:cubicBezTo>
                <a:cubicBezTo>
                  <a:pt x="16" y="9"/>
                  <a:pt x="15" y="8"/>
                  <a:pt x="13" y="8"/>
                </a:cubicBezTo>
                <a:close/>
                <a:moveTo>
                  <a:pt x="48" y="40"/>
                </a:moveTo>
                <a:cubicBezTo>
                  <a:pt x="50" y="45"/>
                  <a:pt x="50" y="45"/>
                  <a:pt x="50" y="45"/>
                </a:cubicBezTo>
                <a:cubicBezTo>
                  <a:pt x="44" y="42"/>
                  <a:pt x="44" y="42"/>
                  <a:pt x="44" y="42"/>
                </a:cubicBezTo>
                <a:cubicBezTo>
                  <a:pt x="42" y="42"/>
                  <a:pt x="40" y="43"/>
                  <a:pt x="38" y="43"/>
                </a:cubicBezTo>
                <a:cubicBezTo>
                  <a:pt x="29" y="43"/>
                  <a:pt x="22" y="36"/>
                  <a:pt x="22" y="29"/>
                </a:cubicBezTo>
                <a:cubicBezTo>
                  <a:pt x="22" y="21"/>
                  <a:pt x="29" y="14"/>
                  <a:pt x="38" y="14"/>
                </a:cubicBezTo>
                <a:cubicBezTo>
                  <a:pt x="47" y="14"/>
                  <a:pt x="55" y="21"/>
                  <a:pt x="55" y="29"/>
                </a:cubicBezTo>
                <a:cubicBezTo>
                  <a:pt x="55" y="33"/>
                  <a:pt x="52" y="37"/>
                  <a:pt x="48" y="40"/>
                </a:cubicBezTo>
                <a:close/>
                <a:moveTo>
                  <a:pt x="27" y="8"/>
                </a:moveTo>
                <a:cubicBezTo>
                  <a:pt x="25" y="8"/>
                  <a:pt x="24" y="9"/>
                  <a:pt x="24" y="11"/>
                </a:cubicBezTo>
                <a:cubicBezTo>
                  <a:pt x="24" y="12"/>
                  <a:pt x="25" y="13"/>
                  <a:pt x="27" y="13"/>
                </a:cubicBezTo>
                <a:cubicBezTo>
                  <a:pt x="28" y="13"/>
                  <a:pt x="29" y="12"/>
                  <a:pt x="29" y="11"/>
                </a:cubicBezTo>
                <a:cubicBezTo>
                  <a:pt x="29" y="9"/>
                  <a:pt x="28" y="8"/>
                  <a:pt x="27" y="8"/>
                </a:cubicBezTo>
                <a:close/>
                <a:moveTo>
                  <a:pt x="33" y="22"/>
                </a:moveTo>
                <a:cubicBezTo>
                  <a:pt x="32" y="22"/>
                  <a:pt x="31" y="23"/>
                  <a:pt x="31" y="24"/>
                </a:cubicBezTo>
                <a:cubicBezTo>
                  <a:pt x="31" y="25"/>
                  <a:pt x="32" y="26"/>
                  <a:pt x="33" y="26"/>
                </a:cubicBezTo>
                <a:cubicBezTo>
                  <a:pt x="35" y="26"/>
                  <a:pt x="36" y="25"/>
                  <a:pt x="36" y="24"/>
                </a:cubicBezTo>
                <a:cubicBezTo>
                  <a:pt x="36" y="23"/>
                  <a:pt x="35" y="22"/>
                  <a:pt x="33" y="22"/>
                </a:cubicBezTo>
                <a:close/>
                <a:moveTo>
                  <a:pt x="44" y="22"/>
                </a:moveTo>
                <a:cubicBezTo>
                  <a:pt x="43" y="22"/>
                  <a:pt x="42" y="23"/>
                  <a:pt x="42" y="24"/>
                </a:cubicBezTo>
                <a:cubicBezTo>
                  <a:pt x="42" y="25"/>
                  <a:pt x="43" y="26"/>
                  <a:pt x="44" y="26"/>
                </a:cubicBezTo>
                <a:cubicBezTo>
                  <a:pt x="45" y="26"/>
                  <a:pt x="46" y="25"/>
                  <a:pt x="46" y="24"/>
                </a:cubicBezTo>
                <a:cubicBezTo>
                  <a:pt x="46" y="23"/>
                  <a:pt x="45" y="22"/>
                  <a:pt x="44"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1" name="Freeform 459"/>
          <p:cNvSpPr>
            <a:spLocks noEditPoints="1"/>
          </p:cNvSpPr>
          <p:nvPr/>
        </p:nvSpPr>
        <p:spPr bwMode="auto">
          <a:xfrm>
            <a:off x="8008296" y="3437300"/>
            <a:ext cx="420039" cy="345695"/>
          </a:xfrm>
          <a:custGeom>
            <a:avLst/>
            <a:gdLst>
              <a:gd name="T0" fmla="*/ 20 w 48"/>
              <a:gd name="T1" fmla="*/ 39 h 39"/>
              <a:gd name="T2" fmla="*/ 0 w 48"/>
              <a:gd name="T3" fmla="*/ 26 h 39"/>
              <a:gd name="T4" fmla="*/ 7 w 48"/>
              <a:gd name="T5" fmla="*/ 13 h 39"/>
              <a:gd name="T6" fmla="*/ 22 w 48"/>
              <a:gd name="T7" fmla="*/ 7 h 39"/>
              <a:gd name="T8" fmla="*/ 23 w 48"/>
              <a:gd name="T9" fmla="*/ 12 h 39"/>
              <a:gd name="T10" fmla="*/ 24 w 48"/>
              <a:gd name="T11" fmla="*/ 13 h 39"/>
              <a:gd name="T12" fmla="*/ 35 w 48"/>
              <a:gd name="T13" fmla="*/ 13 h 39"/>
              <a:gd name="T14" fmla="*/ 35 w 48"/>
              <a:gd name="T15" fmla="*/ 18 h 39"/>
              <a:gd name="T16" fmla="*/ 36 w 48"/>
              <a:gd name="T17" fmla="*/ 19 h 39"/>
              <a:gd name="T18" fmla="*/ 41 w 48"/>
              <a:gd name="T19" fmla="*/ 25 h 39"/>
              <a:gd name="T20" fmla="*/ 20 w 48"/>
              <a:gd name="T21" fmla="*/ 39 h 39"/>
              <a:gd name="T22" fmla="*/ 18 w 48"/>
              <a:gd name="T23" fmla="*/ 17 h 39"/>
              <a:gd name="T24" fmla="*/ 4 w 48"/>
              <a:gd name="T25" fmla="*/ 28 h 39"/>
              <a:gd name="T26" fmla="*/ 20 w 48"/>
              <a:gd name="T27" fmla="*/ 36 h 39"/>
              <a:gd name="T28" fmla="*/ 33 w 48"/>
              <a:gd name="T29" fmla="*/ 25 h 39"/>
              <a:gd name="T30" fmla="*/ 18 w 48"/>
              <a:gd name="T31" fmla="*/ 17 h 39"/>
              <a:gd name="T32" fmla="*/ 15 w 48"/>
              <a:gd name="T33" fmla="*/ 34 h 39"/>
              <a:gd name="T34" fmla="*/ 11 w 48"/>
              <a:gd name="T35" fmla="*/ 26 h 39"/>
              <a:gd name="T36" fmla="*/ 20 w 48"/>
              <a:gd name="T37" fmla="*/ 21 h 39"/>
              <a:gd name="T38" fmla="*/ 25 w 48"/>
              <a:gd name="T39" fmla="*/ 30 h 39"/>
              <a:gd name="T40" fmla="*/ 15 w 48"/>
              <a:gd name="T41" fmla="*/ 34 h 39"/>
              <a:gd name="T42" fmla="*/ 17 w 48"/>
              <a:gd name="T43" fmla="*/ 27 h 39"/>
              <a:gd name="T44" fmla="*/ 13 w 48"/>
              <a:gd name="T45" fmla="*/ 28 h 39"/>
              <a:gd name="T46" fmla="*/ 14 w 48"/>
              <a:gd name="T47" fmla="*/ 31 h 39"/>
              <a:gd name="T48" fmla="*/ 18 w 48"/>
              <a:gd name="T49" fmla="*/ 30 h 39"/>
              <a:gd name="T50" fmla="*/ 17 w 48"/>
              <a:gd name="T51" fmla="*/ 27 h 39"/>
              <a:gd name="T52" fmla="*/ 20 w 48"/>
              <a:gd name="T53" fmla="*/ 26 h 39"/>
              <a:gd name="T54" fmla="*/ 18 w 48"/>
              <a:gd name="T55" fmla="*/ 26 h 39"/>
              <a:gd name="T56" fmla="*/ 19 w 48"/>
              <a:gd name="T57" fmla="*/ 27 h 39"/>
              <a:gd name="T58" fmla="*/ 20 w 48"/>
              <a:gd name="T59" fmla="*/ 27 h 39"/>
              <a:gd name="T60" fmla="*/ 20 w 48"/>
              <a:gd name="T61" fmla="*/ 26 h 39"/>
              <a:gd name="T62" fmla="*/ 47 w 48"/>
              <a:gd name="T63" fmla="*/ 17 h 39"/>
              <a:gd name="T64" fmla="*/ 45 w 48"/>
              <a:gd name="T65" fmla="*/ 18 h 39"/>
              <a:gd name="T66" fmla="*/ 43 w 48"/>
              <a:gd name="T67" fmla="*/ 16 h 39"/>
              <a:gd name="T68" fmla="*/ 42 w 48"/>
              <a:gd name="T69" fmla="*/ 7 h 39"/>
              <a:gd name="T70" fmla="*/ 33 w 48"/>
              <a:gd name="T71" fmla="*/ 4 h 39"/>
              <a:gd name="T72" fmla="*/ 31 w 48"/>
              <a:gd name="T73" fmla="*/ 3 h 39"/>
              <a:gd name="T74" fmla="*/ 32 w 48"/>
              <a:gd name="T75" fmla="*/ 0 h 39"/>
              <a:gd name="T76" fmla="*/ 44 w 48"/>
              <a:gd name="T77" fmla="*/ 4 h 39"/>
              <a:gd name="T78" fmla="*/ 47 w 48"/>
              <a:gd name="T79" fmla="*/ 17 h 39"/>
              <a:gd name="T80" fmla="*/ 41 w 48"/>
              <a:gd name="T81" fmla="*/ 15 h 39"/>
              <a:gd name="T82" fmla="*/ 39 w 48"/>
              <a:gd name="T83" fmla="*/ 16 h 39"/>
              <a:gd name="T84" fmla="*/ 38 w 48"/>
              <a:gd name="T85" fmla="*/ 14 h 39"/>
              <a:gd name="T86" fmla="*/ 37 w 48"/>
              <a:gd name="T87" fmla="*/ 11 h 39"/>
              <a:gd name="T88" fmla="*/ 34 w 48"/>
              <a:gd name="T89" fmla="*/ 10 h 39"/>
              <a:gd name="T90" fmla="*/ 32 w 48"/>
              <a:gd name="T91" fmla="*/ 9 h 39"/>
              <a:gd name="T92" fmla="*/ 34 w 48"/>
              <a:gd name="T93" fmla="*/ 7 h 39"/>
              <a:gd name="T94" fmla="*/ 39 w 48"/>
              <a:gd name="T95" fmla="*/ 9 h 39"/>
              <a:gd name="T96" fmla="*/ 41 w 48"/>
              <a:gd name="T9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39">
                <a:moveTo>
                  <a:pt x="20" y="39"/>
                </a:moveTo>
                <a:cubicBezTo>
                  <a:pt x="10" y="39"/>
                  <a:pt x="0" y="34"/>
                  <a:pt x="0" y="26"/>
                </a:cubicBezTo>
                <a:cubicBezTo>
                  <a:pt x="0" y="22"/>
                  <a:pt x="2" y="17"/>
                  <a:pt x="7" y="13"/>
                </a:cubicBezTo>
                <a:cubicBezTo>
                  <a:pt x="13" y="7"/>
                  <a:pt x="20" y="4"/>
                  <a:pt x="22" y="7"/>
                </a:cubicBezTo>
                <a:cubicBezTo>
                  <a:pt x="24" y="8"/>
                  <a:pt x="24" y="10"/>
                  <a:pt x="23" y="12"/>
                </a:cubicBezTo>
                <a:cubicBezTo>
                  <a:pt x="23" y="14"/>
                  <a:pt x="24" y="13"/>
                  <a:pt x="24" y="13"/>
                </a:cubicBezTo>
                <a:cubicBezTo>
                  <a:pt x="29" y="11"/>
                  <a:pt x="33" y="11"/>
                  <a:pt x="35" y="13"/>
                </a:cubicBezTo>
                <a:cubicBezTo>
                  <a:pt x="36" y="14"/>
                  <a:pt x="36" y="16"/>
                  <a:pt x="35" y="18"/>
                </a:cubicBezTo>
                <a:cubicBezTo>
                  <a:pt x="34" y="19"/>
                  <a:pt x="35" y="19"/>
                  <a:pt x="36" y="19"/>
                </a:cubicBezTo>
                <a:cubicBezTo>
                  <a:pt x="38" y="20"/>
                  <a:pt x="41" y="22"/>
                  <a:pt x="41" y="25"/>
                </a:cubicBezTo>
                <a:cubicBezTo>
                  <a:pt x="41" y="32"/>
                  <a:pt x="33" y="39"/>
                  <a:pt x="20" y="39"/>
                </a:cubicBezTo>
                <a:close/>
                <a:moveTo>
                  <a:pt x="18" y="17"/>
                </a:moveTo>
                <a:cubicBezTo>
                  <a:pt x="10" y="18"/>
                  <a:pt x="4" y="23"/>
                  <a:pt x="4" y="28"/>
                </a:cubicBezTo>
                <a:cubicBezTo>
                  <a:pt x="5" y="33"/>
                  <a:pt x="12" y="37"/>
                  <a:pt x="20" y="36"/>
                </a:cubicBezTo>
                <a:cubicBezTo>
                  <a:pt x="28" y="35"/>
                  <a:pt x="34" y="31"/>
                  <a:pt x="33" y="25"/>
                </a:cubicBezTo>
                <a:cubicBezTo>
                  <a:pt x="33" y="20"/>
                  <a:pt x="26" y="17"/>
                  <a:pt x="18" y="17"/>
                </a:cubicBezTo>
                <a:close/>
                <a:moveTo>
                  <a:pt x="15" y="34"/>
                </a:moveTo>
                <a:cubicBezTo>
                  <a:pt x="11" y="33"/>
                  <a:pt x="9" y="29"/>
                  <a:pt x="11" y="26"/>
                </a:cubicBezTo>
                <a:cubicBezTo>
                  <a:pt x="12" y="22"/>
                  <a:pt x="17" y="20"/>
                  <a:pt x="20" y="21"/>
                </a:cubicBezTo>
                <a:cubicBezTo>
                  <a:pt x="24" y="22"/>
                  <a:pt x="26" y="26"/>
                  <a:pt x="25" y="30"/>
                </a:cubicBezTo>
                <a:cubicBezTo>
                  <a:pt x="23" y="33"/>
                  <a:pt x="19" y="35"/>
                  <a:pt x="15" y="34"/>
                </a:cubicBezTo>
                <a:close/>
                <a:moveTo>
                  <a:pt x="17" y="27"/>
                </a:moveTo>
                <a:cubicBezTo>
                  <a:pt x="16" y="26"/>
                  <a:pt x="14" y="27"/>
                  <a:pt x="13" y="28"/>
                </a:cubicBezTo>
                <a:cubicBezTo>
                  <a:pt x="12" y="29"/>
                  <a:pt x="13" y="31"/>
                  <a:pt x="14" y="31"/>
                </a:cubicBezTo>
                <a:cubicBezTo>
                  <a:pt x="15" y="32"/>
                  <a:pt x="17" y="31"/>
                  <a:pt x="18" y="30"/>
                </a:cubicBezTo>
                <a:cubicBezTo>
                  <a:pt x="18" y="29"/>
                  <a:pt x="18" y="27"/>
                  <a:pt x="17" y="27"/>
                </a:cubicBezTo>
                <a:close/>
                <a:moveTo>
                  <a:pt x="20" y="26"/>
                </a:moveTo>
                <a:cubicBezTo>
                  <a:pt x="19" y="25"/>
                  <a:pt x="19" y="26"/>
                  <a:pt x="18" y="26"/>
                </a:cubicBezTo>
                <a:cubicBezTo>
                  <a:pt x="18" y="27"/>
                  <a:pt x="18" y="27"/>
                  <a:pt x="19" y="27"/>
                </a:cubicBezTo>
                <a:cubicBezTo>
                  <a:pt x="19" y="28"/>
                  <a:pt x="20" y="27"/>
                  <a:pt x="20" y="27"/>
                </a:cubicBezTo>
                <a:cubicBezTo>
                  <a:pt x="20" y="26"/>
                  <a:pt x="20" y="26"/>
                  <a:pt x="20" y="26"/>
                </a:cubicBezTo>
                <a:close/>
                <a:moveTo>
                  <a:pt x="47" y="17"/>
                </a:moveTo>
                <a:cubicBezTo>
                  <a:pt x="47" y="18"/>
                  <a:pt x="46" y="18"/>
                  <a:pt x="45" y="18"/>
                </a:cubicBezTo>
                <a:cubicBezTo>
                  <a:pt x="44" y="18"/>
                  <a:pt x="43" y="17"/>
                  <a:pt x="43" y="16"/>
                </a:cubicBezTo>
                <a:cubicBezTo>
                  <a:pt x="44" y="13"/>
                  <a:pt x="44" y="9"/>
                  <a:pt x="42" y="7"/>
                </a:cubicBezTo>
                <a:cubicBezTo>
                  <a:pt x="39" y="4"/>
                  <a:pt x="36" y="3"/>
                  <a:pt x="33" y="4"/>
                </a:cubicBezTo>
                <a:cubicBezTo>
                  <a:pt x="32" y="4"/>
                  <a:pt x="31" y="4"/>
                  <a:pt x="31" y="3"/>
                </a:cubicBezTo>
                <a:cubicBezTo>
                  <a:pt x="31" y="2"/>
                  <a:pt x="31" y="1"/>
                  <a:pt x="32" y="0"/>
                </a:cubicBezTo>
                <a:cubicBezTo>
                  <a:pt x="36" y="0"/>
                  <a:pt x="41" y="1"/>
                  <a:pt x="44" y="4"/>
                </a:cubicBezTo>
                <a:cubicBezTo>
                  <a:pt x="47" y="8"/>
                  <a:pt x="48" y="13"/>
                  <a:pt x="47" y="17"/>
                </a:cubicBezTo>
                <a:close/>
                <a:moveTo>
                  <a:pt x="41" y="15"/>
                </a:moveTo>
                <a:cubicBezTo>
                  <a:pt x="40" y="16"/>
                  <a:pt x="40" y="16"/>
                  <a:pt x="39" y="16"/>
                </a:cubicBezTo>
                <a:cubicBezTo>
                  <a:pt x="38" y="16"/>
                  <a:pt x="37" y="15"/>
                  <a:pt x="38" y="14"/>
                </a:cubicBezTo>
                <a:cubicBezTo>
                  <a:pt x="38" y="13"/>
                  <a:pt x="38" y="12"/>
                  <a:pt x="37" y="11"/>
                </a:cubicBezTo>
                <a:cubicBezTo>
                  <a:pt x="36" y="10"/>
                  <a:pt x="35" y="10"/>
                  <a:pt x="34" y="10"/>
                </a:cubicBezTo>
                <a:cubicBezTo>
                  <a:pt x="33" y="10"/>
                  <a:pt x="32" y="10"/>
                  <a:pt x="32" y="9"/>
                </a:cubicBezTo>
                <a:cubicBezTo>
                  <a:pt x="32" y="8"/>
                  <a:pt x="33" y="7"/>
                  <a:pt x="34" y="7"/>
                </a:cubicBezTo>
                <a:cubicBezTo>
                  <a:pt x="36" y="6"/>
                  <a:pt x="38" y="7"/>
                  <a:pt x="39" y="9"/>
                </a:cubicBezTo>
                <a:cubicBezTo>
                  <a:pt x="41" y="10"/>
                  <a:pt x="41" y="13"/>
                  <a:pt x="41"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2" name="Freeform 453"/>
          <p:cNvSpPr>
            <a:spLocks noEditPoints="1"/>
          </p:cNvSpPr>
          <p:nvPr/>
        </p:nvSpPr>
        <p:spPr bwMode="auto">
          <a:xfrm>
            <a:off x="3766744" y="4719060"/>
            <a:ext cx="333203" cy="308290"/>
          </a:xfrm>
          <a:custGeom>
            <a:avLst/>
            <a:gdLst>
              <a:gd name="T0" fmla="*/ 45 w 45"/>
              <a:gd name="T1" fmla="*/ 13 h 42"/>
              <a:gd name="T2" fmla="*/ 30 w 45"/>
              <a:gd name="T3" fmla="*/ 24 h 42"/>
              <a:gd name="T4" fmla="*/ 28 w 45"/>
              <a:gd name="T5" fmla="*/ 27 h 42"/>
              <a:gd name="T6" fmla="*/ 26 w 45"/>
              <a:gd name="T7" fmla="*/ 31 h 42"/>
              <a:gd name="T8" fmla="*/ 29 w 45"/>
              <a:gd name="T9" fmla="*/ 35 h 42"/>
              <a:gd name="T10" fmla="*/ 35 w 45"/>
              <a:gd name="T11" fmla="*/ 39 h 42"/>
              <a:gd name="T12" fmla="*/ 35 w 45"/>
              <a:gd name="T13" fmla="*/ 41 h 42"/>
              <a:gd name="T14" fmla="*/ 34 w 45"/>
              <a:gd name="T15" fmla="*/ 42 h 42"/>
              <a:gd name="T16" fmla="*/ 11 w 45"/>
              <a:gd name="T17" fmla="*/ 42 h 42"/>
              <a:gd name="T18" fmla="*/ 11 w 45"/>
              <a:gd name="T19" fmla="*/ 41 h 42"/>
              <a:gd name="T20" fmla="*/ 11 w 45"/>
              <a:gd name="T21" fmla="*/ 39 h 42"/>
              <a:gd name="T22" fmla="*/ 16 w 45"/>
              <a:gd name="T23" fmla="*/ 35 h 42"/>
              <a:gd name="T24" fmla="*/ 19 w 45"/>
              <a:gd name="T25" fmla="*/ 31 h 42"/>
              <a:gd name="T26" fmla="*/ 17 w 45"/>
              <a:gd name="T27" fmla="*/ 27 h 42"/>
              <a:gd name="T28" fmla="*/ 15 w 45"/>
              <a:gd name="T29" fmla="*/ 24 h 42"/>
              <a:gd name="T30" fmla="*/ 0 w 45"/>
              <a:gd name="T31" fmla="*/ 13 h 42"/>
              <a:gd name="T32" fmla="*/ 0 w 45"/>
              <a:gd name="T33" fmla="*/ 10 h 42"/>
              <a:gd name="T34" fmla="*/ 3 w 45"/>
              <a:gd name="T35" fmla="*/ 7 h 42"/>
              <a:gd name="T36" fmla="*/ 11 w 45"/>
              <a:gd name="T37" fmla="*/ 7 h 42"/>
              <a:gd name="T38" fmla="*/ 11 w 45"/>
              <a:gd name="T39" fmla="*/ 5 h 42"/>
              <a:gd name="T40" fmla="*/ 15 w 45"/>
              <a:gd name="T41" fmla="*/ 0 h 42"/>
              <a:gd name="T42" fmla="*/ 30 w 45"/>
              <a:gd name="T43" fmla="*/ 0 h 42"/>
              <a:gd name="T44" fmla="*/ 35 w 45"/>
              <a:gd name="T45" fmla="*/ 5 h 42"/>
              <a:gd name="T46" fmla="*/ 35 w 45"/>
              <a:gd name="T47" fmla="*/ 7 h 42"/>
              <a:gd name="T48" fmla="*/ 42 w 45"/>
              <a:gd name="T49" fmla="*/ 7 h 42"/>
              <a:gd name="T50" fmla="*/ 45 w 45"/>
              <a:gd name="T51" fmla="*/ 10 h 42"/>
              <a:gd name="T52" fmla="*/ 45 w 45"/>
              <a:gd name="T53" fmla="*/ 13 h 42"/>
              <a:gd name="T54" fmla="*/ 11 w 45"/>
              <a:gd name="T55" fmla="*/ 11 h 42"/>
              <a:gd name="T56" fmla="*/ 4 w 45"/>
              <a:gd name="T57" fmla="*/ 11 h 42"/>
              <a:gd name="T58" fmla="*/ 4 w 45"/>
              <a:gd name="T59" fmla="*/ 13 h 42"/>
              <a:gd name="T60" fmla="*/ 13 w 45"/>
              <a:gd name="T61" fmla="*/ 21 h 42"/>
              <a:gd name="T62" fmla="*/ 11 w 45"/>
              <a:gd name="T63" fmla="*/ 11 h 42"/>
              <a:gd name="T64" fmla="*/ 41 w 45"/>
              <a:gd name="T65" fmla="*/ 11 h 42"/>
              <a:gd name="T66" fmla="*/ 35 w 45"/>
              <a:gd name="T67" fmla="*/ 11 h 42"/>
              <a:gd name="T68" fmla="*/ 33 w 45"/>
              <a:gd name="T69" fmla="*/ 21 h 42"/>
              <a:gd name="T70" fmla="*/ 41 w 45"/>
              <a:gd name="T71" fmla="*/ 13 h 42"/>
              <a:gd name="T72" fmla="*/ 41 w 45"/>
              <a:gd name="T7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2">
                <a:moveTo>
                  <a:pt x="45" y="13"/>
                </a:moveTo>
                <a:cubicBezTo>
                  <a:pt x="45" y="18"/>
                  <a:pt x="39" y="24"/>
                  <a:pt x="30" y="24"/>
                </a:cubicBezTo>
                <a:cubicBezTo>
                  <a:pt x="29" y="26"/>
                  <a:pt x="28" y="27"/>
                  <a:pt x="28" y="27"/>
                </a:cubicBezTo>
                <a:cubicBezTo>
                  <a:pt x="26" y="28"/>
                  <a:pt x="26" y="30"/>
                  <a:pt x="26" y="31"/>
                </a:cubicBezTo>
                <a:cubicBezTo>
                  <a:pt x="26" y="33"/>
                  <a:pt x="27" y="35"/>
                  <a:pt x="29" y="35"/>
                </a:cubicBezTo>
                <a:cubicBezTo>
                  <a:pt x="32" y="35"/>
                  <a:pt x="35" y="36"/>
                  <a:pt x="35" y="39"/>
                </a:cubicBezTo>
                <a:cubicBezTo>
                  <a:pt x="35" y="41"/>
                  <a:pt x="35" y="41"/>
                  <a:pt x="35" y="41"/>
                </a:cubicBezTo>
                <a:cubicBezTo>
                  <a:pt x="35" y="41"/>
                  <a:pt x="34" y="42"/>
                  <a:pt x="34" y="42"/>
                </a:cubicBezTo>
                <a:cubicBezTo>
                  <a:pt x="11" y="42"/>
                  <a:pt x="11" y="42"/>
                  <a:pt x="11" y="42"/>
                </a:cubicBezTo>
                <a:cubicBezTo>
                  <a:pt x="11" y="42"/>
                  <a:pt x="11" y="41"/>
                  <a:pt x="11" y="41"/>
                </a:cubicBezTo>
                <a:cubicBezTo>
                  <a:pt x="11" y="39"/>
                  <a:pt x="11" y="39"/>
                  <a:pt x="11" y="39"/>
                </a:cubicBezTo>
                <a:cubicBezTo>
                  <a:pt x="11" y="36"/>
                  <a:pt x="13" y="35"/>
                  <a:pt x="16" y="35"/>
                </a:cubicBezTo>
                <a:cubicBezTo>
                  <a:pt x="18" y="35"/>
                  <a:pt x="19" y="33"/>
                  <a:pt x="19" y="31"/>
                </a:cubicBezTo>
                <a:cubicBezTo>
                  <a:pt x="19" y="30"/>
                  <a:pt x="19" y="28"/>
                  <a:pt x="17" y="27"/>
                </a:cubicBezTo>
                <a:cubicBezTo>
                  <a:pt x="17" y="27"/>
                  <a:pt x="16" y="26"/>
                  <a:pt x="15" y="24"/>
                </a:cubicBezTo>
                <a:cubicBezTo>
                  <a:pt x="6" y="24"/>
                  <a:pt x="0" y="18"/>
                  <a:pt x="0" y="13"/>
                </a:cubicBezTo>
                <a:cubicBezTo>
                  <a:pt x="0" y="10"/>
                  <a:pt x="0" y="10"/>
                  <a:pt x="0" y="10"/>
                </a:cubicBezTo>
                <a:cubicBezTo>
                  <a:pt x="0" y="8"/>
                  <a:pt x="1" y="7"/>
                  <a:pt x="3" y="7"/>
                </a:cubicBezTo>
                <a:cubicBezTo>
                  <a:pt x="11" y="7"/>
                  <a:pt x="11" y="7"/>
                  <a:pt x="11" y="7"/>
                </a:cubicBezTo>
                <a:cubicBezTo>
                  <a:pt x="11" y="5"/>
                  <a:pt x="11" y="5"/>
                  <a:pt x="11" y="5"/>
                </a:cubicBezTo>
                <a:cubicBezTo>
                  <a:pt x="11" y="2"/>
                  <a:pt x="12" y="0"/>
                  <a:pt x="15" y="0"/>
                </a:cubicBezTo>
                <a:cubicBezTo>
                  <a:pt x="30" y="0"/>
                  <a:pt x="30" y="0"/>
                  <a:pt x="30" y="0"/>
                </a:cubicBezTo>
                <a:cubicBezTo>
                  <a:pt x="33" y="0"/>
                  <a:pt x="35" y="2"/>
                  <a:pt x="35" y="5"/>
                </a:cubicBezTo>
                <a:cubicBezTo>
                  <a:pt x="35" y="7"/>
                  <a:pt x="35" y="7"/>
                  <a:pt x="35" y="7"/>
                </a:cubicBezTo>
                <a:cubicBezTo>
                  <a:pt x="42" y="7"/>
                  <a:pt x="42" y="7"/>
                  <a:pt x="42" y="7"/>
                </a:cubicBezTo>
                <a:cubicBezTo>
                  <a:pt x="44" y="7"/>
                  <a:pt x="45" y="8"/>
                  <a:pt x="45" y="10"/>
                </a:cubicBezTo>
                <a:lnTo>
                  <a:pt x="45" y="13"/>
                </a:lnTo>
                <a:close/>
                <a:moveTo>
                  <a:pt x="11" y="11"/>
                </a:moveTo>
                <a:cubicBezTo>
                  <a:pt x="4" y="11"/>
                  <a:pt x="4" y="11"/>
                  <a:pt x="4" y="11"/>
                </a:cubicBezTo>
                <a:cubicBezTo>
                  <a:pt x="4" y="13"/>
                  <a:pt x="4" y="13"/>
                  <a:pt x="4" y="13"/>
                </a:cubicBezTo>
                <a:cubicBezTo>
                  <a:pt x="4" y="16"/>
                  <a:pt x="7" y="20"/>
                  <a:pt x="13" y="21"/>
                </a:cubicBezTo>
                <a:cubicBezTo>
                  <a:pt x="11" y="18"/>
                  <a:pt x="11" y="15"/>
                  <a:pt x="11" y="11"/>
                </a:cubicBezTo>
                <a:close/>
                <a:moveTo>
                  <a:pt x="41" y="11"/>
                </a:moveTo>
                <a:cubicBezTo>
                  <a:pt x="35" y="11"/>
                  <a:pt x="35" y="11"/>
                  <a:pt x="35" y="11"/>
                </a:cubicBezTo>
                <a:cubicBezTo>
                  <a:pt x="35" y="15"/>
                  <a:pt x="34" y="18"/>
                  <a:pt x="33" y="21"/>
                </a:cubicBezTo>
                <a:cubicBezTo>
                  <a:pt x="38" y="20"/>
                  <a:pt x="41" y="16"/>
                  <a:pt x="41" y="13"/>
                </a:cubicBezTo>
                <a:lnTo>
                  <a:pt x="41"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3" name="橢圓 5"/>
          <p:cNvSpPr/>
          <p:nvPr/>
        </p:nvSpPr>
        <p:spPr>
          <a:xfrm>
            <a:off x="5807547" y="1704557"/>
            <a:ext cx="827193" cy="825350"/>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14" name="橢圓 3"/>
          <p:cNvSpPr/>
          <p:nvPr/>
        </p:nvSpPr>
        <p:spPr>
          <a:xfrm>
            <a:off x="4618516" y="2025851"/>
            <a:ext cx="825350" cy="827192"/>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15" name="橢圓 3"/>
          <p:cNvSpPr/>
          <p:nvPr/>
        </p:nvSpPr>
        <p:spPr>
          <a:xfrm>
            <a:off x="8041638" y="4474123"/>
            <a:ext cx="825350" cy="827192"/>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solidFill>
                <a:schemeClr val="tx1"/>
              </a:solidFill>
              <a:effectLst>
                <a:outerShdw blurRad="38100" dist="38100" dir="2700000" algn="tl">
                  <a:srgbClr val="000000">
                    <a:alpha val="43137"/>
                  </a:srgbClr>
                </a:outerShdw>
              </a:effectLst>
              <a:latin typeface="DIN-BoldItalic" pitchFamily="50" charset="0"/>
            </a:endParaRPr>
          </a:p>
        </p:txBody>
      </p:sp>
      <p:sp>
        <p:nvSpPr>
          <p:cNvPr id="16" name="Freeform 314"/>
          <p:cNvSpPr>
            <a:spLocks noEditPoints="1"/>
          </p:cNvSpPr>
          <p:nvPr/>
        </p:nvSpPr>
        <p:spPr bwMode="auto">
          <a:xfrm>
            <a:off x="4829591" y="2237847"/>
            <a:ext cx="403200" cy="403200"/>
          </a:xfrm>
          <a:custGeom>
            <a:avLst/>
            <a:gdLst>
              <a:gd name="T0" fmla="*/ 33 w 41"/>
              <a:gd name="T1" fmla="*/ 18 h 41"/>
              <a:gd name="T2" fmla="*/ 11 w 41"/>
              <a:gd name="T3" fmla="*/ 41 h 41"/>
              <a:gd name="T4" fmla="*/ 0 w 41"/>
              <a:gd name="T5" fmla="*/ 41 h 41"/>
              <a:gd name="T6" fmla="*/ 0 w 41"/>
              <a:gd name="T7" fmla="*/ 29 h 41"/>
              <a:gd name="T8" fmla="*/ 22 w 41"/>
              <a:gd name="T9" fmla="*/ 7 h 41"/>
              <a:gd name="T10" fmla="*/ 33 w 41"/>
              <a:gd name="T11" fmla="*/ 18 h 41"/>
              <a:gd name="T12" fmla="*/ 12 w 41"/>
              <a:gd name="T13" fmla="*/ 35 h 41"/>
              <a:gd name="T14" fmla="*/ 6 w 41"/>
              <a:gd name="T15" fmla="*/ 28 h 41"/>
              <a:gd name="T16" fmla="*/ 3 w 41"/>
              <a:gd name="T17" fmla="*/ 31 h 41"/>
              <a:gd name="T18" fmla="*/ 3 w 41"/>
              <a:gd name="T19" fmla="*/ 34 h 41"/>
              <a:gd name="T20" fmla="*/ 7 w 41"/>
              <a:gd name="T21" fmla="*/ 34 h 41"/>
              <a:gd name="T22" fmla="*/ 7 w 41"/>
              <a:gd name="T23" fmla="*/ 37 h 41"/>
              <a:gd name="T24" fmla="*/ 10 w 41"/>
              <a:gd name="T25" fmla="*/ 37 h 41"/>
              <a:gd name="T26" fmla="*/ 12 w 41"/>
              <a:gd name="T27" fmla="*/ 35 h 41"/>
              <a:gd name="T28" fmla="*/ 23 w 41"/>
              <a:gd name="T29" fmla="*/ 12 h 41"/>
              <a:gd name="T30" fmla="*/ 23 w 41"/>
              <a:gd name="T31" fmla="*/ 12 h 41"/>
              <a:gd name="T32" fmla="*/ 8 w 41"/>
              <a:gd name="T33" fmla="*/ 26 h 41"/>
              <a:gd name="T34" fmla="*/ 8 w 41"/>
              <a:gd name="T35" fmla="*/ 27 h 41"/>
              <a:gd name="T36" fmla="*/ 9 w 41"/>
              <a:gd name="T37" fmla="*/ 28 h 41"/>
              <a:gd name="T38" fmla="*/ 9 w 41"/>
              <a:gd name="T39" fmla="*/ 27 h 41"/>
              <a:gd name="T40" fmla="*/ 24 w 41"/>
              <a:gd name="T41" fmla="*/ 13 h 41"/>
              <a:gd name="T42" fmla="*/ 24 w 41"/>
              <a:gd name="T43" fmla="*/ 12 h 41"/>
              <a:gd name="T44" fmla="*/ 23 w 41"/>
              <a:gd name="T45" fmla="*/ 12 h 41"/>
              <a:gd name="T46" fmla="*/ 40 w 41"/>
              <a:gd name="T47" fmla="*/ 12 h 41"/>
              <a:gd name="T48" fmla="*/ 35 w 41"/>
              <a:gd name="T49" fmla="*/ 17 h 41"/>
              <a:gd name="T50" fmla="*/ 24 w 41"/>
              <a:gd name="T51" fmla="*/ 5 h 41"/>
              <a:gd name="T52" fmla="*/ 29 w 41"/>
              <a:gd name="T53" fmla="*/ 1 h 41"/>
              <a:gd name="T54" fmla="*/ 31 w 41"/>
              <a:gd name="T55" fmla="*/ 0 h 41"/>
              <a:gd name="T56" fmla="*/ 33 w 41"/>
              <a:gd name="T57" fmla="*/ 1 h 41"/>
              <a:gd name="T58" fmla="*/ 40 w 41"/>
              <a:gd name="T59" fmla="*/ 7 h 41"/>
              <a:gd name="T60" fmla="*/ 41 w 41"/>
              <a:gd name="T61" fmla="*/ 10 h 41"/>
              <a:gd name="T62" fmla="*/ 40 w 41"/>
              <a:gd name="T6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41">
                <a:moveTo>
                  <a:pt x="33" y="18"/>
                </a:moveTo>
                <a:cubicBezTo>
                  <a:pt x="11" y="41"/>
                  <a:pt x="11" y="41"/>
                  <a:pt x="11" y="41"/>
                </a:cubicBezTo>
                <a:cubicBezTo>
                  <a:pt x="0" y="41"/>
                  <a:pt x="0" y="41"/>
                  <a:pt x="0" y="41"/>
                </a:cubicBezTo>
                <a:cubicBezTo>
                  <a:pt x="0" y="29"/>
                  <a:pt x="0" y="29"/>
                  <a:pt x="0" y="29"/>
                </a:cubicBezTo>
                <a:cubicBezTo>
                  <a:pt x="22" y="7"/>
                  <a:pt x="22" y="7"/>
                  <a:pt x="22" y="7"/>
                </a:cubicBezTo>
                <a:lnTo>
                  <a:pt x="33" y="18"/>
                </a:lnTo>
                <a:close/>
                <a:moveTo>
                  <a:pt x="12" y="35"/>
                </a:moveTo>
                <a:cubicBezTo>
                  <a:pt x="6" y="28"/>
                  <a:pt x="6" y="28"/>
                  <a:pt x="6" y="28"/>
                </a:cubicBezTo>
                <a:cubicBezTo>
                  <a:pt x="3" y="31"/>
                  <a:pt x="3" y="31"/>
                  <a:pt x="3" y="31"/>
                </a:cubicBezTo>
                <a:cubicBezTo>
                  <a:pt x="3" y="34"/>
                  <a:pt x="3" y="34"/>
                  <a:pt x="3" y="34"/>
                </a:cubicBezTo>
                <a:cubicBezTo>
                  <a:pt x="7" y="34"/>
                  <a:pt x="7" y="34"/>
                  <a:pt x="7" y="34"/>
                </a:cubicBezTo>
                <a:cubicBezTo>
                  <a:pt x="7" y="37"/>
                  <a:pt x="7" y="37"/>
                  <a:pt x="7" y="37"/>
                </a:cubicBezTo>
                <a:cubicBezTo>
                  <a:pt x="10" y="37"/>
                  <a:pt x="10" y="37"/>
                  <a:pt x="10" y="37"/>
                </a:cubicBezTo>
                <a:lnTo>
                  <a:pt x="12" y="35"/>
                </a:lnTo>
                <a:close/>
                <a:moveTo>
                  <a:pt x="23" y="12"/>
                </a:moveTo>
                <a:cubicBezTo>
                  <a:pt x="23" y="12"/>
                  <a:pt x="23" y="12"/>
                  <a:pt x="23" y="12"/>
                </a:cubicBezTo>
                <a:cubicBezTo>
                  <a:pt x="8" y="26"/>
                  <a:pt x="8" y="26"/>
                  <a:pt x="8" y="26"/>
                </a:cubicBezTo>
                <a:cubicBezTo>
                  <a:pt x="8" y="27"/>
                  <a:pt x="8" y="27"/>
                  <a:pt x="8" y="27"/>
                </a:cubicBezTo>
                <a:cubicBezTo>
                  <a:pt x="8" y="27"/>
                  <a:pt x="8" y="28"/>
                  <a:pt x="9" y="28"/>
                </a:cubicBezTo>
                <a:cubicBezTo>
                  <a:pt x="9" y="28"/>
                  <a:pt x="9" y="27"/>
                  <a:pt x="9" y="27"/>
                </a:cubicBezTo>
                <a:cubicBezTo>
                  <a:pt x="24" y="13"/>
                  <a:pt x="24" y="13"/>
                  <a:pt x="24" y="13"/>
                </a:cubicBezTo>
                <a:cubicBezTo>
                  <a:pt x="24" y="13"/>
                  <a:pt x="24" y="12"/>
                  <a:pt x="24" y="12"/>
                </a:cubicBezTo>
                <a:cubicBezTo>
                  <a:pt x="24" y="12"/>
                  <a:pt x="24" y="12"/>
                  <a:pt x="23" y="12"/>
                </a:cubicBezTo>
                <a:close/>
                <a:moveTo>
                  <a:pt x="40" y="12"/>
                </a:moveTo>
                <a:cubicBezTo>
                  <a:pt x="35" y="17"/>
                  <a:pt x="35" y="17"/>
                  <a:pt x="35" y="17"/>
                </a:cubicBezTo>
                <a:cubicBezTo>
                  <a:pt x="24" y="5"/>
                  <a:pt x="24" y="5"/>
                  <a:pt x="24" y="5"/>
                </a:cubicBezTo>
                <a:cubicBezTo>
                  <a:pt x="29" y="1"/>
                  <a:pt x="29" y="1"/>
                  <a:pt x="29" y="1"/>
                </a:cubicBezTo>
                <a:cubicBezTo>
                  <a:pt x="29" y="0"/>
                  <a:pt x="30" y="0"/>
                  <a:pt x="31" y="0"/>
                </a:cubicBezTo>
                <a:cubicBezTo>
                  <a:pt x="32" y="0"/>
                  <a:pt x="33" y="0"/>
                  <a:pt x="33" y="1"/>
                </a:cubicBezTo>
                <a:cubicBezTo>
                  <a:pt x="40" y="7"/>
                  <a:pt x="40" y="7"/>
                  <a:pt x="40" y="7"/>
                </a:cubicBezTo>
                <a:cubicBezTo>
                  <a:pt x="40" y="8"/>
                  <a:pt x="41" y="9"/>
                  <a:pt x="41" y="10"/>
                </a:cubicBezTo>
                <a:cubicBezTo>
                  <a:pt x="41" y="11"/>
                  <a:pt x="40" y="12"/>
                  <a:pt x="40"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7" name="Freeform 454"/>
          <p:cNvSpPr>
            <a:spLocks noEditPoints="1"/>
          </p:cNvSpPr>
          <p:nvPr/>
        </p:nvSpPr>
        <p:spPr bwMode="auto">
          <a:xfrm flipH="1">
            <a:off x="6032770" y="1967891"/>
            <a:ext cx="376746" cy="298681"/>
          </a:xfrm>
          <a:custGeom>
            <a:avLst/>
            <a:gdLst>
              <a:gd name="T0" fmla="*/ 47 w 47"/>
              <a:gd name="T1" fmla="*/ 29 h 37"/>
              <a:gd name="T2" fmla="*/ 43 w 47"/>
              <a:gd name="T3" fmla="*/ 30 h 37"/>
              <a:gd name="T4" fmla="*/ 36 w 47"/>
              <a:gd name="T5" fmla="*/ 37 h 37"/>
              <a:gd name="T6" fmla="*/ 29 w 47"/>
              <a:gd name="T7" fmla="*/ 30 h 37"/>
              <a:gd name="T8" fmla="*/ 19 w 47"/>
              <a:gd name="T9" fmla="*/ 30 h 37"/>
              <a:gd name="T10" fmla="*/ 12 w 47"/>
              <a:gd name="T11" fmla="*/ 37 h 37"/>
              <a:gd name="T12" fmla="*/ 5 w 47"/>
              <a:gd name="T13" fmla="*/ 30 h 37"/>
              <a:gd name="T14" fmla="*/ 4 w 47"/>
              <a:gd name="T15" fmla="*/ 30 h 37"/>
              <a:gd name="T16" fmla="*/ 0 w 47"/>
              <a:gd name="T17" fmla="*/ 29 h 37"/>
              <a:gd name="T18" fmla="*/ 2 w 47"/>
              <a:gd name="T19" fmla="*/ 27 h 37"/>
              <a:gd name="T20" fmla="*/ 2 w 47"/>
              <a:gd name="T21" fmla="*/ 18 h 37"/>
              <a:gd name="T22" fmla="*/ 3 w 47"/>
              <a:gd name="T23" fmla="*/ 13 h 37"/>
              <a:gd name="T24" fmla="*/ 8 w 47"/>
              <a:gd name="T25" fmla="*/ 8 h 37"/>
              <a:gd name="T26" fmla="*/ 11 w 47"/>
              <a:gd name="T27" fmla="*/ 6 h 37"/>
              <a:gd name="T28" fmla="*/ 16 w 47"/>
              <a:gd name="T29" fmla="*/ 6 h 37"/>
              <a:gd name="T30" fmla="*/ 16 w 47"/>
              <a:gd name="T31" fmla="*/ 1 h 37"/>
              <a:gd name="T32" fmla="*/ 17 w 47"/>
              <a:gd name="T33" fmla="*/ 0 h 37"/>
              <a:gd name="T34" fmla="*/ 45 w 47"/>
              <a:gd name="T35" fmla="*/ 0 h 37"/>
              <a:gd name="T36" fmla="*/ 47 w 47"/>
              <a:gd name="T37" fmla="*/ 1 h 37"/>
              <a:gd name="T38" fmla="*/ 47 w 47"/>
              <a:gd name="T39" fmla="*/ 29 h 37"/>
              <a:gd name="T40" fmla="*/ 16 w 47"/>
              <a:gd name="T41" fmla="*/ 17 h 37"/>
              <a:gd name="T42" fmla="*/ 16 w 47"/>
              <a:gd name="T43" fmla="*/ 10 h 37"/>
              <a:gd name="T44" fmla="*/ 11 w 47"/>
              <a:gd name="T45" fmla="*/ 10 h 37"/>
              <a:gd name="T46" fmla="*/ 11 w 47"/>
              <a:gd name="T47" fmla="*/ 10 h 37"/>
              <a:gd name="T48" fmla="*/ 6 w 47"/>
              <a:gd name="T49" fmla="*/ 15 h 37"/>
              <a:gd name="T50" fmla="*/ 5 w 47"/>
              <a:gd name="T51" fmla="*/ 16 h 37"/>
              <a:gd name="T52" fmla="*/ 5 w 47"/>
              <a:gd name="T53" fmla="*/ 17 h 37"/>
              <a:gd name="T54" fmla="*/ 16 w 47"/>
              <a:gd name="T55" fmla="*/ 17 h 37"/>
              <a:gd name="T56" fmla="*/ 12 w 47"/>
              <a:gd name="T57" fmla="*/ 27 h 37"/>
              <a:gd name="T58" fmla="*/ 9 w 47"/>
              <a:gd name="T59" fmla="*/ 30 h 37"/>
              <a:gd name="T60" fmla="*/ 12 w 47"/>
              <a:gd name="T61" fmla="*/ 34 h 37"/>
              <a:gd name="T62" fmla="*/ 16 w 47"/>
              <a:gd name="T63" fmla="*/ 30 h 37"/>
              <a:gd name="T64" fmla="*/ 12 w 47"/>
              <a:gd name="T65" fmla="*/ 27 h 37"/>
              <a:gd name="T66" fmla="*/ 36 w 47"/>
              <a:gd name="T67" fmla="*/ 27 h 37"/>
              <a:gd name="T68" fmla="*/ 33 w 47"/>
              <a:gd name="T69" fmla="*/ 30 h 37"/>
              <a:gd name="T70" fmla="*/ 36 w 47"/>
              <a:gd name="T71" fmla="*/ 34 h 37"/>
              <a:gd name="T72" fmla="*/ 40 w 47"/>
              <a:gd name="T73" fmla="*/ 30 h 37"/>
              <a:gd name="T74" fmla="*/ 36 w 47"/>
              <a:gd name="T75"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7">
                <a:moveTo>
                  <a:pt x="47" y="29"/>
                </a:moveTo>
                <a:cubicBezTo>
                  <a:pt x="47" y="31"/>
                  <a:pt x="44" y="30"/>
                  <a:pt x="43" y="30"/>
                </a:cubicBezTo>
                <a:cubicBezTo>
                  <a:pt x="43" y="34"/>
                  <a:pt x="40" y="37"/>
                  <a:pt x="36" y="37"/>
                </a:cubicBezTo>
                <a:cubicBezTo>
                  <a:pt x="32" y="37"/>
                  <a:pt x="29" y="34"/>
                  <a:pt x="29" y="30"/>
                </a:cubicBezTo>
                <a:cubicBezTo>
                  <a:pt x="19" y="30"/>
                  <a:pt x="19" y="30"/>
                  <a:pt x="19" y="30"/>
                </a:cubicBezTo>
                <a:cubicBezTo>
                  <a:pt x="19" y="34"/>
                  <a:pt x="16" y="37"/>
                  <a:pt x="12" y="37"/>
                </a:cubicBezTo>
                <a:cubicBezTo>
                  <a:pt x="8" y="37"/>
                  <a:pt x="5" y="34"/>
                  <a:pt x="5" y="30"/>
                </a:cubicBezTo>
                <a:cubicBezTo>
                  <a:pt x="4" y="30"/>
                  <a:pt x="4" y="30"/>
                  <a:pt x="4" y="30"/>
                </a:cubicBezTo>
                <a:cubicBezTo>
                  <a:pt x="2" y="30"/>
                  <a:pt x="0" y="31"/>
                  <a:pt x="0" y="29"/>
                </a:cubicBezTo>
                <a:cubicBezTo>
                  <a:pt x="0" y="28"/>
                  <a:pt x="1" y="27"/>
                  <a:pt x="2" y="27"/>
                </a:cubicBezTo>
                <a:cubicBezTo>
                  <a:pt x="2" y="18"/>
                  <a:pt x="2" y="18"/>
                  <a:pt x="2" y="18"/>
                </a:cubicBezTo>
                <a:cubicBezTo>
                  <a:pt x="2" y="16"/>
                  <a:pt x="2" y="14"/>
                  <a:pt x="3" y="13"/>
                </a:cubicBezTo>
                <a:cubicBezTo>
                  <a:pt x="8" y="8"/>
                  <a:pt x="8" y="8"/>
                  <a:pt x="8" y="8"/>
                </a:cubicBezTo>
                <a:cubicBezTo>
                  <a:pt x="9" y="7"/>
                  <a:pt x="10" y="6"/>
                  <a:pt x="11" y="6"/>
                </a:cubicBezTo>
                <a:cubicBezTo>
                  <a:pt x="16" y="6"/>
                  <a:pt x="16" y="6"/>
                  <a:pt x="16" y="6"/>
                </a:cubicBezTo>
                <a:cubicBezTo>
                  <a:pt x="16" y="1"/>
                  <a:pt x="16" y="1"/>
                  <a:pt x="16" y="1"/>
                </a:cubicBezTo>
                <a:cubicBezTo>
                  <a:pt x="16" y="0"/>
                  <a:pt x="16" y="0"/>
                  <a:pt x="17" y="0"/>
                </a:cubicBezTo>
                <a:cubicBezTo>
                  <a:pt x="45" y="0"/>
                  <a:pt x="45" y="0"/>
                  <a:pt x="45" y="0"/>
                </a:cubicBezTo>
                <a:cubicBezTo>
                  <a:pt x="46" y="0"/>
                  <a:pt x="47" y="0"/>
                  <a:pt x="47" y="1"/>
                </a:cubicBezTo>
                <a:lnTo>
                  <a:pt x="47" y="29"/>
                </a:lnTo>
                <a:close/>
                <a:moveTo>
                  <a:pt x="16" y="17"/>
                </a:moveTo>
                <a:cubicBezTo>
                  <a:pt x="16" y="10"/>
                  <a:pt x="16" y="10"/>
                  <a:pt x="16" y="10"/>
                </a:cubicBezTo>
                <a:cubicBezTo>
                  <a:pt x="11" y="10"/>
                  <a:pt x="11" y="10"/>
                  <a:pt x="11" y="10"/>
                </a:cubicBezTo>
                <a:cubicBezTo>
                  <a:pt x="11" y="10"/>
                  <a:pt x="11" y="10"/>
                  <a:pt x="11" y="10"/>
                </a:cubicBezTo>
                <a:cubicBezTo>
                  <a:pt x="6" y="15"/>
                  <a:pt x="6" y="15"/>
                  <a:pt x="6" y="15"/>
                </a:cubicBezTo>
                <a:cubicBezTo>
                  <a:pt x="6" y="15"/>
                  <a:pt x="5" y="16"/>
                  <a:pt x="5" y="16"/>
                </a:cubicBezTo>
                <a:cubicBezTo>
                  <a:pt x="5" y="17"/>
                  <a:pt x="5" y="17"/>
                  <a:pt x="5" y="17"/>
                </a:cubicBezTo>
                <a:lnTo>
                  <a:pt x="16" y="17"/>
                </a:lnTo>
                <a:close/>
                <a:moveTo>
                  <a:pt x="12" y="27"/>
                </a:moveTo>
                <a:cubicBezTo>
                  <a:pt x="10" y="27"/>
                  <a:pt x="9" y="28"/>
                  <a:pt x="9" y="30"/>
                </a:cubicBezTo>
                <a:cubicBezTo>
                  <a:pt x="9" y="32"/>
                  <a:pt x="10" y="34"/>
                  <a:pt x="12" y="34"/>
                </a:cubicBezTo>
                <a:cubicBezTo>
                  <a:pt x="14" y="34"/>
                  <a:pt x="16" y="32"/>
                  <a:pt x="16" y="30"/>
                </a:cubicBezTo>
                <a:cubicBezTo>
                  <a:pt x="16" y="28"/>
                  <a:pt x="14" y="27"/>
                  <a:pt x="12" y="27"/>
                </a:cubicBezTo>
                <a:close/>
                <a:moveTo>
                  <a:pt x="36" y="27"/>
                </a:moveTo>
                <a:cubicBezTo>
                  <a:pt x="34" y="27"/>
                  <a:pt x="33" y="28"/>
                  <a:pt x="33" y="30"/>
                </a:cubicBezTo>
                <a:cubicBezTo>
                  <a:pt x="33" y="32"/>
                  <a:pt x="34" y="34"/>
                  <a:pt x="36" y="34"/>
                </a:cubicBezTo>
                <a:cubicBezTo>
                  <a:pt x="38" y="34"/>
                  <a:pt x="40" y="32"/>
                  <a:pt x="40" y="30"/>
                </a:cubicBezTo>
                <a:cubicBezTo>
                  <a:pt x="40" y="28"/>
                  <a:pt x="38" y="27"/>
                  <a:pt x="36"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8" name="Freeform 436"/>
          <p:cNvSpPr>
            <a:spLocks noEditPoints="1"/>
          </p:cNvSpPr>
          <p:nvPr/>
        </p:nvSpPr>
        <p:spPr bwMode="auto">
          <a:xfrm>
            <a:off x="8359669" y="4719060"/>
            <a:ext cx="252549" cy="369927"/>
          </a:xfrm>
          <a:custGeom>
            <a:avLst/>
            <a:gdLst>
              <a:gd name="T0" fmla="*/ 29 w 30"/>
              <a:gd name="T1" fmla="*/ 31 h 44"/>
              <a:gd name="T2" fmla="*/ 17 w 30"/>
              <a:gd name="T3" fmla="*/ 31 h 44"/>
              <a:gd name="T4" fmla="*/ 16 w 30"/>
              <a:gd name="T5" fmla="*/ 43 h 44"/>
              <a:gd name="T6" fmla="*/ 15 w 30"/>
              <a:gd name="T7" fmla="*/ 44 h 44"/>
              <a:gd name="T8" fmla="*/ 15 w 30"/>
              <a:gd name="T9" fmla="*/ 44 h 44"/>
              <a:gd name="T10" fmla="*/ 14 w 30"/>
              <a:gd name="T11" fmla="*/ 44 h 44"/>
              <a:gd name="T12" fmla="*/ 12 w 30"/>
              <a:gd name="T13" fmla="*/ 31 h 44"/>
              <a:gd name="T14" fmla="*/ 1 w 30"/>
              <a:gd name="T15" fmla="*/ 31 h 44"/>
              <a:gd name="T16" fmla="*/ 0 w 30"/>
              <a:gd name="T17" fmla="*/ 29 h 44"/>
              <a:gd name="T18" fmla="*/ 6 w 30"/>
              <a:gd name="T19" fmla="*/ 20 h 44"/>
              <a:gd name="T20" fmla="*/ 6 w 30"/>
              <a:gd name="T21" fmla="*/ 7 h 44"/>
              <a:gd name="T22" fmla="*/ 3 w 30"/>
              <a:gd name="T23" fmla="*/ 3 h 44"/>
              <a:gd name="T24" fmla="*/ 6 w 30"/>
              <a:gd name="T25" fmla="*/ 0 h 44"/>
              <a:gd name="T26" fmla="*/ 24 w 30"/>
              <a:gd name="T27" fmla="*/ 0 h 44"/>
              <a:gd name="T28" fmla="*/ 27 w 30"/>
              <a:gd name="T29" fmla="*/ 3 h 44"/>
              <a:gd name="T30" fmla="*/ 24 w 30"/>
              <a:gd name="T31" fmla="*/ 7 h 44"/>
              <a:gd name="T32" fmla="*/ 24 w 30"/>
              <a:gd name="T33" fmla="*/ 20 h 44"/>
              <a:gd name="T34" fmla="*/ 30 w 30"/>
              <a:gd name="T35" fmla="*/ 29 h 44"/>
              <a:gd name="T36" fmla="*/ 29 w 30"/>
              <a:gd name="T37" fmla="*/ 31 h 44"/>
              <a:gd name="T38" fmla="*/ 12 w 30"/>
              <a:gd name="T39" fmla="*/ 7 h 44"/>
              <a:gd name="T40" fmla="*/ 12 w 30"/>
              <a:gd name="T41" fmla="*/ 7 h 44"/>
              <a:gd name="T42" fmla="*/ 11 w 30"/>
              <a:gd name="T43" fmla="*/ 7 h 44"/>
              <a:gd name="T44" fmla="*/ 11 w 30"/>
              <a:gd name="T45" fmla="*/ 19 h 44"/>
              <a:gd name="T46" fmla="*/ 12 w 30"/>
              <a:gd name="T47" fmla="*/ 20 h 44"/>
              <a:gd name="T48" fmla="*/ 12 w 30"/>
              <a:gd name="T49" fmla="*/ 19 h 44"/>
              <a:gd name="T50" fmla="*/ 12 w 30"/>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4">
                <a:moveTo>
                  <a:pt x="29" y="31"/>
                </a:moveTo>
                <a:cubicBezTo>
                  <a:pt x="17" y="31"/>
                  <a:pt x="17" y="31"/>
                  <a:pt x="17" y="31"/>
                </a:cubicBezTo>
                <a:cubicBezTo>
                  <a:pt x="16" y="43"/>
                  <a:pt x="16" y="43"/>
                  <a:pt x="16" y="43"/>
                </a:cubicBezTo>
                <a:cubicBezTo>
                  <a:pt x="16" y="44"/>
                  <a:pt x="15" y="44"/>
                  <a:pt x="15" y="44"/>
                </a:cubicBezTo>
                <a:cubicBezTo>
                  <a:pt x="15" y="44"/>
                  <a:pt x="15" y="44"/>
                  <a:pt x="15" y="44"/>
                </a:cubicBezTo>
                <a:cubicBezTo>
                  <a:pt x="15" y="44"/>
                  <a:pt x="14" y="44"/>
                  <a:pt x="14" y="44"/>
                </a:cubicBezTo>
                <a:cubicBezTo>
                  <a:pt x="12" y="31"/>
                  <a:pt x="12" y="31"/>
                  <a:pt x="12" y="31"/>
                </a:cubicBezTo>
                <a:cubicBezTo>
                  <a:pt x="1" y="31"/>
                  <a:pt x="1" y="31"/>
                  <a:pt x="1" y="31"/>
                </a:cubicBezTo>
                <a:cubicBezTo>
                  <a:pt x="0" y="31"/>
                  <a:pt x="0" y="30"/>
                  <a:pt x="0" y="29"/>
                </a:cubicBezTo>
                <a:cubicBezTo>
                  <a:pt x="0" y="24"/>
                  <a:pt x="3" y="20"/>
                  <a:pt x="6" y="20"/>
                </a:cubicBezTo>
                <a:cubicBezTo>
                  <a:pt x="6" y="7"/>
                  <a:pt x="6" y="7"/>
                  <a:pt x="6" y="7"/>
                </a:cubicBezTo>
                <a:cubicBezTo>
                  <a:pt x="5" y="7"/>
                  <a:pt x="3" y="5"/>
                  <a:pt x="3" y="3"/>
                </a:cubicBezTo>
                <a:cubicBezTo>
                  <a:pt x="3" y="1"/>
                  <a:pt x="5" y="0"/>
                  <a:pt x="6" y="0"/>
                </a:cubicBezTo>
                <a:cubicBezTo>
                  <a:pt x="24" y="0"/>
                  <a:pt x="24" y="0"/>
                  <a:pt x="24" y="0"/>
                </a:cubicBezTo>
                <a:cubicBezTo>
                  <a:pt x="25" y="0"/>
                  <a:pt x="27" y="1"/>
                  <a:pt x="27" y="3"/>
                </a:cubicBezTo>
                <a:cubicBezTo>
                  <a:pt x="27" y="5"/>
                  <a:pt x="25" y="7"/>
                  <a:pt x="24" y="7"/>
                </a:cubicBezTo>
                <a:cubicBezTo>
                  <a:pt x="24" y="20"/>
                  <a:pt x="24" y="20"/>
                  <a:pt x="24" y="20"/>
                </a:cubicBezTo>
                <a:cubicBezTo>
                  <a:pt x="27" y="20"/>
                  <a:pt x="30" y="24"/>
                  <a:pt x="30" y="29"/>
                </a:cubicBezTo>
                <a:cubicBezTo>
                  <a:pt x="30" y="30"/>
                  <a:pt x="30" y="31"/>
                  <a:pt x="29" y="31"/>
                </a:cubicBezTo>
                <a:close/>
                <a:moveTo>
                  <a:pt x="12" y="7"/>
                </a:moveTo>
                <a:cubicBezTo>
                  <a:pt x="12" y="7"/>
                  <a:pt x="12" y="7"/>
                  <a:pt x="12" y="7"/>
                </a:cubicBezTo>
                <a:cubicBezTo>
                  <a:pt x="11" y="7"/>
                  <a:pt x="11" y="7"/>
                  <a:pt x="11" y="7"/>
                </a:cubicBezTo>
                <a:cubicBezTo>
                  <a:pt x="11" y="19"/>
                  <a:pt x="11" y="19"/>
                  <a:pt x="11" y="19"/>
                </a:cubicBezTo>
                <a:cubicBezTo>
                  <a:pt x="11" y="20"/>
                  <a:pt x="11" y="20"/>
                  <a:pt x="12" y="20"/>
                </a:cubicBezTo>
                <a:cubicBezTo>
                  <a:pt x="12" y="20"/>
                  <a:pt x="12" y="20"/>
                  <a:pt x="12" y="19"/>
                </a:cubicBezTo>
                <a:lnTo>
                  <a:pt x="12" y="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solidFill>
            </a:endParaRPr>
          </a:p>
        </p:txBody>
      </p:sp>
      <p:sp>
        <p:nvSpPr>
          <p:cNvPr id="19" name="矩形 18"/>
          <p:cNvSpPr/>
          <p:nvPr/>
        </p:nvSpPr>
        <p:spPr>
          <a:xfrm>
            <a:off x="1378156" y="4409760"/>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2"/>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0" name="矩形 19"/>
          <p:cNvSpPr/>
          <p:nvPr/>
        </p:nvSpPr>
        <p:spPr>
          <a:xfrm>
            <a:off x="1558367" y="2961955"/>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1" name="矩形 20"/>
          <p:cNvSpPr/>
          <p:nvPr/>
        </p:nvSpPr>
        <p:spPr>
          <a:xfrm>
            <a:off x="2422463" y="1817472"/>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2"/>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2" name="矩形 21"/>
          <p:cNvSpPr/>
          <p:nvPr/>
        </p:nvSpPr>
        <p:spPr>
          <a:xfrm>
            <a:off x="5274843" y="769459"/>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3" name="矩形 22"/>
          <p:cNvSpPr/>
          <p:nvPr/>
        </p:nvSpPr>
        <p:spPr>
          <a:xfrm>
            <a:off x="7786868" y="2105504"/>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2"/>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4" name="矩形 23"/>
          <p:cNvSpPr/>
          <p:nvPr/>
        </p:nvSpPr>
        <p:spPr>
          <a:xfrm>
            <a:off x="8687159" y="3113616"/>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5" name="矩形 24"/>
          <p:cNvSpPr/>
          <p:nvPr/>
        </p:nvSpPr>
        <p:spPr>
          <a:xfrm>
            <a:off x="8903183" y="4409760"/>
            <a:ext cx="1980029"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accent2"/>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a:t>
            </a: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介绍</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p>
        </p:txBody>
      </p:sp>
      <p:sp>
        <p:nvSpPr>
          <p:cNvPr id="26" name="矩形 25"/>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211058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5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50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50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childTnLst>
                          </p:cTn>
                        </p:par>
                        <p:par>
                          <p:cTn id="66" fill="hold">
                            <p:stCondLst>
                              <p:cond delay="1000"/>
                            </p:stCondLst>
                            <p:childTnLst>
                              <p:par>
                                <p:cTn id="67" presetID="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childTnLst>
                          </p:cTn>
                        </p:par>
                        <p:par>
                          <p:cTn id="71" fill="hold">
                            <p:stCondLst>
                              <p:cond delay="1500"/>
                            </p:stCondLst>
                            <p:childTnLst>
                              <p:par>
                                <p:cTn id="72" presetID="2" presetClass="entr" presetSubtype="8"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fill="hold"/>
                                        <p:tgtEl>
                                          <p:spTgt spid="20"/>
                                        </p:tgtEl>
                                        <p:attrNameLst>
                                          <p:attrName>ppt_x</p:attrName>
                                        </p:attrNameLst>
                                      </p:cBhvr>
                                      <p:tavLst>
                                        <p:tav tm="0">
                                          <p:val>
                                            <p:strVal val="0-#ppt_w/2"/>
                                          </p:val>
                                        </p:tav>
                                        <p:tav tm="100000">
                                          <p:val>
                                            <p:strVal val="#ppt_x"/>
                                          </p:val>
                                        </p:tav>
                                      </p:tavLst>
                                    </p:anim>
                                    <p:anim calcmode="lin" valueType="num">
                                      <p:cBhvr additive="base">
                                        <p:cTn id="75" dur="500" fill="hold"/>
                                        <p:tgtEl>
                                          <p:spTgt spid="20"/>
                                        </p:tgtEl>
                                        <p:attrNameLst>
                                          <p:attrName>ppt_y</p:attrName>
                                        </p:attrNameLst>
                                      </p:cBhvr>
                                      <p:tavLst>
                                        <p:tav tm="0">
                                          <p:val>
                                            <p:strVal val="#ppt_y"/>
                                          </p:val>
                                        </p:tav>
                                        <p:tav tm="100000">
                                          <p:val>
                                            <p:strVal val="#ppt_y"/>
                                          </p:val>
                                        </p:tav>
                                      </p:tavLst>
                                    </p:anim>
                                  </p:childTnLst>
                                </p:cTn>
                              </p:par>
                            </p:childTnLst>
                          </p:cTn>
                        </p:par>
                        <p:par>
                          <p:cTn id="76" fill="hold">
                            <p:stCondLst>
                              <p:cond delay="2000"/>
                            </p:stCondLst>
                            <p:childTnLst>
                              <p:par>
                                <p:cTn id="77" presetID="2" presetClass="entr" presetSubtype="8"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0-#ppt_w/2"/>
                                          </p:val>
                                        </p:tav>
                                        <p:tav tm="100000">
                                          <p:val>
                                            <p:strVal val="#ppt_x"/>
                                          </p:val>
                                        </p:tav>
                                      </p:tavLst>
                                    </p:anim>
                                    <p:anim calcmode="lin" valueType="num">
                                      <p:cBhvr additive="base">
                                        <p:cTn id="80" dur="500" fill="hold"/>
                                        <p:tgtEl>
                                          <p:spTgt spid="21"/>
                                        </p:tgtEl>
                                        <p:attrNameLst>
                                          <p:attrName>ppt_y</p:attrName>
                                        </p:attrNameLst>
                                      </p:cBhvr>
                                      <p:tavLst>
                                        <p:tav tm="0">
                                          <p:val>
                                            <p:strVal val="#ppt_y"/>
                                          </p:val>
                                        </p:tav>
                                        <p:tav tm="100000">
                                          <p:val>
                                            <p:strVal val="#ppt_y"/>
                                          </p:val>
                                        </p:tav>
                                      </p:tavLst>
                                    </p:anim>
                                  </p:childTnLst>
                                </p:cTn>
                              </p:par>
                            </p:childTnLst>
                          </p:cTn>
                        </p:par>
                        <p:par>
                          <p:cTn id="81" fill="hold">
                            <p:stCondLst>
                              <p:cond delay="2500"/>
                            </p:stCondLst>
                            <p:childTnLst>
                              <p:par>
                                <p:cTn id="82" presetID="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fill="hold"/>
                                        <p:tgtEl>
                                          <p:spTgt spid="22"/>
                                        </p:tgtEl>
                                        <p:attrNameLst>
                                          <p:attrName>ppt_x</p:attrName>
                                        </p:attrNameLst>
                                      </p:cBhvr>
                                      <p:tavLst>
                                        <p:tav tm="0">
                                          <p:val>
                                            <p:strVal val="0-#ppt_w/2"/>
                                          </p:val>
                                        </p:tav>
                                        <p:tav tm="100000">
                                          <p:val>
                                            <p:strVal val="#ppt_x"/>
                                          </p:val>
                                        </p:tav>
                                      </p:tavLst>
                                    </p:anim>
                                    <p:anim calcmode="lin" valueType="num">
                                      <p:cBhvr additive="base">
                                        <p:cTn id="85" dur="500" fill="hold"/>
                                        <p:tgtEl>
                                          <p:spTgt spid="22"/>
                                        </p:tgtEl>
                                        <p:attrNameLst>
                                          <p:attrName>ppt_y</p:attrName>
                                        </p:attrNameLst>
                                      </p:cBhvr>
                                      <p:tavLst>
                                        <p:tav tm="0">
                                          <p:val>
                                            <p:strVal val="#ppt_y"/>
                                          </p:val>
                                        </p:tav>
                                        <p:tav tm="100000">
                                          <p:val>
                                            <p:strVal val="#ppt_y"/>
                                          </p:val>
                                        </p:tav>
                                      </p:tavLst>
                                    </p:anim>
                                  </p:childTnLst>
                                </p:cTn>
                              </p:par>
                            </p:childTnLst>
                          </p:cTn>
                        </p:par>
                        <p:par>
                          <p:cTn id="86" fill="hold">
                            <p:stCondLst>
                              <p:cond delay="3000"/>
                            </p:stCondLst>
                            <p:childTnLst>
                              <p:par>
                                <p:cTn id="87" presetID="2" presetClass="entr" presetSubtype="8"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0-#ppt_w/2"/>
                                          </p:val>
                                        </p:tav>
                                        <p:tav tm="100000">
                                          <p:val>
                                            <p:strVal val="#ppt_x"/>
                                          </p:val>
                                        </p:tav>
                                      </p:tavLst>
                                    </p:anim>
                                    <p:anim calcmode="lin" valueType="num">
                                      <p:cBhvr additive="base">
                                        <p:cTn id="90" dur="500" fill="hold"/>
                                        <p:tgtEl>
                                          <p:spTgt spid="23"/>
                                        </p:tgtEl>
                                        <p:attrNameLst>
                                          <p:attrName>ppt_y</p:attrName>
                                        </p:attrNameLst>
                                      </p:cBhvr>
                                      <p:tavLst>
                                        <p:tav tm="0">
                                          <p:val>
                                            <p:strVal val="#ppt_y"/>
                                          </p:val>
                                        </p:tav>
                                        <p:tav tm="100000">
                                          <p:val>
                                            <p:strVal val="#ppt_y"/>
                                          </p:val>
                                        </p:tav>
                                      </p:tavLst>
                                    </p:anim>
                                  </p:childTnLst>
                                </p:cTn>
                              </p:par>
                            </p:childTnLst>
                          </p:cTn>
                        </p:par>
                        <p:par>
                          <p:cTn id="91" fill="hold">
                            <p:stCondLst>
                              <p:cond delay="3500"/>
                            </p:stCondLst>
                            <p:childTnLst>
                              <p:par>
                                <p:cTn id="92" presetID="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additive="base">
                                        <p:cTn id="94" dur="500" fill="hold"/>
                                        <p:tgtEl>
                                          <p:spTgt spid="24"/>
                                        </p:tgtEl>
                                        <p:attrNameLst>
                                          <p:attrName>ppt_x</p:attrName>
                                        </p:attrNameLst>
                                      </p:cBhvr>
                                      <p:tavLst>
                                        <p:tav tm="0">
                                          <p:val>
                                            <p:strVal val="0-#ppt_w/2"/>
                                          </p:val>
                                        </p:tav>
                                        <p:tav tm="100000">
                                          <p:val>
                                            <p:strVal val="#ppt_x"/>
                                          </p:val>
                                        </p:tav>
                                      </p:tavLst>
                                    </p:anim>
                                    <p:anim calcmode="lin" valueType="num">
                                      <p:cBhvr additive="base">
                                        <p:cTn id="95" dur="500" fill="hold"/>
                                        <p:tgtEl>
                                          <p:spTgt spid="24"/>
                                        </p:tgtEl>
                                        <p:attrNameLst>
                                          <p:attrName>ppt_y</p:attrName>
                                        </p:attrNameLst>
                                      </p:cBhvr>
                                      <p:tavLst>
                                        <p:tav tm="0">
                                          <p:val>
                                            <p:strVal val="#ppt_y"/>
                                          </p:val>
                                        </p:tav>
                                        <p:tav tm="100000">
                                          <p:val>
                                            <p:strVal val="#ppt_y"/>
                                          </p:val>
                                        </p:tav>
                                      </p:tavLst>
                                    </p:anim>
                                  </p:childTnLst>
                                </p:cTn>
                              </p:par>
                            </p:childTnLst>
                          </p:cTn>
                        </p:par>
                        <p:par>
                          <p:cTn id="96" fill="hold">
                            <p:stCondLst>
                              <p:cond delay="4000"/>
                            </p:stCondLst>
                            <p:childTnLst>
                              <p:par>
                                <p:cTn id="97" presetID="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0-#ppt_w/2"/>
                                          </p:val>
                                        </p:tav>
                                        <p:tav tm="100000">
                                          <p:val>
                                            <p:strVal val="#ppt_x"/>
                                          </p:val>
                                        </p:tav>
                                      </p:tavLst>
                                    </p:anim>
                                    <p:anim calcmode="lin" valueType="num">
                                      <p:cBhvr additive="base">
                                        <p:cTn id="10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750"/>
                                        <p:tgtEl>
                                          <p:spTgt spid="26"/>
                                        </p:tgtEl>
                                      </p:cBhvr>
                                    </p:animEffect>
                                    <p:anim calcmode="lin" valueType="num">
                                      <p:cBhvr>
                                        <p:cTn id="106" dur="750" fill="hold"/>
                                        <p:tgtEl>
                                          <p:spTgt spid="26"/>
                                        </p:tgtEl>
                                        <p:attrNameLst>
                                          <p:attrName>ppt_x</p:attrName>
                                        </p:attrNameLst>
                                      </p:cBhvr>
                                      <p:tavLst>
                                        <p:tav tm="0">
                                          <p:val>
                                            <p:strVal val="#ppt_x"/>
                                          </p:val>
                                        </p:tav>
                                        <p:tav tm="100000">
                                          <p:val>
                                            <p:strVal val="#ppt_x"/>
                                          </p:val>
                                        </p:tav>
                                      </p:tavLst>
                                    </p:anim>
                                    <p:anim calcmode="lin" valueType="num">
                                      <p:cBhvr>
                                        <p:cTn id="107"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p:bldP spid="20" grpId="0"/>
      <p:bldP spid="21" grpId="0"/>
      <p:bldP spid="22" grpId="0"/>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233910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主要贡献与创作</a:t>
            </a:r>
            <a:endParaRPr lang="en-US" altLang="zh-CN" sz="2400" dirty="0">
              <a:solidFill>
                <a:schemeClr val="tx1">
                  <a:lumMod val="85000"/>
                  <a:lumOff val="15000"/>
                </a:schemeClr>
              </a:solidFill>
              <a:cs typeface="+mn-ea"/>
              <a:sym typeface="+mn-lt"/>
            </a:endParaRPr>
          </a:p>
        </p:txBody>
      </p:sp>
      <p:grpSp>
        <p:nvGrpSpPr>
          <p:cNvPr id="4" name="组合 3"/>
          <p:cNvGrpSpPr/>
          <p:nvPr/>
        </p:nvGrpSpPr>
        <p:grpSpPr>
          <a:xfrm>
            <a:off x="3150660" y="1473982"/>
            <a:ext cx="2185391" cy="2259929"/>
            <a:chOff x="3306302" y="1355627"/>
            <a:chExt cx="2185391" cy="2259929"/>
          </a:xfrm>
        </p:grpSpPr>
        <p:sp>
          <p:nvSpPr>
            <p:cNvPr id="5" name="任意多边形 4"/>
            <p:cNvSpPr/>
            <p:nvPr/>
          </p:nvSpPr>
          <p:spPr>
            <a:xfrm>
              <a:off x="3306302" y="1355627"/>
              <a:ext cx="2034903" cy="2259929"/>
            </a:xfrm>
            <a:custGeom>
              <a:avLst/>
              <a:gdLst>
                <a:gd name="connsiteX0" fmla="*/ 432059 w 2034903"/>
                <a:gd name="connsiteY0" fmla="*/ 855851 h 2259929"/>
                <a:gd name="connsiteX1" fmla="*/ 826326 w 2034903"/>
                <a:gd name="connsiteY1" fmla="*/ 1116590 h 2259929"/>
                <a:gd name="connsiteX2" fmla="*/ 798423 w 2034903"/>
                <a:gd name="connsiteY2" fmla="*/ 1167442 h 2259929"/>
                <a:gd name="connsiteX3" fmla="*/ 688905 w 2034903"/>
                <a:gd name="connsiteY3" fmla="*/ 1516473 h 2259929"/>
                <a:gd name="connsiteX4" fmla="*/ 684891 w 2034903"/>
                <a:gd name="connsiteY4" fmla="*/ 1554395 h 2259929"/>
                <a:gd name="connsiteX5" fmla="*/ 834518 w 2034903"/>
                <a:gd name="connsiteY5" fmla="*/ 1562155 h 2259929"/>
                <a:gd name="connsiteX6" fmla="*/ 379949 w 2034903"/>
                <a:gd name="connsiteY6" fmla="*/ 2259929 h 2259929"/>
                <a:gd name="connsiteX7" fmla="*/ 0 w 2034903"/>
                <a:gd name="connsiteY7" fmla="*/ 1518876 h 2259929"/>
                <a:gd name="connsiteX8" fmla="*/ 213782 w 2034903"/>
                <a:gd name="connsiteY8" fmla="*/ 1529963 h 2259929"/>
                <a:gd name="connsiteX9" fmla="*/ 222945 w 2034903"/>
                <a:gd name="connsiteY9" fmla="*/ 1443400 h 2259929"/>
                <a:gd name="connsiteX10" fmla="*/ 374243 w 2034903"/>
                <a:gd name="connsiteY10" fmla="*/ 961220 h 2259929"/>
                <a:gd name="connsiteX11" fmla="*/ 1059736 w 2034903"/>
                <a:gd name="connsiteY11" fmla="*/ 226906 h 2259929"/>
                <a:gd name="connsiteX12" fmla="*/ 1310159 w 2034903"/>
                <a:gd name="connsiteY12" fmla="*/ 627969 h 2259929"/>
                <a:gd name="connsiteX13" fmla="*/ 1294213 w 2034903"/>
                <a:gd name="connsiteY13" fmla="*/ 636113 h 2259929"/>
                <a:gd name="connsiteX14" fmla="*/ 1094003 w 2034903"/>
                <a:gd name="connsiteY14" fmla="*/ 779485 h 2259929"/>
                <a:gd name="connsiteX15" fmla="*/ 1005275 w 2034903"/>
                <a:gd name="connsiteY15" fmla="*/ 865732 h 2259929"/>
                <a:gd name="connsiteX16" fmla="*/ 939125 w 2034903"/>
                <a:gd name="connsiteY16" fmla="*/ 944299 h 2259929"/>
                <a:gd name="connsiteX17" fmla="*/ 544484 w 2034903"/>
                <a:gd name="connsiteY17" fmla="*/ 683314 h 2259929"/>
                <a:gd name="connsiteX18" fmla="*/ 550724 w 2034903"/>
                <a:gd name="connsiteY18" fmla="*/ 674206 h 2259929"/>
                <a:gd name="connsiteX19" fmla="*/ 782581 w 2034903"/>
                <a:gd name="connsiteY19" fmla="*/ 425263 h 2259929"/>
                <a:gd name="connsiteX20" fmla="*/ 1059167 w 2034903"/>
                <a:gd name="connsiteY20" fmla="*/ 227197 h 2259929"/>
                <a:gd name="connsiteX21" fmla="*/ 1864005 w 2034903"/>
                <a:gd name="connsiteY21" fmla="*/ 626 h 2259929"/>
                <a:gd name="connsiteX22" fmla="*/ 2034903 w 2034903"/>
                <a:gd name="connsiteY22" fmla="*/ 4550 h 2259929"/>
                <a:gd name="connsiteX23" fmla="*/ 2000509 w 2034903"/>
                <a:gd name="connsiteY23" fmla="*/ 474948 h 2259929"/>
                <a:gd name="connsiteX24" fmla="*/ 1516621 w 2034903"/>
                <a:gd name="connsiteY24" fmla="*/ 536025 h 2259929"/>
                <a:gd name="connsiteX25" fmla="*/ 1499672 w 2034903"/>
                <a:gd name="connsiteY25" fmla="*/ 542666 h 2259929"/>
                <a:gd name="connsiteX26" fmla="*/ 1245853 w 2034903"/>
                <a:gd name="connsiteY26" fmla="*/ 136165 h 2259929"/>
                <a:gd name="connsiteX27" fmla="*/ 1366420 w 2034903"/>
                <a:gd name="connsiteY27" fmla="*/ 88927 h 2259929"/>
                <a:gd name="connsiteX28" fmla="*/ 1864005 w 2034903"/>
                <a:gd name="connsiteY28" fmla="*/ 626 h 225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34903" h="2259929">
                  <a:moveTo>
                    <a:pt x="432059" y="855851"/>
                  </a:moveTo>
                  <a:lnTo>
                    <a:pt x="826326" y="1116590"/>
                  </a:lnTo>
                  <a:lnTo>
                    <a:pt x="798423" y="1167442"/>
                  </a:lnTo>
                  <a:cubicBezTo>
                    <a:pt x="745100" y="1277123"/>
                    <a:pt x="707999" y="1394690"/>
                    <a:pt x="688905" y="1516473"/>
                  </a:cubicBezTo>
                  <a:lnTo>
                    <a:pt x="684891" y="1554395"/>
                  </a:lnTo>
                  <a:lnTo>
                    <a:pt x="834518" y="1562155"/>
                  </a:lnTo>
                  <a:lnTo>
                    <a:pt x="379949" y="2259929"/>
                  </a:lnTo>
                  <a:lnTo>
                    <a:pt x="0" y="1518876"/>
                  </a:lnTo>
                  <a:lnTo>
                    <a:pt x="213782" y="1529963"/>
                  </a:lnTo>
                  <a:lnTo>
                    <a:pt x="222945" y="1443400"/>
                  </a:lnTo>
                  <a:cubicBezTo>
                    <a:pt x="249323" y="1275160"/>
                    <a:pt x="300578" y="1112743"/>
                    <a:pt x="374243" y="961220"/>
                  </a:cubicBezTo>
                  <a:close/>
                  <a:moveTo>
                    <a:pt x="1059736" y="226906"/>
                  </a:moveTo>
                  <a:lnTo>
                    <a:pt x="1310159" y="627969"/>
                  </a:lnTo>
                  <a:lnTo>
                    <a:pt x="1294213" y="636113"/>
                  </a:lnTo>
                  <a:cubicBezTo>
                    <a:pt x="1223395" y="676818"/>
                    <a:pt x="1156276" y="724737"/>
                    <a:pt x="1094003" y="779485"/>
                  </a:cubicBezTo>
                  <a:cubicBezTo>
                    <a:pt x="1062867" y="806859"/>
                    <a:pt x="1033269" y="835653"/>
                    <a:pt x="1005275" y="865732"/>
                  </a:cubicBezTo>
                  <a:lnTo>
                    <a:pt x="939125" y="944299"/>
                  </a:lnTo>
                  <a:lnTo>
                    <a:pt x="544484" y="683314"/>
                  </a:lnTo>
                  <a:lnTo>
                    <a:pt x="550724" y="674206"/>
                  </a:lnTo>
                  <a:cubicBezTo>
                    <a:pt x="619023" y="584378"/>
                    <a:pt x="696553" y="500897"/>
                    <a:pt x="782581" y="425263"/>
                  </a:cubicBezTo>
                  <a:cubicBezTo>
                    <a:pt x="868609" y="349630"/>
                    <a:pt x="961333" y="283430"/>
                    <a:pt x="1059167" y="227197"/>
                  </a:cubicBezTo>
                  <a:close/>
                  <a:moveTo>
                    <a:pt x="1864005" y="626"/>
                  </a:moveTo>
                  <a:cubicBezTo>
                    <a:pt x="1920750" y="-912"/>
                    <a:pt x="1977782" y="374"/>
                    <a:pt x="2034903" y="4550"/>
                  </a:cubicBezTo>
                  <a:lnTo>
                    <a:pt x="2000509" y="474948"/>
                  </a:lnTo>
                  <a:cubicBezTo>
                    <a:pt x="1835117" y="462855"/>
                    <a:pt x="1670763" y="484241"/>
                    <a:pt x="1516621" y="536025"/>
                  </a:cubicBezTo>
                  <a:lnTo>
                    <a:pt x="1499672" y="542666"/>
                  </a:lnTo>
                  <a:lnTo>
                    <a:pt x="1245853" y="136165"/>
                  </a:lnTo>
                  <a:lnTo>
                    <a:pt x="1366420" y="88927"/>
                  </a:lnTo>
                  <a:cubicBezTo>
                    <a:pt x="1526128" y="35273"/>
                    <a:pt x="1693772" y="5241"/>
                    <a:pt x="1864005" y="626"/>
                  </a:cubicBezTo>
                  <a:close/>
                </a:path>
              </a:pathLst>
            </a:custGeom>
            <a:solidFill>
              <a:srgbClr val="F7F7F7"/>
            </a:solidFill>
            <a:ln>
              <a:noFill/>
            </a:ln>
            <a:effectLst>
              <a:outerShdw blurRad="165100" dist="762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cs typeface="+mn-ea"/>
                <a:sym typeface="+mn-lt"/>
              </a:endParaRPr>
            </a:p>
          </p:txBody>
        </p:sp>
        <p:sp>
          <p:nvSpPr>
            <p:cNvPr id="6" name="文本框 5"/>
            <p:cNvSpPr txBox="1"/>
            <p:nvPr/>
          </p:nvSpPr>
          <p:spPr>
            <a:xfrm>
              <a:off x="4491576" y="1394519"/>
              <a:ext cx="1000117" cy="461665"/>
            </a:xfrm>
            <a:prstGeom prst="rect">
              <a:avLst/>
            </a:prstGeom>
            <a:noFill/>
          </p:spPr>
          <p:txBody>
            <a:bodyPr wrap="square" rtlCol="0">
              <a:spAutoFit/>
            </a:bodyPr>
            <a:lstStyle/>
            <a:p>
              <a:pPr algn="ctr"/>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sp>
          <p:nvSpPr>
            <p:cNvPr id="7" name="文本框 6"/>
            <p:cNvSpPr txBox="1"/>
            <p:nvPr/>
          </p:nvSpPr>
          <p:spPr>
            <a:xfrm>
              <a:off x="3761435" y="1723839"/>
              <a:ext cx="1000117" cy="461665"/>
            </a:xfrm>
            <a:prstGeom prst="rect">
              <a:avLst/>
            </a:prstGeom>
            <a:noFill/>
          </p:spPr>
          <p:txBody>
            <a:bodyPr wrap="square" rtlCol="0">
              <a:spAutoFit/>
            </a:bodyPr>
            <a:lstStyle/>
            <a:p>
              <a:pPr algn="ctr"/>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sp>
          <p:nvSpPr>
            <p:cNvPr id="8" name="文本框 7"/>
            <p:cNvSpPr txBox="1"/>
            <p:nvPr/>
          </p:nvSpPr>
          <p:spPr>
            <a:xfrm>
              <a:off x="3315946" y="2428628"/>
              <a:ext cx="1000117" cy="461665"/>
            </a:xfrm>
            <a:prstGeom prst="rect">
              <a:avLst/>
            </a:prstGeom>
            <a:noFill/>
          </p:spPr>
          <p:txBody>
            <a:bodyPr wrap="square" rtlCol="0">
              <a:spAutoFit/>
            </a:bodyPr>
            <a:lstStyle/>
            <a:p>
              <a:pPr algn="ctr"/>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9" name="组合 8"/>
          <p:cNvGrpSpPr/>
          <p:nvPr/>
        </p:nvGrpSpPr>
        <p:grpSpPr>
          <a:xfrm>
            <a:off x="6601853" y="3300982"/>
            <a:ext cx="2205333" cy="2259930"/>
            <a:chOff x="6757495" y="3182626"/>
            <a:chExt cx="2205333" cy="2259929"/>
          </a:xfrm>
        </p:grpSpPr>
        <p:sp>
          <p:nvSpPr>
            <p:cNvPr id="10" name="任意多边形 9"/>
            <p:cNvSpPr/>
            <p:nvPr/>
          </p:nvSpPr>
          <p:spPr>
            <a:xfrm flipH="1" flipV="1">
              <a:off x="6908444" y="3182626"/>
              <a:ext cx="2034903" cy="2259929"/>
            </a:xfrm>
            <a:custGeom>
              <a:avLst/>
              <a:gdLst>
                <a:gd name="connsiteX0" fmla="*/ 432059 w 2034903"/>
                <a:gd name="connsiteY0" fmla="*/ 855851 h 2259929"/>
                <a:gd name="connsiteX1" fmla="*/ 826326 w 2034903"/>
                <a:gd name="connsiteY1" fmla="*/ 1116590 h 2259929"/>
                <a:gd name="connsiteX2" fmla="*/ 798423 w 2034903"/>
                <a:gd name="connsiteY2" fmla="*/ 1167442 h 2259929"/>
                <a:gd name="connsiteX3" fmla="*/ 688905 w 2034903"/>
                <a:gd name="connsiteY3" fmla="*/ 1516473 h 2259929"/>
                <a:gd name="connsiteX4" fmla="*/ 684891 w 2034903"/>
                <a:gd name="connsiteY4" fmla="*/ 1554395 h 2259929"/>
                <a:gd name="connsiteX5" fmla="*/ 834518 w 2034903"/>
                <a:gd name="connsiteY5" fmla="*/ 1562155 h 2259929"/>
                <a:gd name="connsiteX6" fmla="*/ 379949 w 2034903"/>
                <a:gd name="connsiteY6" fmla="*/ 2259929 h 2259929"/>
                <a:gd name="connsiteX7" fmla="*/ 0 w 2034903"/>
                <a:gd name="connsiteY7" fmla="*/ 1518876 h 2259929"/>
                <a:gd name="connsiteX8" fmla="*/ 213782 w 2034903"/>
                <a:gd name="connsiteY8" fmla="*/ 1529963 h 2259929"/>
                <a:gd name="connsiteX9" fmla="*/ 222945 w 2034903"/>
                <a:gd name="connsiteY9" fmla="*/ 1443400 h 2259929"/>
                <a:gd name="connsiteX10" fmla="*/ 374243 w 2034903"/>
                <a:gd name="connsiteY10" fmla="*/ 961220 h 2259929"/>
                <a:gd name="connsiteX11" fmla="*/ 1059736 w 2034903"/>
                <a:gd name="connsiteY11" fmla="*/ 226906 h 2259929"/>
                <a:gd name="connsiteX12" fmla="*/ 1310159 w 2034903"/>
                <a:gd name="connsiteY12" fmla="*/ 627969 h 2259929"/>
                <a:gd name="connsiteX13" fmla="*/ 1294213 w 2034903"/>
                <a:gd name="connsiteY13" fmla="*/ 636113 h 2259929"/>
                <a:gd name="connsiteX14" fmla="*/ 1094003 w 2034903"/>
                <a:gd name="connsiteY14" fmla="*/ 779485 h 2259929"/>
                <a:gd name="connsiteX15" fmla="*/ 1005275 w 2034903"/>
                <a:gd name="connsiteY15" fmla="*/ 865732 h 2259929"/>
                <a:gd name="connsiteX16" fmla="*/ 939125 w 2034903"/>
                <a:gd name="connsiteY16" fmla="*/ 944299 h 2259929"/>
                <a:gd name="connsiteX17" fmla="*/ 544484 w 2034903"/>
                <a:gd name="connsiteY17" fmla="*/ 683314 h 2259929"/>
                <a:gd name="connsiteX18" fmla="*/ 550724 w 2034903"/>
                <a:gd name="connsiteY18" fmla="*/ 674206 h 2259929"/>
                <a:gd name="connsiteX19" fmla="*/ 782581 w 2034903"/>
                <a:gd name="connsiteY19" fmla="*/ 425263 h 2259929"/>
                <a:gd name="connsiteX20" fmla="*/ 1059167 w 2034903"/>
                <a:gd name="connsiteY20" fmla="*/ 227197 h 2259929"/>
                <a:gd name="connsiteX21" fmla="*/ 1864005 w 2034903"/>
                <a:gd name="connsiteY21" fmla="*/ 626 h 2259929"/>
                <a:gd name="connsiteX22" fmla="*/ 2034903 w 2034903"/>
                <a:gd name="connsiteY22" fmla="*/ 4550 h 2259929"/>
                <a:gd name="connsiteX23" fmla="*/ 2000509 w 2034903"/>
                <a:gd name="connsiteY23" fmla="*/ 474948 h 2259929"/>
                <a:gd name="connsiteX24" fmla="*/ 1516621 w 2034903"/>
                <a:gd name="connsiteY24" fmla="*/ 536025 h 2259929"/>
                <a:gd name="connsiteX25" fmla="*/ 1499672 w 2034903"/>
                <a:gd name="connsiteY25" fmla="*/ 542666 h 2259929"/>
                <a:gd name="connsiteX26" fmla="*/ 1245853 w 2034903"/>
                <a:gd name="connsiteY26" fmla="*/ 136165 h 2259929"/>
                <a:gd name="connsiteX27" fmla="*/ 1366420 w 2034903"/>
                <a:gd name="connsiteY27" fmla="*/ 88927 h 2259929"/>
                <a:gd name="connsiteX28" fmla="*/ 1864005 w 2034903"/>
                <a:gd name="connsiteY28" fmla="*/ 626 h 225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34903" h="2259929">
                  <a:moveTo>
                    <a:pt x="432059" y="855851"/>
                  </a:moveTo>
                  <a:lnTo>
                    <a:pt x="826326" y="1116590"/>
                  </a:lnTo>
                  <a:lnTo>
                    <a:pt x="798423" y="1167442"/>
                  </a:lnTo>
                  <a:cubicBezTo>
                    <a:pt x="745100" y="1277123"/>
                    <a:pt x="707999" y="1394690"/>
                    <a:pt x="688905" y="1516473"/>
                  </a:cubicBezTo>
                  <a:lnTo>
                    <a:pt x="684891" y="1554395"/>
                  </a:lnTo>
                  <a:lnTo>
                    <a:pt x="834518" y="1562155"/>
                  </a:lnTo>
                  <a:lnTo>
                    <a:pt x="379949" y="2259929"/>
                  </a:lnTo>
                  <a:lnTo>
                    <a:pt x="0" y="1518876"/>
                  </a:lnTo>
                  <a:lnTo>
                    <a:pt x="213782" y="1529963"/>
                  </a:lnTo>
                  <a:lnTo>
                    <a:pt x="222945" y="1443400"/>
                  </a:lnTo>
                  <a:cubicBezTo>
                    <a:pt x="249323" y="1275160"/>
                    <a:pt x="300578" y="1112743"/>
                    <a:pt x="374243" y="961220"/>
                  </a:cubicBezTo>
                  <a:close/>
                  <a:moveTo>
                    <a:pt x="1059736" y="226906"/>
                  </a:moveTo>
                  <a:lnTo>
                    <a:pt x="1310159" y="627969"/>
                  </a:lnTo>
                  <a:lnTo>
                    <a:pt x="1294213" y="636113"/>
                  </a:lnTo>
                  <a:cubicBezTo>
                    <a:pt x="1223395" y="676818"/>
                    <a:pt x="1156276" y="724737"/>
                    <a:pt x="1094003" y="779485"/>
                  </a:cubicBezTo>
                  <a:cubicBezTo>
                    <a:pt x="1062867" y="806859"/>
                    <a:pt x="1033269" y="835653"/>
                    <a:pt x="1005275" y="865732"/>
                  </a:cubicBezTo>
                  <a:lnTo>
                    <a:pt x="939125" y="944299"/>
                  </a:lnTo>
                  <a:lnTo>
                    <a:pt x="544484" y="683314"/>
                  </a:lnTo>
                  <a:lnTo>
                    <a:pt x="550724" y="674206"/>
                  </a:lnTo>
                  <a:cubicBezTo>
                    <a:pt x="619023" y="584378"/>
                    <a:pt x="696553" y="500897"/>
                    <a:pt x="782581" y="425263"/>
                  </a:cubicBezTo>
                  <a:cubicBezTo>
                    <a:pt x="868609" y="349630"/>
                    <a:pt x="961333" y="283430"/>
                    <a:pt x="1059167" y="227197"/>
                  </a:cubicBezTo>
                  <a:close/>
                  <a:moveTo>
                    <a:pt x="1864005" y="626"/>
                  </a:moveTo>
                  <a:cubicBezTo>
                    <a:pt x="1920750" y="-912"/>
                    <a:pt x="1977782" y="374"/>
                    <a:pt x="2034903" y="4550"/>
                  </a:cubicBezTo>
                  <a:lnTo>
                    <a:pt x="2000509" y="474948"/>
                  </a:lnTo>
                  <a:cubicBezTo>
                    <a:pt x="1835117" y="462855"/>
                    <a:pt x="1670763" y="484241"/>
                    <a:pt x="1516621" y="536025"/>
                  </a:cubicBezTo>
                  <a:lnTo>
                    <a:pt x="1499672" y="542666"/>
                  </a:lnTo>
                  <a:lnTo>
                    <a:pt x="1245853" y="136165"/>
                  </a:lnTo>
                  <a:lnTo>
                    <a:pt x="1366420" y="88927"/>
                  </a:lnTo>
                  <a:cubicBezTo>
                    <a:pt x="1526128" y="35273"/>
                    <a:pt x="1693772" y="5241"/>
                    <a:pt x="1864005" y="626"/>
                  </a:cubicBezTo>
                  <a:close/>
                </a:path>
              </a:pathLst>
            </a:custGeom>
            <a:solidFill>
              <a:srgbClr val="F7F7F7"/>
            </a:solidFill>
            <a:ln>
              <a:noFill/>
            </a:ln>
            <a:effectLst>
              <a:outerShdw blurRad="165100" dist="762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cs typeface="+mn-ea"/>
                <a:sym typeface="+mn-lt"/>
              </a:endParaRPr>
            </a:p>
          </p:txBody>
        </p:sp>
        <p:sp>
          <p:nvSpPr>
            <p:cNvPr id="11" name="文本框 10"/>
            <p:cNvSpPr txBox="1"/>
            <p:nvPr/>
          </p:nvSpPr>
          <p:spPr>
            <a:xfrm>
              <a:off x="6757495" y="4956639"/>
              <a:ext cx="1000117" cy="461665"/>
            </a:xfrm>
            <a:prstGeom prst="rect">
              <a:avLst/>
            </a:prstGeom>
            <a:noFill/>
          </p:spPr>
          <p:txBody>
            <a:bodyPr wrap="square" rtlCol="0">
              <a:spAutoFit/>
            </a:bodyPr>
            <a:lstStyle/>
            <a:p>
              <a:pPr algn="ctr"/>
              <a:r>
                <a:rPr lang="en-US" altLang="zh-CN" sz="2400" dirty="0">
                  <a:solidFill>
                    <a:schemeClr val="accent2"/>
                  </a:solidFill>
                  <a:cs typeface="+mn-ea"/>
                  <a:sym typeface="+mn-lt"/>
                </a:rPr>
                <a:t>01</a:t>
              </a:r>
              <a:endParaRPr lang="zh-CN" altLang="en-US" sz="2400" dirty="0">
                <a:solidFill>
                  <a:schemeClr val="accent2"/>
                </a:solidFill>
                <a:cs typeface="+mn-ea"/>
                <a:sym typeface="+mn-lt"/>
              </a:endParaRPr>
            </a:p>
          </p:txBody>
        </p:sp>
        <p:sp>
          <p:nvSpPr>
            <p:cNvPr id="12" name="文本框 11"/>
            <p:cNvSpPr txBox="1"/>
            <p:nvPr/>
          </p:nvSpPr>
          <p:spPr>
            <a:xfrm>
              <a:off x="7486724" y="4632598"/>
              <a:ext cx="1000117" cy="461665"/>
            </a:xfrm>
            <a:prstGeom prst="rect">
              <a:avLst/>
            </a:prstGeom>
            <a:noFill/>
          </p:spPr>
          <p:txBody>
            <a:bodyPr wrap="square" rtlCol="0">
              <a:spAutoFit/>
            </a:bodyPr>
            <a:lstStyle/>
            <a:p>
              <a:pPr algn="ctr"/>
              <a:r>
                <a:rPr lang="en-US" altLang="zh-CN" sz="2400" dirty="0">
                  <a:solidFill>
                    <a:schemeClr val="accent2"/>
                  </a:solidFill>
                  <a:cs typeface="+mn-ea"/>
                  <a:sym typeface="+mn-lt"/>
                </a:rPr>
                <a:t>02</a:t>
              </a:r>
              <a:endParaRPr lang="zh-CN" altLang="en-US" sz="2400" dirty="0">
                <a:solidFill>
                  <a:schemeClr val="accent2"/>
                </a:solidFill>
                <a:cs typeface="+mn-ea"/>
                <a:sym typeface="+mn-lt"/>
              </a:endParaRPr>
            </a:p>
          </p:txBody>
        </p:sp>
        <p:sp>
          <p:nvSpPr>
            <p:cNvPr id="13" name="文本框 12"/>
            <p:cNvSpPr txBox="1"/>
            <p:nvPr/>
          </p:nvSpPr>
          <p:spPr>
            <a:xfrm>
              <a:off x="7962711" y="3927010"/>
              <a:ext cx="1000117" cy="461665"/>
            </a:xfrm>
            <a:prstGeom prst="rect">
              <a:avLst/>
            </a:prstGeom>
            <a:noFill/>
          </p:spPr>
          <p:txBody>
            <a:bodyPr wrap="square" rtlCol="0">
              <a:spAutoFit/>
            </a:bodyPr>
            <a:lstStyle/>
            <a:p>
              <a:pPr algn="ctr"/>
              <a:r>
                <a:rPr lang="en-US" altLang="zh-CN" sz="2400" dirty="0">
                  <a:solidFill>
                    <a:schemeClr val="accent2"/>
                  </a:solidFill>
                  <a:cs typeface="+mn-ea"/>
                  <a:sym typeface="+mn-lt"/>
                </a:rPr>
                <a:t>03</a:t>
              </a:r>
              <a:endParaRPr lang="zh-CN" altLang="en-US" sz="2400" dirty="0">
                <a:solidFill>
                  <a:schemeClr val="accent2"/>
                </a:solidFill>
                <a:cs typeface="+mn-ea"/>
                <a:sym typeface="+mn-lt"/>
              </a:endParaRPr>
            </a:p>
          </p:txBody>
        </p:sp>
      </p:grpSp>
      <p:grpSp>
        <p:nvGrpSpPr>
          <p:cNvPr id="14" name="组合 13"/>
          <p:cNvGrpSpPr/>
          <p:nvPr/>
        </p:nvGrpSpPr>
        <p:grpSpPr>
          <a:xfrm>
            <a:off x="4073647" y="2206134"/>
            <a:ext cx="1954625" cy="1954625"/>
            <a:chOff x="4229289" y="2087780"/>
            <a:chExt cx="1954625" cy="1954625"/>
          </a:xfrm>
        </p:grpSpPr>
        <p:grpSp>
          <p:nvGrpSpPr>
            <p:cNvPr id="15" name="组合 14"/>
            <p:cNvGrpSpPr/>
            <p:nvPr/>
          </p:nvGrpSpPr>
          <p:grpSpPr>
            <a:xfrm>
              <a:off x="4229289" y="2087780"/>
              <a:ext cx="1954625" cy="1954625"/>
              <a:chOff x="5443217" y="1567820"/>
              <a:chExt cx="1664341" cy="1664341"/>
            </a:xfrm>
            <a:effectLst>
              <a:outerShdw blurRad="228600" dist="114300" dir="2700000" algn="tl" rotWithShape="0">
                <a:prstClr val="black">
                  <a:alpha val="30000"/>
                </a:prstClr>
              </a:outerShdw>
            </a:effectLst>
          </p:grpSpPr>
          <p:sp>
            <p:nvSpPr>
              <p:cNvPr id="21" name="任意多边形 20"/>
              <p:cNvSpPr/>
              <p:nvPr/>
            </p:nvSpPr>
            <p:spPr>
              <a:xfrm>
                <a:off x="5443217" y="1567820"/>
                <a:ext cx="1664341" cy="1664341"/>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cs typeface="+mn-ea"/>
                  <a:sym typeface="+mn-lt"/>
                </a:endParaRPr>
              </a:p>
            </p:txBody>
          </p:sp>
          <p:sp>
            <p:nvSpPr>
              <p:cNvPr id="22" name="椭圆 21"/>
              <p:cNvSpPr/>
              <p:nvPr/>
            </p:nvSpPr>
            <p:spPr>
              <a:xfrm>
                <a:off x="5666551" y="1791154"/>
                <a:ext cx="1217673" cy="1217673"/>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nvGrpSpPr>
            <p:cNvPr id="16" name="组合 15"/>
            <p:cNvGrpSpPr/>
            <p:nvPr/>
          </p:nvGrpSpPr>
          <p:grpSpPr>
            <a:xfrm>
              <a:off x="4571575" y="2428628"/>
              <a:ext cx="1270052" cy="1272929"/>
              <a:chOff x="5379318" y="1317857"/>
              <a:chExt cx="1433367" cy="1436614"/>
            </a:xfrm>
            <a:effectLst>
              <a:outerShdw blurRad="101600" dist="50800" dir="2700000" algn="tl" rotWithShape="0">
                <a:srgbClr val="017581">
                  <a:alpha val="50000"/>
                </a:srgbClr>
              </a:outerShdw>
            </a:effectLst>
          </p:grpSpPr>
          <p:sp>
            <p:nvSpPr>
              <p:cNvPr id="18" name="椭圆 17"/>
              <p:cNvSpPr/>
              <p:nvPr/>
            </p:nvSpPr>
            <p:spPr>
              <a:xfrm>
                <a:off x="5379318" y="1317857"/>
                <a:ext cx="1433367" cy="1433368"/>
              </a:xfrm>
              <a:prstGeom prst="ellipse">
                <a:avLst/>
              </a:prstGeom>
              <a:solidFill>
                <a:schemeClr val="accent1"/>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19" name="椭圆 18"/>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20" name="椭圆 19"/>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17" name="文本框 16"/>
            <p:cNvSpPr txBox="1"/>
            <p:nvPr/>
          </p:nvSpPr>
          <p:spPr>
            <a:xfrm>
              <a:off x="4568171" y="2856511"/>
              <a:ext cx="1267638" cy="369332"/>
            </a:xfrm>
            <a:prstGeom prst="rect">
              <a:avLst/>
            </a:prstGeom>
            <a:noFill/>
          </p:spPr>
          <p:txBody>
            <a:bodyPr wrap="square" rtlCol="0">
              <a:spAutoFit/>
            </a:bodyPr>
            <a:lstStyle/>
            <a:p>
              <a:pPr algn="ctr"/>
              <a:r>
                <a:rPr lang="zh-CN" altLang="en-US" dirty="0" smtClean="0">
                  <a:solidFill>
                    <a:schemeClr val="bg1"/>
                  </a:solidFill>
                  <a:cs typeface="+mn-ea"/>
                  <a:sym typeface="+mn-lt"/>
                </a:rPr>
                <a:t>主要创造</a:t>
              </a:r>
              <a:endParaRPr lang="zh-CN" altLang="en-US" dirty="0">
                <a:solidFill>
                  <a:schemeClr val="bg1"/>
                </a:solidFill>
                <a:cs typeface="+mn-ea"/>
                <a:sym typeface="+mn-lt"/>
              </a:endParaRPr>
            </a:p>
          </p:txBody>
        </p:sp>
      </p:grpSp>
      <p:grpSp>
        <p:nvGrpSpPr>
          <p:cNvPr id="23" name="组合 22"/>
          <p:cNvGrpSpPr/>
          <p:nvPr/>
        </p:nvGrpSpPr>
        <p:grpSpPr>
          <a:xfrm>
            <a:off x="5852445" y="2933950"/>
            <a:ext cx="1954625" cy="1954625"/>
            <a:chOff x="6008086" y="2815596"/>
            <a:chExt cx="1954625" cy="1954625"/>
          </a:xfrm>
        </p:grpSpPr>
        <p:grpSp>
          <p:nvGrpSpPr>
            <p:cNvPr id="24" name="组合 23"/>
            <p:cNvGrpSpPr/>
            <p:nvPr/>
          </p:nvGrpSpPr>
          <p:grpSpPr>
            <a:xfrm>
              <a:off x="6008086" y="2815596"/>
              <a:ext cx="1954625" cy="1954625"/>
              <a:chOff x="5443217" y="1567820"/>
              <a:chExt cx="1664341" cy="1664341"/>
            </a:xfrm>
            <a:effectLst>
              <a:outerShdw blurRad="228600" dist="114300" dir="2700000" algn="tl" rotWithShape="0">
                <a:prstClr val="black">
                  <a:alpha val="30000"/>
                </a:prstClr>
              </a:outerShdw>
            </a:effectLst>
          </p:grpSpPr>
          <p:sp>
            <p:nvSpPr>
              <p:cNvPr id="30" name="任意多边形 29"/>
              <p:cNvSpPr/>
              <p:nvPr/>
            </p:nvSpPr>
            <p:spPr>
              <a:xfrm>
                <a:off x="5443217" y="1567820"/>
                <a:ext cx="1664341" cy="1664341"/>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cs typeface="+mn-ea"/>
                  <a:sym typeface="+mn-lt"/>
                </a:endParaRPr>
              </a:p>
            </p:txBody>
          </p:sp>
          <p:sp>
            <p:nvSpPr>
              <p:cNvPr id="31" name="椭圆 30"/>
              <p:cNvSpPr/>
              <p:nvPr/>
            </p:nvSpPr>
            <p:spPr>
              <a:xfrm>
                <a:off x="5666551" y="1791154"/>
                <a:ext cx="1217673" cy="1217673"/>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grpSp>
          <p:nvGrpSpPr>
            <p:cNvPr id="25" name="组合 24"/>
            <p:cNvGrpSpPr/>
            <p:nvPr/>
          </p:nvGrpSpPr>
          <p:grpSpPr>
            <a:xfrm>
              <a:off x="6350372" y="3156444"/>
              <a:ext cx="1270052" cy="1272928"/>
              <a:chOff x="3504332" y="2897723"/>
              <a:chExt cx="979009" cy="981227"/>
            </a:xfrm>
            <a:effectLst>
              <a:outerShdw blurRad="101600" dist="50800" dir="2700000" algn="tl" rotWithShape="0">
                <a:srgbClr val="C87700">
                  <a:alpha val="49804"/>
                </a:srgbClr>
              </a:outerShdw>
            </a:effectLst>
          </p:grpSpPr>
          <p:sp>
            <p:nvSpPr>
              <p:cNvPr id="27" name="椭圆 26"/>
              <p:cNvSpPr/>
              <p:nvPr/>
            </p:nvSpPr>
            <p:spPr>
              <a:xfrm>
                <a:off x="3504332" y="2897723"/>
                <a:ext cx="979009" cy="979010"/>
              </a:xfrm>
              <a:prstGeom prst="ellipse">
                <a:avLst/>
              </a:prstGeom>
              <a:solidFill>
                <a:schemeClr val="accent2"/>
              </a:soli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28" name="椭圆 27"/>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29" name="椭圆 28"/>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26" name="文本框 25"/>
            <p:cNvSpPr txBox="1"/>
            <p:nvPr/>
          </p:nvSpPr>
          <p:spPr>
            <a:xfrm>
              <a:off x="6335832" y="3617640"/>
              <a:ext cx="1267638" cy="369332"/>
            </a:xfrm>
            <a:prstGeom prst="rect">
              <a:avLst/>
            </a:prstGeom>
            <a:noFill/>
          </p:spPr>
          <p:txBody>
            <a:bodyPr wrap="square" rtlCol="0">
              <a:spAutoFit/>
            </a:bodyPr>
            <a:lstStyle/>
            <a:p>
              <a:pPr algn="ctr"/>
              <a:r>
                <a:rPr lang="zh-CN" altLang="en-US" dirty="0" smtClean="0">
                  <a:solidFill>
                    <a:schemeClr val="bg1"/>
                  </a:solidFill>
                  <a:cs typeface="+mn-ea"/>
                  <a:sym typeface="+mn-lt"/>
                </a:rPr>
                <a:t>主要贡献</a:t>
              </a:r>
              <a:endParaRPr lang="zh-CN" altLang="en-US" dirty="0">
                <a:solidFill>
                  <a:schemeClr val="bg1"/>
                </a:solidFill>
                <a:cs typeface="+mn-ea"/>
                <a:sym typeface="+mn-lt"/>
              </a:endParaRPr>
            </a:p>
          </p:txBody>
        </p:sp>
      </p:grpSp>
      <p:grpSp>
        <p:nvGrpSpPr>
          <p:cNvPr id="32" name="组合 31"/>
          <p:cNvGrpSpPr/>
          <p:nvPr/>
        </p:nvGrpSpPr>
        <p:grpSpPr>
          <a:xfrm>
            <a:off x="2537088" y="4007307"/>
            <a:ext cx="2005939" cy="654904"/>
            <a:chOff x="1811883" y="3526001"/>
            <a:chExt cx="2005938" cy="654903"/>
          </a:xfrm>
        </p:grpSpPr>
        <p:sp>
          <p:nvSpPr>
            <p:cNvPr id="33" name="文本框 32"/>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34" name="文本框 33"/>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35" name="组合 34"/>
          <p:cNvGrpSpPr/>
          <p:nvPr/>
        </p:nvGrpSpPr>
        <p:grpSpPr>
          <a:xfrm>
            <a:off x="2537088" y="4724856"/>
            <a:ext cx="2005939" cy="654904"/>
            <a:chOff x="1811883" y="3526001"/>
            <a:chExt cx="2005938" cy="654903"/>
          </a:xfrm>
        </p:grpSpPr>
        <p:sp>
          <p:nvSpPr>
            <p:cNvPr id="36" name="文本框 35"/>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37" name="文本框 36"/>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38" name="组合 37"/>
          <p:cNvGrpSpPr/>
          <p:nvPr/>
        </p:nvGrpSpPr>
        <p:grpSpPr>
          <a:xfrm>
            <a:off x="2537088" y="5442407"/>
            <a:ext cx="2005939" cy="654904"/>
            <a:chOff x="1811883" y="3526001"/>
            <a:chExt cx="2005938" cy="654903"/>
          </a:xfrm>
        </p:grpSpPr>
        <p:sp>
          <p:nvSpPr>
            <p:cNvPr id="39" name="文本框 38"/>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40" name="文本框 39"/>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41" name="组合 40"/>
          <p:cNvGrpSpPr/>
          <p:nvPr/>
        </p:nvGrpSpPr>
        <p:grpSpPr>
          <a:xfrm>
            <a:off x="1443768" y="4036301"/>
            <a:ext cx="1000117" cy="596907"/>
            <a:chOff x="1599410" y="3917947"/>
            <a:chExt cx="1000117" cy="596907"/>
          </a:xfrm>
        </p:grpSpPr>
        <p:grpSp>
          <p:nvGrpSpPr>
            <p:cNvPr id="42" name="组合 41"/>
            <p:cNvGrpSpPr/>
            <p:nvPr/>
          </p:nvGrpSpPr>
          <p:grpSpPr>
            <a:xfrm>
              <a:off x="1797721" y="3917947"/>
              <a:ext cx="595558" cy="596907"/>
              <a:chOff x="5379318" y="1317857"/>
              <a:chExt cx="1433367" cy="1436614"/>
            </a:xfrm>
            <a:effectLst>
              <a:outerShdw blurRad="101600" dist="50800" dir="2700000" algn="tl" rotWithShape="0">
                <a:srgbClr val="017581">
                  <a:alpha val="50000"/>
                </a:srgbClr>
              </a:outerShdw>
            </a:effectLst>
          </p:grpSpPr>
          <p:sp>
            <p:nvSpPr>
              <p:cNvPr id="44" name="椭圆 43"/>
              <p:cNvSpPr/>
              <p:nvPr/>
            </p:nvSpPr>
            <p:spPr>
              <a:xfrm>
                <a:off x="5379318" y="1317857"/>
                <a:ext cx="1433367" cy="1433368"/>
              </a:xfrm>
              <a:prstGeom prst="ellipse">
                <a:avLst/>
              </a:prstGeom>
              <a:solidFill>
                <a:schemeClr val="accent1"/>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5" name="椭圆 44"/>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46" name="椭圆 45"/>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43" name="文本框 42"/>
            <p:cNvSpPr txBox="1"/>
            <p:nvPr/>
          </p:nvSpPr>
          <p:spPr>
            <a:xfrm>
              <a:off x="1599410" y="3984892"/>
              <a:ext cx="1000117"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grpSp>
        <p:nvGrpSpPr>
          <p:cNvPr id="47" name="组合 46"/>
          <p:cNvGrpSpPr/>
          <p:nvPr/>
        </p:nvGrpSpPr>
        <p:grpSpPr>
          <a:xfrm>
            <a:off x="1443768" y="4747497"/>
            <a:ext cx="1000117" cy="596906"/>
            <a:chOff x="1599410" y="4629147"/>
            <a:chExt cx="1000117" cy="596907"/>
          </a:xfrm>
        </p:grpSpPr>
        <p:grpSp>
          <p:nvGrpSpPr>
            <p:cNvPr id="48" name="组合 47"/>
            <p:cNvGrpSpPr/>
            <p:nvPr/>
          </p:nvGrpSpPr>
          <p:grpSpPr>
            <a:xfrm>
              <a:off x="1797721" y="4629147"/>
              <a:ext cx="595558" cy="596907"/>
              <a:chOff x="5379318" y="1317857"/>
              <a:chExt cx="1433367" cy="1436614"/>
            </a:xfrm>
            <a:effectLst>
              <a:outerShdw blurRad="101600" dist="50800" dir="2700000" algn="tl" rotWithShape="0">
                <a:srgbClr val="017581">
                  <a:alpha val="50000"/>
                </a:srgbClr>
              </a:outerShdw>
            </a:effectLst>
          </p:grpSpPr>
          <p:sp>
            <p:nvSpPr>
              <p:cNvPr id="50" name="椭圆 49"/>
              <p:cNvSpPr/>
              <p:nvPr/>
            </p:nvSpPr>
            <p:spPr>
              <a:xfrm>
                <a:off x="5379318" y="1317857"/>
                <a:ext cx="1433367" cy="1433368"/>
              </a:xfrm>
              <a:prstGeom prst="ellipse">
                <a:avLst/>
              </a:prstGeom>
              <a:solidFill>
                <a:schemeClr val="accent1"/>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51" name="椭圆 50"/>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52" name="椭圆 51"/>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49" name="文本框 48"/>
            <p:cNvSpPr txBox="1"/>
            <p:nvPr/>
          </p:nvSpPr>
          <p:spPr>
            <a:xfrm>
              <a:off x="1599410" y="4690382"/>
              <a:ext cx="1000117" cy="461666"/>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53" name="组合 52"/>
          <p:cNvGrpSpPr/>
          <p:nvPr/>
        </p:nvGrpSpPr>
        <p:grpSpPr>
          <a:xfrm>
            <a:off x="1443768" y="5458695"/>
            <a:ext cx="1000117" cy="596906"/>
            <a:chOff x="1599410" y="5340347"/>
            <a:chExt cx="1000117" cy="596907"/>
          </a:xfrm>
        </p:grpSpPr>
        <p:grpSp>
          <p:nvGrpSpPr>
            <p:cNvPr id="54" name="组合 53"/>
            <p:cNvGrpSpPr/>
            <p:nvPr/>
          </p:nvGrpSpPr>
          <p:grpSpPr>
            <a:xfrm>
              <a:off x="1797721" y="5340347"/>
              <a:ext cx="595558" cy="596907"/>
              <a:chOff x="5379318" y="1317857"/>
              <a:chExt cx="1433367" cy="1436614"/>
            </a:xfrm>
            <a:effectLst>
              <a:outerShdw blurRad="101600" dist="50800" dir="2700000" algn="tl" rotWithShape="0">
                <a:srgbClr val="017581">
                  <a:alpha val="50000"/>
                </a:srgbClr>
              </a:outerShdw>
            </a:effectLst>
          </p:grpSpPr>
          <p:sp>
            <p:nvSpPr>
              <p:cNvPr id="56" name="椭圆 55"/>
              <p:cNvSpPr/>
              <p:nvPr/>
            </p:nvSpPr>
            <p:spPr>
              <a:xfrm>
                <a:off x="5379318" y="1317857"/>
                <a:ext cx="1433367" cy="1433368"/>
              </a:xfrm>
              <a:prstGeom prst="ellipse">
                <a:avLst/>
              </a:prstGeom>
              <a:solidFill>
                <a:schemeClr val="accent1"/>
              </a:soli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57" name="椭圆 56"/>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58" name="椭圆 57"/>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55" name="文本框 54"/>
            <p:cNvSpPr txBox="1"/>
            <p:nvPr/>
          </p:nvSpPr>
          <p:spPr>
            <a:xfrm>
              <a:off x="1599410" y="5401582"/>
              <a:ext cx="1000117" cy="461666"/>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grpSp>
        <p:nvGrpSpPr>
          <p:cNvPr id="59" name="组合 58"/>
          <p:cNvGrpSpPr/>
          <p:nvPr/>
        </p:nvGrpSpPr>
        <p:grpSpPr>
          <a:xfrm>
            <a:off x="8575606" y="1030833"/>
            <a:ext cx="2005939" cy="654904"/>
            <a:chOff x="1811883" y="3526001"/>
            <a:chExt cx="2005938" cy="654903"/>
          </a:xfrm>
        </p:grpSpPr>
        <p:sp>
          <p:nvSpPr>
            <p:cNvPr id="60" name="文本框 59"/>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2"/>
                  </a:solidFill>
                  <a:cs typeface="+mn-ea"/>
                  <a:sym typeface="+mn-lt"/>
                </a:rPr>
                <a:t>在此添加标题</a:t>
              </a:r>
            </a:p>
          </p:txBody>
        </p:sp>
        <p:sp>
          <p:nvSpPr>
            <p:cNvPr id="61" name="文本框 60"/>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62" name="组合 61"/>
          <p:cNvGrpSpPr/>
          <p:nvPr/>
        </p:nvGrpSpPr>
        <p:grpSpPr>
          <a:xfrm>
            <a:off x="8575606" y="1748383"/>
            <a:ext cx="2005939" cy="654904"/>
            <a:chOff x="1811883" y="3526001"/>
            <a:chExt cx="2005938" cy="654903"/>
          </a:xfrm>
        </p:grpSpPr>
        <p:sp>
          <p:nvSpPr>
            <p:cNvPr id="63" name="文本框 62"/>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2"/>
                  </a:solidFill>
                  <a:cs typeface="+mn-ea"/>
                  <a:sym typeface="+mn-lt"/>
                </a:rPr>
                <a:t>在此添加标题</a:t>
              </a:r>
            </a:p>
          </p:txBody>
        </p:sp>
        <p:sp>
          <p:nvSpPr>
            <p:cNvPr id="64" name="文本框 63"/>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65" name="组合 64"/>
          <p:cNvGrpSpPr/>
          <p:nvPr/>
        </p:nvGrpSpPr>
        <p:grpSpPr>
          <a:xfrm>
            <a:off x="8575606" y="2465933"/>
            <a:ext cx="2005939" cy="654904"/>
            <a:chOff x="1811883" y="3526001"/>
            <a:chExt cx="2005938" cy="654903"/>
          </a:xfrm>
        </p:grpSpPr>
        <p:sp>
          <p:nvSpPr>
            <p:cNvPr id="66" name="文本框 65"/>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accent2"/>
                  </a:solidFill>
                  <a:cs typeface="+mn-ea"/>
                  <a:sym typeface="+mn-lt"/>
                </a:rPr>
                <a:t>在此添加标题</a:t>
              </a:r>
            </a:p>
          </p:txBody>
        </p:sp>
        <p:sp>
          <p:nvSpPr>
            <p:cNvPr id="67" name="文本框 66"/>
            <p:cNvSpPr txBox="1"/>
            <p:nvPr/>
          </p:nvSpPr>
          <p:spPr>
            <a:xfrm flipH="1">
              <a:off x="1811883" y="3780794"/>
              <a:ext cx="2005938" cy="400110"/>
            </a:xfrm>
            <a:prstGeom prst="rect">
              <a:avLst/>
            </a:prstGeom>
            <a:noFill/>
          </p:spPr>
          <p:txBody>
            <a:bodyPr wrap="square" rtlCol="0">
              <a:spAutoFit/>
            </a:bodyPr>
            <a:lstStyle/>
            <a:p>
              <a:r>
                <a:rPr lang="zh-CN" altLang="en-US" sz="1000" dirty="0">
                  <a:solidFill>
                    <a:schemeClr val="tx1">
                      <a:lumMod val="85000"/>
                      <a:lumOff val="15000"/>
                    </a:schemeClr>
                  </a:solidFill>
                  <a:cs typeface="+mn-ea"/>
                  <a:sym typeface="+mn-lt"/>
                </a:rPr>
                <a:t>点击添加文字说明或复制文本黏贴自此内容要言简意赅</a:t>
              </a:r>
            </a:p>
          </p:txBody>
        </p:sp>
      </p:grpSp>
      <p:grpSp>
        <p:nvGrpSpPr>
          <p:cNvPr id="68" name="组合 67"/>
          <p:cNvGrpSpPr/>
          <p:nvPr/>
        </p:nvGrpSpPr>
        <p:grpSpPr>
          <a:xfrm>
            <a:off x="7552913" y="1073654"/>
            <a:ext cx="1000117" cy="603999"/>
            <a:chOff x="7708555" y="955301"/>
            <a:chExt cx="1000117" cy="603999"/>
          </a:xfrm>
        </p:grpSpPr>
        <p:grpSp>
          <p:nvGrpSpPr>
            <p:cNvPr id="69" name="组合 68"/>
            <p:cNvGrpSpPr/>
            <p:nvPr/>
          </p:nvGrpSpPr>
          <p:grpSpPr>
            <a:xfrm>
              <a:off x="7909233" y="955301"/>
              <a:ext cx="602634" cy="603999"/>
              <a:chOff x="3504332" y="2897723"/>
              <a:chExt cx="979009" cy="981227"/>
            </a:xfrm>
            <a:effectLst>
              <a:outerShdw blurRad="101600" dist="50800" dir="2700000" algn="tl" rotWithShape="0">
                <a:srgbClr val="C87700">
                  <a:alpha val="49804"/>
                </a:srgbClr>
              </a:outerShdw>
            </a:effectLst>
          </p:grpSpPr>
          <p:sp>
            <p:nvSpPr>
              <p:cNvPr id="71" name="椭圆 70"/>
              <p:cNvSpPr/>
              <p:nvPr/>
            </p:nvSpPr>
            <p:spPr>
              <a:xfrm>
                <a:off x="3504332" y="2897723"/>
                <a:ext cx="979009" cy="979010"/>
              </a:xfrm>
              <a:prstGeom prst="ellipse">
                <a:avLst/>
              </a:prstGeom>
              <a:solidFill>
                <a:schemeClr val="accent2"/>
              </a:soli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2" name="椭圆 71"/>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3" name="椭圆 72"/>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70" name="文本框 69"/>
            <p:cNvSpPr txBox="1"/>
            <p:nvPr/>
          </p:nvSpPr>
          <p:spPr>
            <a:xfrm>
              <a:off x="7708555" y="1012310"/>
              <a:ext cx="1000117"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grpSp>
        <p:nvGrpSpPr>
          <p:cNvPr id="74" name="组合 73"/>
          <p:cNvGrpSpPr/>
          <p:nvPr/>
        </p:nvGrpSpPr>
        <p:grpSpPr>
          <a:xfrm>
            <a:off x="7552913" y="1772153"/>
            <a:ext cx="1000117" cy="603998"/>
            <a:chOff x="7708555" y="1653801"/>
            <a:chExt cx="1000117" cy="603999"/>
          </a:xfrm>
        </p:grpSpPr>
        <p:grpSp>
          <p:nvGrpSpPr>
            <p:cNvPr id="75" name="组合 74"/>
            <p:cNvGrpSpPr/>
            <p:nvPr/>
          </p:nvGrpSpPr>
          <p:grpSpPr>
            <a:xfrm>
              <a:off x="7909233" y="1653801"/>
              <a:ext cx="602634" cy="603999"/>
              <a:chOff x="3504332" y="2897723"/>
              <a:chExt cx="979009" cy="981227"/>
            </a:xfrm>
            <a:effectLst>
              <a:outerShdw blurRad="101600" dist="50800" dir="2700000" algn="tl" rotWithShape="0">
                <a:srgbClr val="C87700">
                  <a:alpha val="49804"/>
                </a:srgbClr>
              </a:outerShdw>
            </a:effectLst>
          </p:grpSpPr>
          <p:sp>
            <p:nvSpPr>
              <p:cNvPr id="77" name="椭圆 76"/>
              <p:cNvSpPr/>
              <p:nvPr/>
            </p:nvSpPr>
            <p:spPr>
              <a:xfrm>
                <a:off x="3504332" y="2897723"/>
                <a:ext cx="979009" cy="979010"/>
              </a:xfrm>
              <a:prstGeom prst="ellipse">
                <a:avLst/>
              </a:prstGeom>
              <a:solidFill>
                <a:schemeClr val="accent2"/>
              </a:soli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8" name="椭圆 77"/>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79" name="椭圆 78"/>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76" name="文本框 75"/>
            <p:cNvSpPr txBox="1"/>
            <p:nvPr/>
          </p:nvSpPr>
          <p:spPr>
            <a:xfrm>
              <a:off x="7708555" y="1717800"/>
              <a:ext cx="1000117" cy="461666"/>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80" name="组合 79"/>
          <p:cNvGrpSpPr/>
          <p:nvPr/>
        </p:nvGrpSpPr>
        <p:grpSpPr>
          <a:xfrm>
            <a:off x="7552913" y="2470652"/>
            <a:ext cx="1000117" cy="603998"/>
            <a:chOff x="7708555" y="2352301"/>
            <a:chExt cx="1000117" cy="603999"/>
          </a:xfrm>
        </p:grpSpPr>
        <p:grpSp>
          <p:nvGrpSpPr>
            <p:cNvPr id="81" name="组合 80"/>
            <p:cNvGrpSpPr/>
            <p:nvPr/>
          </p:nvGrpSpPr>
          <p:grpSpPr>
            <a:xfrm>
              <a:off x="7909233" y="2352301"/>
              <a:ext cx="602634" cy="603999"/>
              <a:chOff x="3504332" y="2897723"/>
              <a:chExt cx="979009" cy="981227"/>
            </a:xfrm>
            <a:effectLst>
              <a:outerShdw blurRad="101600" dist="50800" dir="2700000" algn="tl" rotWithShape="0">
                <a:srgbClr val="C87700">
                  <a:alpha val="49804"/>
                </a:srgbClr>
              </a:outerShdw>
            </a:effectLst>
          </p:grpSpPr>
          <p:sp>
            <p:nvSpPr>
              <p:cNvPr id="83" name="椭圆 82"/>
              <p:cNvSpPr/>
              <p:nvPr/>
            </p:nvSpPr>
            <p:spPr>
              <a:xfrm>
                <a:off x="3504332" y="2897723"/>
                <a:ext cx="979009" cy="979010"/>
              </a:xfrm>
              <a:prstGeom prst="ellipse">
                <a:avLst/>
              </a:prstGeom>
              <a:solidFill>
                <a:schemeClr val="accent2"/>
              </a:soli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84" name="椭圆 83"/>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sp>
            <p:nvSpPr>
              <p:cNvPr id="85" name="椭圆 84"/>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cs typeface="+mn-ea"/>
                  <a:sym typeface="+mn-lt"/>
                </a:endParaRPr>
              </a:p>
            </p:txBody>
          </p:sp>
        </p:grpSp>
        <p:sp>
          <p:nvSpPr>
            <p:cNvPr id="82" name="文本框 81"/>
            <p:cNvSpPr txBox="1"/>
            <p:nvPr/>
          </p:nvSpPr>
          <p:spPr>
            <a:xfrm>
              <a:off x="7708555" y="2429000"/>
              <a:ext cx="1000117" cy="461666"/>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sp>
        <p:nvSpPr>
          <p:cNvPr id="86" name="矩形 85"/>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49934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14"/>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23"/>
                                        </p:tgtEl>
                                        <p:attrNameLst>
                                          <p:attrName>r</p:attrName>
                                        </p:attrNameLst>
                                      </p:cBhvr>
                                    </p:animRot>
                                  </p:childTnLst>
                                </p:cTn>
                              </p:par>
                            </p:childTnLst>
                          </p:cTn>
                        </p:par>
                        <p:par>
                          <p:cTn id="19" fill="hold">
                            <p:stCondLst>
                              <p:cond delay="3000"/>
                            </p:stCondLst>
                            <p:childTnLst>
                              <p:par>
                                <p:cTn id="20" presetID="22" presetClass="entr" presetSubtype="1"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par>
                                <p:cTn id="23" presetID="22" presetClass="entr" presetSubtype="4" fill="hold" nodeType="withEffect">
                                  <p:stCondLst>
                                    <p:cond delay="25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53" presetClass="entr" presetSubtype="16" fill="hold" nodeType="withEffect">
                                  <p:stCondLst>
                                    <p:cond delay="50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75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par>
                                <p:cTn id="36" presetID="53" presetClass="entr" presetSubtype="16" fill="hold" nodeType="withEffect">
                                  <p:stCondLst>
                                    <p:cond delay="100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par>
                                <p:cTn id="41" presetID="53" presetClass="entr" presetSubtype="16" fill="hold" nodeType="withEffect">
                                  <p:stCondLst>
                                    <p:cond delay="125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Effect transition="in" filter="fade">
                                      <p:cBhvr>
                                        <p:cTn id="45" dur="500"/>
                                        <p:tgtEl>
                                          <p:spTgt spid="80"/>
                                        </p:tgtEl>
                                      </p:cBhvr>
                                    </p:animEffect>
                                  </p:childTnLst>
                                </p:cTn>
                              </p:par>
                              <p:par>
                                <p:cTn id="46" presetID="53" presetClass="entr" presetSubtype="16" fill="hold" nodeType="withEffect">
                                  <p:stCondLst>
                                    <p:cond delay="1500"/>
                                  </p:stCondLst>
                                  <p:childTnLst>
                                    <p:set>
                                      <p:cBhvr>
                                        <p:cTn id="47" dur="1" fill="hold">
                                          <p:stCondLst>
                                            <p:cond delay="0"/>
                                          </p:stCondLst>
                                        </p:cTn>
                                        <p:tgtEl>
                                          <p:spTgt spid="74"/>
                                        </p:tgtEl>
                                        <p:attrNameLst>
                                          <p:attrName>style.visibility</p:attrName>
                                        </p:attrNameLst>
                                      </p:cBhvr>
                                      <p:to>
                                        <p:strVal val="visible"/>
                                      </p:to>
                                    </p:set>
                                    <p:anim calcmode="lin" valueType="num">
                                      <p:cBhvr>
                                        <p:cTn id="48" dur="500" fill="hold"/>
                                        <p:tgtEl>
                                          <p:spTgt spid="74"/>
                                        </p:tgtEl>
                                        <p:attrNameLst>
                                          <p:attrName>ppt_w</p:attrName>
                                        </p:attrNameLst>
                                      </p:cBhvr>
                                      <p:tavLst>
                                        <p:tav tm="0">
                                          <p:val>
                                            <p:fltVal val="0"/>
                                          </p:val>
                                        </p:tav>
                                        <p:tav tm="100000">
                                          <p:val>
                                            <p:strVal val="#ppt_w"/>
                                          </p:val>
                                        </p:tav>
                                      </p:tavLst>
                                    </p:anim>
                                    <p:anim calcmode="lin" valueType="num">
                                      <p:cBhvr>
                                        <p:cTn id="49" dur="500" fill="hold"/>
                                        <p:tgtEl>
                                          <p:spTgt spid="74"/>
                                        </p:tgtEl>
                                        <p:attrNameLst>
                                          <p:attrName>ppt_h</p:attrName>
                                        </p:attrNameLst>
                                      </p:cBhvr>
                                      <p:tavLst>
                                        <p:tav tm="0">
                                          <p:val>
                                            <p:fltVal val="0"/>
                                          </p:val>
                                        </p:tav>
                                        <p:tav tm="100000">
                                          <p:val>
                                            <p:strVal val="#ppt_h"/>
                                          </p:val>
                                        </p:tav>
                                      </p:tavLst>
                                    </p:anim>
                                    <p:animEffect transition="in" filter="fade">
                                      <p:cBhvr>
                                        <p:cTn id="50" dur="500"/>
                                        <p:tgtEl>
                                          <p:spTgt spid="74"/>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fltVal val="0"/>
                                          </p:val>
                                        </p:tav>
                                        <p:tav tm="100000">
                                          <p:val>
                                            <p:strVal val="#ppt_w"/>
                                          </p:val>
                                        </p:tav>
                                      </p:tavLst>
                                    </p:anim>
                                    <p:anim calcmode="lin" valueType="num">
                                      <p:cBhvr>
                                        <p:cTn id="55" dur="500" fill="hold"/>
                                        <p:tgtEl>
                                          <p:spTgt spid="68"/>
                                        </p:tgtEl>
                                        <p:attrNameLst>
                                          <p:attrName>ppt_h</p:attrName>
                                        </p:attrNameLst>
                                      </p:cBhvr>
                                      <p:tavLst>
                                        <p:tav tm="0">
                                          <p:val>
                                            <p:fltVal val="0"/>
                                          </p:val>
                                        </p:tav>
                                        <p:tav tm="100000">
                                          <p:val>
                                            <p:strVal val="#ppt_h"/>
                                          </p:val>
                                        </p:tav>
                                      </p:tavLst>
                                    </p:anim>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22" presetClass="entr" presetSubtype="8"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par>
                                <p:cTn id="64" presetID="22" presetClass="entr" presetSubtype="8"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nodeType="with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left)">
                                      <p:cBhvr>
                                        <p:cTn id="69" dur="500"/>
                                        <p:tgtEl>
                                          <p:spTgt spid="59"/>
                                        </p:tgtEl>
                                      </p:cBhvr>
                                    </p:animEffect>
                                  </p:childTnLst>
                                </p:cTn>
                              </p:par>
                              <p:par>
                                <p:cTn id="70" presetID="22" presetClass="entr" presetSubtype="8" fill="hold"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left)">
                                      <p:cBhvr>
                                        <p:cTn id="72" dur="500"/>
                                        <p:tgtEl>
                                          <p:spTgt spid="62"/>
                                        </p:tgtEl>
                                      </p:cBhvr>
                                    </p:animEffect>
                                  </p:childTnLst>
                                </p:cTn>
                              </p:par>
                              <p:par>
                                <p:cTn id="73" presetID="22" presetClass="entr" presetSubtype="8" fill="hold" nodeType="with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wipe(left)">
                                      <p:cBhvr>
                                        <p:cTn id="75" dur="500"/>
                                        <p:tgtEl>
                                          <p:spTgt spid="65"/>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fade">
                                      <p:cBhvr>
                                        <p:cTn id="80" dur="750"/>
                                        <p:tgtEl>
                                          <p:spTgt spid="86"/>
                                        </p:tgtEl>
                                      </p:cBhvr>
                                    </p:animEffect>
                                    <p:anim calcmode="lin" valueType="num">
                                      <p:cBhvr>
                                        <p:cTn id="81" dur="750" fill="hold"/>
                                        <p:tgtEl>
                                          <p:spTgt spid="86"/>
                                        </p:tgtEl>
                                        <p:attrNameLst>
                                          <p:attrName>ppt_x</p:attrName>
                                        </p:attrNameLst>
                                      </p:cBhvr>
                                      <p:tavLst>
                                        <p:tav tm="0">
                                          <p:val>
                                            <p:strVal val="#ppt_x"/>
                                          </p:val>
                                        </p:tav>
                                        <p:tav tm="100000">
                                          <p:val>
                                            <p:strVal val="#ppt_x"/>
                                          </p:val>
                                        </p:tav>
                                      </p:tavLst>
                                    </p:anim>
                                    <p:anim calcmode="lin" valueType="num">
                                      <p:cBhvr>
                                        <p:cTn id="82" dur="75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9"/>
          <p:cNvSpPr>
            <a:spLocks noEditPoints="1"/>
          </p:cNvSpPr>
          <p:nvPr/>
        </p:nvSpPr>
        <p:spPr bwMode="auto">
          <a:xfrm>
            <a:off x="5354225" y="1277982"/>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905073" y="1369645"/>
            <a:ext cx="332331" cy="3622183"/>
          </a:xfrm>
          <a:prstGeom prst="rect">
            <a:avLst/>
          </a:prstGeom>
        </p:spPr>
      </p:pic>
      <p:grpSp>
        <p:nvGrpSpPr>
          <p:cNvPr id="6" name="组合 5"/>
          <p:cNvGrpSpPr/>
          <p:nvPr/>
        </p:nvGrpSpPr>
        <p:grpSpPr>
          <a:xfrm>
            <a:off x="4535562" y="3346902"/>
            <a:ext cx="3276798" cy="539505"/>
            <a:chOff x="6772637" y="1731373"/>
            <a:chExt cx="3276798" cy="539505"/>
          </a:xfrm>
        </p:grpSpPr>
        <p:sp>
          <p:nvSpPr>
            <p:cNvPr id="7" name="矩形 6"/>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C63E55"/>
                  </a:solidFill>
                  <a:cs typeface="+mn-ea"/>
                  <a:sym typeface="+mn-lt"/>
                </a:rPr>
                <a:t>PART </a:t>
              </a:r>
              <a:r>
                <a:rPr lang="en-US" altLang="zh-CN" dirty="0" smtClean="0">
                  <a:solidFill>
                    <a:srgbClr val="C63E55"/>
                  </a:solidFill>
                  <a:cs typeface="+mn-ea"/>
                  <a:sym typeface="+mn-lt"/>
                </a:rPr>
                <a:t>02     </a:t>
              </a:r>
              <a:r>
                <a:rPr lang="zh-CN" altLang="en-US" sz="2400" b="1" dirty="0" smtClean="0">
                  <a:solidFill>
                    <a:srgbClr val="C63E55"/>
                  </a:solidFill>
                  <a:cs typeface="+mn-ea"/>
                  <a:sym typeface="+mn-lt"/>
                </a:rPr>
                <a:t>研究思路</a:t>
              </a:r>
            </a:p>
          </p:txBody>
        </p:sp>
        <p:sp>
          <p:nvSpPr>
            <p:cNvPr id="9" name="任意多边形 8"/>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10" name="矩形 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215761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46000">
                                          <p:cBhvr additive="base">
                                            <p:cTn id="19" dur="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研究思路</a:t>
            </a:r>
            <a:endParaRPr lang="en-US" altLang="zh-CN" sz="2400" dirty="0">
              <a:solidFill>
                <a:schemeClr val="tx1">
                  <a:lumMod val="85000"/>
                  <a:lumOff val="15000"/>
                </a:schemeClr>
              </a:solidFill>
              <a:cs typeface="+mn-ea"/>
              <a:sym typeface="+mn-lt"/>
            </a:endParaRPr>
          </a:p>
        </p:txBody>
      </p:sp>
      <p:sp>
        <p:nvSpPr>
          <p:cNvPr id="4" name="任意多边形 3"/>
          <p:cNvSpPr/>
          <p:nvPr/>
        </p:nvSpPr>
        <p:spPr>
          <a:xfrm>
            <a:off x="1762740" y="236163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accent1"/>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solidFill>
              <a:cs typeface="+mn-ea"/>
              <a:sym typeface="+mn-lt"/>
            </a:endParaRPr>
          </a:p>
        </p:txBody>
      </p:sp>
      <p:sp>
        <p:nvSpPr>
          <p:cNvPr id="5" name="任意多边形 4"/>
          <p:cNvSpPr/>
          <p:nvPr/>
        </p:nvSpPr>
        <p:spPr>
          <a:xfrm>
            <a:off x="5034887" y="236163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accent2"/>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solidFill>
              <a:cs typeface="+mn-ea"/>
              <a:sym typeface="+mn-lt"/>
            </a:endParaRPr>
          </a:p>
        </p:txBody>
      </p:sp>
      <p:sp>
        <p:nvSpPr>
          <p:cNvPr id="6" name="任意多边形 5"/>
          <p:cNvSpPr/>
          <p:nvPr/>
        </p:nvSpPr>
        <p:spPr>
          <a:xfrm>
            <a:off x="8307034" y="236163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accent3"/>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solidFill>
              <a:cs typeface="+mn-ea"/>
              <a:sym typeface="+mn-lt"/>
            </a:endParaRPr>
          </a:p>
        </p:txBody>
      </p:sp>
      <p:grpSp>
        <p:nvGrpSpPr>
          <p:cNvPr id="7" name="组合 6"/>
          <p:cNvGrpSpPr/>
          <p:nvPr/>
        </p:nvGrpSpPr>
        <p:grpSpPr>
          <a:xfrm>
            <a:off x="987433" y="2832824"/>
            <a:ext cx="1010799" cy="1010800"/>
            <a:chOff x="4565675" y="907548"/>
            <a:chExt cx="1794376" cy="1794376"/>
          </a:xfrm>
        </p:grpSpPr>
        <p:sp>
          <p:nvSpPr>
            <p:cNvPr id="8" name="椭圆 7"/>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sp>
          <p:nvSpPr>
            <p:cNvPr id="9" name="椭圆 8"/>
            <p:cNvSpPr/>
            <p:nvPr/>
          </p:nvSpPr>
          <p:spPr>
            <a:xfrm>
              <a:off x="4776826" y="1118698"/>
              <a:ext cx="1372075" cy="1372076"/>
            </a:xfrm>
            <a:prstGeom prst="ellipse">
              <a:avLst/>
            </a:prstGeom>
            <a:solidFill>
              <a:schemeClr val="accent1"/>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grpSp>
      <p:grpSp>
        <p:nvGrpSpPr>
          <p:cNvPr id="10" name="组合 9"/>
          <p:cNvGrpSpPr/>
          <p:nvPr/>
        </p:nvGrpSpPr>
        <p:grpSpPr>
          <a:xfrm>
            <a:off x="4184331" y="2847429"/>
            <a:ext cx="1010799" cy="1010800"/>
            <a:chOff x="4565675" y="907548"/>
            <a:chExt cx="1794376" cy="1794376"/>
          </a:xfrm>
        </p:grpSpPr>
        <p:sp>
          <p:nvSpPr>
            <p:cNvPr id="11" name="椭圆 10"/>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sp>
          <p:nvSpPr>
            <p:cNvPr id="12" name="椭圆 11"/>
            <p:cNvSpPr/>
            <p:nvPr/>
          </p:nvSpPr>
          <p:spPr>
            <a:xfrm>
              <a:off x="4776826" y="1118698"/>
              <a:ext cx="1372075" cy="1372076"/>
            </a:xfrm>
            <a:prstGeom prst="ellipse">
              <a:avLst/>
            </a:prstGeom>
            <a:solidFill>
              <a:schemeClr val="accent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grpSp>
      <p:grpSp>
        <p:nvGrpSpPr>
          <p:cNvPr id="13" name="组合 12"/>
          <p:cNvGrpSpPr/>
          <p:nvPr/>
        </p:nvGrpSpPr>
        <p:grpSpPr>
          <a:xfrm>
            <a:off x="7477432" y="2859494"/>
            <a:ext cx="1010799" cy="1010800"/>
            <a:chOff x="4565675" y="907548"/>
            <a:chExt cx="1794376" cy="1794376"/>
          </a:xfrm>
        </p:grpSpPr>
        <p:sp>
          <p:nvSpPr>
            <p:cNvPr id="14" name="椭圆 13"/>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sp>
          <p:nvSpPr>
            <p:cNvPr id="15" name="椭圆 14"/>
            <p:cNvSpPr/>
            <p:nvPr/>
          </p:nvSpPr>
          <p:spPr>
            <a:xfrm>
              <a:off x="4776826" y="1118698"/>
              <a:ext cx="1372075" cy="1372076"/>
            </a:xfrm>
            <a:prstGeom prst="ellipse">
              <a:avLst/>
            </a:prstGeom>
            <a:solidFill>
              <a:schemeClr val="accent3"/>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cs typeface="+mn-ea"/>
                <a:sym typeface="+mn-lt"/>
              </a:endParaRPr>
            </a:p>
          </p:txBody>
        </p:sp>
      </p:grpSp>
      <p:grpSp>
        <p:nvGrpSpPr>
          <p:cNvPr id="16" name="组合 15"/>
          <p:cNvGrpSpPr/>
          <p:nvPr/>
        </p:nvGrpSpPr>
        <p:grpSpPr>
          <a:xfrm>
            <a:off x="1591822" y="1847296"/>
            <a:ext cx="2767968" cy="521970"/>
            <a:chOff x="1703707" y="2072537"/>
            <a:chExt cx="2767968" cy="521970"/>
          </a:xfrm>
        </p:grpSpPr>
        <p:sp>
          <p:nvSpPr>
            <p:cNvPr id="17" name="文本框 16"/>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chemeClr val="accent1"/>
                  </a:solidFill>
                  <a:cs typeface="+mn-ea"/>
                  <a:sym typeface="+mn-lt"/>
                </a:rPr>
                <a:t>01</a:t>
              </a:r>
            </a:p>
          </p:txBody>
        </p:sp>
        <p:sp>
          <p:nvSpPr>
            <p:cNvPr id="18" name="文本框 17"/>
            <p:cNvSpPr txBox="1"/>
            <p:nvPr/>
          </p:nvSpPr>
          <p:spPr>
            <a:xfrm>
              <a:off x="2385682" y="2077312"/>
              <a:ext cx="2085993" cy="457200"/>
            </a:xfrm>
            <a:prstGeom prst="rect">
              <a:avLst/>
            </a:prstGeom>
            <a:noFill/>
          </p:spPr>
          <p:txBody>
            <a:bodyPr wrap="square" rtlCol="0">
              <a:spAutoFit/>
            </a:bodyPr>
            <a:lstStyle/>
            <a:p>
              <a:r>
                <a:rPr lang="zh-CN" altLang="en-US" sz="2400" dirty="0">
                  <a:solidFill>
                    <a:schemeClr val="accent1"/>
                  </a:solidFill>
                  <a:cs typeface="+mn-ea"/>
                  <a:sym typeface="+mn-lt"/>
                </a:rPr>
                <a:t>在此添加标题</a:t>
              </a:r>
            </a:p>
          </p:txBody>
        </p:sp>
      </p:grpSp>
      <p:grpSp>
        <p:nvGrpSpPr>
          <p:cNvPr id="19" name="组合 18"/>
          <p:cNvGrpSpPr/>
          <p:nvPr/>
        </p:nvGrpSpPr>
        <p:grpSpPr>
          <a:xfrm>
            <a:off x="4899799" y="1847296"/>
            <a:ext cx="2767968" cy="521970"/>
            <a:chOff x="1703707" y="2072537"/>
            <a:chExt cx="2767968" cy="521970"/>
          </a:xfrm>
        </p:grpSpPr>
        <p:sp>
          <p:nvSpPr>
            <p:cNvPr id="20" name="文本框 19"/>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chemeClr val="accent2"/>
                  </a:solidFill>
                  <a:cs typeface="+mn-ea"/>
                  <a:sym typeface="+mn-lt"/>
                </a:rPr>
                <a:t>02</a:t>
              </a:r>
            </a:p>
          </p:txBody>
        </p:sp>
        <p:sp>
          <p:nvSpPr>
            <p:cNvPr id="21" name="文本框 20"/>
            <p:cNvSpPr txBox="1"/>
            <p:nvPr/>
          </p:nvSpPr>
          <p:spPr>
            <a:xfrm>
              <a:off x="2385682" y="2077312"/>
              <a:ext cx="2085993" cy="457200"/>
            </a:xfrm>
            <a:prstGeom prst="rect">
              <a:avLst/>
            </a:prstGeom>
            <a:noFill/>
          </p:spPr>
          <p:txBody>
            <a:bodyPr wrap="square" rtlCol="0">
              <a:spAutoFit/>
            </a:bodyPr>
            <a:lstStyle/>
            <a:p>
              <a:r>
                <a:rPr lang="zh-CN" altLang="en-US" sz="2400" dirty="0">
                  <a:solidFill>
                    <a:schemeClr val="accent2"/>
                  </a:solidFill>
                  <a:cs typeface="+mn-ea"/>
                  <a:sym typeface="+mn-lt"/>
                </a:rPr>
                <a:t>在此添加标题</a:t>
              </a:r>
            </a:p>
          </p:txBody>
        </p:sp>
      </p:grpSp>
      <p:grpSp>
        <p:nvGrpSpPr>
          <p:cNvPr id="22" name="组合 21"/>
          <p:cNvGrpSpPr/>
          <p:nvPr/>
        </p:nvGrpSpPr>
        <p:grpSpPr>
          <a:xfrm>
            <a:off x="8156767" y="1847296"/>
            <a:ext cx="2767968" cy="521970"/>
            <a:chOff x="1703707" y="2072537"/>
            <a:chExt cx="2767968" cy="521970"/>
          </a:xfrm>
        </p:grpSpPr>
        <p:sp>
          <p:nvSpPr>
            <p:cNvPr id="23" name="文本框 22"/>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chemeClr val="accent3"/>
                  </a:solidFill>
                  <a:cs typeface="+mn-ea"/>
                  <a:sym typeface="+mn-lt"/>
                </a:rPr>
                <a:t>03</a:t>
              </a:r>
            </a:p>
          </p:txBody>
        </p:sp>
        <p:sp>
          <p:nvSpPr>
            <p:cNvPr id="24" name="文本框 23"/>
            <p:cNvSpPr txBox="1"/>
            <p:nvPr/>
          </p:nvSpPr>
          <p:spPr>
            <a:xfrm>
              <a:off x="2385682" y="2077312"/>
              <a:ext cx="2085993" cy="457200"/>
            </a:xfrm>
            <a:prstGeom prst="rect">
              <a:avLst/>
            </a:prstGeom>
            <a:noFill/>
          </p:spPr>
          <p:txBody>
            <a:bodyPr wrap="square" rtlCol="0">
              <a:spAutoFit/>
            </a:bodyPr>
            <a:lstStyle/>
            <a:p>
              <a:r>
                <a:rPr lang="zh-CN" altLang="en-US" sz="2400" dirty="0">
                  <a:solidFill>
                    <a:schemeClr val="accent3"/>
                  </a:solidFill>
                  <a:cs typeface="+mn-ea"/>
                  <a:sym typeface="+mn-lt"/>
                </a:rPr>
                <a:t>在此添加标题</a:t>
              </a:r>
            </a:p>
          </p:txBody>
        </p:sp>
      </p:grpSp>
      <p:grpSp>
        <p:nvGrpSpPr>
          <p:cNvPr id="25" name="组合 24"/>
          <p:cNvGrpSpPr/>
          <p:nvPr/>
        </p:nvGrpSpPr>
        <p:grpSpPr>
          <a:xfrm>
            <a:off x="1314198" y="3194998"/>
            <a:ext cx="382345" cy="337559"/>
            <a:chOff x="10044251" y="4522834"/>
            <a:chExt cx="745082" cy="657806"/>
          </a:xfrm>
          <a:solidFill>
            <a:schemeClr val="bg1"/>
          </a:solidFill>
          <a:effectLst/>
        </p:grpSpPr>
        <p:sp>
          <p:nvSpPr>
            <p:cNvPr id="26"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27" name="Freeform 424"/>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28" name="Freeform 425"/>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29" name="Freeform 426"/>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0"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1" name="Freeform 428"/>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2"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grpSp>
      <p:grpSp>
        <p:nvGrpSpPr>
          <p:cNvPr id="33" name="组合 32"/>
          <p:cNvGrpSpPr/>
          <p:nvPr/>
        </p:nvGrpSpPr>
        <p:grpSpPr>
          <a:xfrm>
            <a:off x="4497274" y="3179572"/>
            <a:ext cx="372723" cy="337931"/>
            <a:chOff x="10054349" y="2685014"/>
            <a:chExt cx="726328" cy="658528"/>
          </a:xfrm>
          <a:solidFill>
            <a:schemeClr val="bg1"/>
          </a:solidFill>
          <a:effectLst/>
        </p:grpSpPr>
        <p:sp>
          <p:nvSpPr>
            <p:cNvPr id="34"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5" name="Freeform 441"/>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6" name="Freeform 442"/>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7" name="Freeform 443"/>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8" name="Freeform 444"/>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39" name="Freeform 445"/>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0" name="Freeform 446"/>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1" name="Freeform 447"/>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2" name="Freeform 448"/>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3" name="Freeform 449"/>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4" name="Freeform 450"/>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5"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6" name="Freeform 452"/>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7"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8" name="Freeform 454"/>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49"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grpSp>
      <p:grpSp>
        <p:nvGrpSpPr>
          <p:cNvPr id="50" name="组合 49"/>
          <p:cNvGrpSpPr/>
          <p:nvPr/>
        </p:nvGrpSpPr>
        <p:grpSpPr>
          <a:xfrm>
            <a:off x="7830492" y="3160816"/>
            <a:ext cx="271565" cy="405923"/>
            <a:chOff x="10182016" y="3597432"/>
            <a:chExt cx="481093" cy="719115"/>
          </a:xfrm>
          <a:solidFill>
            <a:schemeClr val="bg1"/>
          </a:solidFill>
          <a:effectLst/>
        </p:grpSpPr>
        <p:sp>
          <p:nvSpPr>
            <p:cNvPr id="51"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52"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53" name="Freeform 458"/>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sp>
          <p:nvSpPr>
            <p:cNvPr id="54"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solidFill>
                <a:cs typeface="+mn-ea"/>
                <a:sym typeface="+mn-lt"/>
              </a:endParaRPr>
            </a:p>
          </p:txBody>
        </p:sp>
      </p:grpSp>
      <p:sp>
        <p:nvSpPr>
          <p:cNvPr id="55" name="文本框 54"/>
          <p:cNvSpPr txBox="1"/>
          <p:nvPr/>
        </p:nvSpPr>
        <p:spPr>
          <a:xfrm>
            <a:off x="2204476" y="2903692"/>
            <a:ext cx="1742449" cy="985520"/>
          </a:xfrm>
          <a:prstGeom prst="rect">
            <a:avLst/>
          </a:prstGeom>
          <a:noFill/>
        </p:spPr>
        <p:txBody>
          <a:bodyPr wrap="square" lIns="91440" tIns="45720" rIns="91440" bIns="45720" rtlCol="0">
            <a:spAutoFit/>
          </a:bodyPr>
          <a:lstStyle/>
          <a:p>
            <a:r>
              <a:rPr lang="zh-CN" altLang="en-US" sz="1465" dirty="0">
                <a:solidFill>
                  <a:schemeClr val="tx1">
                    <a:lumMod val="75000"/>
                    <a:lumOff val="25000"/>
                  </a:schemeClr>
                </a:solidFill>
                <a:cs typeface="+mn-ea"/>
                <a:sym typeface="+mn-lt"/>
              </a:rPr>
              <a:t>单击此处添加文本单击此处添加单击此处添加文本单击此处加</a:t>
            </a:r>
          </a:p>
        </p:txBody>
      </p:sp>
      <p:sp>
        <p:nvSpPr>
          <p:cNvPr id="56" name="文本框 55"/>
          <p:cNvSpPr txBox="1"/>
          <p:nvPr/>
        </p:nvSpPr>
        <p:spPr>
          <a:xfrm>
            <a:off x="5498043" y="2903692"/>
            <a:ext cx="1742449" cy="1001395"/>
          </a:xfrm>
          <a:prstGeom prst="rect">
            <a:avLst/>
          </a:prstGeom>
          <a:noFill/>
        </p:spPr>
        <p:txBody>
          <a:bodyPr wrap="square" lIns="91440" tIns="45720" rIns="91440" bIns="45720" rtlCol="0">
            <a:spAutoFit/>
          </a:bodyPr>
          <a:lstStyle/>
          <a:p>
            <a:r>
              <a:rPr lang="zh-CN" altLang="en-US" sz="1465" dirty="0">
                <a:solidFill>
                  <a:schemeClr val="tx1">
                    <a:lumMod val="75000"/>
                    <a:lumOff val="25000"/>
                  </a:schemeClr>
                </a:solidFill>
                <a:cs typeface="+mn-ea"/>
                <a:sym typeface="+mn-lt"/>
              </a:rPr>
              <a:t>单击此处添加文本单击此处添加单击此处添加文本单击此处加</a:t>
            </a:r>
          </a:p>
        </p:txBody>
      </p:sp>
      <p:sp>
        <p:nvSpPr>
          <p:cNvPr id="57" name="文本框 56"/>
          <p:cNvSpPr txBox="1"/>
          <p:nvPr/>
        </p:nvSpPr>
        <p:spPr>
          <a:xfrm>
            <a:off x="8788154" y="2903692"/>
            <a:ext cx="1742449" cy="1001395"/>
          </a:xfrm>
          <a:prstGeom prst="rect">
            <a:avLst/>
          </a:prstGeom>
          <a:noFill/>
        </p:spPr>
        <p:txBody>
          <a:bodyPr wrap="square" lIns="91440" tIns="45720" rIns="91440" bIns="45720" rtlCol="0">
            <a:spAutoFit/>
          </a:bodyPr>
          <a:lstStyle/>
          <a:p>
            <a:r>
              <a:rPr lang="zh-CN" altLang="en-US" sz="1465" dirty="0">
                <a:solidFill>
                  <a:schemeClr val="tx1">
                    <a:lumMod val="75000"/>
                    <a:lumOff val="25000"/>
                  </a:schemeClr>
                </a:solidFill>
                <a:cs typeface="+mn-ea"/>
                <a:sym typeface="+mn-lt"/>
              </a:rPr>
              <a:t>单击此处添加文本单击此处添加单击此处添加文本单击此处加</a:t>
            </a:r>
          </a:p>
        </p:txBody>
      </p:sp>
      <p:cxnSp>
        <p:nvCxnSpPr>
          <p:cNvPr id="58" name="直接连接符 57"/>
          <p:cNvCxnSpPr/>
          <p:nvPr/>
        </p:nvCxnSpPr>
        <p:spPr>
          <a:xfrm>
            <a:off x="1599031" y="4657818"/>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516304" y="4944889"/>
            <a:ext cx="8014047" cy="908050"/>
          </a:xfrm>
          <a:prstGeom prst="rect">
            <a:avLst/>
          </a:prstGeom>
        </p:spPr>
        <p:txBody>
          <a:bodyPr wrap="square" lIns="91440" tIns="45720" rIns="91440" bIns="45720">
            <a:spAutoFit/>
          </a:bodyPr>
          <a:lstStyle/>
          <a:p>
            <a:pPr>
              <a:spcBef>
                <a:spcPts val="750"/>
              </a:spcBef>
              <a:buFont typeface="Arial" panose="020B0604020202020204" pitchFamily="34" charset="0"/>
              <a:buChar char="•"/>
            </a:pPr>
            <a:r>
              <a:rPr lang="zh-CN" altLang="en-US" sz="1335" dirty="0">
                <a:solidFill>
                  <a:schemeClr val="tx1">
                    <a:lumMod val="75000"/>
                    <a:lumOff val="25000"/>
                  </a:schemeClr>
                </a:solidFill>
                <a:cs typeface="+mn-ea"/>
                <a:sym typeface="+mn-lt"/>
              </a:rPr>
              <a:t>单击此处添加段落文本单击此处添加段落文本单击此处添加段落文本单击此处添加段落文本</a:t>
            </a:r>
          </a:p>
          <a:p>
            <a:pPr>
              <a:spcBef>
                <a:spcPts val="750"/>
              </a:spcBef>
              <a:buFont typeface="Arial" panose="020B0604020202020204" pitchFamily="34" charset="0"/>
              <a:buChar char="•"/>
            </a:pPr>
            <a:r>
              <a:rPr lang="zh-CN" altLang="en-US" sz="1335" dirty="0">
                <a:solidFill>
                  <a:schemeClr val="tx1">
                    <a:lumMod val="75000"/>
                    <a:lumOff val="25000"/>
                  </a:schemeClr>
                </a:solidFill>
                <a:cs typeface="+mn-ea"/>
                <a:sym typeface="+mn-lt"/>
              </a:rPr>
              <a:t>单击此处添加段落文本单击此处添加段落文本单击此处添加段落文本单击此处添加段落文本</a:t>
            </a:r>
          </a:p>
          <a:p>
            <a:pPr>
              <a:spcBef>
                <a:spcPts val="750"/>
              </a:spcBef>
              <a:buFont typeface="Arial" panose="020B0604020202020204" pitchFamily="34" charset="0"/>
              <a:buChar char="•"/>
            </a:pPr>
            <a:endParaRPr lang="zh-CN" altLang="en-US" sz="1335" dirty="0">
              <a:solidFill>
                <a:schemeClr val="tx1">
                  <a:lumMod val="75000"/>
                  <a:lumOff val="25000"/>
                </a:schemeClr>
              </a:solidFill>
              <a:cs typeface="+mn-ea"/>
              <a:sym typeface="+mn-lt"/>
            </a:endParaRPr>
          </a:p>
        </p:txBody>
      </p:sp>
      <p:sp>
        <p:nvSpPr>
          <p:cNvPr id="60" name="矩形 5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655881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1+#ppt_w/2"/>
                                          </p:val>
                                        </p:tav>
                                        <p:tav tm="100000">
                                          <p:val>
                                            <p:strVal val="#ppt_x"/>
                                          </p:val>
                                        </p:tav>
                                      </p:tavLst>
                                    </p:anim>
                                    <p:anim calcmode="lin" valueType="num">
                                      <p:cBhvr additive="base">
                                        <p:cTn id="52" dur="500" fill="hold"/>
                                        <p:tgtEl>
                                          <p:spTgt spid="5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500" fill="hold"/>
                                        <p:tgtEl>
                                          <p:spTgt spid="56"/>
                                        </p:tgtEl>
                                        <p:attrNameLst>
                                          <p:attrName>ppt_x</p:attrName>
                                        </p:attrNameLst>
                                      </p:cBhvr>
                                      <p:tavLst>
                                        <p:tav tm="0">
                                          <p:val>
                                            <p:strVal val="1+#ppt_w/2"/>
                                          </p:val>
                                        </p:tav>
                                        <p:tav tm="100000">
                                          <p:val>
                                            <p:strVal val="#ppt_x"/>
                                          </p:val>
                                        </p:tav>
                                      </p:tavLst>
                                    </p:anim>
                                    <p:anim calcmode="lin" valueType="num">
                                      <p:cBhvr additive="base">
                                        <p:cTn id="60" dur="500" fill="hold"/>
                                        <p:tgtEl>
                                          <p:spTgt spid="56"/>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1+#ppt_w/2"/>
                                          </p:val>
                                        </p:tav>
                                        <p:tav tm="100000">
                                          <p:val>
                                            <p:strVal val="#ppt_x"/>
                                          </p:val>
                                        </p:tav>
                                      </p:tavLst>
                                    </p:anim>
                                    <p:anim calcmode="lin" valueType="num">
                                      <p:cBhvr additive="base">
                                        <p:cTn id="6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ipe(left)">
                                      <p:cBhvr>
                                        <p:cTn id="69" dur="500"/>
                                        <p:tgtEl>
                                          <p:spTgt spid="58"/>
                                        </p:tgtEl>
                                      </p:cBhvr>
                                    </p:animEffect>
                                  </p:childTnLst>
                                </p:cTn>
                              </p:par>
                              <p:par>
                                <p:cTn id="70" presetID="2" presetClass="entr" presetSubtype="8"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additive="base">
                                        <p:cTn id="72" dur="500" fill="hold"/>
                                        <p:tgtEl>
                                          <p:spTgt spid="59"/>
                                        </p:tgtEl>
                                        <p:attrNameLst>
                                          <p:attrName>ppt_x</p:attrName>
                                        </p:attrNameLst>
                                      </p:cBhvr>
                                      <p:tavLst>
                                        <p:tav tm="0">
                                          <p:val>
                                            <p:strVal val="0-#ppt_w/2"/>
                                          </p:val>
                                        </p:tav>
                                        <p:tav tm="100000">
                                          <p:val>
                                            <p:strVal val="#ppt_x"/>
                                          </p:val>
                                        </p:tav>
                                      </p:tavLst>
                                    </p:anim>
                                    <p:anim calcmode="lin" valueType="num">
                                      <p:cBhvr additive="base">
                                        <p:cTn id="73"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anim calcmode="lin" valueType="num">
                                      <p:cBhvr>
                                        <p:cTn id="79" dur="750" fill="hold"/>
                                        <p:tgtEl>
                                          <p:spTgt spid="60"/>
                                        </p:tgtEl>
                                        <p:attrNameLst>
                                          <p:attrName>ppt_x</p:attrName>
                                        </p:attrNameLst>
                                      </p:cBhvr>
                                      <p:tavLst>
                                        <p:tav tm="0">
                                          <p:val>
                                            <p:strVal val="#ppt_x"/>
                                          </p:val>
                                        </p:tav>
                                        <p:tav tm="100000">
                                          <p:val>
                                            <p:strVal val="#ppt_x"/>
                                          </p:val>
                                        </p:tav>
                                      </p:tavLst>
                                    </p:anim>
                                    <p:anim calcmode="lin" valueType="num">
                                      <p:cBhvr>
                                        <p:cTn id="80" dur="75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55" grpId="0"/>
      <p:bldP spid="56" grpId="0"/>
      <p:bldP spid="57" grpId="0"/>
      <p:bldP spid="59"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研究思路</a:t>
            </a:r>
            <a:endParaRPr lang="en-US" altLang="zh-CN" sz="2400" dirty="0">
              <a:solidFill>
                <a:schemeClr val="tx1">
                  <a:lumMod val="85000"/>
                  <a:lumOff val="15000"/>
                </a:schemeClr>
              </a:solidFill>
              <a:cs typeface="+mn-ea"/>
              <a:sym typeface="+mn-lt"/>
            </a:endParaRPr>
          </a:p>
        </p:txBody>
      </p:sp>
      <p:grpSp>
        <p:nvGrpSpPr>
          <p:cNvPr id="60" name="组合 59"/>
          <p:cNvGrpSpPr/>
          <p:nvPr/>
        </p:nvGrpSpPr>
        <p:grpSpPr>
          <a:xfrm>
            <a:off x="3667651" y="1414798"/>
            <a:ext cx="2286864" cy="2286036"/>
            <a:chOff x="3545270" y="1455774"/>
            <a:chExt cx="2286566" cy="2286565"/>
          </a:xfrm>
        </p:grpSpPr>
        <p:sp>
          <p:nvSpPr>
            <p:cNvPr id="61" name="圆角矩形 60"/>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grpSp>
          <p:nvGrpSpPr>
            <p:cNvPr id="62" name="Group 8"/>
            <p:cNvGrpSpPr>
              <a:grpSpLocks noChangeAspect="1"/>
            </p:cNvGrpSpPr>
            <p:nvPr/>
          </p:nvGrpSpPr>
          <p:grpSpPr bwMode="auto">
            <a:xfrm>
              <a:off x="4282960" y="2154637"/>
              <a:ext cx="811187" cy="888841"/>
              <a:chOff x="3437" y="2282"/>
              <a:chExt cx="679" cy="744"/>
            </a:xfrm>
            <a:solidFill>
              <a:srgbClr val="FFB850"/>
            </a:solidFill>
          </p:grpSpPr>
          <p:sp>
            <p:nvSpPr>
              <p:cNvPr id="63"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64"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grpSp>
      </p:grpSp>
      <p:grpSp>
        <p:nvGrpSpPr>
          <p:cNvPr id="65" name="组合 64"/>
          <p:cNvGrpSpPr/>
          <p:nvPr/>
        </p:nvGrpSpPr>
        <p:grpSpPr>
          <a:xfrm>
            <a:off x="4418505" y="3843711"/>
            <a:ext cx="1536011" cy="1535453"/>
            <a:chOff x="4296026" y="3885249"/>
            <a:chExt cx="1535810" cy="1535809"/>
          </a:xfrm>
        </p:grpSpPr>
        <p:sp>
          <p:nvSpPr>
            <p:cNvPr id="66" name="圆角矩形 65"/>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grpSp>
          <p:nvGrpSpPr>
            <p:cNvPr id="67" name="Group 13"/>
            <p:cNvGrpSpPr>
              <a:grpSpLocks noChangeAspect="1"/>
            </p:cNvGrpSpPr>
            <p:nvPr/>
          </p:nvGrpSpPr>
          <p:grpSpPr bwMode="auto">
            <a:xfrm>
              <a:off x="4652203" y="4300669"/>
              <a:ext cx="812001" cy="821587"/>
              <a:chOff x="2426" y="2781"/>
              <a:chExt cx="593" cy="600"/>
            </a:xfrm>
            <a:solidFill>
              <a:srgbClr val="01ACBE"/>
            </a:solidFill>
          </p:grpSpPr>
          <p:sp>
            <p:nvSpPr>
              <p:cNvPr id="68"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6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grpSp>
      </p:grpSp>
      <p:grpSp>
        <p:nvGrpSpPr>
          <p:cNvPr id="70" name="组合 69"/>
          <p:cNvGrpSpPr/>
          <p:nvPr/>
        </p:nvGrpSpPr>
        <p:grpSpPr>
          <a:xfrm>
            <a:off x="6106972" y="2165380"/>
            <a:ext cx="1536011" cy="1535453"/>
            <a:chOff x="5984273" y="2206530"/>
            <a:chExt cx="1535810" cy="1535809"/>
          </a:xfrm>
        </p:grpSpPr>
        <p:sp>
          <p:nvSpPr>
            <p:cNvPr id="71" name="圆角矩形 70"/>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grpSp>
          <p:nvGrpSpPr>
            <p:cNvPr id="72" name="Group 18"/>
            <p:cNvGrpSpPr>
              <a:grpSpLocks noChangeAspect="1"/>
            </p:cNvGrpSpPr>
            <p:nvPr/>
          </p:nvGrpSpPr>
          <p:grpSpPr bwMode="auto">
            <a:xfrm>
              <a:off x="6377032" y="2618638"/>
              <a:ext cx="763662" cy="711593"/>
              <a:chOff x="3802" y="2858"/>
              <a:chExt cx="616" cy="574"/>
            </a:xfrm>
            <a:solidFill>
              <a:srgbClr val="E87071"/>
            </a:solidFill>
          </p:grpSpPr>
          <p:sp>
            <p:nvSpPr>
              <p:cNvPr id="73" name="Rectangle 19"/>
              <p:cNvSpPr>
                <a:spLocks noChangeArrowheads="1"/>
              </p:cNvSpPr>
              <p:nvPr/>
            </p:nvSpPr>
            <p:spPr bwMode="auto">
              <a:xfrm>
                <a:off x="3802" y="3205"/>
                <a:ext cx="129" cy="22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74" name="Rectangle 20"/>
              <p:cNvSpPr>
                <a:spLocks noChangeArrowheads="1"/>
              </p:cNvSpPr>
              <p:nvPr/>
            </p:nvSpPr>
            <p:spPr bwMode="auto">
              <a:xfrm>
                <a:off x="3964" y="3174"/>
                <a:ext cx="129" cy="25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75" name="Rectangle 21"/>
              <p:cNvSpPr>
                <a:spLocks noChangeArrowheads="1"/>
              </p:cNvSpPr>
              <p:nvPr/>
            </p:nvSpPr>
            <p:spPr bwMode="auto">
              <a:xfrm>
                <a:off x="4129" y="3131"/>
                <a:ext cx="129" cy="30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76" name="Rectangle 22"/>
              <p:cNvSpPr>
                <a:spLocks noChangeArrowheads="1"/>
              </p:cNvSpPr>
              <p:nvPr/>
            </p:nvSpPr>
            <p:spPr bwMode="auto">
              <a:xfrm>
                <a:off x="4289" y="3078"/>
                <a:ext cx="129" cy="3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7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grpSp>
      </p:grpSp>
      <p:grpSp>
        <p:nvGrpSpPr>
          <p:cNvPr id="78" name="组合 77"/>
          <p:cNvGrpSpPr/>
          <p:nvPr/>
        </p:nvGrpSpPr>
        <p:grpSpPr>
          <a:xfrm>
            <a:off x="6106972" y="3837995"/>
            <a:ext cx="2286864" cy="2286036"/>
            <a:chOff x="5984273" y="3879533"/>
            <a:chExt cx="2286566" cy="2286565"/>
          </a:xfrm>
        </p:grpSpPr>
        <p:sp>
          <p:nvSpPr>
            <p:cNvPr id="79" name="圆角矩形 78"/>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grpSp>
          <p:nvGrpSpPr>
            <p:cNvPr id="80" name="Group 26"/>
            <p:cNvGrpSpPr>
              <a:grpSpLocks noChangeAspect="1"/>
            </p:cNvGrpSpPr>
            <p:nvPr/>
          </p:nvGrpSpPr>
          <p:grpSpPr bwMode="auto">
            <a:xfrm>
              <a:off x="6545025" y="4715399"/>
              <a:ext cx="1195757" cy="592806"/>
              <a:chOff x="5676" y="2597"/>
              <a:chExt cx="1061" cy="526"/>
            </a:xfrm>
            <a:solidFill>
              <a:srgbClr val="00AF92"/>
            </a:solidFill>
          </p:grpSpPr>
          <p:sp>
            <p:nvSpPr>
              <p:cNvPr id="8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8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grpSp>
      </p:grpSp>
      <p:grpSp>
        <p:nvGrpSpPr>
          <p:cNvPr id="96" name="组合 95"/>
          <p:cNvGrpSpPr/>
          <p:nvPr/>
        </p:nvGrpSpPr>
        <p:grpSpPr>
          <a:xfrm>
            <a:off x="5423144" y="3214545"/>
            <a:ext cx="1245472" cy="1245023"/>
            <a:chOff x="5300534" y="3255938"/>
            <a:chExt cx="1245310" cy="1245310"/>
          </a:xfrm>
        </p:grpSpPr>
        <p:sp>
          <p:nvSpPr>
            <p:cNvPr id="97" name="圆角矩形 96"/>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prstClr val="white"/>
                </a:solidFill>
              </a:endParaRPr>
            </a:p>
          </p:txBody>
        </p:sp>
        <p:sp>
          <p:nvSpPr>
            <p:cNvPr id="98"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99" name="圆角矩形 98"/>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prstClr val="white"/>
                </a:solidFill>
              </a:endParaRPr>
            </a:p>
          </p:txBody>
        </p:sp>
      </p:grpSp>
      <p:grpSp>
        <p:nvGrpSpPr>
          <p:cNvPr id="100" name="组合 99"/>
          <p:cNvGrpSpPr/>
          <p:nvPr/>
        </p:nvGrpSpPr>
        <p:grpSpPr>
          <a:xfrm>
            <a:off x="1245024" y="1732559"/>
            <a:ext cx="1817635" cy="1432601"/>
            <a:chOff x="1122957" y="1773610"/>
            <a:chExt cx="1817398" cy="1432933"/>
          </a:xfrm>
        </p:grpSpPr>
        <p:sp>
          <p:nvSpPr>
            <p:cNvPr id="101" name="文本框 43"/>
            <p:cNvSpPr txBox="1"/>
            <p:nvPr/>
          </p:nvSpPr>
          <p:spPr>
            <a:xfrm>
              <a:off x="1122957" y="1773610"/>
              <a:ext cx="1425909" cy="400203"/>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02" name="文本框 23"/>
            <p:cNvSpPr txBox="1"/>
            <p:nvPr/>
          </p:nvSpPr>
          <p:spPr>
            <a:xfrm>
              <a:off x="1122957" y="2153703"/>
              <a:ext cx="1817398" cy="1052840"/>
            </a:xfrm>
            <a:prstGeom prst="rect">
              <a:avLst/>
            </a:prstGeom>
            <a:noFill/>
          </p:spPr>
          <p:txBody>
            <a:bodyPr wrap="square" rtlCol="0">
              <a:spAutoFit/>
            </a:bodyPr>
            <a:lstStyle/>
            <a:p>
              <a:pPr algn="just">
                <a:lnSpc>
                  <a:spcPct val="13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103" name="组合 102"/>
          <p:cNvGrpSpPr/>
          <p:nvPr/>
        </p:nvGrpSpPr>
        <p:grpSpPr>
          <a:xfrm>
            <a:off x="1929251" y="3980505"/>
            <a:ext cx="1857279" cy="1423855"/>
            <a:chOff x="1807096" y="4022077"/>
            <a:chExt cx="1857036" cy="1424186"/>
          </a:xfrm>
        </p:grpSpPr>
        <p:sp>
          <p:nvSpPr>
            <p:cNvPr id="104" name="文本框 46"/>
            <p:cNvSpPr txBox="1"/>
            <p:nvPr/>
          </p:nvSpPr>
          <p:spPr>
            <a:xfrm>
              <a:off x="1807096" y="4022077"/>
              <a:ext cx="1425908" cy="400203"/>
            </a:xfrm>
            <a:prstGeom prst="rect">
              <a:avLst/>
            </a:prstGeom>
            <a:noFill/>
          </p:spPr>
          <p:txBody>
            <a:bodyPr wrap="square" rtlCol="0">
              <a:spAutoFit/>
            </a:bodyPr>
            <a:lstStyle/>
            <a:p>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105" name="文本框 23"/>
            <p:cNvSpPr txBox="1"/>
            <p:nvPr/>
          </p:nvSpPr>
          <p:spPr>
            <a:xfrm>
              <a:off x="1846733" y="4393422"/>
              <a:ext cx="1817399" cy="1052841"/>
            </a:xfrm>
            <a:prstGeom prst="rect">
              <a:avLst/>
            </a:prstGeom>
            <a:noFill/>
          </p:spPr>
          <p:txBody>
            <a:bodyPr wrap="square" rtlCol="0">
              <a:spAutoFit/>
            </a:bodyPr>
            <a:lstStyle/>
            <a:p>
              <a:pPr algn="just">
                <a:lnSpc>
                  <a:spcPct val="13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106" name="组合 105"/>
          <p:cNvGrpSpPr/>
          <p:nvPr/>
        </p:nvGrpSpPr>
        <p:grpSpPr>
          <a:xfrm>
            <a:off x="7807956" y="2350585"/>
            <a:ext cx="2803025" cy="1229901"/>
            <a:chOff x="7685034" y="2391778"/>
            <a:chExt cx="2802660" cy="1230187"/>
          </a:xfrm>
        </p:grpSpPr>
        <p:sp>
          <p:nvSpPr>
            <p:cNvPr id="107" name="文本框 40"/>
            <p:cNvSpPr txBox="1"/>
            <p:nvPr/>
          </p:nvSpPr>
          <p:spPr>
            <a:xfrm>
              <a:off x="7685034" y="2391778"/>
              <a:ext cx="1425909" cy="400203"/>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108" name="文本框 23"/>
            <p:cNvSpPr txBox="1"/>
            <p:nvPr/>
          </p:nvSpPr>
          <p:spPr>
            <a:xfrm>
              <a:off x="7734192" y="2809246"/>
              <a:ext cx="2753502" cy="812719"/>
            </a:xfrm>
            <a:prstGeom prst="rect">
              <a:avLst/>
            </a:prstGeom>
            <a:noFill/>
          </p:spPr>
          <p:txBody>
            <a:bodyPr wrap="square" rtlCol="0">
              <a:spAutoFit/>
            </a:bodyPr>
            <a:lstStyle/>
            <a:p>
              <a:pPr algn="just">
                <a:lnSpc>
                  <a:spcPct val="13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109" name="组合 108"/>
          <p:cNvGrpSpPr/>
          <p:nvPr/>
        </p:nvGrpSpPr>
        <p:grpSpPr>
          <a:xfrm>
            <a:off x="8623972" y="4414247"/>
            <a:ext cx="2796401" cy="1226466"/>
            <a:chOff x="8500943" y="4455922"/>
            <a:chExt cx="2796037" cy="1226751"/>
          </a:xfrm>
        </p:grpSpPr>
        <p:sp>
          <p:nvSpPr>
            <p:cNvPr id="110" name="文本框 49"/>
            <p:cNvSpPr txBox="1"/>
            <p:nvPr/>
          </p:nvSpPr>
          <p:spPr>
            <a:xfrm>
              <a:off x="8500943" y="4455922"/>
              <a:ext cx="1425909" cy="400203"/>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111" name="文本框 23"/>
            <p:cNvSpPr txBox="1"/>
            <p:nvPr/>
          </p:nvSpPr>
          <p:spPr>
            <a:xfrm>
              <a:off x="8543477" y="4869954"/>
              <a:ext cx="2753503" cy="812719"/>
            </a:xfrm>
            <a:prstGeom prst="rect">
              <a:avLst/>
            </a:prstGeom>
            <a:noFill/>
          </p:spPr>
          <p:txBody>
            <a:bodyPr wrap="square" rtlCol="0">
              <a:spAutoFit/>
            </a:bodyPr>
            <a:lstStyle/>
            <a:p>
              <a:pPr algn="just">
                <a:lnSpc>
                  <a:spcPct val="13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
        <p:nvSpPr>
          <p:cNvPr id="112" name="矩形 11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462153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100" fill="hold"/>
                                        <p:tgtEl>
                                          <p:spTgt spid="96"/>
                                        </p:tgtEl>
                                        <p:attrNameLst>
                                          <p:attrName>ppt_w</p:attrName>
                                        </p:attrNameLst>
                                      </p:cBhvr>
                                      <p:tavLst>
                                        <p:tav tm="0">
                                          <p:val>
                                            <p:fltVal val="0"/>
                                          </p:val>
                                        </p:tav>
                                        <p:tav tm="100000">
                                          <p:val>
                                            <p:strVal val="#ppt_w"/>
                                          </p:val>
                                        </p:tav>
                                      </p:tavLst>
                                    </p:anim>
                                    <p:anim calcmode="lin" valueType="num">
                                      <p:cBhvr>
                                        <p:cTn id="8" dur="100" fill="hold"/>
                                        <p:tgtEl>
                                          <p:spTgt spid="96"/>
                                        </p:tgtEl>
                                        <p:attrNameLst>
                                          <p:attrName>ppt_h</p:attrName>
                                        </p:attrNameLst>
                                      </p:cBhvr>
                                      <p:tavLst>
                                        <p:tav tm="0">
                                          <p:val>
                                            <p:fltVal val="0"/>
                                          </p:val>
                                        </p:tav>
                                        <p:tav tm="100000">
                                          <p:val>
                                            <p:strVal val="#ppt_h"/>
                                          </p:val>
                                        </p:tav>
                                      </p:tavLst>
                                    </p:anim>
                                    <p:animEffect transition="in" filter="fade">
                                      <p:cBhvr>
                                        <p:cTn id="9" dur="100"/>
                                        <p:tgtEl>
                                          <p:spTgt spid="96"/>
                                        </p:tgtEl>
                                      </p:cBhvr>
                                    </p:animEffect>
                                  </p:childTnLst>
                                </p:cTn>
                              </p:par>
                              <p:par>
                                <p:cTn id="10" presetID="6" presetClass="emph" presetSubtype="0" fill="hold" nodeType="withEffect">
                                  <p:stCondLst>
                                    <p:cond delay="100"/>
                                  </p:stCondLst>
                                  <p:childTnLst>
                                    <p:animScale>
                                      <p:cBhvr>
                                        <p:cTn id="11" dur="100" fill="hold"/>
                                        <p:tgtEl>
                                          <p:spTgt spid="96"/>
                                        </p:tgtEl>
                                      </p:cBhvr>
                                      <p:by x="110000" y="110000"/>
                                    </p:animScale>
                                  </p:childTnLst>
                                </p:cTn>
                              </p:par>
                              <p:par>
                                <p:cTn id="12" presetID="6" presetClass="emph" presetSubtype="0" fill="hold" nodeType="withEffect">
                                  <p:stCondLst>
                                    <p:cond delay="200"/>
                                  </p:stCondLst>
                                  <p:childTnLst>
                                    <p:animScale>
                                      <p:cBhvr>
                                        <p:cTn id="13" dur="200" fill="hold"/>
                                        <p:tgtEl>
                                          <p:spTgt spid="96"/>
                                        </p:tgtEl>
                                      </p:cBhvr>
                                      <p:by x="90000" y="90000"/>
                                    </p:animScale>
                                  </p:childTnLst>
                                </p:cTn>
                              </p:par>
                              <p:par>
                                <p:cTn id="14" presetID="6" presetClass="emph" presetSubtype="0" fill="hold" nodeType="withEffect">
                                  <p:stCondLst>
                                    <p:cond delay="400"/>
                                  </p:stCondLst>
                                  <p:childTnLst>
                                    <p:animScale>
                                      <p:cBhvr>
                                        <p:cTn id="15" dur="100" fill="hold"/>
                                        <p:tgtEl>
                                          <p:spTgt spid="96"/>
                                        </p:tgtEl>
                                      </p:cBhvr>
                                      <p:by x="105000" y="105000"/>
                                    </p:animScale>
                                  </p:childTnLst>
                                </p:cTn>
                              </p:par>
                              <p:par>
                                <p:cTn id="16" presetID="6" presetClass="emph" presetSubtype="0" fill="hold" nodeType="withEffect">
                                  <p:stCondLst>
                                    <p:cond delay="500"/>
                                  </p:stCondLst>
                                  <p:childTnLst>
                                    <p:animScale>
                                      <p:cBhvr>
                                        <p:cTn id="17" dur="200" fill="hold"/>
                                        <p:tgtEl>
                                          <p:spTgt spid="96"/>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0-#ppt_w/2"/>
                                          </p:val>
                                        </p:tav>
                                        <p:tav tm="100000">
                                          <p:val>
                                            <p:strVal val="#ppt_x"/>
                                          </p:val>
                                        </p:tav>
                                      </p:tavLst>
                                    </p:anim>
                                    <p:anim calcmode="lin" valueType="num">
                                      <p:cBhvr additive="base">
                                        <p:cTn id="27" dur="500" fill="hold"/>
                                        <p:tgtEl>
                                          <p:spTgt spid="70"/>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1+#ppt_w/2"/>
                                          </p:val>
                                        </p:tav>
                                        <p:tav tm="100000">
                                          <p:val>
                                            <p:strVal val="#ppt_x"/>
                                          </p:val>
                                        </p:tav>
                                      </p:tavLst>
                                    </p:anim>
                                    <p:anim calcmode="lin" valueType="num">
                                      <p:cBhvr additive="base">
                                        <p:cTn id="32" dur="500" fill="hold"/>
                                        <p:tgtEl>
                                          <p:spTgt spid="65"/>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ppt_x"/>
                                          </p:val>
                                        </p:tav>
                                        <p:tav tm="100000">
                                          <p:val>
                                            <p:strVal val="#ppt_x"/>
                                          </p:val>
                                        </p:tav>
                                      </p:tavLst>
                                    </p:anim>
                                    <p:anim calcmode="lin" valueType="num">
                                      <p:cBhvr additive="base">
                                        <p:cTn id="37" dur="500" fill="hold"/>
                                        <p:tgtEl>
                                          <p:spTgt spid="78"/>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cBhvr additive="base">
                                        <p:cTn id="41" dur="500" fill="hold"/>
                                        <p:tgtEl>
                                          <p:spTgt spid="100"/>
                                        </p:tgtEl>
                                        <p:attrNameLst>
                                          <p:attrName>ppt_x</p:attrName>
                                        </p:attrNameLst>
                                      </p:cBhvr>
                                      <p:tavLst>
                                        <p:tav tm="0">
                                          <p:val>
                                            <p:strVal val="0-#ppt_w/2"/>
                                          </p:val>
                                        </p:tav>
                                        <p:tav tm="100000">
                                          <p:val>
                                            <p:strVal val="#ppt_x"/>
                                          </p:val>
                                        </p:tav>
                                      </p:tavLst>
                                    </p:anim>
                                    <p:anim calcmode="lin" valueType="num">
                                      <p:cBhvr additive="base">
                                        <p:cTn id="42" dur="500" fill="hold"/>
                                        <p:tgtEl>
                                          <p:spTgt spid="100"/>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additive="base">
                                        <p:cTn id="46" dur="500" fill="hold"/>
                                        <p:tgtEl>
                                          <p:spTgt spid="106"/>
                                        </p:tgtEl>
                                        <p:attrNameLst>
                                          <p:attrName>ppt_x</p:attrName>
                                        </p:attrNameLst>
                                      </p:cBhvr>
                                      <p:tavLst>
                                        <p:tav tm="0">
                                          <p:val>
                                            <p:strVal val="1+#ppt_w/2"/>
                                          </p:val>
                                        </p:tav>
                                        <p:tav tm="100000">
                                          <p:val>
                                            <p:strVal val="#ppt_x"/>
                                          </p:val>
                                        </p:tav>
                                      </p:tavLst>
                                    </p:anim>
                                    <p:anim calcmode="lin" valueType="num">
                                      <p:cBhvr additive="base">
                                        <p:cTn id="47" dur="500" fill="hold"/>
                                        <p:tgtEl>
                                          <p:spTgt spid="106"/>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103"/>
                                        </p:tgtEl>
                                        <p:attrNameLst>
                                          <p:attrName>style.visibility</p:attrName>
                                        </p:attrNameLst>
                                      </p:cBhvr>
                                      <p:to>
                                        <p:strVal val="visible"/>
                                      </p:to>
                                    </p:set>
                                    <p:anim calcmode="lin" valueType="num">
                                      <p:cBhvr additive="base">
                                        <p:cTn id="51" dur="500" fill="hold"/>
                                        <p:tgtEl>
                                          <p:spTgt spid="103"/>
                                        </p:tgtEl>
                                        <p:attrNameLst>
                                          <p:attrName>ppt_x</p:attrName>
                                        </p:attrNameLst>
                                      </p:cBhvr>
                                      <p:tavLst>
                                        <p:tav tm="0">
                                          <p:val>
                                            <p:strVal val="0-#ppt_w/2"/>
                                          </p:val>
                                        </p:tav>
                                        <p:tav tm="100000">
                                          <p:val>
                                            <p:strVal val="#ppt_x"/>
                                          </p:val>
                                        </p:tav>
                                      </p:tavLst>
                                    </p:anim>
                                    <p:anim calcmode="lin" valueType="num">
                                      <p:cBhvr additive="base">
                                        <p:cTn id="52" dur="500" fill="hold"/>
                                        <p:tgtEl>
                                          <p:spTgt spid="103"/>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109"/>
                                        </p:tgtEl>
                                        <p:attrNameLst>
                                          <p:attrName>style.visibility</p:attrName>
                                        </p:attrNameLst>
                                      </p:cBhvr>
                                      <p:to>
                                        <p:strVal val="visible"/>
                                      </p:to>
                                    </p:set>
                                    <p:anim calcmode="lin" valueType="num">
                                      <p:cBhvr additive="base">
                                        <p:cTn id="56" dur="500" fill="hold"/>
                                        <p:tgtEl>
                                          <p:spTgt spid="109"/>
                                        </p:tgtEl>
                                        <p:attrNameLst>
                                          <p:attrName>ppt_x</p:attrName>
                                        </p:attrNameLst>
                                      </p:cBhvr>
                                      <p:tavLst>
                                        <p:tav tm="0">
                                          <p:val>
                                            <p:strVal val="1+#ppt_w/2"/>
                                          </p:val>
                                        </p:tav>
                                        <p:tav tm="100000">
                                          <p:val>
                                            <p:strVal val="#ppt_x"/>
                                          </p:val>
                                        </p:tav>
                                      </p:tavLst>
                                    </p:anim>
                                    <p:anim calcmode="lin" valueType="num">
                                      <p:cBhvr additive="base">
                                        <p:cTn id="5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750"/>
                                        <p:tgtEl>
                                          <p:spTgt spid="112"/>
                                        </p:tgtEl>
                                      </p:cBhvr>
                                    </p:animEffect>
                                    <p:anim calcmode="lin" valueType="num">
                                      <p:cBhvr>
                                        <p:cTn id="63" dur="750" fill="hold"/>
                                        <p:tgtEl>
                                          <p:spTgt spid="112"/>
                                        </p:tgtEl>
                                        <p:attrNameLst>
                                          <p:attrName>ppt_x</p:attrName>
                                        </p:attrNameLst>
                                      </p:cBhvr>
                                      <p:tavLst>
                                        <p:tav tm="0">
                                          <p:val>
                                            <p:strVal val="#ppt_x"/>
                                          </p:val>
                                        </p:tav>
                                        <p:tav tm="100000">
                                          <p:val>
                                            <p:strVal val="#ppt_x"/>
                                          </p:val>
                                        </p:tav>
                                      </p:tavLst>
                                    </p:anim>
                                    <p:anim calcmode="lin" valueType="num">
                                      <p:cBhvr>
                                        <p:cTn id="64" dur="75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研究思路</a:t>
            </a:r>
            <a:endParaRPr lang="en-US" altLang="zh-CN" sz="2400" dirty="0">
              <a:solidFill>
                <a:schemeClr val="tx1">
                  <a:lumMod val="85000"/>
                  <a:lumOff val="15000"/>
                </a:schemeClr>
              </a:solidFill>
              <a:cs typeface="+mn-ea"/>
              <a:sym typeface="+mn-lt"/>
            </a:endParaRPr>
          </a:p>
        </p:txBody>
      </p:sp>
      <p:grpSp>
        <p:nvGrpSpPr>
          <p:cNvPr id="4" name="组合 3"/>
          <p:cNvGrpSpPr/>
          <p:nvPr/>
        </p:nvGrpSpPr>
        <p:grpSpPr>
          <a:xfrm>
            <a:off x="3017290" y="3392090"/>
            <a:ext cx="5512084" cy="2547657"/>
            <a:chOff x="3220489" y="3221909"/>
            <a:chExt cx="5512084" cy="2547657"/>
          </a:xfrm>
        </p:grpSpPr>
        <p:grpSp>
          <p:nvGrpSpPr>
            <p:cNvPr id="5" name="组合 4"/>
            <p:cNvGrpSpPr/>
            <p:nvPr/>
          </p:nvGrpSpPr>
          <p:grpSpPr>
            <a:xfrm rot="2700000">
              <a:off x="5540783" y="901615"/>
              <a:ext cx="871495" cy="5512084"/>
              <a:chOff x="6614659" y="807814"/>
              <a:chExt cx="990827" cy="5217005"/>
            </a:xfrm>
            <a:effectLst>
              <a:outerShdw blurRad="317500" dist="63500" dir="2700000" algn="tl" rotWithShape="0">
                <a:prstClr val="black">
                  <a:alpha val="40000"/>
                </a:prstClr>
              </a:outerShdw>
            </a:effectLst>
          </p:grpSpPr>
          <p:grpSp>
            <p:nvGrpSpPr>
              <p:cNvPr id="7" name="组合 6"/>
              <p:cNvGrpSpPr/>
              <p:nvPr/>
            </p:nvGrpSpPr>
            <p:grpSpPr>
              <a:xfrm>
                <a:off x="6633507" y="845838"/>
                <a:ext cx="969736" cy="5178981"/>
                <a:chOff x="6633507" y="845838"/>
                <a:chExt cx="969736" cy="5178981"/>
              </a:xfrm>
            </p:grpSpPr>
            <p:sp>
              <p:nvSpPr>
                <p:cNvPr id="15" name="任意多边形 14"/>
                <p:cNvSpPr/>
                <p:nvPr/>
              </p:nvSpPr>
              <p:spPr>
                <a:xfrm>
                  <a:off x="6635749" y="4732736"/>
                  <a:ext cx="957632" cy="1267998"/>
                </a:xfrm>
                <a:custGeom>
                  <a:avLst/>
                  <a:gdLst>
                    <a:gd name="connsiteX0" fmla="*/ 0 w 969736"/>
                    <a:gd name="connsiteY0" fmla="*/ 0 h 1267998"/>
                    <a:gd name="connsiteX1" fmla="*/ 969736 w 969736"/>
                    <a:gd name="connsiteY1" fmla="*/ 0 h 1267998"/>
                    <a:gd name="connsiteX2" fmla="*/ 969736 w 969736"/>
                    <a:gd name="connsiteY2" fmla="*/ 381000 h 1267998"/>
                    <a:gd name="connsiteX3" fmla="*/ 484868 w 969736"/>
                    <a:gd name="connsiteY3" fmla="*/ 1267998 h 1267998"/>
                    <a:gd name="connsiteX4" fmla="*/ 0 w 969736"/>
                    <a:gd name="connsiteY4" fmla="*/ 381000 h 126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36" h="1267998">
                      <a:moveTo>
                        <a:pt x="0" y="0"/>
                      </a:moveTo>
                      <a:lnTo>
                        <a:pt x="969736" y="0"/>
                      </a:lnTo>
                      <a:lnTo>
                        <a:pt x="969736" y="381000"/>
                      </a:lnTo>
                      <a:lnTo>
                        <a:pt x="484868" y="1267998"/>
                      </a:lnTo>
                      <a:lnTo>
                        <a:pt x="0" y="381000"/>
                      </a:lnTo>
                      <a:close/>
                    </a:path>
                  </a:pathLst>
                </a:custGeom>
                <a:gradFill>
                  <a:gsLst>
                    <a:gs pos="32000">
                      <a:srgbClr val="ECDCC2"/>
                    </a:gs>
                    <a:gs pos="65000">
                      <a:srgbClr val="C39549"/>
                    </a:gs>
                    <a:gs pos="0">
                      <a:srgbClr val="E9D1A9"/>
                    </a:gs>
                    <a:gs pos="100000">
                      <a:srgbClr val="815C2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6" name="任意多边形 15"/>
                <p:cNvSpPr/>
                <p:nvPr/>
              </p:nvSpPr>
              <p:spPr>
                <a:xfrm rot="5400000">
                  <a:off x="4666969" y="2912659"/>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7" name="任意多边形 16"/>
                <p:cNvSpPr/>
                <p:nvPr/>
              </p:nvSpPr>
              <p:spPr>
                <a:xfrm rot="5400000">
                  <a:off x="4969556" y="2962956"/>
                  <a:ext cx="4302125" cy="262164"/>
                </a:xfrm>
                <a:custGeom>
                  <a:avLst/>
                  <a:gdLst>
                    <a:gd name="connsiteX0" fmla="*/ 0 w 4302125"/>
                    <a:gd name="connsiteY0" fmla="*/ 262164 h 262164"/>
                    <a:gd name="connsiteX1" fmla="*/ 0 w 4302125"/>
                    <a:gd name="connsiteY1" fmla="*/ 0 h 262164"/>
                    <a:gd name="connsiteX2" fmla="*/ 4171043 w 4302125"/>
                    <a:gd name="connsiteY2" fmla="*/ 0 h 262164"/>
                    <a:gd name="connsiteX3" fmla="*/ 4302125 w 4302125"/>
                    <a:gd name="connsiteY3" fmla="*/ 131082 h 262164"/>
                    <a:gd name="connsiteX4" fmla="*/ 4171043 w 4302125"/>
                    <a:gd name="connsiteY4" fmla="*/ 262164 h 262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262164">
                      <a:moveTo>
                        <a:pt x="0" y="262164"/>
                      </a:moveTo>
                      <a:lnTo>
                        <a:pt x="0" y="0"/>
                      </a:lnTo>
                      <a:lnTo>
                        <a:pt x="4171043" y="0"/>
                      </a:lnTo>
                      <a:cubicBezTo>
                        <a:pt x="4243438" y="0"/>
                        <a:pt x="4302125" y="58687"/>
                        <a:pt x="4302125" y="131082"/>
                      </a:cubicBezTo>
                      <a:cubicBezTo>
                        <a:pt x="4302125" y="203477"/>
                        <a:pt x="4243438" y="262164"/>
                        <a:pt x="4171043" y="26216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8" name="任意多边形 17"/>
                <p:cNvSpPr/>
                <p:nvPr/>
              </p:nvSpPr>
              <p:spPr>
                <a:xfrm rot="5400000">
                  <a:off x="5272142" y="2921630"/>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9" name="任意多边形 18"/>
                <p:cNvSpPr>
                  <a:spLocks/>
                </p:cNvSpPr>
                <p:nvPr/>
              </p:nvSpPr>
              <p:spPr bwMode="auto">
                <a:xfrm>
                  <a:off x="7023974" y="5814006"/>
                  <a:ext cx="198358" cy="210813"/>
                </a:xfrm>
                <a:custGeom>
                  <a:avLst/>
                  <a:gdLst>
                    <a:gd name="connsiteX0" fmla="*/ 0 w 228236"/>
                    <a:gd name="connsiteY0" fmla="*/ 0 h 139281"/>
                    <a:gd name="connsiteX1" fmla="*/ 228236 w 228236"/>
                    <a:gd name="connsiteY1" fmla="*/ 0 h 139281"/>
                    <a:gd name="connsiteX2" fmla="*/ 224471 w 228236"/>
                    <a:gd name="connsiteY2" fmla="*/ 6279 h 139281"/>
                    <a:gd name="connsiteX3" fmla="*/ 161086 w 228236"/>
                    <a:gd name="connsiteY3" fmla="*/ 111985 h 139281"/>
                    <a:gd name="connsiteX4" fmla="*/ 67150 w 228236"/>
                    <a:gd name="connsiteY4" fmla="*/ 111985 h 139281"/>
                    <a:gd name="connsiteX5" fmla="*/ 3062 w 228236"/>
                    <a:gd name="connsiteY5" fmla="*/ 5106 h 139281"/>
                    <a:gd name="connsiteX0" fmla="*/ 0 w 228236"/>
                    <a:gd name="connsiteY0" fmla="*/ 0 h 157647"/>
                    <a:gd name="connsiteX1" fmla="*/ 228236 w 228236"/>
                    <a:gd name="connsiteY1" fmla="*/ 0 h 157647"/>
                    <a:gd name="connsiteX2" fmla="*/ 224471 w 228236"/>
                    <a:gd name="connsiteY2" fmla="*/ 6279 h 157647"/>
                    <a:gd name="connsiteX3" fmla="*/ 161086 w 228236"/>
                    <a:gd name="connsiteY3" fmla="*/ 111985 h 157647"/>
                    <a:gd name="connsiteX4" fmla="*/ 107678 w 228236"/>
                    <a:gd name="connsiteY4" fmla="*/ 157647 h 157647"/>
                    <a:gd name="connsiteX5" fmla="*/ 67150 w 228236"/>
                    <a:gd name="connsiteY5" fmla="*/ 111985 h 157647"/>
                    <a:gd name="connsiteX6" fmla="*/ 3062 w 228236"/>
                    <a:gd name="connsiteY6" fmla="*/ 5106 h 157647"/>
                    <a:gd name="connsiteX7" fmla="*/ 0 w 228236"/>
                    <a:gd name="connsiteY7" fmla="*/ 0 h 157647"/>
                    <a:gd name="connsiteX0" fmla="*/ 0 w 228236"/>
                    <a:gd name="connsiteY0" fmla="*/ 0 h 160986"/>
                    <a:gd name="connsiteX1" fmla="*/ 228236 w 228236"/>
                    <a:gd name="connsiteY1" fmla="*/ 0 h 160986"/>
                    <a:gd name="connsiteX2" fmla="*/ 224471 w 228236"/>
                    <a:gd name="connsiteY2" fmla="*/ 6279 h 160986"/>
                    <a:gd name="connsiteX3" fmla="*/ 161086 w 228236"/>
                    <a:gd name="connsiteY3" fmla="*/ 111985 h 160986"/>
                    <a:gd name="connsiteX4" fmla="*/ 118638 w 228236"/>
                    <a:gd name="connsiteY4" fmla="*/ 160986 h 160986"/>
                    <a:gd name="connsiteX5" fmla="*/ 67150 w 228236"/>
                    <a:gd name="connsiteY5" fmla="*/ 111985 h 160986"/>
                    <a:gd name="connsiteX6" fmla="*/ 3062 w 228236"/>
                    <a:gd name="connsiteY6" fmla="*/ 5106 h 160986"/>
                    <a:gd name="connsiteX7" fmla="*/ 0 w 228236"/>
                    <a:gd name="connsiteY7" fmla="*/ 0 h 160986"/>
                    <a:gd name="connsiteX0" fmla="*/ 0 w 228236"/>
                    <a:gd name="connsiteY0" fmla="*/ 0 h 125271"/>
                    <a:gd name="connsiteX1" fmla="*/ 228236 w 228236"/>
                    <a:gd name="connsiteY1" fmla="*/ 0 h 125271"/>
                    <a:gd name="connsiteX2" fmla="*/ 224471 w 228236"/>
                    <a:gd name="connsiteY2" fmla="*/ 6279 h 125271"/>
                    <a:gd name="connsiteX3" fmla="*/ 161086 w 228236"/>
                    <a:gd name="connsiteY3" fmla="*/ 111985 h 125271"/>
                    <a:gd name="connsiteX4" fmla="*/ 67150 w 228236"/>
                    <a:gd name="connsiteY4" fmla="*/ 111985 h 125271"/>
                    <a:gd name="connsiteX5" fmla="*/ 3062 w 228236"/>
                    <a:gd name="connsiteY5" fmla="*/ 5106 h 125271"/>
                    <a:gd name="connsiteX6" fmla="*/ 0 w 228236"/>
                    <a:gd name="connsiteY6" fmla="*/ 0 h 125271"/>
                    <a:gd name="connsiteX0" fmla="*/ 0 w 228236"/>
                    <a:gd name="connsiteY0" fmla="*/ 0 h 137737"/>
                    <a:gd name="connsiteX1" fmla="*/ 228236 w 228236"/>
                    <a:gd name="connsiteY1" fmla="*/ 0 h 137737"/>
                    <a:gd name="connsiteX2" fmla="*/ 224471 w 228236"/>
                    <a:gd name="connsiteY2" fmla="*/ 6279 h 137737"/>
                    <a:gd name="connsiteX3" fmla="*/ 161086 w 228236"/>
                    <a:gd name="connsiteY3" fmla="*/ 111985 h 137737"/>
                    <a:gd name="connsiteX4" fmla="*/ 67150 w 228236"/>
                    <a:gd name="connsiteY4" fmla="*/ 111985 h 137737"/>
                    <a:gd name="connsiteX5" fmla="*/ 3062 w 228236"/>
                    <a:gd name="connsiteY5" fmla="*/ 5106 h 137737"/>
                    <a:gd name="connsiteX6" fmla="*/ 0 w 228236"/>
                    <a:gd name="connsiteY6" fmla="*/ 0 h 137737"/>
                    <a:gd name="connsiteX0" fmla="*/ 0 w 228236"/>
                    <a:gd name="connsiteY0" fmla="*/ 0 h 147811"/>
                    <a:gd name="connsiteX1" fmla="*/ 228236 w 228236"/>
                    <a:gd name="connsiteY1" fmla="*/ 0 h 147811"/>
                    <a:gd name="connsiteX2" fmla="*/ 224471 w 228236"/>
                    <a:gd name="connsiteY2" fmla="*/ 6279 h 147811"/>
                    <a:gd name="connsiteX3" fmla="*/ 161086 w 228236"/>
                    <a:gd name="connsiteY3" fmla="*/ 111985 h 147811"/>
                    <a:gd name="connsiteX4" fmla="*/ 67150 w 228236"/>
                    <a:gd name="connsiteY4" fmla="*/ 111985 h 147811"/>
                    <a:gd name="connsiteX5" fmla="*/ 3062 w 228236"/>
                    <a:gd name="connsiteY5" fmla="*/ 5106 h 147811"/>
                    <a:gd name="connsiteX6" fmla="*/ 0 w 228236"/>
                    <a:gd name="connsiteY6" fmla="*/ 0 h 14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6" h="147811">
                      <a:moveTo>
                        <a:pt x="0" y="0"/>
                      </a:moveTo>
                      <a:lnTo>
                        <a:pt x="228236" y="0"/>
                      </a:lnTo>
                      <a:lnTo>
                        <a:pt x="224471" y="6279"/>
                      </a:lnTo>
                      <a:lnTo>
                        <a:pt x="161086" y="111985"/>
                      </a:lnTo>
                      <a:cubicBezTo>
                        <a:pt x="121167" y="159656"/>
                        <a:pt x="98967" y="159852"/>
                        <a:pt x="67150" y="111985"/>
                      </a:cubicBezTo>
                      <a:lnTo>
                        <a:pt x="3062" y="5106"/>
                      </a:lnTo>
                      <a:lnTo>
                        <a:pt x="0" y="0"/>
                      </a:lnTo>
                      <a:close/>
                    </a:path>
                  </a:pathLst>
                </a:custGeom>
                <a:gradFill>
                  <a:gsLst>
                    <a:gs pos="44000">
                      <a:schemeClr val="bg1">
                        <a:lumMod val="50000"/>
                      </a:schemeClr>
                    </a:gs>
                    <a:gs pos="15000">
                      <a:schemeClr val="tx1">
                        <a:lumMod val="75000"/>
                        <a:lumOff val="25000"/>
                      </a:schemeClr>
                    </a:gs>
                    <a:gs pos="0">
                      <a:schemeClr val="tx1">
                        <a:lumMod val="95000"/>
                        <a:lumOff val="5000"/>
                      </a:schemeClr>
                    </a:gs>
                    <a:gs pos="100000">
                      <a:schemeClr val="tx1"/>
                    </a:gs>
                  </a:gsLst>
                  <a:lin ang="0" scaled="0"/>
                </a:gradFill>
                <a:ln>
                  <a:noFill/>
                </a:ln>
              </p:spPr>
              <p:txBody>
                <a:bodyPr vert="horz" wrap="square" lIns="91440" tIns="45720" rIns="91440" bIns="45720" numCol="1" anchor="t" anchorCtr="0" compatLnSpc="1">
                  <a:prstTxWarp prst="textNoShape">
                    <a:avLst/>
                  </a:prstTxWarp>
                  <a:noAutofit/>
                </a:bodyPr>
                <a:lstStyle/>
                <a:p>
                  <a:endParaRPr lang="zh-CN" altLang="en-US" sz="1351"/>
                </a:p>
              </p:txBody>
            </p:sp>
            <p:sp>
              <p:nvSpPr>
                <p:cNvPr id="20" name="六边形 19"/>
                <p:cNvSpPr/>
                <p:nvPr/>
              </p:nvSpPr>
              <p:spPr>
                <a:xfrm>
                  <a:off x="6633507" y="845838"/>
                  <a:ext cx="969736" cy="192977"/>
                </a:xfrm>
                <a:prstGeom prst="hexagon">
                  <a:avLst>
                    <a:gd name="adj" fmla="val 151691"/>
                    <a:gd name="vf" fmla="val 115470"/>
                  </a:avLst>
                </a:prstGeom>
                <a:solidFill>
                  <a:srgbClr val="CCB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CCBCA7"/>
                    </a:solidFill>
                  </a:endParaRPr>
                </a:p>
              </p:txBody>
            </p:sp>
            <p:sp>
              <p:nvSpPr>
                <p:cNvPr id="21" name="椭圆 20"/>
                <p:cNvSpPr/>
                <p:nvPr/>
              </p:nvSpPr>
              <p:spPr>
                <a:xfrm>
                  <a:off x="7008896" y="899824"/>
                  <a:ext cx="223444" cy="86299"/>
                </a:xfrm>
                <a:prstGeom prst="ellipse">
                  <a:avLst/>
                </a:prstGeom>
                <a:solidFill>
                  <a:srgbClr val="815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sp>
            <p:nvSpPr>
              <p:cNvPr id="8" name="任意多边形 7"/>
              <p:cNvSpPr/>
              <p:nvPr/>
            </p:nvSpPr>
            <p:spPr>
              <a:xfrm rot="5400000">
                <a:off x="6278879" y="2471647"/>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 name="任意多边形 8"/>
              <p:cNvSpPr/>
              <p:nvPr/>
            </p:nvSpPr>
            <p:spPr>
              <a:xfrm rot="5400000">
                <a:off x="6586855" y="2517459"/>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 name="任意多边形 9"/>
              <p:cNvSpPr/>
              <p:nvPr/>
            </p:nvSpPr>
            <p:spPr>
              <a:xfrm rot="5400000">
                <a:off x="6894829" y="2471648"/>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1" name="任意多边形 10"/>
              <p:cNvSpPr/>
              <p:nvPr/>
            </p:nvSpPr>
            <p:spPr>
              <a:xfrm rot="5400000">
                <a:off x="627887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2" name="任意多边形 11"/>
              <p:cNvSpPr/>
              <p:nvPr/>
            </p:nvSpPr>
            <p:spPr>
              <a:xfrm rot="5400000">
                <a:off x="6586854" y="3584987"/>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A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3" name="任意多边形 12"/>
              <p:cNvSpPr/>
              <p:nvPr/>
            </p:nvSpPr>
            <p:spPr>
              <a:xfrm rot="5400000">
                <a:off x="689482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4" name="任意多边形 13"/>
              <p:cNvSpPr/>
              <p:nvPr/>
            </p:nvSpPr>
            <p:spPr>
              <a:xfrm rot="5400000">
                <a:off x="4411947" y="3010526"/>
                <a:ext cx="4578915" cy="173491"/>
              </a:xfrm>
              <a:custGeom>
                <a:avLst/>
                <a:gdLst>
                  <a:gd name="connsiteX0" fmla="*/ 1892113 w 3784226"/>
                  <a:gd name="connsiteY0" fmla="*/ 0 h 189252"/>
                  <a:gd name="connsiteX1" fmla="*/ 3755547 w 3784226"/>
                  <a:gd name="connsiteY1" fmla="*/ 176081 h 189252"/>
                  <a:gd name="connsiteX2" fmla="*/ 3784226 w 3784226"/>
                  <a:gd name="connsiteY2" fmla="*/ 189252 h 189252"/>
                  <a:gd name="connsiteX3" fmla="*/ 0 w 3784226"/>
                  <a:gd name="connsiteY3" fmla="*/ 189252 h 189252"/>
                  <a:gd name="connsiteX4" fmla="*/ 28679 w 3784226"/>
                  <a:gd name="connsiteY4" fmla="*/ 176081 h 189252"/>
                  <a:gd name="connsiteX5" fmla="*/ 1892113 w 3784226"/>
                  <a:gd name="connsiteY5" fmla="*/ 0 h 1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4226" h="189252">
                    <a:moveTo>
                      <a:pt x="1892113" y="0"/>
                    </a:moveTo>
                    <a:cubicBezTo>
                      <a:pt x="2729802" y="0"/>
                      <a:pt x="3448536" y="72606"/>
                      <a:pt x="3755547" y="176081"/>
                    </a:cubicBezTo>
                    <a:lnTo>
                      <a:pt x="3784226" y="189252"/>
                    </a:lnTo>
                    <a:lnTo>
                      <a:pt x="0" y="189252"/>
                    </a:lnTo>
                    <a:lnTo>
                      <a:pt x="28679" y="176081"/>
                    </a:lnTo>
                    <a:cubicBezTo>
                      <a:pt x="335691" y="72606"/>
                      <a:pt x="1054424" y="0"/>
                      <a:pt x="1892113" y="0"/>
                    </a:cubicBezTo>
                    <a:close/>
                  </a:path>
                </a:pathLst>
              </a:custGeom>
              <a:gradFill>
                <a:gsLst>
                  <a:gs pos="0">
                    <a:schemeClr val="bg1">
                      <a:alpha val="7000"/>
                    </a:schemeClr>
                  </a:gs>
                  <a:gs pos="100000">
                    <a:schemeClr val="bg1">
                      <a:alpha val="6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sp>
          <p:nvSpPr>
            <p:cNvPr id="6" name="椭圆 5"/>
            <p:cNvSpPr/>
            <p:nvPr/>
          </p:nvSpPr>
          <p:spPr>
            <a:xfrm>
              <a:off x="3411326" y="5482865"/>
              <a:ext cx="1399420" cy="286701"/>
            </a:xfrm>
            <a:prstGeom prst="ellipse">
              <a:avLst/>
            </a:prstGeom>
            <a:gradFill flip="none" rotWithShape="1">
              <a:gsLst>
                <a:gs pos="0">
                  <a:schemeClr val="tx1">
                    <a:lumMod val="75000"/>
                    <a:lumOff val="25000"/>
                    <a:alpha val="59000"/>
                  </a:schemeClr>
                </a:gs>
                <a:gs pos="44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sp>
        <p:nvSpPr>
          <p:cNvPr id="22" name="文本框 21"/>
          <p:cNvSpPr txBox="1"/>
          <p:nvPr/>
        </p:nvSpPr>
        <p:spPr>
          <a:xfrm>
            <a:off x="4464849" y="4501552"/>
            <a:ext cx="699711"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sp>
        <p:nvSpPr>
          <p:cNvPr id="23" name="文本框 22"/>
          <p:cNvSpPr txBox="1"/>
          <p:nvPr/>
        </p:nvSpPr>
        <p:spPr>
          <a:xfrm>
            <a:off x="5206089" y="3777919"/>
            <a:ext cx="699711"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sp>
        <p:nvSpPr>
          <p:cNvPr id="24" name="文本框 23"/>
          <p:cNvSpPr txBox="1"/>
          <p:nvPr/>
        </p:nvSpPr>
        <p:spPr>
          <a:xfrm>
            <a:off x="5975118" y="3006928"/>
            <a:ext cx="699711"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25" name="文本框 24"/>
          <p:cNvSpPr txBox="1"/>
          <p:nvPr/>
        </p:nvSpPr>
        <p:spPr>
          <a:xfrm>
            <a:off x="6755609" y="2229316"/>
            <a:ext cx="699711"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sp>
        <p:nvSpPr>
          <p:cNvPr id="26" name="任意多边形 25"/>
          <p:cNvSpPr>
            <a:spLocks/>
          </p:cNvSpPr>
          <p:nvPr/>
        </p:nvSpPr>
        <p:spPr bwMode="auto">
          <a:xfrm rot="10800000">
            <a:off x="3719188" y="1347516"/>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2"/>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prstTxWarp prst="textNoShape">
              <a:avLst/>
            </a:prstTxWarp>
            <a:noAutofit/>
          </a:bodyPr>
          <a:lstStyle/>
          <a:p>
            <a:endParaRPr lang="zh-CN" altLang="en-US" sz="1351"/>
          </a:p>
        </p:txBody>
      </p:sp>
      <p:sp>
        <p:nvSpPr>
          <p:cNvPr id="27" name="任意多边形 26"/>
          <p:cNvSpPr>
            <a:spLocks/>
          </p:cNvSpPr>
          <p:nvPr/>
        </p:nvSpPr>
        <p:spPr bwMode="auto">
          <a:xfrm rot="10800000">
            <a:off x="1969163" y="3005433"/>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1"/>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prstTxWarp prst="textNoShape">
              <a:avLst/>
            </a:prstTxWarp>
            <a:noAutofit/>
          </a:bodyPr>
          <a:lstStyle/>
          <a:p>
            <a:endParaRPr lang="zh-CN" altLang="en-US" sz="1351"/>
          </a:p>
        </p:txBody>
      </p:sp>
      <p:sp>
        <p:nvSpPr>
          <p:cNvPr id="28" name="任意多边形 27"/>
          <p:cNvSpPr>
            <a:spLocks/>
          </p:cNvSpPr>
          <p:nvPr/>
        </p:nvSpPr>
        <p:spPr bwMode="auto">
          <a:xfrm rot="10800000">
            <a:off x="6948471" y="3311322"/>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1"/>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prstTxWarp prst="textNoShape">
              <a:avLst/>
            </a:prstTxWarp>
            <a:noAutofit/>
          </a:bodyPr>
          <a:lstStyle/>
          <a:p>
            <a:endParaRPr lang="zh-CN" altLang="en-US" sz="1351"/>
          </a:p>
        </p:txBody>
      </p:sp>
      <p:sp>
        <p:nvSpPr>
          <p:cNvPr id="29" name="任意多边形 28"/>
          <p:cNvSpPr>
            <a:spLocks/>
          </p:cNvSpPr>
          <p:nvPr/>
        </p:nvSpPr>
        <p:spPr bwMode="auto">
          <a:xfrm rot="10800000">
            <a:off x="5492375" y="4884212"/>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2"/>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prstTxWarp prst="textNoShape">
              <a:avLst/>
            </a:prstTxWarp>
            <a:noAutofit/>
          </a:bodyPr>
          <a:lstStyle/>
          <a:p>
            <a:endParaRPr lang="zh-CN" altLang="en-US" sz="1351"/>
          </a:p>
        </p:txBody>
      </p:sp>
      <p:grpSp>
        <p:nvGrpSpPr>
          <p:cNvPr id="30" name="组合 29"/>
          <p:cNvGrpSpPr/>
          <p:nvPr/>
        </p:nvGrpSpPr>
        <p:grpSpPr>
          <a:xfrm>
            <a:off x="2917768" y="3075055"/>
            <a:ext cx="1565237" cy="839378"/>
            <a:chOff x="7109327" y="3179834"/>
            <a:chExt cx="1565237" cy="839378"/>
          </a:xfrm>
        </p:grpSpPr>
        <p:sp>
          <p:nvSpPr>
            <p:cNvPr id="31" name="文本框 30"/>
            <p:cNvSpPr txBox="1"/>
            <p:nvPr/>
          </p:nvSpPr>
          <p:spPr>
            <a:xfrm>
              <a:off x="7109327" y="3179834"/>
              <a:ext cx="1565237" cy="300210"/>
            </a:xfrm>
            <a:prstGeom prst="rect">
              <a:avLst/>
            </a:prstGeom>
            <a:noFill/>
          </p:spPr>
          <p:txBody>
            <a:bodyPr wrap="square" rtlCol="0">
              <a:spAutoFit/>
            </a:bodyPr>
            <a:lstStyle/>
            <a:p>
              <a:r>
                <a:rPr lang="zh-CN" altLang="en-US" sz="1351"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7115248" y="3465214"/>
              <a:ext cx="1559316"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组合 32"/>
          <p:cNvGrpSpPr/>
          <p:nvPr/>
        </p:nvGrpSpPr>
        <p:grpSpPr>
          <a:xfrm>
            <a:off x="7878798" y="3380945"/>
            <a:ext cx="1565237" cy="839378"/>
            <a:chOff x="7109327" y="3179834"/>
            <a:chExt cx="1565237" cy="839378"/>
          </a:xfrm>
        </p:grpSpPr>
        <p:sp>
          <p:nvSpPr>
            <p:cNvPr id="34" name="文本框 33"/>
            <p:cNvSpPr txBox="1"/>
            <p:nvPr/>
          </p:nvSpPr>
          <p:spPr>
            <a:xfrm>
              <a:off x="7109327" y="3179834"/>
              <a:ext cx="1565237" cy="300210"/>
            </a:xfrm>
            <a:prstGeom prst="rect">
              <a:avLst/>
            </a:prstGeom>
            <a:noFill/>
          </p:spPr>
          <p:txBody>
            <a:bodyPr wrap="square" rtlCol="0">
              <a:spAutoFit/>
            </a:bodyPr>
            <a:lstStyle/>
            <a:p>
              <a:r>
                <a:rPr lang="zh-CN" altLang="en-US" sz="1351"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5" name="文本框 34"/>
            <p:cNvSpPr txBox="1"/>
            <p:nvPr/>
          </p:nvSpPr>
          <p:spPr>
            <a:xfrm>
              <a:off x="7115248" y="3465214"/>
              <a:ext cx="1559316"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6" name="组合 35"/>
          <p:cNvGrpSpPr/>
          <p:nvPr/>
        </p:nvGrpSpPr>
        <p:grpSpPr>
          <a:xfrm>
            <a:off x="6483532" y="4957017"/>
            <a:ext cx="1565237" cy="839378"/>
            <a:chOff x="7109327" y="3179834"/>
            <a:chExt cx="1565237" cy="839378"/>
          </a:xfrm>
        </p:grpSpPr>
        <p:sp>
          <p:nvSpPr>
            <p:cNvPr id="37" name="文本框 36"/>
            <p:cNvSpPr txBox="1"/>
            <p:nvPr/>
          </p:nvSpPr>
          <p:spPr>
            <a:xfrm>
              <a:off x="7109327" y="3179834"/>
              <a:ext cx="1565237" cy="300210"/>
            </a:xfrm>
            <a:prstGeom prst="rect">
              <a:avLst/>
            </a:prstGeom>
            <a:noFill/>
          </p:spPr>
          <p:txBody>
            <a:bodyPr wrap="square" rtlCol="0">
              <a:spAutoFit/>
            </a:bodyPr>
            <a:lstStyle/>
            <a:p>
              <a:r>
                <a:rPr lang="zh-CN" altLang="en-US" sz="1351"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8" name="文本框 37"/>
            <p:cNvSpPr txBox="1"/>
            <p:nvPr/>
          </p:nvSpPr>
          <p:spPr>
            <a:xfrm>
              <a:off x="7115248" y="3465214"/>
              <a:ext cx="1559316"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9" name="组合 38"/>
          <p:cNvGrpSpPr/>
          <p:nvPr/>
        </p:nvGrpSpPr>
        <p:grpSpPr>
          <a:xfrm>
            <a:off x="4734587" y="1401133"/>
            <a:ext cx="1565237" cy="839378"/>
            <a:chOff x="7109327" y="3179834"/>
            <a:chExt cx="1565237" cy="839378"/>
          </a:xfrm>
        </p:grpSpPr>
        <p:sp>
          <p:nvSpPr>
            <p:cNvPr id="40" name="文本框 39"/>
            <p:cNvSpPr txBox="1"/>
            <p:nvPr/>
          </p:nvSpPr>
          <p:spPr>
            <a:xfrm>
              <a:off x="7109327" y="3179834"/>
              <a:ext cx="1565237" cy="300210"/>
            </a:xfrm>
            <a:prstGeom prst="rect">
              <a:avLst/>
            </a:prstGeom>
            <a:noFill/>
          </p:spPr>
          <p:txBody>
            <a:bodyPr wrap="square" rtlCol="0">
              <a:spAutoFit/>
            </a:bodyPr>
            <a:lstStyle/>
            <a:p>
              <a:r>
                <a:rPr lang="zh-CN" altLang="en-US" sz="1351"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1" name="文本框 40"/>
            <p:cNvSpPr txBox="1"/>
            <p:nvPr/>
          </p:nvSpPr>
          <p:spPr>
            <a:xfrm>
              <a:off x="7115248" y="3465214"/>
              <a:ext cx="1559316"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2" name="组合 41"/>
          <p:cNvGrpSpPr/>
          <p:nvPr/>
        </p:nvGrpSpPr>
        <p:grpSpPr>
          <a:xfrm>
            <a:off x="2339805" y="3218913"/>
            <a:ext cx="556113" cy="581617"/>
            <a:chOff x="8390603" y="2118597"/>
            <a:chExt cx="459597" cy="528743"/>
          </a:xfrm>
          <a:solidFill>
            <a:schemeClr val="bg1"/>
          </a:solidFill>
        </p:grpSpPr>
        <p:sp>
          <p:nvSpPr>
            <p:cNvPr id="43" name="Rectangle 121"/>
            <p:cNvSpPr>
              <a:spLocks noChangeArrowheads="1"/>
            </p:cNvSpPr>
            <p:nvPr/>
          </p:nvSpPr>
          <p:spPr bwMode="auto">
            <a:xfrm>
              <a:off x="8432632" y="2578196"/>
              <a:ext cx="51518" cy="691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4" name="Rectangle 122"/>
            <p:cNvSpPr>
              <a:spLocks noChangeArrowheads="1"/>
            </p:cNvSpPr>
            <p:nvPr/>
          </p:nvSpPr>
          <p:spPr bwMode="auto">
            <a:xfrm>
              <a:off x="8524823" y="2506341"/>
              <a:ext cx="50163" cy="1409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5" name="Rectangle 123"/>
            <p:cNvSpPr>
              <a:spLocks noChangeArrowheads="1"/>
            </p:cNvSpPr>
            <p:nvPr/>
          </p:nvSpPr>
          <p:spPr bwMode="auto">
            <a:xfrm>
              <a:off x="8615658" y="2396526"/>
              <a:ext cx="51518" cy="2508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6" name="Rectangle 124"/>
            <p:cNvSpPr>
              <a:spLocks noChangeArrowheads="1"/>
            </p:cNvSpPr>
            <p:nvPr/>
          </p:nvSpPr>
          <p:spPr bwMode="auto">
            <a:xfrm>
              <a:off x="8707847" y="2326028"/>
              <a:ext cx="51518" cy="321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7" name="Rectangle 125"/>
            <p:cNvSpPr>
              <a:spLocks noChangeArrowheads="1"/>
            </p:cNvSpPr>
            <p:nvPr/>
          </p:nvSpPr>
          <p:spPr bwMode="auto">
            <a:xfrm>
              <a:off x="8800037" y="2262308"/>
              <a:ext cx="50163" cy="3850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8" name="Freeform 126"/>
            <p:cNvSpPr>
              <a:spLocks/>
            </p:cNvSpPr>
            <p:nvPr/>
          </p:nvSpPr>
          <p:spPr bwMode="auto">
            <a:xfrm>
              <a:off x="8390603" y="2118597"/>
              <a:ext cx="446039" cy="408079"/>
            </a:xfrm>
            <a:custGeom>
              <a:avLst/>
              <a:gdLst>
                <a:gd name="T0" fmla="*/ 678 w 678"/>
                <a:gd name="T1" fmla="*/ 0 h 618"/>
                <a:gd name="T2" fmla="*/ 597 w 678"/>
                <a:gd name="T3" fmla="*/ 0 h 618"/>
                <a:gd name="T4" fmla="*/ 634 w 678"/>
                <a:gd name="T5" fmla="*/ 37 h 618"/>
                <a:gd name="T6" fmla="*/ 518 w 678"/>
                <a:gd name="T7" fmla="*/ 221 h 618"/>
                <a:gd name="T8" fmla="*/ 434 w 678"/>
                <a:gd name="T9" fmla="*/ 230 h 618"/>
                <a:gd name="T10" fmla="*/ 356 w 678"/>
                <a:gd name="T11" fmla="*/ 389 h 618"/>
                <a:gd name="T12" fmla="*/ 239 w 678"/>
                <a:gd name="T13" fmla="*/ 389 h 618"/>
                <a:gd name="T14" fmla="*/ 190 w 678"/>
                <a:gd name="T15" fmla="*/ 504 h 618"/>
                <a:gd name="T16" fmla="*/ 122 w 678"/>
                <a:gd name="T17" fmla="*/ 486 h 618"/>
                <a:gd name="T18" fmla="*/ 2 w 678"/>
                <a:gd name="T19" fmla="*/ 609 h 618"/>
                <a:gd name="T20" fmla="*/ 2 w 678"/>
                <a:gd name="T21" fmla="*/ 616 h 618"/>
                <a:gd name="T22" fmla="*/ 5 w 678"/>
                <a:gd name="T23" fmla="*/ 618 h 618"/>
                <a:gd name="T24" fmla="*/ 9 w 678"/>
                <a:gd name="T25" fmla="*/ 616 h 618"/>
                <a:gd name="T26" fmla="*/ 126 w 678"/>
                <a:gd name="T27" fmla="*/ 497 h 618"/>
                <a:gd name="T28" fmla="*/ 196 w 678"/>
                <a:gd name="T29" fmla="*/ 516 h 618"/>
                <a:gd name="T30" fmla="*/ 246 w 678"/>
                <a:gd name="T31" fmla="*/ 400 h 618"/>
                <a:gd name="T32" fmla="*/ 363 w 678"/>
                <a:gd name="T33" fmla="*/ 400 h 618"/>
                <a:gd name="T34" fmla="*/ 440 w 678"/>
                <a:gd name="T35" fmla="*/ 240 h 618"/>
                <a:gd name="T36" fmla="*/ 524 w 678"/>
                <a:gd name="T37" fmla="*/ 231 h 618"/>
                <a:gd name="T38" fmla="*/ 641 w 678"/>
                <a:gd name="T39" fmla="*/ 44 h 618"/>
                <a:gd name="T40" fmla="*/ 677 w 678"/>
                <a:gd name="T41" fmla="*/ 81 h 618"/>
                <a:gd name="T42" fmla="*/ 678 w 678"/>
                <a:gd name="T43"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618">
                  <a:moveTo>
                    <a:pt x="678" y="0"/>
                  </a:moveTo>
                  <a:cubicBezTo>
                    <a:pt x="597" y="0"/>
                    <a:pt x="597" y="0"/>
                    <a:pt x="597" y="0"/>
                  </a:cubicBezTo>
                  <a:cubicBezTo>
                    <a:pt x="634" y="37"/>
                    <a:pt x="634" y="37"/>
                    <a:pt x="634" y="37"/>
                  </a:cubicBezTo>
                  <a:cubicBezTo>
                    <a:pt x="518" y="221"/>
                    <a:pt x="518" y="221"/>
                    <a:pt x="518" y="221"/>
                  </a:cubicBezTo>
                  <a:cubicBezTo>
                    <a:pt x="434" y="230"/>
                    <a:pt x="434" y="230"/>
                    <a:pt x="434" y="230"/>
                  </a:cubicBezTo>
                  <a:cubicBezTo>
                    <a:pt x="356" y="389"/>
                    <a:pt x="356" y="389"/>
                    <a:pt x="356" y="389"/>
                  </a:cubicBezTo>
                  <a:cubicBezTo>
                    <a:pt x="239" y="389"/>
                    <a:pt x="239" y="389"/>
                    <a:pt x="239" y="389"/>
                  </a:cubicBezTo>
                  <a:cubicBezTo>
                    <a:pt x="190" y="504"/>
                    <a:pt x="190" y="504"/>
                    <a:pt x="190" y="504"/>
                  </a:cubicBezTo>
                  <a:cubicBezTo>
                    <a:pt x="122" y="486"/>
                    <a:pt x="122" y="486"/>
                    <a:pt x="122" y="486"/>
                  </a:cubicBezTo>
                  <a:cubicBezTo>
                    <a:pt x="2" y="609"/>
                    <a:pt x="2" y="609"/>
                    <a:pt x="2" y="609"/>
                  </a:cubicBezTo>
                  <a:cubicBezTo>
                    <a:pt x="0" y="611"/>
                    <a:pt x="0" y="614"/>
                    <a:pt x="2" y="616"/>
                  </a:cubicBezTo>
                  <a:cubicBezTo>
                    <a:pt x="3" y="617"/>
                    <a:pt x="4" y="618"/>
                    <a:pt x="5" y="618"/>
                  </a:cubicBezTo>
                  <a:cubicBezTo>
                    <a:pt x="7" y="618"/>
                    <a:pt x="8" y="617"/>
                    <a:pt x="9" y="616"/>
                  </a:cubicBezTo>
                  <a:cubicBezTo>
                    <a:pt x="126" y="497"/>
                    <a:pt x="126" y="497"/>
                    <a:pt x="126" y="497"/>
                  </a:cubicBezTo>
                  <a:cubicBezTo>
                    <a:pt x="196" y="516"/>
                    <a:pt x="196" y="516"/>
                    <a:pt x="196" y="516"/>
                  </a:cubicBezTo>
                  <a:cubicBezTo>
                    <a:pt x="246" y="400"/>
                    <a:pt x="246" y="400"/>
                    <a:pt x="246" y="400"/>
                  </a:cubicBezTo>
                  <a:cubicBezTo>
                    <a:pt x="363" y="400"/>
                    <a:pt x="363" y="400"/>
                    <a:pt x="363" y="400"/>
                  </a:cubicBezTo>
                  <a:cubicBezTo>
                    <a:pt x="440" y="240"/>
                    <a:pt x="440" y="240"/>
                    <a:pt x="440" y="240"/>
                  </a:cubicBezTo>
                  <a:cubicBezTo>
                    <a:pt x="524" y="231"/>
                    <a:pt x="524" y="231"/>
                    <a:pt x="524" y="231"/>
                  </a:cubicBezTo>
                  <a:cubicBezTo>
                    <a:pt x="641" y="44"/>
                    <a:pt x="641" y="44"/>
                    <a:pt x="641" y="44"/>
                  </a:cubicBezTo>
                  <a:cubicBezTo>
                    <a:pt x="677" y="81"/>
                    <a:pt x="677" y="81"/>
                    <a:pt x="677" y="81"/>
                  </a:cubicBezTo>
                  <a:lnTo>
                    <a:pt x="67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nvGrpSpPr>
          <p:cNvPr id="49" name="组合 48"/>
          <p:cNvGrpSpPr/>
          <p:nvPr/>
        </p:nvGrpSpPr>
        <p:grpSpPr>
          <a:xfrm>
            <a:off x="4147721" y="1601542"/>
            <a:ext cx="575367" cy="520839"/>
            <a:chOff x="4287420" y="1431360"/>
            <a:chExt cx="575366" cy="520839"/>
          </a:xfrm>
        </p:grpSpPr>
        <p:sp>
          <p:nvSpPr>
            <p:cNvPr id="50" name="Rectangle 131"/>
            <p:cNvSpPr>
              <a:spLocks noChangeArrowheads="1"/>
            </p:cNvSpPr>
            <p:nvPr/>
          </p:nvSpPr>
          <p:spPr bwMode="auto">
            <a:xfrm>
              <a:off x="4485709" y="1431360"/>
              <a:ext cx="41251"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1" name="Rectangle 133"/>
            <p:cNvSpPr>
              <a:spLocks noChangeArrowheads="1"/>
            </p:cNvSpPr>
            <p:nvPr/>
          </p:nvSpPr>
          <p:spPr bwMode="auto">
            <a:xfrm>
              <a:off x="4287420" y="1719266"/>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2" name="Rectangle 134"/>
            <p:cNvSpPr>
              <a:spLocks noChangeArrowheads="1"/>
            </p:cNvSpPr>
            <p:nvPr/>
          </p:nvSpPr>
          <p:spPr bwMode="auto">
            <a:xfrm>
              <a:off x="4287420" y="1767123"/>
              <a:ext cx="41251"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3" name="Rectangle 135"/>
            <p:cNvSpPr>
              <a:spLocks noChangeArrowheads="1"/>
            </p:cNvSpPr>
            <p:nvPr/>
          </p:nvSpPr>
          <p:spPr bwMode="auto">
            <a:xfrm>
              <a:off x="4287420" y="1815149"/>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4" name="Rectangle 136"/>
            <p:cNvSpPr>
              <a:spLocks noChangeArrowheads="1"/>
            </p:cNvSpPr>
            <p:nvPr/>
          </p:nvSpPr>
          <p:spPr bwMode="auto">
            <a:xfrm>
              <a:off x="4287420" y="1862922"/>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5" name="Rectangle 137"/>
            <p:cNvSpPr>
              <a:spLocks noChangeArrowheads="1"/>
            </p:cNvSpPr>
            <p:nvPr/>
          </p:nvSpPr>
          <p:spPr bwMode="auto">
            <a:xfrm>
              <a:off x="4287420" y="1910948"/>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6" name="Rectangle 138"/>
            <p:cNvSpPr>
              <a:spLocks noChangeArrowheads="1"/>
            </p:cNvSpPr>
            <p:nvPr/>
          </p:nvSpPr>
          <p:spPr bwMode="auto">
            <a:xfrm>
              <a:off x="4348914" y="1527243"/>
              <a:ext cx="41166" cy="411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7" name="Rectangle 139"/>
            <p:cNvSpPr>
              <a:spLocks noChangeArrowheads="1"/>
            </p:cNvSpPr>
            <p:nvPr/>
          </p:nvSpPr>
          <p:spPr bwMode="auto">
            <a:xfrm>
              <a:off x="4348914" y="1575270"/>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8" name="Rectangle 140"/>
            <p:cNvSpPr>
              <a:spLocks noChangeArrowheads="1"/>
            </p:cNvSpPr>
            <p:nvPr/>
          </p:nvSpPr>
          <p:spPr bwMode="auto">
            <a:xfrm>
              <a:off x="4348914" y="1623297"/>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59" name="Rectangle 141"/>
            <p:cNvSpPr>
              <a:spLocks noChangeArrowheads="1"/>
            </p:cNvSpPr>
            <p:nvPr/>
          </p:nvSpPr>
          <p:spPr bwMode="auto">
            <a:xfrm>
              <a:off x="4348914" y="1671492"/>
              <a:ext cx="41166" cy="409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0" name="Rectangle 142"/>
            <p:cNvSpPr>
              <a:spLocks noChangeArrowheads="1"/>
            </p:cNvSpPr>
            <p:nvPr/>
          </p:nvSpPr>
          <p:spPr bwMode="auto">
            <a:xfrm>
              <a:off x="4348914" y="171926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1" name="Rectangle 143"/>
            <p:cNvSpPr>
              <a:spLocks noChangeArrowheads="1"/>
            </p:cNvSpPr>
            <p:nvPr/>
          </p:nvSpPr>
          <p:spPr bwMode="auto">
            <a:xfrm>
              <a:off x="4348914"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2" name="Rectangle 144"/>
            <p:cNvSpPr>
              <a:spLocks noChangeArrowheads="1"/>
            </p:cNvSpPr>
            <p:nvPr/>
          </p:nvSpPr>
          <p:spPr bwMode="auto">
            <a:xfrm>
              <a:off x="4348914" y="1815149"/>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3" name="Rectangle 145"/>
            <p:cNvSpPr>
              <a:spLocks noChangeArrowheads="1"/>
            </p:cNvSpPr>
            <p:nvPr/>
          </p:nvSpPr>
          <p:spPr bwMode="auto">
            <a:xfrm>
              <a:off x="4348914" y="1862922"/>
              <a:ext cx="41166"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4" name="Rectangle 146"/>
            <p:cNvSpPr>
              <a:spLocks noChangeArrowheads="1"/>
            </p:cNvSpPr>
            <p:nvPr/>
          </p:nvSpPr>
          <p:spPr bwMode="auto">
            <a:xfrm>
              <a:off x="4348914" y="1910948"/>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5" name="Rectangle 147"/>
            <p:cNvSpPr>
              <a:spLocks noChangeArrowheads="1"/>
            </p:cNvSpPr>
            <p:nvPr/>
          </p:nvSpPr>
          <p:spPr bwMode="auto">
            <a:xfrm>
              <a:off x="4410324" y="1862922"/>
              <a:ext cx="41166"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6" name="Rectangle 148"/>
            <p:cNvSpPr>
              <a:spLocks noChangeArrowheads="1"/>
            </p:cNvSpPr>
            <p:nvPr/>
          </p:nvSpPr>
          <p:spPr bwMode="auto">
            <a:xfrm>
              <a:off x="4410324" y="1910948"/>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7" name="Rectangle 149"/>
            <p:cNvSpPr>
              <a:spLocks noChangeArrowheads="1"/>
            </p:cNvSpPr>
            <p:nvPr/>
          </p:nvSpPr>
          <p:spPr bwMode="auto">
            <a:xfrm>
              <a:off x="4485709" y="1479386"/>
              <a:ext cx="41251" cy="41251"/>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8" name="Rectangle 150"/>
            <p:cNvSpPr>
              <a:spLocks noChangeArrowheads="1"/>
            </p:cNvSpPr>
            <p:nvPr/>
          </p:nvSpPr>
          <p:spPr bwMode="auto">
            <a:xfrm>
              <a:off x="4485709" y="1527243"/>
              <a:ext cx="41251" cy="41166"/>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69" name="Rectangle 151"/>
            <p:cNvSpPr>
              <a:spLocks noChangeArrowheads="1"/>
            </p:cNvSpPr>
            <p:nvPr/>
          </p:nvSpPr>
          <p:spPr bwMode="auto">
            <a:xfrm>
              <a:off x="4485709" y="1575270"/>
              <a:ext cx="41251"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0" name="Rectangle 152"/>
            <p:cNvSpPr>
              <a:spLocks noChangeArrowheads="1"/>
            </p:cNvSpPr>
            <p:nvPr/>
          </p:nvSpPr>
          <p:spPr bwMode="auto">
            <a:xfrm>
              <a:off x="4485709" y="1623297"/>
              <a:ext cx="41251"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1" name="Rectangle 153"/>
            <p:cNvSpPr>
              <a:spLocks noChangeArrowheads="1"/>
            </p:cNvSpPr>
            <p:nvPr/>
          </p:nvSpPr>
          <p:spPr bwMode="auto">
            <a:xfrm>
              <a:off x="4485709" y="1671492"/>
              <a:ext cx="41251" cy="40996"/>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2" name="Rectangle 154"/>
            <p:cNvSpPr>
              <a:spLocks noChangeArrowheads="1"/>
            </p:cNvSpPr>
            <p:nvPr/>
          </p:nvSpPr>
          <p:spPr bwMode="auto">
            <a:xfrm>
              <a:off x="4485709" y="1719266"/>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3" name="Rectangle 155"/>
            <p:cNvSpPr>
              <a:spLocks noChangeArrowheads="1"/>
            </p:cNvSpPr>
            <p:nvPr/>
          </p:nvSpPr>
          <p:spPr bwMode="auto">
            <a:xfrm>
              <a:off x="4485709" y="1767123"/>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4" name="Rectangle 156"/>
            <p:cNvSpPr>
              <a:spLocks noChangeArrowheads="1"/>
            </p:cNvSpPr>
            <p:nvPr/>
          </p:nvSpPr>
          <p:spPr bwMode="auto">
            <a:xfrm>
              <a:off x="4485709" y="1815149"/>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5" name="Rectangle 157"/>
            <p:cNvSpPr>
              <a:spLocks noChangeArrowheads="1"/>
            </p:cNvSpPr>
            <p:nvPr/>
          </p:nvSpPr>
          <p:spPr bwMode="auto">
            <a:xfrm>
              <a:off x="4485709" y="1862922"/>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6" name="Rectangle 158"/>
            <p:cNvSpPr>
              <a:spLocks noChangeArrowheads="1"/>
            </p:cNvSpPr>
            <p:nvPr/>
          </p:nvSpPr>
          <p:spPr bwMode="auto">
            <a:xfrm>
              <a:off x="4485709" y="1910948"/>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7" name="Rectangle 159"/>
            <p:cNvSpPr>
              <a:spLocks noChangeArrowheads="1"/>
            </p:cNvSpPr>
            <p:nvPr/>
          </p:nvSpPr>
          <p:spPr bwMode="auto">
            <a:xfrm>
              <a:off x="4547119" y="1527243"/>
              <a:ext cx="41251" cy="41166"/>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8" name="Rectangle 160"/>
            <p:cNvSpPr>
              <a:spLocks noChangeArrowheads="1"/>
            </p:cNvSpPr>
            <p:nvPr/>
          </p:nvSpPr>
          <p:spPr bwMode="auto">
            <a:xfrm>
              <a:off x="4547119" y="1575270"/>
              <a:ext cx="41251"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79" name="Rectangle 161"/>
            <p:cNvSpPr>
              <a:spLocks noChangeArrowheads="1"/>
            </p:cNvSpPr>
            <p:nvPr/>
          </p:nvSpPr>
          <p:spPr bwMode="auto">
            <a:xfrm>
              <a:off x="4547119" y="1623297"/>
              <a:ext cx="41251"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0" name="Rectangle 162"/>
            <p:cNvSpPr>
              <a:spLocks noChangeArrowheads="1"/>
            </p:cNvSpPr>
            <p:nvPr/>
          </p:nvSpPr>
          <p:spPr bwMode="auto">
            <a:xfrm>
              <a:off x="4547119" y="1671492"/>
              <a:ext cx="41251" cy="40996"/>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1" name="Rectangle 163"/>
            <p:cNvSpPr>
              <a:spLocks noChangeArrowheads="1"/>
            </p:cNvSpPr>
            <p:nvPr/>
          </p:nvSpPr>
          <p:spPr bwMode="auto">
            <a:xfrm>
              <a:off x="4547119" y="1719266"/>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2" name="Rectangle 164"/>
            <p:cNvSpPr>
              <a:spLocks noChangeArrowheads="1"/>
            </p:cNvSpPr>
            <p:nvPr/>
          </p:nvSpPr>
          <p:spPr bwMode="auto">
            <a:xfrm>
              <a:off x="4547119" y="1767123"/>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3" name="Rectangle 165"/>
            <p:cNvSpPr>
              <a:spLocks noChangeArrowheads="1"/>
            </p:cNvSpPr>
            <p:nvPr/>
          </p:nvSpPr>
          <p:spPr bwMode="auto">
            <a:xfrm>
              <a:off x="4547119" y="1815149"/>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4" name="Rectangle 166"/>
            <p:cNvSpPr>
              <a:spLocks noChangeArrowheads="1"/>
            </p:cNvSpPr>
            <p:nvPr/>
          </p:nvSpPr>
          <p:spPr bwMode="auto">
            <a:xfrm>
              <a:off x="4547119" y="1862922"/>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5" name="Rectangle 167"/>
            <p:cNvSpPr>
              <a:spLocks noChangeArrowheads="1"/>
            </p:cNvSpPr>
            <p:nvPr/>
          </p:nvSpPr>
          <p:spPr bwMode="auto">
            <a:xfrm>
              <a:off x="4547119" y="1910948"/>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6" name="Rectangle 168"/>
            <p:cNvSpPr>
              <a:spLocks noChangeArrowheads="1"/>
            </p:cNvSpPr>
            <p:nvPr/>
          </p:nvSpPr>
          <p:spPr bwMode="auto">
            <a:xfrm>
              <a:off x="4608613" y="1671492"/>
              <a:ext cx="41166" cy="40996"/>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7" name="Rectangle 169"/>
            <p:cNvSpPr>
              <a:spLocks noChangeArrowheads="1"/>
            </p:cNvSpPr>
            <p:nvPr/>
          </p:nvSpPr>
          <p:spPr bwMode="auto">
            <a:xfrm>
              <a:off x="4608613" y="1719266"/>
              <a:ext cx="41166" cy="41251"/>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8" name="Rectangle 170"/>
            <p:cNvSpPr>
              <a:spLocks noChangeArrowheads="1"/>
            </p:cNvSpPr>
            <p:nvPr/>
          </p:nvSpPr>
          <p:spPr bwMode="auto">
            <a:xfrm>
              <a:off x="4608613" y="1767123"/>
              <a:ext cx="41166"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89" name="Rectangle 171"/>
            <p:cNvSpPr>
              <a:spLocks noChangeArrowheads="1"/>
            </p:cNvSpPr>
            <p:nvPr/>
          </p:nvSpPr>
          <p:spPr bwMode="auto">
            <a:xfrm>
              <a:off x="4608613" y="1815149"/>
              <a:ext cx="41166" cy="41251"/>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0" name="Rectangle 172"/>
            <p:cNvSpPr>
              <a:spLocks noChangeArrowheads="1"/>
            </p:cNvSpPr>
            <p:nvPr/>
          </p:nvSpPr>
          <p:spPr bwMode="auto">
            <a:xfrm>
              <a:off x="4608613" y="1862922"/>
              <a:ext cx="41166" cy="41420"/>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1" name="Rectangle 173"/>
            <p:cNvSpPr>
              <a:spLocks noChangeArrowheads="1"/>
            </p:cNvSpPr>
            <p:nvPr/>
          </p:nvSpPr>
          <p:spPr bwMode="auto">
            <a:xfrm>
              <a:off x="4608613" y="1910948"/>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2" name="Rectangle 195"/>
            <p:cNvSpPr>
              <a:spLocks noChangeArrowheads="1"/>
            </p:cNvSpPr>
            <p:nvPr/>
          </p:nvSpPr>
          <p:spPr bwMode="auto">
            <a:xfrm>
              <a:off x="4698716" y="1719266"/>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3" name="Rectangle 196"/>
            <p:cNvSpPr>
              <a:spLocks noChangeArrowheads="1"/>
            </p:cNvSpPr>
            <p:nvPr/>
          </p:nvSpPr>
          <p:spPr bwMode="auto">
            <a:xfrm>
              <a:off x="4698716" y="1767123"/>
              <a:ext cx="41251"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4" name="Rectangle 197"/>
            <p:cNvSpPr>
              <a:spLocks noChangeArrowheads="1"/>
            </p:cNvSpPr>
            <p:nvPr/>
          </p:nvSpPr>
          <p:spPr bwMode="auto">
            <a:xfrm>
              <a:off x="4698716" y="1815149"/>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5" name="Rectangle 198"/>
            <p:cNvSpPr>
              <a:spLocks noChangeArrowheads="1"/>
            </p:cNvSpPr>
            <p:nvPr/>
          </p:nvSpPr>
          <p:spPr bwMode="auto">
            <a:xfrm>
              <a:off x="4698716" y="1862922"/>
              <a:ext cx="41251"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6" name="Rectangle 199"/>
            <p:cNvSpPr>
              <a:spLocks noChangeArrowheads="1"/>
            </p:cNvSpPr>
            <p:nvPr/>
          </p:nvSpPr>
          <p:spPr bwMode="auto">
            <a:xfrm>
              <a:off x="4698716" y="1910948"/>
              <a:ext cx="41251"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7" name="Rectangle 200"/>
            <p:cNvSpPr>
              <a:spLocks noChangeArrowheads="1"/>
            </p:cNvSpPr>
            <p:nvPr/>
          </p:nvSpPr>
          <p:spPr bwMode="auto">
            <a:xfrm>
              <a:off x="4760210" y="147938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8" name="Rectangle 201"/>
            <p:cNvSpPr>
              <a:spLocks noChangeArrowheads="1"/>
            </p:cNvSpPr>
            <p:nvPr/>
          </p:nvSpPr>
          <p:spPr bwMode="auto">
            <a:xfrm>
              <a:off x="4760210" y="1527243"/>
              <a:ext cx="41166" cy="411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99" name="Rectangle 202"/>
            <p:cNvSpPr>
              <a:spLocks noChangeArrowheads="1"/>
            </p:cNvSpPr>
            <p:nvPr/>
          </p:nvSpPr>
          <p:spPr bwMode="auto">
            <a:xfrm>
              <a:off x="4760210" y="1575270"/>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0" name="Rectangle 203"/>
            <p:cNvSpPr>
              <a:spLocks noChangeArrowheads="1"/>
            </p:cNvSpPr>
            <p:nvPr/>
          </p:nvSpPr>
          <p:spPr bwMode="auto">
            <a:xfrm>
              <a:off x="4760210" y="1623297"/>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1" name="Rectangle 204"/>
            <p:cNvSpPr>
              <a:spLocks noChangeArrowheads="1"/>
            </p:cNvSpPr>
            <p:nvPr/>
          </p:nvSpPr>
          <p:spPr bwMode="auto">
            <a:xfrm>
              <a:off x="4760210" y="1671492"/>
              <a:ext cx="41166" cy="409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2" name="Rectangle 205"/>
            <p:cNvSpPr>
              <a:spLocks noChangeArrowheads="1"/>
            </p:cNvSpPr>
            <p:nvPr/>
          </p:nvSpPr>
          <p:spPr bwMode="auto">
            <a:xfrm>
              <a:off x="4760210" y="171926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3" name="Rectangle 206"/>
            <p:cNvSpPr>
              <a:spLocks noChangeArrowheads="1"/>
            </p:cNvSpPr>
            <p:nvPr/>
          </p:nvSpPr>
          <p:spPr bwMode="auto">
            <a:xfrm>
              <a:off x="4760210"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4" name="Rectangle 207"/>
            <p:cNvSpPr>
              <a:spLocks noChangeArrowheads="1"/>
            </p:cNvSpPr>
            <p:nvPr/>
          </p:nvSpPr>
          <p:spPr bwMode="auto">
            <a:xfrm>
              <a:off x="4760210" y="1815149"/>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5" name="Rectangle 208"/>
            <p:cNvSpPr>
              <a:spLocks noChangeArrowheads="1"/>
            </p:cNvSpPr>
            <p:nvPr/>
          </p:nvSpPr>
          <p:spPr bwMode="auto">
            <a:xfrm>
              <a:off x="4760210" y="1862922"/>
              <a:ext cx="41166"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6" name="Rectangle 209"/>
            <p:cNvSpPr>
              <a:spLocks noChangeArrowheads="1"/>
            </p:cNvSpPr>
            <p:nvPr/>
          </p:nvSpPr>
          <p:spPr bwMode="auto">
            <a:xfrm>
              <a:off x="4760210" y="1910948"/>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7" name="Rectangle 210"/>
            <p:cNvSpPr>
              <a:spLocks noChangeArrowheads="1"/>
            </p:cNvSpPr>
            <p:nvPr/>
          </p:nvSpPr>
          <p:spPr bwMode="auto">
            <a:xfrm>
              <a:off x="4821620"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8" name="Rectangle 211"/>
            <p:cNvSpPr>
              <a:spLocks noChangeArrowheads="1"/>
            </p:cNvSpPr>
            <p:nvPr/>
          </p:nvSpPr>
          <p:spPr bwMode="auto">
            <a:xfrm>
              <a:off x="4821620" y="1815149"/>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09" name="Rectangle 212"/>
            <p:cNvSpPr>
              <a:spLocks noChangeArrowheads="1"/>
            </p:cNvSpPr>
            <p:nvPr/>
          </p:nvSpPr>
          <p:spPr bwMode="auto">
            <a:xfrm>
              <a:off x="4821620" y="1862922"/>
              <a:ext cx="41166" cy="41420"/>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10" name="Rectangle 213"/>
            <p:cNvSpPr>
              <a:spLocks noChangeArrowheads="1"/>
            </p:cNvSpPr>
            <p:nvPr/>
          </p:nvSpPr>
          <p:spPr bwMode="auto">
            <a:xfrm>
              <a:off x="4821620" y="1910948"/>
              <a:ext cx="41166" cy="41251"/>
            </a:xfrm>
            <a:prstGeom prst="rect">
              <a:avLst/>
            </a:pr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grpSp>
      <p:grpSp>
        <p:nvGrpSpPr>
          <p:cNvPr id="111" name="组合 110"/>
          <p:cNvGrpSpPr/>
          <p:nvPr/>
        </p:nvGrpSpPr>
        <p:grpSpPr>
          <a:xfrm>
            <a:off x="7211354" y="3542967"/>
            <a:ext cx="656260" cy="548255"/>
            <a:chOff x="9791613" y="2122840"/>
            <a:chExt cx="656260" cy="548255"/>
          </a:xfrm>
          <a:solidFill>
            <a:schemeClr val="bg1"/>
          </a:solidFill>
        </p:grpSpPr>
        <p:sp>
          <p:nvSpPr>
            <p:cNvPr id="112" name="Freeform 218"/>
            <p:cNvSpPr>
              <a:spLocks/>
            </p:cNvSpPr>
            <p:nvPr/>
          </p:nvSpPr>
          <p:spPr bwMode="auto">
            <a:xfrm>
              <a:off x="10419775" y="2298573"/>
              <a:ext cx="28098" cy="27554"/>
            </a:xfrm>
            <a:custGeom>
              <a:avLst/>
              <a:gdLst>
                <a:gd name="T0" fmla="*/ 238 w 826"/>
                <a:gd name="T1" fmla="*/ 810 h 810"/>
                <a:gd name="T2" fmla="*/ 0 w 826"/>
                <a:gd name="T3" fmla="*/ 555 h 810"/>
                <a:gd name="T4" fmla="*/ 588 w 826"/>
                <a:gd name="T5" fmla="*/ 0 h 810"/>
                <a:gd name="T6" fmla="*/ 826 w 826"/>
                <a:gd name="T7" fmla="*/ 255 h 810"/>
                <a:gd name="T8" fmla="*/ 238 w 826"/>
                <a:gd name="T9" fmla="*/ 810 h 810"/>
              </a:gdLst>
              <a:ahLst/>
              <a:cxnLst>
                <a:cxn ang="0">
                  <a:pos x="T0" y="T1"/>
                </a:cxn>
                <a:cxn ang="0">
                  <a:pos x="T2" y="T3"/>
                </a:cxn>
                <a:cxn ang="0">
                  <a:pos x="T4" y="T5"/>
                </a:cxn>
                <a:cxn ang="0">
                  <a:pos x="T6" y="T7"/>
                </a:cxn>
                <a:cxn ang="0">
                  <a:pos x="T8" y="T9"/>
                </a:cxn>
              </a:cxnLst>
              <a:rect l="0" t="0" r="r" b="b"/>
              <a:pathLst>
                <a:path w="826" h="810">
                  <a:moveTo>
                    <a:pt x="238" y="810"/>
                  </a:moveTo>
                  <a:lnTo>
                    <a:pt x="0" y="555"/>
                  </a:lnTo>
                  <a:lnTo>
                    <a:pt x="588" y="0"/>
                  </a:lnTo>
                  <a:lnTo>
                    <a:pt x="826" y="255"/>
                  </a:lnTo>
                  <a:lnTo>
                    <a:pt x="238" y="8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3" name="Freeform 219"/>
            <p:cNvSpPr>
              <a:spLocks/>
            </p:cNvSpPr>
            <p:nvPr/>
          </p:nvSpPr>
          <p:spPr bwMode="auto">
            <a:xfrm>
              <a:off x="10414706" y="2319868"/>
              <a:ext cx="10511" cy="10443"/>
            </a:xfrm>
            <a:custGeom>
              <a:avLst/>
              <a:gdLst>
                <a:gd name="T0" fmla="*/ 73 w 309"/>
                <a:gd name="T1" fmla="*/ 0 h 307"/>
                <a:gd name="T2" fmla="*/ 0 w 309"/>
                <a:gd name="T3" fmla="*/ 307 h 307"/>
                <a:gd name="T4" fmla="*/ 309 w 309"/>
                <a:gd name="T5" fmla="*/ 255 h 307"/>
                <a:gd name="T6" fmla="*/ 73 w 309"/>
                <a:gd name="T7" fmla="*/ 0 h 307"/>
              </a:gdLst>
              <a:ahLst/>
              <a:cxnLst>
                <a:cxn ang="0">
                  <a:pos x="T0" y="T1"/>
                </a:cxn>
                <a:cxn ang="0">
                  <a:pos x="T2" y="T3"/>
                </a:cxn>
                <a:cxn ang="0">
                  <a:pos x="T4" y="T5"/>
                </a:cxn>
                <a:cxn ang="0">
                  <a:pos x="T6" y="T7"/>
                </a:cxn>
              </a:cxnLst>
              <a:rect l="0" t="0" r="r" b="b"/>
              <a:pathLst>
                <a:path w="309" h="307">
                  <a:moveTo>
                    <a:pt x="73" y="0"/>
                  </a:moveTo>
                  <a:lnTo>
                    <a:pt x="0" y="307"/>
                  </a:lnTo>
                  <a:lnTo>
                    <a:pt x="309" y="255"/>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4" name="Freeform 220"/>
            <p:cNvSpPr>
              <a:spLocks/>
            </p:cNvSpPr>
            <p:nvPr/>
          </p:nvSpPr>
          <p:spPr bwMode="auto">
            <a:xfrm>
              <a:off x="10316261" y="2291191"/>
              <a:ext cx="7722" cy="39120"/>
            </a:xfrm>
            <a:custGeom>
              <a:avLst/>
              <a:gdLst>
                <a:gd name="T0" fmla="*/ 96 w 96"/>
                <a:gd name="T1" fmla="*/ 439 h 487"/>
                <a:gd name="T2" fmla="*/ 48 w 96"/>
                <a:gd name="T3" fmla="*/ 487 h 487"/>
                <a:gd name="T4" fmla="*/ 0 w 96"/>
                <a:gd name="T5" fmla="*/ 439 h 487"/>
                <a:gd name="T6" fmla="*/ 0 w 96"/>
                <a:gd name="T7" fmla="*/ 47 h 487"/>
                <a:gd name="T8" fmla="*/ 48 w 96"/>
                <a:gd name="T9" fmla="*/ 0 h 487"/>
                <a:gd name="T10" fmla="*/ 96 w 96"/>
                <a:gd name="T11" fmla="*/ 47 h 487"/>
                <a:gd name="T12" fmla="*/ 96 w 96"/>
                <a:gd name="T13" fmla="*/ 439 h 487"/>
              </a:gdLst>
              <a:ahLst/>
              <a:cxnLst>
                <a:cxn ang="0">
                  <a:pos x="T0" y="T1"/>
                </a:cxn>
                <a:cxn ang="0">
                  <a:pos x="T2" y="T3"/>
                </a:cxn>
                <a:cxn ang="0">
                  <a:pos x="T4" y="T5"/>
                </a:cxn>
                <a:cxn ang="0">
                  <a:pos x="T6" y="T7"/>
                </a:cxn>
                <a:cxn ang="0">
                  <a:pos x="T8" y="T9"/>
                </a:cxn>
                <a:cxn ang="0">
                  <a:pos x="T10" y="T11"/>
                </a:cxn>
                <a:cxn ang="0">
                  <a:pos x="T12" y="T13"/>
                </a:cxn>
              </a:cxnLst>
              <a:rect l="0" t="0" r="r" b="b"/>
              <a:pathLst>
                <a:path w="96" h="487">
                  <a:moveTo>
                    <a:pt x="96" y="439"/>
                  </a:moveTo>
                  <a:cubicBezTo>
                    <a:pt x="96" y="466"/>
                    <a:pt x="74" y="487"/>
                    <a:pt x="48" y="487"/>
                  </a:cubicBezTo>
                  <a:cubicBezTo>
                    <a:pt x="21" y="487"/>
                    <a:pt x="0" y="466"/>
                    <a:pt x="0" y="439"/>
                  </a:cubicBezTo>
                  <a:cubicBezTo>
                    <a:pt x="0" y="47"/>
                    <a:pt x="0" y="47"/>
                    <a:pt x="0" y="47"/>
                  </a:cubicBezTo>
                  <a:cubicBezTo>
                    <a:pt x="0" y="21"/>
                    <a:pt x="21" y="0"/>
                    <a:pt x="48" y="0"/>
                  </a:cubicBezTo>
                  <a:cubicBezTo>
                    <a:pt x="74" y="0"/>
                    <a:pt x="96" y="21"/>
                    <a:pt x="96" y="47"/>
                  </a:cubicBezTo>
                  <a:lnTo>
                    <a:pt x="96" y="4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5" name="Freeform 221"/>
            <p:cNvSpPr>
              <a:spLocks/>
            </p:cNvSpPr>
            <p:nvPr/>
          </p:nvSpPr>
          <p:spPr bwMode="auto">
            <a:xfrm>
              <a:off x="10304831" y="2315105"/>
              <a:ext cx="7722" cy="15206"/>
            </a:xfrm>
            <a:custGeom>
              <a:avLst/>
              <a:gdLst>
                <a:gd name="T0" fmla="*/ 96 w 96"/>
                <a:gd name="T1" fmla="*/ 141 h 189"/>
                <a:gd name="T2" fmla="*/ 48 w 96"/>
                <a:gd name="T3" fmla="*/ 189 h 189"/>
                <a:gd name="T4" fmla="*/ 0 w 96"/>
                <a:gd name="T5" fmla="*/ 141 h 189"/>
                <a:gd name="T6" fmla="*/ 0 w 96"/>
                <a:gd name="T7" fmla="*/ 48 h 189"/>
                <a:gd name="T8" fmla="*/ 48 w 96"/>
                <a:gd name="T9" fmla="*/ 0 h 189"/>
                <a:gd name="T10" fmla="*/ 96 w 96"/>
                <a:gd name="T11" fmla="*/ 48 h 189"/>
                <a:gd name="T12" fmla="*/ 96 w 96"/>
                <a:gd name="T13" fmla="*/ 141 h 189"/>
              </a:gdLst>
              <a:ahLst/>
              <a:cxnLst>
                <a:cxn ang="0">
                  <a:pos x="T0" y="T1"/>
                </a:cxn>
                <a:cxn ang="0">
                  <a:pos x="T2" y="T3"/>
                </a:cxn>
                <a:cxn ang="0">
                  <a:pos x="T4" y="T5"/>
                </a:cxn>
                <a:cxn ang="0">
                  <a:pos x="T6" y="T7"/>
                </a:cxn>
                <a:cxn ang="0">
                  <a:pos x="T8" y="T9"/>
                </a:cxn>
                <a:cxn ang="0">
                  <a:pos x="T10" y="T11"/>
                </a:cxn>
                <a:cxn ang="0">
                  <a:pos x="T12" y="T13"/>
                </a:cxn>
              </a:cxnLst>
              <a:rect l="0" t="0" r="r" b="b"/>
              <a:pathLst>
                <a:path w="96" h="189">
                  <a:moveTo>
                    <a:pt x="96" y="141"/>
                  </a:moveTo>
                  <a:cubicBezTo>
                    <a:pt x="96" y="168"/>
                    <a:pt x="75" y="189"/>
                    <a:pt x="48" y="189"/>
                  </a:cubicBezTo>
                  <a:cubicBezTo>
                    <a:pt x="21" y="189"/>
                    <a:pt x="0" y="168"/>
                    <a:pt x="0" y="141"/>
                  </a:cubicBezTo>
                  <a:cubicBezTo>
                    <a:pt x="0" y="48"/>
                    <a:pt x="0" y="48"/>
                    <a:pt x="0" y="48"/>
                  </a:cubicBezTo>
                  <a:cubicBezTo>
                    <a:pt x="0" y="21"/>
                    <a:pt x="21" y="0"/>
                    <a:pt x="48" y="0"/>
                  </a:cubicBezTo>
                  <a:cubicBezTo>
                    <a:pt x="75" y="0"/>
                    <a:pt x="96" y="21"/>
                    <a:pt x="96" y="48"/>
                  </a:cubicBezTo>
                  <a:lnTo>
                    <a:pt x="9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6" name="Freeform 222"/>
            <p:cNvSpPr>
              <a:spLocks/>
            </p:cNvSpPr>
            <p:nvPr/>
          </p:nvSpPr>
          <p:spPr bwMode="auto">
            <a:xfrm>
              <a:off x="10327657" y="2303709"/>
              <a:ext cx="7790" cy="26601"/>
            </a:xfrm>
            <a:custGeom>
              <a:avLst/>
              <a:gdLst>
                <a:gd name="T0" fmla="*/ 97 w 97"/>
                <a:gd name="T1" fmla="*/ 283 h 331"/>
                <a:gd name="T2" fmla="*/ 48 w 97"/>
                <a:gd name="T3" fmla="*/ 331 h 331"/>
                <a:gd name="T4" fmla="*/ 0 w 97"/>
                <a:gd name="T5" fmla="*/ 283 h 331"/>
                <a:gd name="T6" fmla="*/ 0 w 97"/>
                <a:gd name="T7" fmla="*/ 48 h 331"/>
                <a:gd name="T8" fmla="*/ 48 w 97"/>
                <a:gd name="T9" fmla="*/ 0 h 331"/>
                <a:gd name="T10" fmla="*/ 97 w 97"/>
                <a:gd name="T11" fmla="*/ 48 h 331"/>
                <a:gd name="T12" fmla="*/ 97 w 97"/>
                <a:gd name="T13" fmla="*/ 283 h 331"/>
              </a:gdLst>
              <a:ahLst/>
              <a:cxnLst>
                <a:cxn ang="0">
                  <a:pos x="T0" y="T1"/>
                </a:cxn>
                <a:cxn ang="0">
                  <a:pos x="T2" y="T3"/>
                </a:cxn>
                <a:cxn ang="0">
                  <a:pos x="T4" y="T5"/>
                </a:cxn>
                <a:cxn ang="0">
                  <a:pos x="T6" y="T7"/>
                </a:cxn>
                <a:cxn ang="0">
                  <a:pos x="T8" y="T9"/>
                </a:cxn>
                <a:cxn ang="0">
                  <a:pos x="T10" y="T11"/>
                </a:cxn>
                <a:cxn ang="0">
                  <a:pos x="T12" y="T13"/>
                </a:cxn>
              </a:cxnLst>
              <a:rect l="0" t="0" r="r" b="b"/>
              <a:pathLst>
                <a:path w="97" h="331">
                  <a:moveTo>
                    <a:pt x="97" y="283"/>
                  </a:moveTo>
                  <a:cubicBezTo>
                    <a:pt x="97" y="310"/>
                    <a:pt x="75" y="331"/>
                    <a:pt x="48" y="331"/>
                  </a:cubicBezTo>
                  <a:cubicBezTo>
                    <a:pt x="21" y="331"/>
                    <a:pt x="0" y="310"/>
                    <a:pt x="0" y="283"/>
                  </a:cubicBezTo>
                  <a:cubicBezTo>
                    <a:pt x="0" y="48"/>
                    <a:pt x="0" y="48"/>
                    <a:pt x="0" y="48"/>
                  </a:cubicBezTo>
                  <a:cubicBezTo>
                    <a:pt x="0" y="21"/>
                    <a:pt x="21" y="0"/>
                    <a:pt x="48" y="0"/>
                  </a:cubicBezTo>
                  <a:cubicBezTo>
                    <a:pt x="75" y="0"/>
                    <a:pt x="97" y="21"/>
                    <a:pt x="97" y="48"/>
                  </a:cubicBezTo>
                  <a:lnTo>
                    <a:pt x="97" y="2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7" name="Freeform 223"/>
            <p:cNvSpPr>
              <a:spLocks/>
            </p:cNvSpPr>
            <p:nvPr/>
          </p:nvSpPr>
          <p:spPr bwMode="auto">
            <a:xfrm>
              <a:off x="10250370" y="2283538"/>
              <a:ext cx="28268" cy="46773"/>
            </a:xfrm>
            <a:custGeom>
              <a:avLst/>
              <a:gdLst>
                <a:gd name="T0" fmla="*/ 334 w 352"/>
                <a:gd name="T1" fmla="*/ 327 h 582"/>
                <a:gd name="T2" fmla="*/ 277 w 352"/>
                <a:gd name="T3" fmla="*/ 282 h 582"/>
                <a:gd name="T4" fmla="*/ 179 w 352"/>
                <a:gd name="T5" fmla="*/ 253 h 582"/>
                <a:gd name="T6" fmla="*/ 91 w 352"/>
                <a:gd name="T7" fmla="*/ 222 h 582"/>
                <a:gd name="T8" fmla="*/ 73 w 352"/>
                <a:gd name="T9" fmla="*/ 183 h 582"/>
                <a:gd name="T10" fmla="*/ 99 w 352"/>
                <a:gd name="T11" fmla="*/ 136 h 582"/>
                <a:gd name="T12" fmla="*/ 176 w 352"/>
                <a:gd name="T13" fmla="*/ 116 h 582"/>
                <a:gd name="T14" fmla="*/ 252 w 352"/>
                <a:gd name="T15" fmla="*/ 138 h 582"/>
                <a:gd name="T16" fmla="*/ 283 w 352"/>
                <a:gd name="T17" fmla="*/ 201 h 582"/>
                <a:gd name="T18" fmla="*/ 339 w 352"/>
                <a:gd name="T19" fmla="*/ 197 h 582"/>
                <a:gd name="T20" fmla="*/ 317 w 352"/>
                <a:gd name="T21" fmla="*/ 127 h 582"/>
                <a:gd name="T22" fmla="*/ 260 w 352"/>
                <a:gd name="T23" fmla="*/ 81 h 582"/>
                <a:gd name="T24" fmla="*/ 224 w 352"/>
                <a:gd name="T25" fmla="*/ 71 h 582"/>
                <a:gd name="T26" fmla="*/ 224 w 352"/>
                <a:gd name="T27" fmla="*/ 0 h 582"/>
                <a:gd name="T28" fmla="*/ 129 w 352"/>
                <a:gd name="T29" fmla="*/ 0 h 582"/>
                <a:gd name="T30" fmla="*/ 129 w 352"/>
                <a:gd name="T31" fmla="*/ 69 h 582"/>
                <a:gd name="T32" fmla="*/ 91 w 352"/>
                <a:gd name="T33" fmla="*/ 80 h 582"/>
                <a:gd name="T34" fmla="*/ 37 w 352"/>
                <a:gd name="T35" fmla="*/ 124 h 582"/>
                <a:gd name="T36" fmla="*/ 17 w 352"/>
                <a:gd name="T37" fmla="*/ 187 h 582"/>
                <a:gd name="T38" fmla="*/ 33 w 352"/>
                <a:gd name="T39" fmla="*/ 242 h 582"/>
                <a:gd name="T40" fmla="*/ 80 w 352"/>
                <a:gd name="T41" fmla="*/ 283 h 582"/>
                <a:gd name="T42" fmla="*/ 165 w 352"/>
                <a:gd name="T43" fmla="*/ 311 h 582"/>
                <a:gd name="T44" fmla="*/ 244 w 352"/>
                <a:gd name="T45" fmla="*/ 332 h 582"/>
                <a:gd name="T46" fmla="*/ 284 w 352"/>
                <a:gd name="T47" fmla="*/ 358 h 582"/>
                <a:gd name="T48" fmla="*/ 296 w 352"/>
                <a:gd name="T49" fmla="*/ 395 h 582"/>
                <a:gd name="T50" fmla="*/ 283 w 352"/>
                <a:gd name="T51" fmla="*/ 432 h 582"/>
                <a:gd name="T52" fmla="*/ 246 w 352"/>
                <a:gd name="T53" fmla="*/ 460 h 582"/>
                <a:gd name="T54" fmla="*/ 186 w 352"/>
                <a:gd name="T55" fmla="*/ 470 h 582"/>
                <a:gd name="T56" fmla="*/ 118 w 352"/>
                <a:gd name="T57" fmla="*/ 457 h 582"/>
                <a:gd name="T58" fmla="*/ 74 w 352"/>
                <a:gd name="T59" fmla="*/ 422 h 582"/>
                <a:gd name="T60" fmla="*/ 55 w 352"/>
                <a:gd name="T61" fmla="*/ 368 h 582"/>
                <a:gd name="T62" fmla="*/ 0 w 352"/>
                <a:gd name="T63" fmla="*/ 373 h 582"/>
                <a:gd name="T64" fmla="*/ 25 w 352"/>
                <a:gd name="T65" fmla="*/ 452 h 582"/>
                <a:gd name="T66" fmla="*/ 88 w 352"/>
                <a:gd name="T67" fmla="*/ 504 h 582"/>
                <a:gd name="T68" fmla="*/ 129 w 352"/>
                <a:gd name="T69" fmla="*/ 516 h 582"/>
                <a:gd name="T70" fmla="*/ 129 w 352"/>
                <a:gd name="T71" fmla="*/ 582 h 582"/>
                <a:gd name="T72" fmla="*/ 224 w 352"/>
                <a:gd name="T73" fmla="*/ 582 h 582"/>
                <a:gd name="T74" fmla="*/ 224 w 352"/>
                <a:gd name="T75" fmla="*/ 519 h 582"/>
                <a:gd name="T76" fmla="*/ 274 w 352"/>
                <a:gd name="T77" fmla="*/ 504 h 582"/>
                <a:gd name="T78" fmla="*/ 332 w 352"/>
                <a:gd name="T79" fmla="*/ 456 h 582"/>
                <a:gd name="T80" fmla="*/ 352 w 352"/>
                <a:gd name="T81" fmla="*/ 390 h 582"/>
                <a:gd name="T82" fmla="*/ 334 w 352"/>
                <a:gd name="T83" fmla="*/ 32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2" h="582">
                  <a:moveTo>
                    <a:pt x="334" y="327"/>
                  </a:moveTo>
                  <a:cubicBezTo>
                    <a:pt x="322" y="309"/>
                    <a:pt x="303" y="294"/>
                    <a:pt x="277" y="282"/>
                  </a:cubicBezTo>
                  <a:cubicBezTo>
                    <a:pt x="259" y="274"/>
                    <a:pt x="227" y="265"/>
                    <a:pt x="179" y="253"/>
                  </a:cubicBezTo>
                  <a:cubicBezTo>
                    <a:pt x="131" y="243"/>
                    <a:pt x="102" y="232"/>
                    <a:pt x="91" y="222"/>
                  </a:cubicBezTo>
                  <a:cubicBezTo>
                    <a:pt x="80" y="212"/>
                    <a:pt x="73" y="199"/>
                    <a:pt x="73" y="183"/>
                  </a:cubicBezTo>
                  <a:cubicBezTo>
                    <a:pt x="73" y="164"/>
                    <a:pt x="82" y="149"/>
                    <a:pt x="99" y="136"/>
                  </a:cubicBezTo>
                  <a:cubicBezTo>
                    <a:pt x="114" y="123"/>
                    <a:pt x="140" y="116"/>
                    <a:pt x="176" y="116"/>
                  </a:cubicBezTo>
                  <a:cubicBezTo>
                    <a:pt x="209" y="116"/>
                    <a:pt x="235" y="123"/>
                    <a:pt x="252" y="138"/>
                  </a:cubicBezTo>
                  <a:cubicBezTo>
                    <a:pt x="269" y="152"/>
                    <a:pt x="280" y="173"/>
                    <a:pt x="283" y="201"/>
                  </a:cubicBezTo>
                  <a:cubicBezTo>
                    <a:pt x="339" y="197"/>
                    <a:pt x="339" y="197"/>
                    <a:pt x="339" y="197"/>
                  </a:cubicBezTo>
                  <a:cubicBezTo>
                    <a:pt x="338" y="171"/>
                    <a:pt x="331" y="148"/>
                    <a:pt x="317" y="127"/>
                  </a:cubicBezTo>
                  <a:cubicBezTo>
                    <a:pt x="304" y="107"/>
                    <a:pt x="285" y="91"/>
                    <a:pt x="260" y="81"/>
                  </a:cubicBezTo>
                  <a:cubicBezTo>
                    <a:pt x="249" y="77"/>
                    <a:pt x="236" y="73"/>
                    <a:pt x="224" y="71"/>
                  </a:cubicBezTo>
                  <a:cubicBezTo>
                    <a:pt x="224" y="0"/>
                    <a:pt x="224" y="0"/>
                    <a:pt x="224" y="0"/>
                  </a:cubicBezTo>
                  <a:cubicBezTo>
                    <a:pt x="129" y="0"/>
                    <a:pt x="129" y="0"/>
                    <a:pt x="129" y="0"/>
                  </a:cubicBezTo>
                  <a:cubicBezTo>
                    <a:pt x="129" y="69"/>
                    <a:pt x="129" y="69"/>
                    <a:pt x="129" y="69"/>
                  </a:cubicBezTo>
                  <a:cubicBezTo>
                    <a:pt x="116" y="72"/>
                    <a:pt x="104" y="75"/>
                    <a:pt x="91" y="80"/>
                  </a:cubicBezTo>
                  <a:cubicBezTo>
                    <a:pt x="68" y="90"/>
                    <a:pt x="49" y="105"/>
                    <a:pt x="37" y="124"/>
                  </a:cubicBezTo>
                  <a:cubicBezTo>
                    <a:pt x="24" y="144"/>
                    <a:pt x="17" y="164"/>
                    <a:pt x="17" y="187"/>
                  </a:cubicBezTo>
                  <a:cubicBezTo>
                    <a:pt x="17" y="207"/>
                    <a:pt x="22" y="226"/>
                    <a:pt x="33" y="242"/>
                  </a:cubicBezTo>
                  <a:cubicBezTo>
                    <a:pt x="43" y="258"/>
                    <a:pt x="59" y="272"/>
                    <a:pt x="80" y="283"/>
                  </a:cubicBezTo>
                  <a:cubicBezTo>
                    <a:pt x="96" y="292"/>
                    <a:pt x="124" y="300"/>
                    <a:pt x="165" y="311"/>
                  </a:cubicBezTo>
                  <a:cubicBezTo>
                    <a:pt x="206" y="320"/>
                    <a:pt x="232" y="327"/>
                    <a:pt x="244" y="332"/>
                  </a:cubicBezTo>
                  <a:cubicBezTo>
                    <a:pt x="263" y="339"/>
                    <a:pt x="277" y="348"/>
                    <a:pt x="284" y="358"/>
                  </a:cubicBezTo>
                  <a:cubicBezTo>
                    <a:pt x="292" y="368"/>
                    <a:pt x="296" y="381"/>
                    <a:pt x="296" y="395"/>
                  </a:cubicBezTo>
                  <a:cubicBezTo>
                    <a:pt x="296" y="409"/>
                    <a:pt x="292" y="420"/>
                    <a:pt x="283" y="432"/>
                  </a:cubicBezTo>
                  <a:cubicBezTo>
                    <a:pt x="275" y="443"/>
                    <a:pt x="263" y="453"/>
                    <a:pt x="246" y="460"/>
                  </a:cubicBezTo>
                  <a:cubicBezTo>
                    <a:pt x="229" y="466"/>
                    <a:pt x="209" y="470"/>
                    <a:pt x="186" y="470"/>
                  </a:cubicBezTo>
                  <a:cubicBezTo>
                    <a:pt x="161" y="470"/>
                    <a:pt x="139" y="465"/>
                    <a:pt x="118" y="457"/>
                  </a:cubicBezTo>
                  <a:cubicBezTo>
                    <a:pt x="99" y="448"/>
                    <a:pt x="83" y="437"/>
                    <a:pt x="74" y="422"/>
                  </a:cubicBezTo>
                  <a:cubicBezTo>
                    <a:pt x="65" y="408"/>
                    <a:pt x="58" y="390"/>
                    <a:pt x="55" y="368"/>
                  </a:cubicBezTo>
                  <a:cubicBezTo>
                    <a:pt x="0" y="373"/>
                    <a:pt x="0" y="373"/>
                    <a:pt x="0" y="373"/>
                  </a:cubicBezTo>
                  <a:cubicBezTo>
                    <a:pt x="1" y="402"/>
                    <a:pt x="10" y="429"/>
                    <a:pt x="25" y="452"/>
                  </a:cubicBezTo>
                  <a:cubicBezTo>
                    <a:pt x="40" y="476"/>
                    <a:pt x="62" y="493"/>
                    <a:pt x="88" y="504"/>
                  </a:cubicBezTo>
                  <a:cubicBezTo>
                    <a:pt x="100" y="509"/>
                    <a:pt x="114" y="513"/>
                    <a:pt x="129" y="516"/>
                  </a:cubicBezTo>
                  <a:cubicBezTo>
                    <a:pt x="129" y="582"/>
                    <a:pt x="129" y="582"/>
                    <a:pt x="129" y="582"/>
                  </a:cubicBezTo>
                  <a:cubicBezTo>
                    <a:pt x="224" y="582"/>
                    <a:pt x="224" y="582"/>
                    <a:pt x="224" y="582"/>
                  </a:cubicBezTo>
                  <a:cubicBezTo>
                    <a:pt x="224" y="519"/>
                    <a:pt x="224" y="519"/>
                    <a:pt x="224" y="519"/>
                  </a:cubicBezTo>
                  <a:cubicBezTo>
                    <a:pt x="242" y="516"/>
                    <a:pt x="259" y="512"/>
                    <a:pt x="274" y="504"/>
                  </a:cubicBezTo>
                  <a:cubicBezTo>
                    <a:pt x="299" y="493"/>
                    <a:pt x="319" y="477"/>
                    <a:pt x="332" y="456"/>
                  </a:cubicBezTo>
                  <a:cubicBezTo>
                    <a:pt x="346" y="435"/>
                    <a:pt x="352" y="413"/>
                    <a:pt x="352" y="390"/>
                  </a:cubicBezTo>
                  <a:cubicBezTo>
                    <a:pt x="352" y="366"/>
                    <a:pt x="346" y="345"/>
                    <a:pt x="33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8" name="Freeform 224"/>
            <p:cNvSpPr>
              <a:spLocks/>
            </p:cNvSpPr>
            <p:nvPr/>
          </p:nvSpPr>
          <p:spPr bwMode="auto">
            <a:xfrm>
              <a:off x="10376778" y="2295681"/>
              <a:ext cx="16294" cy="16294"/>
            </a:xfrm>
            <a:custGeom>
              <a:avLst/>
              <a:gdLst>
                <a:gd name="T0" fmla="*/ 0 w 203"/>
                <a:gd name="T1" fmla="*/ 0 h 203"/>
                <a:gd name="T2" fmla="*/ 0 w 203"/>
                <a:gd name="T3" fmla="*/ 203 h 203"/>
                <a:gd name="T4" fmla="*/ 203 w 203"/>
                <a:gd name="T5" fmla="*/ 203 h 203"/>
                <a:gd name="T6" fmla="*/ 0 w 203"/>
                <a:gd name="T7" fmla="*/ 0 h 203"/>
              </a:gdLst>
              <a:ahLst/>
              <a:cxnLst>
                <a:cxn ang="0">
                  <a:pos x="T0" y="T1"/>
                </a:cxn>
                <a:cxn ang="0">
                  <a:pos x="T2" y="T3"/>
                </a:cxn>
                <a:cxn ang="0">
                  <a:pos x="T4" y="T5"/>
                </a:cxn>
                <a:cxn ang="0">
                  <a:pos x="T6" y="T7"/>
                </a:cxn>
              </a:cxnLst>
              <a:rect l="0" t="0" r="r" b="b"/>
              <a:pathLst>
                <a:path w="203" h="203">
                  <a:moveTo>
                    <a:pt x="0" y="0"/>
                  </a:moveTo>
                  <a:cubicBezTo>
                    <a:pt x="0" y="203"/>
                    <a:pt x="0" y="203"/>
                    <a:pt x="0" y="203"/>
                  </a:cubicBezTo>
                  <a:cubicBezTo>
                    <a:pt x="203" y="203"/>
                    <a:pt x="203" y="203"/>
                    <a:pt x="203" y="203"/>
                  </a:cubicBezTo>
                  <a:cubicBezTo>
                    <a:pt x="196" y="94"/>
                    <a:pt x="109"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9" name="Freeform 225"/>
            <p:cNvSpPr>
              <a:spLocks/>
            </p:cNvSpPr>
            <p:nvPr/>
          </p:nvSpPr>
          <p:spPr bwMode="auto">
            <a:xfrm>
              <a:off x="10358374" y="2295681"/>
              <a:ext cx="34697" cy="34630"/>
            </a:xfrm>
            <a:custGeom>
              <a:avLst/>
              <a:gdLst>
                <a:gd name="T0" fmla="*/ 204 w 432"/>
                <a:gd name="T1" fmla="*/ 228 h 431"/>
                <a:gd name="T2" fmla="*/ 204 w 432"/>
                <a:gd name="T3" fmla="*/ 0 h 431"/>
                <a:gd name="T4" fmla="*/ 0 w 432"/>
                <a:gd name="T5" fmla="*/ 216 h 431"/>
                <a:gd name="T6" fmla="*/ 216 w 432"/>
                <a:gd name="T7" fmla="*/ 431 h 431"/>
                <a:gd name="T8" fmla="*/ 432 w 432"/>
                <a:gd name="T9" fmla="*/ 228 h 431"/>
                <a:gd name="T10" fmla="*/ 204 w 432"/>
                <a:gd name="T11" fmla="*/ 228 h 431"/>
              </a:gdLst>
              <a:ahLst/>
              <a:cxnLst>
                <a:cxn ang="0">
                  <a:pos x="T0" y="T1"/>
                </a:cxn>
                <a:cxn ang="0">
                  <a:pos x="T2" y="T3"/>
                </a:cxn>
                <a:cxn ang="0">
                  <a:pos x="T4" y="T5"/>
                </a:cxn>
                <a:cxn ang="0">
                  <a:pos x="T6" y="T7"/>
                </a:cxn>
                <a:cxn ang="0">
                  <a:pos x="T8" y="T9"/>
                </a:cxn>
                <a:cxn ang="0">
                  <a:pos x="T10" y="T11"/>
                </a:cxn>
              </a:cxnLst>
              <a:rect l="0" t="0" r="r" b="b"/>
              <a:pathLst>
                <a:path w="432" h="431">
                  <a:moveTo>
                    <a:pt x="204" y="228"/>
                  </a:moveTo>
                  <a:cubicBezTo>
                    <a:pt x="204" y="0"/>
                    <a:pt x="204" y="0"/>
                    <a:pt x="204" y="0"/>
                  </a:cubicBezTo>
                  <a:cubicBezTo>
                    <a:pt x="90" y="7"/>
                    <a:pt x="0" y="101"/>
                    <a:pt x="0" y="216"/>
                  </a:cubicBezTo>
                  <a:cubicBezTo>
                    <a:pt x="0" y="335"/>
                    <a:pt x="97" y="431"/>
                    <a:pt x="216" y="431"/>
                  </a:cubicBezTo>
                  <a:cubicBezTo>
                    <a:pt x="331" y="431"/>
                    <a:pt x="425" y="341"/>
                    <a:pt x="432" y="228"/>
                  </a:cubicBezTo>
                  <a:lnTo>
                    <a:pt x="204" y="2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0" name="Freeform 226"/>
            <p:cNvSpPr>
              <a:spLocks/>
            </p:cNvSpPr>
            <p:nvPr/>
          </p:nvSpPr>
          <p:spPr bwMode="auto">
            <a:xfrm>
              <a:off x="9791613" y="2122840"/>
              <a:ext cx="645817" cy="548255"/>
            </a:xfrm>
            <a:custGeom>
              <a:avLst/>
              <a:gdLst>
                <a:gd name="T0" fmla="*/ 6882 w 8037"/>
                <a:gd name="T1" fmla="*/ 5608 h 6823"/>
                <a:gd name="T2" fmla="*/ 4060 w 8037"/>
                <a:gd name="T3" fmla="*/ 6812 h 6823"/>
                <a:gd name="T4" fmla="*/ 1215 w 8037"/>
                <a:gd name="T5" fmla="*/ 5668 h 6823"/>
                <a:gd name="T6" fmla="*/ 11 w 8037"/>
                <a:gd name="T7" fmla="*/ 2846 h 6823"/>
                <a:gd name="T8" fmla="*/ 1156 w 8037"/>
                <a:gd name="T9" fmla="*/ 0 h 6823"/>
                <a:gd name="T10" fmla="*/ 1431 w 8037"/>
                <a:gd name="T11" fmla="*/ 270 h 6823"/>
                <a:gd name="T12" fmla="*/ 397 w 8037"/>
                <a:gd name="T13" fmla="*/ 2842 h 6823"/>
                <a:gd name="T14" fmla="*/ 1485 w 8037"/>
                <a:gd name="T15" fmla="*/ 5392 h 6823"/>
                <a:gd name="T16" fmla="*/ 4056 w 8037"/>
                <a:gd name="T17" fmla="*/ 6426 h 6823"/>
                <a:gd name="T18" fmla="*/ 6606 w 8037"/>
                <a:gd name="T19" fmla="*/ 5338 h 6823"/>
                <a:gd name="T20" fmla="*/ 7640 w 8037"/>
                <a:gd name="T21" fmla="*/ 2767 h 6823"/>
                <a:gd name="T22" fmla="*/ 8026 w 8037"/>
                <a:gd name="T23" fmla="*/ 2763 h 6823"/>
                <a:gd name="T24" fmla="*/ 6882 w 8037"/>
                <a:gd name="T25" fmla="*/ 5608 h 6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7" h="6823">
                  <a:moveTo>
                    <a:pt x="6882" y="5608"/>
                  </a:moveTo>
                  <a:cubicBezTo>
                    <a:pt x="6133" y="6373"/>
                    <a:pt x="5132" y="6800"/>
                    <a:pt x="4060" y="6812"/>
                  </a:cubicBezTo>
                  <a:cubicBezTo>
                    <a:pt x="2990" y="6823"/>
                    <a:pt x="1980" y="6416"/>
                    <a:pt x="1215" y="5668"/>
                  </a:cubicBezTo>
                  <a:cubicBezTo>
                    <a:pt x="450" y="4919"/>
                    <a:pt x="22" y="3917"/>
                    <a:pt x="11" y="2846"/>
                  </a:cubicBezTo>
                  <a:cubicBezTo>
                    <a:pt x="0" y="1776"/>
                    <a:pt x="407" y="765"/>
                    <a:pt x="1156" y="0"/>
                  </a:cubicBezTo>
                  <a:cubicBezTo>
                    <a:pt x="1431" y="270"/>
                    <a:pt x="1431" y="270"/>
                    <a:pt x="1431" y="270"/>
                  </a:cubicBezTo>
                  <a:cubicBezTo>
                    <a:pt x="754" y="961"/>
                    <a:pt x="387" y="1875"/>
                    <a:pt x="397" y="2842"/>
                  </a:cubicBezTo>
                  <a:cubicBezTo>
                    <a:pt x="408" y="3810"/>
                    <a:pt x="794" y="4715"/>
                    <a:pt x="1485" y="5392"/>
                  </a:cubicBezTo>
                  <a:cubicBezTo>
                    <a:pt x="2176" y="6068"/>
                    <a:pt x="3090" y="6436"/>
                    <a:pt x="4056" y="6426"/>
                  </a:cubicBezTo>
                  <a:cubicBezTo>
                    <a:pt x="5024" y="6416"/>
                    <a:pt x="5929" y="6029"/>
                    <a:pt x="6606" y="5338"/>
                  </a:cubicBezTo>
                  <a:cubicBezTo>
                    <a:pt x="7283" y="4647"/>
                    <a:pt x="7650" y="3734"/>
                    <a:pt x="7640" y="2767"/>
                  </a:cubicBezTo>
                  <a:cubicBezTo>
                    <a:pt x="8026" y="2763"/>
                    <a:pt x="8026" y="2763"/>
                    <a:pt x="8026" y="2763"/>
                  </a:cubicBezTo>
                  <a:cubicBezTo>
                    <a:pt x="8037" y="3833"/>
                    <a:pt x="7631" y="4844"/>
                    <a:pt x="6882" y="56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1" name="Freeform 227"/>
            <p:cNvSpPr>
              <a:spLocks/>
            </p:cNvSpPr>
            <p:nvPr/>
          </p:nvSpPr>
          <p:spPr bwMode="auto">
            <a:xfrm>
              <a:off x="9840938" y="2345346"/>
              <a:ext cx="548051" cy="277207"/>
            </a:xfrm>
            <a:custGeom>
              <a:avLst/>
              <a:gdLst>
                <a:gd name="T0" fmla="*/ 5838 w 6820"/>
                <a:gd name="T1" fmla="*/ 2418 h 3450"/>
                <a:gd name="T2" fmla="*/ 3441 w 6820"/>
                <a:gd name="T3" fmla="*/ 3441 h 3450"/>
                <a:gd name="T4" fmla="*/ 1022 w 6820"/>
                <a:gd name="T5" fmla="*/ 2468 h 3450"/>
                <a:gd name="T6" fmla="*/ 0 w 6820"/>
                <a:gd name="T7" fmla="*/ 71 h 3450"/>
                <a:gd name="T8" fmla="*/ 385 w 6820"/>
                <a:gd name="T9" fmla="*/ 67 h 3450"/>
                <a:gd name="T10" fmla="*/ 1292 w 6820"/>
                <a:gd name="T11" fmla="*/ 2193 h 3450"/>
                <a:gd name="T12" fmla="*/ 3437 w 6820"/>
                <a:gd name="T13" fmla="*/ 3055 h 3450"/>
                <a:gd name="T14" fmla="*/ 5563 w 6820"/>
                <a:gd name="T15" fmla="*/ 2149 h 3450"/>
                <a:gd name="T16" fmla="*/ 6424 w 6820"/>
                <a:gd name="T17" fmla="*/ 4 h 3450"/>
                <a:gd name="T18" fmla="*/ 6810 w 6820"/>
                <a:gd name="T19" fmla="*/ 0 h 3450"/>
                <a:gd name="T20" fmla="*/ 5838 w 6820"/>
                <a:gd name="T21" fmla="*/ 2418 h 3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20" h="3450">
                  <a:moveTo>
                    <a:pt x="5838" y="2418"/>
                  </a:moveTo>
                  <a:cubicBezTo>
                    <a:pt x="5201" y="3068"/>
                    <a:pt x="4351" y="3431"/>
                    <a:pt x="3441" y="3441"/>
                  </a:cubicBezTo>
                  <a:cubicBezTo>
                    <a:pt x="2531" y="3450"/>
                    <a:pt x="1672" y="3105"/>
                    <a:pt x="1022" y="2468"/>
                  </a:cubicBezTo>
                  <a:cubicBezTo>
                    <a:pt x="372" y="1832"/>
                    <a:pt x="9" y="980"/>
                    <a:pt x="0" y="71"/>
                  </a:cubicBezTo>
                  <a:cubicBezTo>
                    <a:pt x="385" y="67"/>
                    <a:pt x="385" y="67"/>
                    <a:pt x="385" y="67"/>
                  </a:cubicBezTo>
                  <a:cubicBezTo>
                    <a:pt x="394" y="873"/>
                    <a:pt x="716" y="1628"/>
                    <a:pt x="1292" y="2193"/>
                  </a:cubicBezTo>
                  <a:cubicBezTo>
                    <a:pt x="1869" y="2757"/>
                    <a:pt x="2630" y="3063"/>
                    <a:pt x="3437" y="3055"/>
                  </a:cubicBezTo>
                  <a:cubicBezTo>
                    <a:pt x="4243" y="3047"/>
                    <a:pt x="4998" y="2724"/>
                    <a:pt x="5563" y="2149"/>
                  </a:cubicBezTo>
                  <a:cubicBezTo>
                    <a:pt x="6126" y="1572"/>
                    <a:pt x="6433" y="810"/>
                    <a:pt x="6424" y="4"/>
                  </a:cubicBezTo>
                  <a:cubicBezTo>
                    <a:pt x="6810" y="0"/>
                    <a:pt x="6810" y="0"/>
                    <a:pt x="6810" y="0"/>
                  </a:cubicBezTo>
                  <a:cubicBezTo>
                    <a:pt x="6820" y="909"/>
                    <a:pt x="6474" y="1768"/>
                    <a:pt x="5838" y="24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2" name="Freeform 228"/>
            <p:cNvSpPr>
              <a:spLocks/>
            </p:cNvSpPr>
            <p:nvPr/>
          </p:nvSpPr>
          <p:spPr bwMode="auto">
            <a:xfrm>
              <a:off x="9898496" y="2197406"/>
              <a:ext cx="432155" cy="366909"/>
            </a:xfrm>
            <a:custGeom>
              <a:avLst/>
              <a:gdLst>
                <a:gd name="T0" fmla="*/ 4605 w 5378"/>
                <a:gd name="T1" fmla="*/ 3754 h 4566"/>
                <a:gd name="T2" fmla="*/ 2717 w 5378"/>
                <a:gd name="T3" fmla="*/ 4558 h 4566"/>
                <a:gd name="T4" fmla="*/ 812 w 5378"/>
                <a:gd name="T5" fmla="*/ 3793 h 4566"/>
                <a:gd name="T6" fmla="*/ 7 w 5378"/>
                <a:gd name="T7" fmla="*/ 1904 h 4566"/>
                <a:gd name="T8" fmla="*/ 773 w 5378"/>
                <a:gd name="T9" fmla="*/ 0 h 4566"/>
                <a:gd name="T10" fmla="*/ 1048 w 5378"/>
                <a:gd name="T11" fmla="*/ 270 h 4566"/>
                <a:gd name="T12" fmla="*/ 392 w 5378"/>
                <a:gd name="T13" fmla="*/ 1900 h 4566"/>
                <a:gd name="T14" fmla="*/ 1082 w 5378"/>
                <a:gd name="T15" fmla="*/ 3517 h 4566"/>
                <a:gd name="T16" fmla="*/ 2713 w 5378"/>
                <a:gd name="T17" fmla="*/ 4173 h 4566"/>
                <a:gd name="T18" fmla="*/ 4329 w 5378"/>
                <a:gd name="T19" fmla="*/ 3483 h 4566"/>
                <a:gd name="T20" fmla="*/ 4985 w 5378"/>
                <a:gd name="T21" fmla="*/ 1852 h 4566"/>
                <a:gd name="T22" fmla="*/ 5371 w 5378"/>
                <a:gd name="T23" fmla="*/ 1848 h 4566"/>
                <a:gd name="T24" fmla="*/ 4605 w 5378"/>
                <a:gd name="T25" fmla="*/ 3754 h 4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8" h="4566">
                  <a:moveTo>
                    <a:pt x="4605" y="3754"/>
                  </a:moveTo>
                  <a:cubicBezTo>
                    <a:pt x="4104" y="4265"/>
                    <a:pt x="3433" y="4551"/>
                    <a:pt x="2717" y="4558"/>
                  </a:cubicBezTo>
                  <a:cubicBezTo>
                    <a:pt x="2000" y="4566"/>
                    <a:pt x="1324" y="4293"/>
                    <a:pt x="812" y="3793"/>
                  </a:cubicBezTo>
                  <a:cubicBezTo>
                    <a:pt x="301" y="3291"/>
                    <a:pt x="14" y="2621"/>
                    <a:pt x="7" y="1904"/>
                  </a:cubicBezTo>
                  <a:cubicBezTo>
                    <a:pt x="0" y="1188"/>
                    <a:pt x="272" y="512"/>
                    <a:pt x="773" y="0"/>
                  </a:cubicBezTo>
                  <a:cubicBezTo>
                    <a:pt x="1048" y="270"/>
                    <a:pt x="1048" y="270"/>
                    <a:pt x="1048" y="270"/>
                  </a:cubicBezTo>
                  <a:cubicBezTo>
                    <a:pt x="619" y="708"/>
                    <a:pt x="386" y="1287"/>
                    <a:pt x="392" y="1900"/>
                  </a:cubicBezTo>
                  <a:cubicBezTo>
                    <a:pt x="400" y="2513"/>
                    <a:pt x="644" y="3088"/>
                    <a:pt x="1082" y="3517"/>
                  </a:cubicBezTo>
                  <a:cubicBezTo>
                    <a:pt x="1520" y="3946"/>
                    <a:pt x="2100" y="4179"/>
                    <a:pt x="2713" y="4173"/>
                  </a:cubicBezTo>
                  <a:cubicBezTo>
                    <a:pt x="3326" y="4166"/>
                    <a:pt x="3900" y="3921"/>
                    <a:pt x="4329" y="3483"/>
                  </a:cubicBezTo>
                  <a:cubicBezTo>
                    <a:pt x="4759" y="3044"/>
                    <a:pt x="4991" y="2466"/>
                    <a:pt x="4985" y="1852"/>
                  </a:cubicBezTo>
                  <a:cubicBezTo>
                    <a:pt x="5371" y="1848"/>
                    <a:pt x="5371" y="1848"/>
                    <a:pt x="5371" y="1848"/>
                  </a:cubicBezTo>
                  <a:cubicBezTo>
                    <a:pt x="5378" y="2564"/>
                    <a:pt x="5106" y="3241"/>
                    <a:pt x="4605" y="37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3" name="Freeform 229"/>
            <p:cNvSpPr>
              <a:spLocks/>
            </p:cNvSpPr>
            <p:nvPr/>
          </p:nvSpPr>
          <p:spPr bwMode="auto">
            <a:xfrm>
              <a:off x="9996907" y="2346469"/>
              <a:ext cx="286255" cy="170359"/>
            </a:xfrm>
            <a:custGeom>
              <a:avLst/>
              <a:gdLst>
                <a:gd name="T0" fmla="*/ 2959 w 3562"/>
                <a:gd name="T1" fmla="*/ 1485 h 2120"/>
                <a:gd name="T2" fmla="*/ 1486 w 3562"/>
                <a:gd name="T3" fmla="*/ 2113 h 2120"/>
                <a:gd name="T4" fmla="*/ 0 w 3562"/>
                <a:gd name="T5" fmla="*/ 1516 h 2120"/>
                <a:gd name="T6" fmla="*/ 270 w 3562"/>
                <a:gd name="T7" fmla="*/ 1240 h 2120"/>
                <a:gd name="T8" fmla="*/ 1482 w 3562"/>
                <a:gd name="T9" fmla="*/ 1728 h 2120"/>
                <a:gd name="T10" fmla="*/ 2683 w 3562"/>
                <a:gd name="T11" fmla="*/ 1216 h 2120"/>
                <a:gd name="T12" fmla="*/ 3170 w 3562"/>
                <a:gd name="T13" fmla="*/ 3 h 2120"/>
                <a:gd name="T14" fmla="*/ 3556 w 3562"/>
                <a:gd name="T15" fmla="*/ 0 h 2120"/>
                <a:gd name="T16" fmla="*/ 2959 w 3562"/>
                <a:gd name="T17" fmla="*/ 1485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2" h="2120">
                  <a:moveTo>
                    <a:pt x="2959" y="1485"/>
                  </a:moveTo>
                  <a:cubicBezTo>
                    <a:pt x="2568" y="1884"/>
                    <a:pt x="2045" y="2109"/>
                    <a:pt x="1486" y="2113"/>
                  </a:cubicBezTo>
                  <a:cubicBezTo>
                    <a:pt x="927" y="2120"/>
                    <a:pt x="399" y="1907"/>
                    <a:pt x="0" y="1516"/>
                  </a:cubicBezTo>
                  <a:cubicBezTo>
                    <a:pt x="270" y="1240"/>
                    <a:pt x="270" y="1240"/>
                    <a:pt x="270" y="1240"/>
                  </a:cubicBezTo>
                  <a:cubicBezTo>
                    <a:pt x="595" y="1559"/>
                    <a:pt x="1026" y="1733"/>
                    <a:pt x="1482" y="1728"/>
                  </a:cubicBezTo>
                  <a:cubicBezTo>
                    <a:pt x="1937" y="1723"/>
                    <a:pt x="2364" y="1541"/>
                    <a:pt x="2683" y="1216"/>
                  </a:cubicBezTo>
                  <a:cubicBezTo>
                    <a:pt x="3002" y="890"/>
                    <a:pt x="3175" y="459"/>
                    <a:pt x="3170" y="3"/>
                  </a:cubicBezTo>
                  <a:cubicBezTo>
                    <a:pt x="3556" y="0"/>
                    <a:pt x="3556" y="0"/>
                    <a:pt x="3556" y="0"/>
                  </a:cubicBezTo>
                  <a:cubicBezTo>
                    <a:pt x="3562" y="558"/>
                    <a:pt x="3350" y="1086"/>
                    <a:pt x="2959" y="14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nvGrpSpPr>
          <p:cNvPr id="124" name="组合 123"/>
          <p:cNvGrpSpPr/>
          <p:nvPr/>
        </p:nvGrpSpPr>
        <p:grpSpPr>
          <a:xfrm>
            <a:off x="5727281" y="5128681"/>
            <a:ext cx="743107" cy="509323"/>
            <a:chOff x="10517146" y="2120253"/>
            <a:chExt cx="743107" cy="509322"/>
          </a:xfrm>
          <a:solidFill>
            <a:schemeClr val="tx1">
              <a:lumMod val="65000"/>
              <a:lumOff val="35000"/>
            </a:schemeClr>
          </a:solidFill>
        </p:grpSpPr>
        <p:sp>
          <p:nvSpPr>
            <p:cNvPr id="125" name="Freeform 234"/>
            <p:cNvSpPr>
              <a:spLocks/>
            </p:cNvSpPr>
            <p:nvPr/>
          </p:nvSpPr>
          <p:spPr bwMode="auto">
            <a:xfrm>
              <a:off x="10747461" y="2382355"/>
              <a:ext cx="285366" cy="247220"/>
            </a:xfrm>
            <a:custGeom>
              <a:avLst/>
              <a:gdLst>
                <a:gd name="T0" fmla="*/ 494 w 1975"/>
                <a:gd name="T1" fmla="*/ 1711 h 1711"/>
                <a:gd name="T2" fmla="*/ 0 w 1975"/>
                <a:gd name="T3" fmla="*/ 855 h 1711"/>
                <a:gd name="T4" fmla="*/ 494 w 1975"/>
                <a:gd name="T5" fmla="*/ 0 h 1711"/>
                <a:gd name="T6" fmla="*/ 1482 w 1975"/>
                <a:gd name="T7" fmla="*/ 0 h 1711"/>
                <a:gd name="T8" fmla="*/ 1975 w 1975"/>
                <a:gd name="T9" fmla="*/ 855 h 1711"/>
                <a:gd name="T10" fmla="*/ 1482 w 1975"/>
                <a:gd name="T11" fmla="*/ 1711 h 1711"/>
                <a:gd name="T12" fmla="*/ 494 w 1975"/>
                <a:gd name="T13" fmla="*/ 1711 h 1711"/>
              </a:gdLst>
              <a:ahLst/>
              <a:cxnLst>
                <a:cxn ang="0">
                  <a:pos x="T0" y="T1"/>
                </a:cxn>
                <a:cxn ang="0">
                  <a:pos x="T2" y="T3"/>
                </a:cxn>
                <a:cxn ang="0">
                  <a:pos x="T4" y="T5"/>
                </a:cxn>
                <a:cxn ang="0">
                  <a:pos x="T6" y="T7"/>
                </a:cxn>
                <a:cxn ang="0">
                  <a:pos x="T8" y="T9"/>
                </a:cxn>
                <a:cxn ang="0">
                  <a:pos x="T10" y="T11"/>
                </a:cxn>
                <a:cxn ang="0">
                  <a:pos x="T12" y="T13"/>
                </a:cxn>
              </a:cxnLst>
              <a:rect l="0" t="0" r="r" b="b"/>
              <a:pathLst>
                <a:path w="1975" h="1711">
                  <a:moveTo>
                    <a:pt x="494" y="1711"/>
                  </a:moveTo>
                  <a:lnTo>
                    <a:pt x="0" y="855"/>
                  </a:lnTo>
                  <a:lnTo>
                    <a:pt x="494" y="0"/>
                  </a:lnTo>
                  <a:lnTo>
                    <a:pt x="1482" y="0"/>
                  </a:lnTo>
                  <a:lnTo>
                    <a:pt x="1975" y="855"/>
                  </a:lnTo>
                  <a:lnTo>
                    <a:pt x="1482" y="1711"/>
                  </a:lnTo>
                  <a:lnTo>
                    <a:pt x="494" y="17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6" name="Freeform 235"/>
            <p:cNvSpPr>
              <a:spLocks/>
            </p:cNvSpPr>
            <p:nvPr/>
          </p:nvSpPr>
          <p:spPr bwMode="auto">
            <a:xfrm>
              <a:off x="10747461" y="2120253"/>
              <a:ext cx="285366" cy="246787"/>
            </a:xfrm>
            <a:custGeom>
              <a:avLst/>
              <a:gdLst>
                <a:gd name="T0" fmla="*/ 494 w 1975"/>
                <a:gd name="T1" fmla="*/ 1708 h 1708"/>
                <a:gd name="T2" fmla="*/ 0 w 1975"/>
                <a:gd name="T3" fmla="*/ 855 h 1708"/>
                <a:gd name="T4" fmla="*/ 494 w 1975"/>
                <a:gd name="T5" fmla="*/ 0 h 1708"/>
                <a:gd name="T6" fmla="*/ 1482 w 1975"/>
                <a:gd name="T7" fmla="*/ 0 h 1708"/>
                <a:gd name="T8" fmla="*/ 1975 w 1975"/>
                <a:gd name="T9" fmla="*/ 855 h 1708"/>
                <a:gd name="T10" fmla="*/ 1482 w 1975"/>
                <a:gd name="T11" fmla="*/ 1708 h 1708"/>
                <a:gd name="T12" fmla="*/ 494 w 1975"/>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1975" h="1708">
                  <a:moveTo>
                    <a:pt x="494" y="1708"/>
                  </a:moveTo>
                  <a:lnTo>
                    <a:pt x="0" y="855"/>
                  </a:lnTo>
                  <a:lnTo>
                    <a:pt x="494" y="0"/>
                  </a:lnTo>
                  <a:lnTo>
                    <a:pt x="1482" y="0"/>
                  </a:lnTo>
                  <a:lnTo>
                    <a:pt x="1975" y="855"/>
                  </a:lnTo>
                  <a:lnTo>
                    <a:pt x="1482" y="1708"/>
                  </a:lnTo>
                  <a:lnTo>
                    <a:pt x="494" y="17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7" name="Freeform 236"/>
            <p:cNvSpPr>
              <a:spLocks/>
            </p:cNvSpPr>
            <p:nvPr/>
          </p:nvSpPr>
          <p:spPr bwMode="auto">
            <a:xfrm>
              <a:off x="10517146" y="2253472"/>
              <a:ext cx="285366" cy="246643"/>
            </a:xfrm>
            <a:custGeom>
              <a:avLst/>
              <a:gdLst>
                <a:gd name="T0" fmla="*/ 494 w 1975"/>
                <a:gd name="T1" fmla="*/ 1707 h 1707"/>
                <a:gd name="T2" fmla="*/ 0 w 1975"/>
                <a:gd name="T3" fmla="*/ 852 h 1707"/>
                <a:gd name="T4" fmla="*/ 494 w 1975"/>
                <a:gd name="T5" fmla="*/ 0 h 1707"/>
                <a:gd name="T6" fmla="*/ 1481 w 1975"/>
                <a:gd name="T7" fmla="*/ 0 h 1707"/>
                <a:gd name="T8" fmla="*/ 1975 w 1975"/>
                <a:gd name="T9" fmla="*/ 852 h 1707"/>
                <a:gd name="T10" fmla="*/ 1481 w 1975"/>
                <a:gd name="T11" fmla="*/ 1707 h 1707"/>
                <a:gd name="T12" fmla="*/ 494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4" y="1707"/>
                  </a:moveTo>
                  <a:lnTo>
                    <a:pt x="0" y="852"/>
                  </a:lnTo>
                  <a:lnTo>
                    <a:pt x="494" y="0"/>
                  </a:lnTo>
                  <a:lnTo>
                    <a:pt x="1481" y="0"/>
                  </a:lnTo>
                  <a:lnTo>
                    <a:pt x="1975" y="852"/>
                  </a:lnTo>
                  <a:lnTo>
                    <a:pt x="1481" y="1707"/>
                  </a:lnTo>
                  <a:lnTo>
                    <a:pt x="494" y="17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8" name="Freeform 237"/>
            <p:cNvSpPr>
              <a:spLocks/>
            </p:cNvSpPr>
            <p:nvPr/>
          </p:nvSpPr>
          <p:spPr bwMode="auto">
            <a:xfrm>
              <a:off x="10974887" y="2253472"/>
              <a:ext cx="285366" cy="246643"/>
            </a:xfrm>
            <a:custGeom>
              <a:avLst/>
              <a:gdLst>
                <a:gd name="T0" fmla="*/ 493 w 1975"/>
                <a:gd name="T1" fmla="*/ 1707 h 1707"/>
                <a:gd name="T2" fmla="*/ 0 w 1975"/>
                <a:gd name="T3" fmla="*/ 852 h 1707"/>
                <a:gd name="T4" fmla="*/ 493 w 1975"/>
                <a:gd name="T5" fmla="*/ 0 h 1707"/>
                <a:gd name="T6" fmla="*/ 1481 w 1975"/>
                <a:gd name="T7" fmla="*/ 0 h 1707"/>
                <a:gd name="T8" fmla="*/ 1975 w 1975"/>
                <a:gd name="T9" fmla="*/ 852 h 1707"/>
                <a:gd name="T10" fmla="*/ 1481 w 1975"/>
                <a:gd name="T11" fmla="*/ 1707 h 1707"/>
                <a:gd name="T12" fmla="*/ 493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3" y="1707"/>
                  </a:moveTo>
                  <a:lnTo>
                    <a:pt x="0" y="852"/>
                  </a:lnTo>
                  <a:lnTo>
                    <a:pt x="493" y="0"/>
                  </a:lnTo>
                  <a:lnTo>
                    <a:pt x="1481" y="0"/>
                  </a:lnTo>
                  <a:lnTo>
                    <a:pt x="1975" y="852"/>
                  </a:lnTo>
                  <a:lnTo>
                    <a:pt x="1481" y="1707"/>
                  </a:lnTo>
                  <a:lnTo>
                    <a:pt x="493" y="17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9" name="Freeform 238"/>
            <p:cNvSpPr>
              <a:spLocks/>
            </p:cNvSpPr>
            <p:nvPr/>
          </p:nvSpPr>
          <p:spPr bwMode="auto">
            <a:xfrm>
              <a:off x="11096402" y="2346233"/>
              <a:ext cx="66898" cy="65164"/>
            </a:xfrm>
            <a:custGeom>
              <a:avLst/>
              <a:gdLst>
                <a:gd name="T0" fmla="*/ 134 w 463"/>
                <a:gd name="T1" fmla="*/ 451 h 451"/>
                <a:gd name="T2" fmla="*/ 0 w 463"/>
                <a:gd name="T3" fmla="*/ 309 h 451"/>
                <a:gd name="T4" fmla="*/ 330 w 463"/>
                <a:gd name="T5" fmla="*/ 0 h 451"/>
                <a:gd name="T6" fmla="*/ 463 w 463"/>
                <a:gd name="T7" fmla="*/ 142 h 451"/>
                <a:gd name="T8" fmla="*/ 134 w 463"/>
                <a:gd name="T9" fmla="*/ 451 h 451"/>
              </a:gdLst>
              <a:ahLst/>
              <a:cxnLst>
                <a:cxn ang="0">
                  <a:pos x="T0" y="T1"/>
                </a:cxn>
                <a:cxn ang="0">
                  <a:pos x="T2" y="T3"/>
                </a:cxn>
                <a:cxn ang="0">
                  <a:pos x="T4" y="T5"/>
                </a:cxn>
                <a:cxn ang="0">
                  <a:pos x="T6" y="T7"/>
                </a:cxn>
                <a:cxn ang="0">
                  <a:pos x="T8" y="T9"/>
                </a:cxn>
              </a:cxnLst>
              <a:rect l="0" t="0" r="r" b="b"/>
              <a:pathLst>
                <a:path w="463" h="451">
                  <a:moveTo>
                    <a:pt x="134" y="451"/>
                  </a:moveTo>
                  <a:lnTo>
                    <a:pt x="0" y="309"/>
                  </a:lnTo>
                  <a:lnTo>
                    <a:pt x="330" y="0"/>
                  </a:lnTo>
                  <a:lnTo>
                    <a:pt x="463" y="142"/>
                  </a:lnTo>
                  <a:lnTo>
                    <a:pt x="134" y="4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0" name="Freeform 239"/>
            <p:cNvSpPr>
              <a:spLocks/>
            </p:cNvSpPr>
            <p:nvPr/>
          </p:nvSpPr>
          <p:spPr bwMode="auto">
            <a:xfrm>
              <a:off x="11084698" y="2396805"/>
              <a:ext cx="24997" cy="24563"/>
            </a:xfrm>
            <a:custGeom>
              <a:avLst/>
              <a:gdLst>
                <a:gd name="T0" fmla="*/ 38 w 173"/>
                <a:gd name="T1" fmla="*/ 0 h 170"/>
                <a:gd name="T2" fmla="*/ 0 w 173"/>
                <a:gd name="T3" fmla="*/ 170 h 170"/>
                <a:gd name="T4" fmla="*/ 173 w 173"/>
                <a:gd name="T5" fmla="*/ 141 h 170"/>
                <a:gd name="T6" fmla="*/ 38 w 173"/>
                <a:gd name="T7" fmla="*/ 0 h 170"/>
              </a:gdLst>
              <a:ahLst/>
              <a:cxnLst>
                <a:cxn ang="0">
                  <a:pos x="T0" y="T1"/>
                </a:cxn>
                <a:cxn ang="0">
                  <a:pos x="T2" y="T3"/>
                </a:cxn>
                <a:cxn ang="0">
                  <a:pos x="T4" y="T5"/>
                </a:cxn>
                <a:cxn ang="0">
                  <a:pos x="T6" y="T7"/>
                </a:cxn>
              </a:cxnLst>
              <a:rect l="0" t="0" r="r" b="b"/>
              <a:pathLst>
                <a:path w="173" h="170">
                  <a:moveTo>
                    <a:pt x="38" y="0"/>
                  </a:moveTo>
                  <a:lnTo>
                    <a:pt x="0" y="170"/>
                  </a:lnTo>
                  <a:lnTo>
                    <a:pt x="173" y="141"/>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1" name="Freeform 240"/>
            <p:cNvSpPr>
              <a:spLocks/>
            </p:cNvSpPr>
            <p:nvPr/>
          </p:nvSpPr>
          <p:spPr bwMode="auto">
            <a:xfrm>
              <a:off x="10878224" y="2196687"/>
              <a:ext cx="18495" cy="93918"/>
            </a:xfrm>
            <a:custGeom>
              <a:avLst/>
              <a:gdLst>
                <a:gd name="T0" fmla="*/ 54 w 54"/>
                <a:gd name="T1" fmla="*/ 248 h 275"/>
                <a:gd name="T2" fmla="*/ 27 w 54"/>
                <a:gd name="T3" fmla="*/ 275 h 275"/>
                <a:gd name="T4" fmla="*/ 0 w 54"/>
                <a:gd name="T5" fmla="*/ 248 h 275"/>
                <a:gd name="T6" fmla="*/ 0 w 54"/>
                <a:gd name="T7" fmla="*/ 27 h 275"/>
                <a:gd name="T8" fmla="*/ 27 w 54"/>
                <a:gd name="T9" fmla="*/ 0 h 275"/>
                <a:gd name="T10" fmla="*/ 54 w 54"/>
                <a:gd name="T11" fmla="*/ 27 h 275"/>
                <a:gd name="T12" fmla="*/ 54 w 54"/>
                <a:gd name="T13" fmla="*/ 248 h 275"/>
              </a:gdLst>
              <a:ahLst/>
              <a:cxnLst>
                <a:cxn ang="0">
                  <a:pos x="T0" y="T1"/>
                </a:cxn>
                <a:cxn ang="0">
                  <a:pos x="T2" y="T3"/>
                </a:cxn>
                <a:cxn ang="0">
                  <a:pos x="T4" y="T5"/>
                </a:cxn>
                <a:cxn ang="0">
                  <a:pos x="T6" y="T7"/>
                </a:cxn>
                <a:cxn ang="0">
                  <a:pos x="T8" y="T9"/>
                </a:cxn>
                <a:cxn ang="0">
                  <a:pos x="T10" y="T11"/>
                </a:cxn>
                <a:cxn ang="0">
                  <a:pos x="T12" y="T13"/>
                </a:cxn>
              </a:cxnLst>
              <a:rect l="0" t="0" r="r" b="b"/>
              <a:pathLst>
                <a:path w="54" h="275">
                  <a:moveTo>
                    <a:pt x="54" y="248"/>
                  </a:moveTo>
                  <a:cubicBezTo>
                    <a:pt x="54" y="263"/>
                    <a:pt x="42" y="275"/>
                    <a:pt x="27" y="275"/>
                  </a:cubicBezTo>
                  <a:cubicBezTo>
                    <a:pt x="12" y="275"/>
                    <a:pt x="0" y="263"/>
                    <a:pt x="0" y="248"/>
                  </a:cubicBezTo>
                  <a:cubicBezTo>
                    <a:pt x="0" y="27"/>
                    <a:pt x="0" y="27"/>
                    <a:pt x="0" y="27"/>
                  </a:cubicBezTo>
                  <a:cubicBezTo>
                    <a:pt x="0" y="12"/>
                    <a:pt x="12" y="0"/>
                    <a:pt x="27" y="0"/>
                  </a:cubicBezTo>
                  <a:cubicBezTo>
                    <a:pt x="42" y="0"/>
                    <a:pt x="54" y="12"/>
                    <a:pt x="54" y="27"/>
                  </a:cubicBezTo>
                  <a:lnTo>
                    <a:pt x="5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2" name="Freeform 241"/>
            <p:cNvSpPr>
              <a:spLocks/>
            </p:cNvSpPr>
            <p:nvPr/>
          </p:nvSpPr>
          <p:spPr bwMode="auto">
            <a:xfrm>
              <a:off x="10850916" y="2254050"/>
              <a:ext cx="18495" cy="36556"/>
            </a:xfrm>
            <a:custGeom>
              <a:avLst/>
              <a:gdLst>
                <a:gd name="T0" fmla="*/ 54 w 54"/>
                <a:gd name="T1" fmla="*/ 80 h 107"/>
                <a:gd name="T2" fmla="*/ 27 w 54"/>
                <a:gd name="T3" fmla="*/ 107 h 107"/>
                <a:gd name="T4" fmla="*/ 0 w 54"/>
                <a:gd name="T5" fmla="*/ 80 h 107"/>
                <a:gd name="T6" fmla="*/ 0 w 54"/>
                <a:gd name="T7" fmla="*/ 27 h 107"/>
                <a:gd name="T8" fmla="*/ 27 w 54"/>
                <a:gd name="T9" fmla="*/ 0 h 107"/>
                <a:gd name="T10" fmla="*/ 54 w 54"/>
                <a:gd name="T11" fmla="*/ 27 h 107"/>
                <a:gd name="T12" fmla="*/ 54 w 54"/>
                <a:gd name="T13" fmla="*/ 80 h 107"/>
              </a:gdLst>
              <a:ahLst/>
              <a:cxnLst>
                <a:cxn ang="0">
                  <a:pos x="T0" y="T1"/>
                </a:cxn>
                <a:cxn ang="0">
                  <a:pos x="T2" y="T3"/>
                </a:cxn>
                <a:cxn ang="0">
                  <a:pos x="T4" y="T5"/>
                </a:cxn>
                <a:cxn ang="0">
                  <a:pos x="T6" y="T7"/>
                </a:cxn>
                <a:cxn ang="0">
                  <a:pos x="T8" y="T9"/>
                </a:cxn>
                <a:cxn ang="0">
                  <a:pos x="T10" y="T11"/>
                </a:cxn>
                <a:cxn ang="0">
                  <a:pos x="T12" y="T13"/>
                </a:cxn>
              </a:cxnLst>
              <a:rect l="0" t="0" r="r" b="b"/>
              <a:pathLst>
                <a:path w="54" h="107">
                  <a:moveTo>
                    <a:pt x="54" y="80"/>
                  </a:moveTo>
                  <a:cubicBezTo>
                    <a:pt x="54" y="95"/>
                    <a:pt x="42" y="107"/>
                    <a:pt x="27" y="107"/>
                  </a:cubicBezTo>
                  <a:cubicBezTo>
                    <a:pt x="12" y="107"/>
                    <a:pt x="0" y="95"/>
                    <a:pt x="0" y="80"/>
                  </a:cubicBezTo>
                  <a:cubicBezTo>
                    <a:pt x="0" y="27"/>
                    <a:pt x="0" y="27"/>
                    <a:pt x="0" y="27"/>
                  </a:cubicBezTo>
                  <a:cubicBezTo>
                    <a:pt x="0" y="12"/>
                    <a:pt x="12" y="0"/>
                    <a:pt x="27" y="0"/>
                  </a:cubicBezTo>
                  <a:cubicBezTo>
                    <a:pt x="42" y="0"/>
                    <a:pt x="54" y="12"/>
                    <a:pt x="54" y="27"/>
                  </a:cubicBezTo>
                  <a:lnTo>
                    <a:pt x="54"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3" name="Freeform 242"/>
            <p:cNvSpPr>
              <a:spLocks/>
            </p:cNvSpPr>
            <p:nvPr/>
          </p:nvSpPr>
          <p:spPr bwMode="auto">
            <a:xfrm>
              <a:off x="10905532" y="2226741"/>
              <a:ext cx="18784" cy="63864"/>
            </a:xfrm>
            <a:custGeom>
              <a:avLst/>
              <a:gdLst>
                <a:gd name="T0" fmla="*/ 55 w 55"/>
                <a:gd name="T1" fmla="*/ 160 h 187"/>
                <a:gd name="T2" fmla="*/ 27 w 55"/>
                <a:gd name="T3" fmla="*/ 187 h 187"/>
                <a:gd name="T4" fmla="*/ 0 w 55"/>
                <a:gd name="T5" fmla="*/ 160 h 187"/>
                <a:gd name="T6" fmla="*/ 0 w 55"/>
                <a:gd name="T7" fmla="*/ 28 h 187"/>
                <a:gd name="T8" fmla="*/ 27 w 55"/>
                <a:gd name="T9" fmla="*/ 0 h 187"/>
                <a:gd name="T10" fmla="*/ 55 w 55"/>
                <a:gd name="T11" fmla="*/ 28 h 187"/>
                <a:gd name="T12" fmla="*/ 55 w 55"/>
                <a:gd name="T13" fmla="*/ 160 h 187"/>
              </a:gdLst>
              <a:ahLst/>
              <a:cxnLst>
                <a:cxn ang="0">
                  <a:pos x="T0" y="T1"/>
                </a:cxn>
                <a:cxn ang="0">
                  <a:pos x="T2" y="T3"/>
                </a:cxn>
                <a:cxn ang="0">
                  <a:pos x="T4" y="T5"/>
                </a:cxn>
                <a:cxn ang="0">
                  <a:pos x="T6" y="T7"/>
                </a:cxn>
                <a:cxn ang="0">
                  <a:pos x="T8" y="T9"/>
                </a:cxn>
                <a:cxn ang="0">
                  <a:pos x="T10" y="T11"/>
                </a:cxn>
                <a:cxn ang="0">
                  <a:pos x="T12" y="T13"/>
                </a:cxn>
              </a:cxnLst>
              <a:rect l="0" t="0" r="r" b="b"/>
              <a:pathLst>
                <a:path w="55" h="187">
                  <a:moveTo>
                    <a:pt x="55" y="160"/>
                  </a:moveTo>
                  <a:cubicBezTo>
                    <a:pt x="55" y="175"/>
                    <a:pt x="42" y="187"/>
                    <a:pt x="27" y="187"/>
                  </a:cubicBezTo>
                  <a:cubicBezTo>
                    <a:pt x="12" y="187"/>
                    <a:pt x="0" y="175"/>
                    <a:pt x="0" y="160"/>
                  </a:cubicBezTo>
                  <a:cubicBezTo>
                    <a:pt x="0" y="28"/>
                    <a:pt x="0" y="28"/>
                    <a:pt x="0" y="28"/>
                  </a:cubicBezTo>
                  <a:cubicBezTo>
                    <a:pt x="0" y="13"/>
                    <a:pt x="12" y="0"/>
                    <a:pt x="27" y="0"/>
                  </a:cubicBezTo>
                  <a:cubicBezTo>
                    <a:pt x="42" y="0"/>
                    <a:pt x="55" y="13"/>
                    <a:pt x="55" y="28"/>
                  </a:cubicBezTo>
                  <a:lnTo>
                    <a:pt x="55"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4" name="Freeform 243"/>
            <p:cNvSpPr>
              <a:spLocks/>
            </p:cNvSpPr>
            <p:nvPr/>
          </p:nvSpPr>
          <p:spPr bwMode="auto">
            <a:xfrm>
              <a:off x="10859441" y="2468760"/>
              <a:ext cx="58085" cy="95507"/>
            </a:xfrm>
            <a:custGeom>
              <a:avLst/>
              <a:gdLst>
                <a:gd name="T0" fmla="*/ 161 w 170"/>
                <a:gd name="T1" fmla="*/ 158 h 280"/>
                <a:gd name="T2" fmla="*/ 134 w 170"/>
                <a:gd name="T3" fmla="*/ 136 h 280"/>
                <a:gd name="T4" fmla="*/ 86 w 170"/>
                <a:gd name="T5" fmla="*/ 122 h 280"/>
                <a:gd name="T6" fmla="*/ 44 w 170"/>
                <a:gd name="T7" fmla="*/ 107 h 280"/>
                <a:gd name="T8" fmla="*/ 36 w 170"/>
                <a:gd name="T9" fmla="*/ 88 h 280"/>
                <a:gd name="T10" fmla="*/ 47 w 170"/>
                <a:gd name="T11" fmla="*/ 66 h 280"/>
                <a:gd name="T12" fmla="*/ 85 w 170"/>
                <a:gd name="T13" fmla="*/ 56 h 280"/>
                <a:gd name="T14" fmla="*/ 122 w 170"/>
                <a:gd name="T15" fmla="*/ 67 h 280"/>
                <a:gd name="T16" fmla="*/ 137 w 170"/>
                <a:gd name="T17" fmla="*/ 97 h 280"/>
                <a:gd name="T18" fmla="*/ 163 w 170"/>
                <a:gd name="T19" fmla="*/ 95 h 280"/>
                <a:gd name="T20" fmla="*/ 153 w 170"/>
                <a:gd name="T21" fmla="*/ 62 h 280"/>
                <a:gd name="T22" fmla="*/ 125 w 170"/>
                <a:gd name="T23" fmla="*/ 39 h 280"/>
                <a:gd name="T24" fmla="*/ 108 w 170"/>
                <a:gd name="T25" fmla="*/ 34 h 280"/>
                <a:gd name="T26" fmla="*/ 108 w 170"/>
                <a:gd name="T27" fmla="*/ 0 h 280"/>
                <a:gd name="T28" fmla="*/ 62 w 170"/>
                <a:gd name="T29" fmla="*/ 0 h 280"/>
                <a:gd name="T30" fmla="*/ 62 w 170"/>
                <a:gd name="T31" fmla="*/ 34 h 280"/>
                <a:gd name="T32" fmla="*/ 45 w 170"/>
                <a:gd name="T33" fmla="*/ 39 h 280"/>
                <a:gd name="T34" fmla="*/ 18 w 170"/>
                <a:gd name="T35" fmla="*/ 60 h 280"/>
                <a:gd name="T36" fmla="*/ 9 w 170"/>
                <a:gd name="T37" fmla="*/ 90 h 280"/>
                <a:gd name="T38" fmla="*/ 16 w 170"/>
                <a:gd name="T39" fmla="*/ 117 h 280"/>
                <a:gd name="T40" fmla="*/ 39 w 170"/>
                <a:gd name="T41" fmla="*/ 136 h 280"/>
                <a:gd name="T42" fmla="*/ 80 w 170"/>
                <a:gd name="T43" fmla="*/ 150 h 280"/>
                <a:gd name="T44" fmla="*/ 118 w 170"/>
                <a:gd name="T45" fmla="*/ 160 h 280"/>
                <a:gd name="T46" fmla="*/ 137 w 170"/>
                <a:gd name="T47" fmla="*/ 173 h 280"/>
                <a:gd name="T48" fmla="*/ 143 w 170"/>
                <a:gd name="T49" fmla="*/ 190 h 280"/>
                <a:gd name="T50" fmla="*/ 137 w 170"/>
                <a:gd name="T51" fmla="*/ 208 h 280"/>
                <a:gd name="T52" fmla="*/ 118 w 170"/>
                <a:gd name="T53" fmla="*/ 221 h 280"/>
                <a:gd name="T54" fmla="*/ 90 w 170"/>
                <a:gd name="T55" fmla="*/ 226 h 280"/>
                <a:gd name="T56" fmla="*/ 57 w 170"/>
                <a:gd name="T57" fmla="*/ 220 h 280"/>
                <a:gd name="T58" fmla="*/ 36 w 170"/>
                <a:gd name="T59" fmla="*/ 203 h 280"/>
                <a:gd name="T60" fmla="*/ 27 w 170"/>
                <a:gd name="T61" fmla="*/ 177 h 280"/>
                <a:gd name="T62" fmla="*/ 0 w 170"/>
                <a:gd name="T63" fmla="*/ 179 h 280"/>
                <a:gd name="T64" fmla="*/ 12 w 170"/>
                <a:gd name="T65" fmla="*/ 218 h 280"/>
                <a:gd name="T66" fmla="*/ 43 w 170"/>
                <a:gd name="T67" fmla="*/ 243 h 280"/>
                <a:gd name="T68" fmla="*/ 62 w 170"/>
                <a:gd name="T69" fmla="*/ 249 h 280"/>
                <a:gd name="T70" fmla="*/ 62 w 170"/>
                <a:gd name="T71" fmla="*/ 280 h 280"/>
                <a:gd name="T72" fmla="*/ 108 w 170"/>
                <a:gd name="T73" fmla="*/ 280 h 280"/>
                <a:gd name="T74" fmla="*/ 108 w 170"/>
                <a:gd name="T75" fmla="*/ 250 h 280"/>
                <a:gd name="T76" fmla="*/ 132 w 170"/>
                <a:gd name="T77" fmla="*/ 243 h 280"/>
                <a:gd name="T78" fmla="*/ 160 w 170"/>
                <a:gd name="T79" fmla="*/ 220 h 280"/>
                <a:gd name="T80" fmla="*/ 170 w 170"/>
                <a:gd name="T81" fmla="*/ 188 h 280"/>
                <a:gd name="T82" fmla="*/ 161 w 170"/>
                <a:gd name="T83" fmla="*/ 1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80">
                  <a:moveTo>
                    <a:pt x="161" y="158"/>
                  </a:moveTo>
                  <a:cubicBezTo>
                    <a:pt x="155" y="149"/>
                    <a:pt x="146" y="141"/>
                    <a:pt x="134" y="136"/>
                  </a:cubicBezTo>
                  <a:cubicBezTo>
                    <a:pt x="125" y="132"/>
                    <a:pt x="109" y="127"/>
                    <a:pt x="86" y="122"/>
                  </a:cubicBezTo>
                  <a:cubicBezTo>
                    <a:pt x="63" y="117"/>
                    <a:pt x="49" y="112"/>
                    <a:pt x="44" y="107"/>
                  </a:cubicBezTo>
                  <a:cubicBezTo>
                    <a:pt x="39" y="102"/>
                    <a:pt x="36" y="96"/>
                    <a:pt x="36" y="88"/>
                  </a:cubicBezTo>
                  <a:cubicBezTo>
                    <a:pt x="36" y="80"/>
                    <a:pt x="40" y="72"/>
                    <a:pt x="47" y="66"/>
                  </a:cubicBezTo>
                  <a:cubicBezTo>
                    <a:pt x="55" y="59"/>
                    <a:pt x="68" y="56"/>
                    <a:pt x="85" y="56"/>
                  </a:cubicBezTo>
                  <a:cubicBezTo>
                    <a:pt x="101" y="56"/>
                    <a:pt x="113" y="60"/>
                    <a:pt x="122" y="67"/>
                  </a:cubicBezTo>
                  <a:cubicBezTo>
                    <a:pt x="130" y="74"/>
                    <a:pt x="135" y="84"/>
                    <a:pt x="137" y="97"/>
                  </a:cubicBezTo>
                  <a:cubicBezTo>
                    <a:pt x="163" y="95"/>
                    <a:pt x="163" y="95"/>
                    <a:pt x="163" y="95"/>
                  </a:cubicBezTo>
                  <a:cubicBezTo>
                    <a:pt x="163" y="83"/>
                    <a:pt x="160" y="71"/>
                    <a:pt x="153" y="62"/>
                  </a:cubicBezTo>
                  <a:cubicBezTo>
                    <a:pt x="146" y="52"/>
                    <a:pt x="137" y="44"/>
                    <a:pt x="125" y="39"/>
                  </a:cubicBezTo>
                  <a:cubicBezTo>
                    <a:pt x="120" y="37"/>
                    <a:pt x="114" y="35"/>
                    <a:pt x="108" y="34"/>
                  </a:cubicBezTo>
                  <a:cubicBezTo>
                    <a:pt x="108" y="0"/>
                    <a:pt x="108" y="0"/>
                    <a:pt x="108" y="0"/>
                  </a:cubicBezTo>
                  <a:cubicBezTo>
                    <a:pt x="62" y="0"/>
                    <a:pt x="62" y="0"/>
                    <a:pt x="62" y="0"/>
                  </a:cubicBezTo>
                  <a:cubicBezTo>
                    <a:pt x="62" y="34"/>
                    <a:pt x="62" y="34"/>
                    <a:pt x="62" y="34"/>
                  </a:cubicBezTo>
                  <a:cubicBezTo>
                    <a:pt x="56" y="35"/>
                    <a:pt x="50" y="36"/>
                    <a:pt x="45" y="39"/>
                  </a:cubicBezTo>
                  <a:cubicBezTo>
                    <a:pt x="33" y="44"/>
                    <a:pt x="24" y="51"/>
                    <a:pt x="18" y="60"/>
                  </a:cubicBezTo>
                  <a:cubicBezTo>
                    <a:pt x="12" y="69"/>
                    <a:pt x="9" y="79"/>
                    <a:pt x="9" y="90"/>
                  </a:cubicBezTo>
                  <a:cubicBezTo>
                    <a:pt x="9" y="100"/>
                    <a:pt x="11" y="109"/>
                    <a:pt x="16" y="117"/>
                  </a:cubicBezTo>
                  <a:cubicBezTo>
                    <a:pt x="21" y="124"/>
                    <a:pt x="29" y="131"/>
                    <a:pt x="39" y="136"/>
                  </a:cubicBezTo>
                  <a:cubicBezTo>
                    <a:pt x="47" y="141"/>
                    <a:pt x="60" y="145"/>
                    <a:pt x="80" y="150"/>
                  </a:cubicBezTo>
                  <a:cubicBezTo>
                    <a:pt x="99" y="154"/>
                    <a:pt x="112" y="158"/>
                    <a:pt x="118" y="160"/>
                  </a:cubicBezTo>
                  <a:cubicBezTo>
                    <a:pt x="127" y="163"/>
                    <a:pt x="133" y="168"/>
                    <a:pt x="137" y="173"/>
                  </a:cubicBezTo>
                  <a:cubicBezTo>
                    <a:pt x="141" y="178"/>
                    <a:pt x="143" y="183"/>
                    <a:pt x="143" y="190"/>
                  </a:cubicBezTo>
                  <a:cubicBezTo>
                    <a:pt x="143" y="197"/>
                    <a:pt x="141" y="203"/>
                    <a:pt x="137" y="208"/>
                  </a:cubicBezTo>
                  <a:cubicBezTo>
                    <a:pt x="133" y="214"/>
                    <a:pt x="127" y="218"/>
                    <a:pt x="118" y="221"/>
                  </a:cubicBezTo>
                  <a:cubicBezTo>
                    <a:pt x="110" y="225"/>
                    <a:pt x="101" y="226"/>
                    <a:pt x="90" y="226"/>
                  </a:cubicBezTo>
                  <a:cubicBezTo>
                    <a:pt x="78" y="226"/>
                    <a:pt x="67" y="224"/>
                    <a:pt x="57" y="220"/>
                  </a:cubicBezTo>
                  <a:cubicBezTo>
                    <a:pt x="48" y="216"/>
                    <a:pt x="40" y="210"/>
                    <a:pt x="36" y="203"/>
                  </a:cubicBezTo>
                  <a:cubicBezTo>
                    <a:pt x="31" y="197"/>
                    <a:pt x="28" y="188"/>
                    <a:pt x="27" y="177"/>
                  </a:cubicBezTo>
                  <a:cubicBezTo>
                    <a:pt x="0" y="179"/>
                    <a:pt x="0" y="179"/>
                    <a:pt x="0" y="179"/>
                  </a:cubicBezTo>
                  <a:cubicBezTo>
                    <a:pt x="1" y="194"/>
                    <a:pt x="5" y="206"/>
                    <a:pt x="12" y="218"/>
                  </a:cubicBezTo>
                  <a:cubicBezTo>
                    <a:pt x="20" y="229"/>
                    <a:pt x="30" y="237"/>
                    <a:pt x="43" y="243"/>
                  </a:cubicBezTo>
                  <a:cubicBezTo>
                    <a:pt x="49" y="246"/>
                    <a:pt x="55" y="247"/>
                    <a:pt x="62" y="249"/>
                  </a:cubicBezTo>
                  <a:cubicBezTo>
                    <a:pt x="62" y="280"/>
                    <a:pt x="62" y="280"/>
                    <a:pt x="62" y="280"/>
                  </a:cubicBezTo>
                  <a:cubicBezTo>
                    <a:pt x="108" y="280"/>
                    <a:pt x="108" y="280"/>
                    <a:pt x="108" y="280"/>
                  </a:cubicBezTo>
                  <a:cubicBezTo>
                    <a:pt x="108" y="250"/>
                    <a:pt x="108" y="250"/>
                    <a:pt x="108" y="250"/>
                  </a:cubicBezTo>
                  <a:cubicBezTo>
                    <a:pt x="117" y="248"/>
                    <a:pt x="125" y="246"/>
                    <a:pt x="132" y="243"/>
                  </a:cubicBezTo>
                  <a:cubicBezTo>
                    <a:pt x="144" y="237"/>
                    <a:pt x="154" y="230"/>
                    <a:pt x="160" y="220"/>
                  </a:cubicBezTo>
                  <a:cubicBezTo>
                    <a:pt x="166" y="210"/>
                    <a:pt x="170" y="199"/>
                    <a:pt x="170" y="188"/>
                  </a:cubicBezTo>
                  <a:cubicBezTo>
                    <a:pt x="170" y="176"/>
                    <a:pt x="167" y="166"/>
                    <a:pt x="161"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5" name="Freeform 244"/>
            <p:cNvSpPr>
              <a:spLocks/>
            </p:cNvSpPr>
            <p:nvPr/>
          </p:nvSpPr>
          <p:spPr bwMode="auto">
            <a:xfrm>
              <a:off x="10669437" y="2341176"/>
              <a:ext cx="40168" cy="40601"/>
            </a:xfrm>
            <a:custGeom>
              <a:avLst/>
              <a:gdLst>
                <a:gd name="T0" fmla="*/ 0 w 118"/>
                <a:gd name="T1" fmla="*/ 0 h 119"/>
                <a:gd name="T2" fmla="*/ 0 w 118"/>
                <a:gd name="T3" fmla="*/ 119 h 119"/>
                <a:gd name="T4" fmla="*/ 118 w 118"/>
                <a:gd name="T5" fmla="*/ 119 h 119"/>
                <a:gd name="T6" fmla="*/ 0 w 118"/>
                <a:gd name="T7" fmla="*/ 0 h 119"/>
              </a:gdLst>
              <a:ahLst/>
              <a:cxnLst>
                <a:cxn ang="0">
                  <a:pos x="T0" y="T1"/>
                </a:cxn>
                <a:cxn ang="0">
                  <a:pos x="T2" y="T3"/>
                </a:cxn>
                <a:cxn ang="0">
                  <a:pos x="T4" y="T5"/>
                </a:cxn>
                <a:cxn ang="0">
                  <a:pos x="T6" y="T7"/>
                </a:cxn>
              </a:cxnLst>
              <a:rect l="0" t="0" r="r" b="b"/>
              <a:pathLst>
                <a:path w="118" h="119">
                  <a:moveTo>
                    <a:pt x="0" y="0"/>
                  </a:moveTo>
                  <a:cubicBezTo>
                    <a:pt x="0" y="119"/>
                    <a:pt x="0" y="119"/>
                    <a:pt x="0" y="119"/>
                  </a:cubicBezTo>
                  <a:cubicBezTo>
                    <a:pt x="118" y="119"/>
                    <a:pt x="118" y="119"/>
                    <a:pt x="118" y="119"/>
                  </a:cubicBezTo>
                  <a:cubicBezTo>
                    <a:pt x="115" y="55"/>
                    <a:pt x="6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6" name="Freeform 245"/>
            <p:cNvSpPr>
              <a:spLocks/>
            </p:cNvSpPr>
            <p:nvPr/>
          </p:nvSpPr>
          <p:spPr bwMode="auto">
            <a:xfrm>
              <a:off x="10623635" y="2341176"/>
              <a:ext cx="85970" cy="85971"/>
            </a:xfrm>
            <a:custGeom>
              <a:avLst/>
              <a:gdLst>
                <a:gd name="T0" fmla="*/ 119 w 252"/>
                <a:gd name="T1" fmla="*/ 133 h 252"/>
                <a:gd name="T2" fmla="*/ 119 w 252"/>
                <a:gd name="T3" fmla="*/ 0 h 252"/>
                <a:gd name="T4" fmla="*/ 0 w 252"/>
                <a:gd name="T5" fmla="*/ 126 h 252"/>
                <a:gd name="T6" fmla="*/ 126 w 252"/>
                <a:gd name="T7" fmla="*/ 252 h 252"/>
                <a:gd name="T8" fmla="*/ 252 w 252"/>
                <a:gd name="T9" fmla="*/ 133 h 252"/>
                <a:gd name="T10" fmla="*/ 119 w 252"/>
                <a:gd name="T11" fmla="*/ 133 h 252"/>
              </a:gdLst>
              <a:ahLst/>
              <a:cxnLst>
                <a:cxn ang="0">
                  <a:pos x="T0" y="T1"/>
                </a:cxn>
                <a:cxn ang="0">
                  <a:pos x="T2" y="T3"/>
                </a:cxn>
                <a:cxn ang="0">
                  <a:pos x="T4" y="T5"/>
                </a:cxn>
                <a:cxn ang="0">
                  <a:pos x="T6" y="T7"/>
                </a:cxn>
                <a:cxn ang="0">
                  <a:pos x="T8" y="T9"/>
                </a:cxn>
                <a:cxn ang="0">
                  <a:pos x="T10" y="T11"/>
                </a:cxn>
              </a:cxnLst>
              <a:rect l="0" t="0" r="r" b="b"/>
              <a:pathLst>
                <a:path w="252" h="252">
                  <a:moveTo>
                    <a:pt x="119" y="133"/>
                  </a:moveTo>
                  <a:cubicBezTo>
                    <a:pt x="119" y="0"/>
                    <a:pt x="119" y="0"/>
                    <a:pt x="119" y="0"/>
                  </a:cubicBezTo>
                  <a:cubicBezTo>
                    <a:pt x="53" y="4"/>
                    <a:pt x="0" y="59"/>
                    <a:pt x="0" y="126"/>
                  </a:cubicBezTo>
                  <a:cubicBezTo>
                    <a:pt x="0" y="195"/>
                    <a:pt x="57" y="252"/>
                    <a:pt x="126" y="252"/>
                  </a:cubicBezTo>
                  <a:cubicBezTo>
                    <a:pt x="194" y="252"/>
                    <a:pt x="248" y="199"/>
                    <a:pt x="252" y="133"/>
                  </a:cubicBezTo>
                  <a:lnTo>
                    <a:pt x="119"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sp>
        <p:nvSpPr>
          <p:cNvPr id="137" name="矩形 136"/>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111490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par>
                              <p:cTn id="25" fill="hold">
                                <p:stCondLst>
                                  <p:cond delay="3000"/>
                                </p:stCondLst>
                                <p:childTnLst>
                                  <p:par>
                                    <p:cTn id="26" presetID="2" presetClass="entr" presetSubtype="3" accel="40000" fill="hold" grpId="0" nodeType="afterEffect" p14:presetBounceEnd="40000">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14:bounceEnd="40000">
                                          <p:cBhvr additive="base">
                                            <p:cTn id="28"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9" dur="750" fill="hold"/>
                                            <p:tgtEl>
                                              <p:spTgt spid="29"/>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14:presetBounceEnd="40000">
                                      <p:stCondLst>
                                        <p:cond delay="250"/>
                                      </p:stCondLst>
                                      <p:childTnLst>
                                        <p:set>
                                          <p:cBhvr>
                                            <p:cTn id="31" dur="1" fill="hold">
                                              <p:stCondLst>
                                                <p:cond delay="0"/>
                                              </p:stCondLst>
                                            </p:cTn>
                                            <p:tgtEl>
                                              <p:spTgt spid="27"/>
                                            </p:tgtEl>
                                            <p:attrNameLst>
                                              <p:attrName>style.visibility</p:attrName>
                                            </p:attrNameLst>
                                          </p:cBhvr>
                                          <p:to>
                                            <p:strVal val="visible"/>
                                          </p:to>
                                        </p:set>
                                        <p:anim calcmode="lin" valueType="num" p14:bounceEnd="40000">
                                          <p:cBhvr additive="base">
                                            <p:cTn id="32" dur="75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33" dur="750" fill="hold"/>
                                            <p:tgtEl>
                                              <p:spTgt spid="27"/>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14:presetBounceEnd="40000">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14:bounceEnd="40000">
                                          <p:cBhvr additive="base">
                                            <p:cTn id="36"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37" dur="750" fill="hold"/>
                                            <p:tgtEl>
                                              <p:spTgt spid="28"/>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14:presetBounceEnd="40000">
                                      <p:stCondLst>
                                        <p:cond delay="750"/>
                                      </p:stCondLst>
                                      <p:childTnLst>
                                        <p:set>
                                          <p:cBhvr>
                                            <p:cTn id="39" dur="1" fill="hold">
                                              <p:stCondLst>
                                                <p:cond delay="0"/>
                                              </p:stCondLst>
                                            </p:cTn>
                                            <p:tgtEl>
                                              <p:spTgt spid="26"/>
                                            </p:tgtEl>
                                            <p:attrNameLst>
                                              <p:attrName>style.visibility</p:attrName>
                                            </p:attrNameLst>
                                          </p:cBhvr>
                                          <p:to>
                                            <p:strVal val="visible"/>
                                          </p:to>
                                        </p:set>
                                        <p:anim calcmode="lin" valueType="num" p14:bounceEnd="40000">
                                          <p:cBhvr additive="base">
                                            <p:cTn id="40" dur="75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1" dur="750" fill="hold"/>
                                            <p:tgtEl>
                                              <p:spTgt spid="26"/>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randombar(horizontal)">
                                          <p:cBhvr>
                                            <p:cTn id="45" dur="500"/>
                                            <p:tgtEl>
                                              <p:spTgt spid="49"/>
                                            </p:tgtEl>
                                          </p:cBhvr>
                                        </p:animEffect>
                                      </p:childTnLst>
                                    </p:cTn>
                                  </p:par>
                                  <p:par>
                                    <p:cTn id="46" presetID="14" presetClass="entr" presetSubtype="10" fill="hold"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randombar(horizontal)">
                                          <p:cBhvr>
                                            <p:cTn id="48" dur="500"/>
                                            <p:tgtEl>
                                              <p:spTgt spid="42"/>
                                            </p:tgtEl>
                                          </p:cBhvr>
                                        </p:animEffect>
                                      </p:childTnLst>
                                    </p:cTn>
                                  </p:par>
                                  <p:par>
                                    <p:cTn id="49" presetID="14" presetClass="entr" presetSubtype="10" fill="hold" nodeType="withEffect">
                                      <p:stCondLst>
                                        <p:cond delay="0"/>
                                      </p:stCondLst>
                                      <p:childTnLst>
                                        <p:set>
                                          <p:cBhvr>
                                            <p:cTn id="50" dur="1" fill="hold">
                                              <p:stCondLst>
                                                <p:cond delay="0"/>
                                              </p:stCondLst>
                                            </p:cTn>
                                            <p:tgtEl>
                                              <p:spTgt spid="124"/>
                                            </p:tgtEl>
                                            <p:attrNameLst>
                                              <p:attrName>style.visibility</p:attrName>
                                            </p:attrNameLst>
                                          </p:cBhvr>
                                          <p:to>
                                            <p:strVal val="visible"/>
                                          </p:to>
                                        </p:set>
                                        <p:animEffect transition="in" filter="randombar(horizontal)">
                                          <p:cBhvr>
                                            <p:cTn id="51" dur="500"/>
                                            <p:tgtEl>
                                              <p:spTgt spid="124"/>
                                            </p:tgtEl>
                                          </p:cBhvr>
                                        </p:animEffect>
                                      </p:childTnLst>
                                    </p:cTn>
                                  </p:par>
                                  <p:par>
                                    <p:cTn id="52" presetID="14" presetClass="entr" presetSubtype="10" fill="hold" nodeType="with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randombar(horizontal)">
                                          <p:cBhvr>
                                            <p:cTn id="54" dur="500"/>
                                            <p:tgtEl>
                                              <p:spTgt spid="111"/>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500"/>
                                            <p:tgtEl>
                                              <p:spTgt spid="36"/>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right)">
                                          <p:cBhvr>
                                            <p:cTn id="62" dur="500"/>
                                            <p:tgtEl>
                                              <p:spTgt spid="30"/>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right)">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37"/>
                                            </p:tgtEl>
                                            <p:attrNameLst>
                                              <p:attrName>style.visibility</p:attrName>
                                            </p:attrNameLst>
                                          </p:cBhvr>
                                          <p:to>
                                            <p:strVal val="visible"/>
                                          </p:to>
                                        </p:set>
                                        <p:animEffect transition="in" filter="fade">
                                          <p:cBhvr>
                                            <p:cTn id="75" dur="750"/>
                                            <p:tgtEl>
                                              <p:spTgt spid="137"/>
                                            </p:tgtEl>
                                          </p:cBhvr>
                                        </p:animEffect>
                                        <p:anim calcmode="lin" valueType="num">
                                          <p:cBhvr>
                                            <p:cTn id="76" dur="750" fill="hold"/>
                                            <p:tgtEl>
                                              <p:spTgt spid="137"/>
                                            </p:tgtEl>
                                            <p:attrNameLst>
                                              <p:attrName>ppt_x</p:attrName>
                                            </p:attrNameLst>
                                          </p:cBhvr>
                                          <p:tavLst>
                                            <p:tav tm="0">
                                              <p:val>
                                                <p:strVal val="#ppt_x"/>
                                              </p:val>
                                            </p:tav>
                                            <p:tav tm="100000">
                                              <p:val>
                                                <p:strVal val="#ppt_x"/>
                                              </p:val>
                                            </p:tav>
                                          </p:tavLst>
                                        </p:anim>
                                        <p:anim calcmode="lin" valueType="num">
                                          <p:cBhvr>
                                            <p:cTn id="77" dur="75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animBg="1"/>
          <p:bldP spid="27" grpId="0" animBg="1"/>
          <p:bldP spid="28" grpId="0" animBg="1"/>
          <p:bldP spid="29" grpId="0" animBg="1"/>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randombar(horizontal)">
                                          <p:cBhvr>
                                            <p:cTn id="16" dur="500"/>
                                            <p:tgtEl>
                                              <p:spTgt spid="23"/>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par>
                              <p:cTn id="25" fill="hold">
                                <p:stCondLst>
                                  <p:cond delay="3000"/>
                                </p:stCondLst>
                                <p:childTnLst>
                                  <p:par>
                                    <p:cTn id="26" presetID="2" presetClass="entr" presetSubtype="3" accel="4000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750" fill="hold"/>
                                            <p:tgtEl>
                                              <p:spTgt spid="29"/>
                                            </p:tgtEl>
                                            <p:attrNameLst>
                                              <p:attrName>ppt_x</p:attrName>
                                            </p:attrNameLst>
                                          </p:cBhvr>
                                          <p:tavLst>
                                            <p:tav tm="0">
                                              <p:val>
                                                <p:strVal val="1+#ppt_w/2"/>
                                              </p:val>
                                            </p:tav>
                                            <p:tav tm="100000">
                                              <p:val>
                                                <p:strVal val="#ppt_x"/>
                                              </p:val>
                                            </p:tav>
                                          </p:tavLst>
                                        </p:anim>
                                        <p:anim calcmode="lin" valueType="num">
                                          <p:cBhvr additive="base">
                                            <p:cTn id="29" dur="750" fill="hold"/>
                                            <p:tgtEl>
                                              <p:spTgt spid="29"/>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stCondLst>
                                        <p:cond delay="25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1+#ppt_w/2"/>
                                              </p:val>
                                            </p:tav>
                                            <p:tav tm="100000">
                                              <p:val>
                                                <p:strVal val="#ppt_x"/>
                                              </p:val>
                                            </p:tav>
                                          </p:tavLst>
                                        </p:anim>
                                        <p:anim calcmode="lin" valueType="num">
                                          <p:cBhvr additive="base">
                                            <p:cTn id="33" dur="750" fill="hold"/>
                                            <p:tgtEl>
                                              <p:spTgt spid="27"/>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750" fill="hold"/>
                                            <p:tgtEl>
                                              <p:spTgt spid="28"/>
                                            </p:tgtEl>
                                            <p:attrNameLst>
                                              <p:attrName>ppt_x</p:attrName>
                                            </p:attrNameLst>
                                          </p:cBhvr>
                                          <p:tavLst>
                                            <p:tav tm="0">
                                              <p:val>
                                                <p:strVal val="1+#ppt_w/2"/>
                                              </p:val>
                                            </p:tav>
                                            <p:tav tm="100000">
                                              <p:val>
                                                <p:strVal val="#ppt_x"/>
                                              </p:val>
                                            </p:tav>
                                          </p:tavLst>
                                        </p:anim>
                                        <p:anim calcmode="lin" valueType="num">
                                          <p:cBhvr additive="base">
                                            <p:cTn id="37" dur="750" fill="hold"/>
                                            <p:tgtEl>
                                              <p:spTgt spid="28"/>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stCondLst>
                                        <p:cond delay="75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1+#ppt_w/2"/>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randombar(horizontal)">
                                          <p:cBhvr>
                                            <p:cTn id="45" dur="500"/>
                                            <p:tgtEl>
                                              <p:spTgt spid="49"/>
                                            </p:tgtEl>
                                          </p:cBhvr>
                                        </p:animEffect>
                                      </p:childTnLst>
                                    </p:cTn>
                                  </p:par>
                                  <p:par>
                                    <p:cTn id="46" presetID="14" presetClass="entr" presetSubtype="10" fill="hold"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randombar(horizontal)">
                                          <p:cBhvr>
                                            <p:cTn id="48" dur="500"/>
                                            <p:tgtEl>
                                              <p:spTgt spid="42"/>
                                            </p:tgtEl>
                                          </p:cBhvr>
                                        </p:animEffect>
                                      </p:childTnLst>
                                    </p:cTn>
                                  </p:par>
                                  <p:par>
                                    <p:cTn id="49" presetID="14" presetClass="entr" presetSubtype="10" fill="hold" nodeType="withEffect">
                                      <p:stCondLst>
                                        <p:cond delay="0"/>
                                      </p:stCondLst>
                                      <p:childTnLst>
                                        <p:set>
                                          <p:cBhvr>
                                            <p:cTn id="50" dur="1" fill="hold">
                                              <p:stCondLst>
                                                <p:cond delay="0"/>
                                              </p:stCondLst>
                                            </p:cTn>
                                            <p:tgtEl>
                                              <p:spTgt spid="124"/>
                                            </p:tgtEl>
                                            <p:attrNameLst>
                                              <p:attrName>style.visibility</p:attrName>
                                            </p:attrNameLst>
                                          </p:cBhvr>
                                          <p:to>
                                            <p:strVal val="visible"/>
                                          </p:to>
                                        </p:set>
                                        <p:animEffect transition="in" filter="randombar(horizontal)">
                                          <p:cBhvr>
                                            <p:cTn id="51" dur="500"/>
                                            <p:tgtEl>
                                              <p:spTgt spid="124"/>
                                            </p:tgtEl>
                                          </p:cBhvr>
                                        </p:animEffect>
                                      </p:childTnLst>
                                    </p:cTn>
                                  </p:par>
                                  <p:par>
                                    <p:cTn id="52" presetID="14" presetClass="entr" presetSubtype="10" fill="hold" nodeType="with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randombar(horizontal)">
                                          <p:cBhvr>
                                            <p:cTn id="54" dur="500"/>
                                            <p:tgtEl>
                                              <p:spTgt spid="111"/>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500"/>
                                            <p:tgtEl>
                                              <p:spTgt spid="36"/>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right)">
                                          <p:cBhvr>
                                            <p:cTn id="62" dur="500"/>
                                            <p:tgtEl>
                                              <p:spTgt spid="30"/>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right)">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37"/>
                                            </p:tgtEl>
                                            <p:attrNameLst>
                                              <p:attrName>style.visibility</p:attrName>
                                            </p:attrNameLst>
                                          </p:cBhvr>
                                          <p:to>
                                            <p:strVal val="visible"/>
                                          </p:to>
                                        </p:set>
                                        <p:animEffect transition="in" filter="fade">
                                          <p:cBhvr>
                                            <p:cTn id="75" dur="750"/>
                                            <p:tgtEl>
                                              <p:spTgt spid="137"/>
                                            </p:tgtEl>
                                          </p:cBhvr>
                                        </p:animEffect>
                                        <p:anim calcmode="lin" valueType="num">
                                          <p:cBhvr>
                                            <p:cTn id="76" dur="750" fill="hold"/>
                                            <p:tgtEl>
                                              <p:spTgt spid="137"/>
                                            </p:tgtEl>
                                            <p:attrNameLst>
                                              <p:attrName>ppt_x</p:attrName>
                                            </p:attrNameLst>
                                          </p:cBhvr>
                                          <p:tavLst>
                                            <p:tav tm="0">
                                              <p:val>
                                                <p:strVal val="#ppt_x"/>
                                              </p:val>
                                            </p:tav>
                                            <p:tav tm="100000">
                                              <p:val>
                                                <p:strVal val="#ppt_x"/>
                                              </p:val>
                                            </p:tav>
                                          </p:tavLst>
                                        </p:anim>
                                        <p:anim calcmode="lin" valueType="num">
                                          <p:cBhvr>
                                            <p:cTn id="77" dur="75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animBg="1"/>
          <p:bldP spid="27" grpId="0" animBg="1"/>
          <p:bldP spid="28" grpId="0" animBg="1"/>
          <p:bldP spid="29" grpId="0" animBg="1"/>
          <p:bldP spid="13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233910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方案可行性说明</a:t>
            </a:r>
            <a:endParaRPr lang="en-US" altLang="zh-CN" sz="2400" dirty="0">
              <a:solidFill>
                <a:schemeClr val="tx1">
                  <a:lumMod val="85000"/>
                  <a:lumOff val="15000"/>
                </a:schemeClr>
              </a:solidFill>
              <a:cs typeface="+mn-ea"/>
              <a:sym typeface="+mn-lt"/>
            </a:endParaRPr>
          </a:p>
        </p:txBody>
      </p:sp>
      <p:sp>
        <p:nvSpPr>
          <p:cNvPr id="73" name="圆角矩形 72"/>
          <p:cNvSpPr/>
          <p:nvPr/>
        </p:nvSpPr>
        <p:spPr>
          <a:xfrm>
            <a:off x="1682499" y="1599735"/>
            <a:ext cx="1848535"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4" name="圆角矩形 73"/>
          <p:cNvSpPr/>
          <p:nvPr/>
        </p:nvSpPr>
        <p:spPr>
          <a:xfrm>
            <a:off x="3990271" y="1599735"/>
            <a:ext cx="1848535"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5" name="圆角矩形 74"/>
          <p:cNvSpPr/>
          <p:nvPr/>
        </p:nvSpPr>
        <p:spPr>
          <a:xfrm>
            <a:off x="6325619" y="1599735"/>
            <a:ext cx="1848535"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6" name="圆角矩形 75"/>
          <p:cNvSpPr/>
          <p:nvPr/>
        </p:nvSpPr>
        <p:spPr>
          <a:xfrm>
            <a:off x="8660967" y="1599735"/>
            <a:ext cx="1848535"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77" name="组合 76"/>
          <p:cNvGrpSpPr/>
          <p:nvPr/>
        </p:nvGrpSpPr>
        <p:grpSpPr>
          <a:xfrm>
            <a:off x="1874945" y="1787605"/>
            <a:ext cx="1463644" cy="1463644"/>
            <a:chOff x="1874944" y="1614249"/>
            <a:chExt cx="1463644" cy="1463644"/>
          </a:xfrm>
        </p:grpSpPr>
        <p:sp>
          <p:nvSpPr>
            <p:cNvPr id="78" name="椭圆 77"/>
            <p:cNvSpPr/>
            <p:nvPr/>
          </p:nvSpPr>
          <p:spPr>
            <a:xfrm>
              <a:off x="1874944" y="1614249"/>
              <a:ext cx="1463644" cy="1463644"/>
            </a:xfrm>
            <a:prstGeom prst="ellipse">
              <a:avLst/>
            </a:prstGeom>
            <a:solidFill>
              <a:schemeClr val="accent1"/>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79" name="组合 78"/>
            <p:cNvGrpSpPr/>
            <p:nvPr/>
          </p:nvGrpSpPr>
          <p:grpSpPr>
            <a:xfrm>
              <a:off x="1979318" y="1718623"/>
              <a:ext cx="1254894" cy="1254894"/>
              <a:chOff x="4926840" y="1732375"/>
              <a:chExt cx="1656097" cy="1656098"/>
            </a:xfrm>
          </p:grpSpPr>
          <p:sp>
            <p:nvSpPr>
              <p:cNvPr id="83" name="任意多边形 8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84" name="椭圆 83"/>
              <p:cNvSpPr/>
              <p:nvPr/>
            </p:nvSpPr>
            <p:spPr>
              <a:xfrm>
                <a:off x="5189938" y="1995474"/>
                <a:ext cx="1129900" cy="1129900"/>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85" name="椭圆 84"/>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80" name="组合 79"/>
            <p:cNvGrpSpPr/>
            <p:nvPr/>
          </p:nvGrpSpPr>
          <p:grpSpPr>
            <a:xfrm>
              <a:off x="2106705" y="2044972"/>
              <a:ext cx="1000117" cy="602195"/>
              <a:chOff x="4123036" y="1134371"/>
              <a:chExt cx="1000117" cy="602195"/>
            </a:xfrm>
          </p:grpSpPr>
          <p:sp>
            <p:nvSpPr>
              <p:cNvPr id="81" name="文本框 80"/>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01</a:t>
                </a:r>
                <a:endParaRPr lang="zh-CN" altLang="en-US" sz="2800" dirty="0">
                  <a:solidFill>
                    <a:schemeClr val="accent1"/>
                  </a:solidFill>
                  <a:latin typeface="Impact" panose="020B0806030902050204" pitchFamily="34" charset="0"/>
                </a:endParaRPr>
              </a:p>
            </p:txBody>
          </p:sp>
          <p:sp>
            <p:nvSpPr>
              <p:cNvPr id="82" name="文本框 81"/>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chemeClr val="accent1"/>
                    </a:solidFill>
                    <a:latin typeface="LiHei Pro" panose="020B0500000000000000" pitchFamily="34" charset="-122"/>
                    <a:ea typeface="LiHei Pro" panose="020B0500000000000000" pitchFamily="34" charset="-122"/>
                  </a:rPr>
                  <a:t>OPTION</a:t>
                </a:r>
                <a:endParaRPr lang="zh-CN" altLang="en-US" sz="1000" dirty="0">
                  <a:solidFill>
                    <a:schemeClr val="accent1"/>
                  </a:solidFill>
                  <a:latin typeface="LiHei Pro" panose="020B0500000000000000" pitchFamily="34" charset="-122"/>
                  <a:ea typeface="LiHei Pro" panose="020B0500000000000000" pitchFamily="34" charset="-122"/>
                </a:endParaRPr>
              </a:p>
            </p:txBody>
          </p:sp>
        </p:grpSp>
      </p:grpSp>
      <p:grpSp>
        <p:nvGrpSpPr>
          <p:cNvPr id="86" name="组合 85"/>
          <p:cNvGrpSpPr/>
          <p:nvPr/>
        </p:nvGrpSpPr>
        <p:grpSpPr>
          <a:xfrm>
            <a:off x="4182717" y="4196979"/>
            <a:ext cx="1463644" cy="1463644"/>
            <a:chOff x="4182716" y="4023624"/>
            <a:chExt cx="1463644" cy="1463644"/>
          </a:xfrm>
        </p:grpSpPr>
        <p:sp>
          <p:nvSpPr>
            <p:cNvPr id="87" name="椭圆 86"/>
            <p:cNvSpPr/>
            <p:nvPr/>
          </p:nvSpPr>
          <p:spPr>
            <a:xfrm>
              <a:off x="4182716" y="4023624"/>
              <a:ext cx="1463644" cy="1463644"/>
            </a:xfrm>
            <a:prstGeom prst="ellipse">
              <a:avLst/>
            </a:prstGeom>
            <a:solidFill>
              <a:schemeClr val="accent2"/>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88" name="组合 87"/>
            <p:cNvGrpSpPr/>
            <p:nvPr/>
          </p:nvGrpSpPr>
          <p:grpSpPr>
            <a:xfrm>
              <a:off x="4287090" y="4127998"/>
              <a:ext cx="1254894" cy="1254894"/>
              <a:chOff x="4926840" y="1732375"/>
              <a:chExt cx="1656097" cy="1656098"/>
            </a:xfrm>
          </p:grpSpPr>
          <p:sp>
            <p:nvSpPr>
              <p:cNvPr id="92" name="任意多边形 9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93" name="椭圆 92"/>
              <p:cNvSpPr/>
              <p:nvPr/>
            </p:nvSpPr>
            <p:spPr>
              <a:xfrm>
                <a:off x="5189938" y="1995474"/>
                <a:ext cx="1129900" cy="1129900"/>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4" name="椭圆 93"/>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89" name="组合 88"/>
            <p:cNvGrpSpPr/>
            <p:nvPr/>
          </p:nvGrpSpPr>
          <p:grpSpPr>
            <a:xfrm>
              <a:off x="4414477" y="4454347"/>
              <a:ext cx="1000117" cy="602195"/>
              <a:chOff x="4123036" y="1134371"/>
              <a:chExt cx="1000117" cy="602195"/>
            </a:xfrm>
          </p:grpSpPr>
          <p:sp>
            <p:nvSpPr>
              <p:cNvPr id="90" name="文本框 89"/>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02</a:t>
                </a:r>
                <a:endParaRPr lang="zh-CN" altLang="en-US" sz="2800" dirty="0">
                  <a:solidFill>
                    <a:schemeClr val="accent2"/>
                  </a:solidFill>
                  <a:latin typeface="Impact" panose="020B0806030902050204" pitchFamily="34" charset="0"/>
                </a:endParaRPr>
              </a:p>
            </p:txBody>
          </p:sp>
          <p:sp>
            <p:nvSpPr>
              <p:cNvPr id="91" name="文本框 90"/>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chemeClr val="accent2"/>
                    </a:solidFill>
                    <a:latin typeface="LiHei Pro" panose="020B0500000000000000" pitchFamily="34" charset="-122"/>
                    <a:ea typeface="LiHei Pro" panose="020B0500000000000000" pitchFamily="34" charset="-122"/>
                  </a:rPr>
                  <a:t>OPTION</a:t>
                </a:r>
                <a:endParaRPr lang="zh-CN" altLang="en-US" sz="1000" dirty="0">
                  <a:solidFill>
                    <a:schemeClr val="accent2"/>
                  </a:solidFill>
                  <a:latin typeface="LiHei Pro" panose="020B0500000000000000" pitchFamily="34" charset="-122"/>
                  <a:ea typeface="LiHei Pro" panose="020B0500000000000000" pitchFamily="34" charset="-122"/>
                </a:endParaRPr>
              </a:p>
            </p:txBody>
          </p:sp>
        </p:grpSp>
      </p:grpSp>
      <p:grpSp>
        <p:nvGrpSpPr>
          <p:cNvPr id="95" name="组合 94"/>
          <p:cNvGrpSpPr/>
          <p:nvPr/>
        </p:nvGrpSpPr>
        <p:grpSpPr>
          <a:xfrm>
            <a:off x="6518065" y="1787605"/>
            <a:ext cx="1463644" cy="1463644"/>
            <a:chOff x="6518064" y="1614249"/>
            <a:chExt cx="1463644" cy="1463644"/>
          </a:xfrm>
        </p:grpSpPr>
        <p:sp>
          <p:nvSpPr>
            <p:cNvPr id="96" name="椭圆 95"/>
            <p:cNvSpPr/>
            <p:nvPr/>
          </p:nvSpPr>
          <p:spPr>
            <a:xfrm>
              <a:off x="6518064" y="1614249"/>
              <a:ext cx="1463644" cy="1463644"/>
            </a:xfrm>
            <a:prstGeom prst="ellipse">
              <a:avLst/>
            </a:prstGeom>
            <a:solidFill>
              <a:schemeClr val="accent3"/>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97" name="组合 96"/>
            <p:cNvGrpSpPr/>
            <p:nvPr/>
          </p:nvGrpSpPr>
          <p:grpSpPr>
            <a:xfrm>
              <a:off x="6622438" y="1718623"/>
              <a:ext cx="1254894" cy="1254894"/>
              <a:chOff x="4926840" y="1732375"/>
              <a:chExt cx="1656097" cy="1656098"/>
            </a:xfrm>
          </p:grpSpPr>
          <p:sp>
            <p:nvSpPr>
              <p:cNvPr id="101" name="任意多边形 100"/>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102" name="椭圆 101"/>
              <p:cNvSpPr/>
              <p:nvPr/>
            </p:nvSpPr>
            <p:spPr>
              <a:xfrm>
                <a:off x="5189938" y="1995474"/>
                <a:ext cx="1129900" cy="1129900"/>
              </a:xfrm>
              <a:prstGeom prst="ellipse">
                <a:avLst/>
              </a:prstGeom>
              <a:solidFill>
                <a:schemeClr val="accent3"/>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3" name="椭圆 102"/>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98" name="组合 97"/>
            <p:cNvGrpSpPr/>
            <p:nvPr/>
          </p:nvGrpSpPr>
          <p:grpSpPr>
            <a:xfrm>
              <a:off x="6743990" y="2052598"/>
              <a:ext cx="1000117" cy="602195"/>
              <a:chOff x="4123036" y="1134371"/>
              <a:chExt cx="1000117" cy="602195"/>
            </a:xfrm>
          </p:grpSpPr>
          <p:sp>
            <p:nvSpPr>
              <p:cNvPr id="99" name="文本框 98"/>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03</a:t>
                </a:r>
                <a:endParaRPr lang="zh-CN" altLang="en-US" sz="2800" dirty="0">
                  <a:solidFill>
                    <a:schemeClr val="accent3"/>
                  </a:solidFill>
                  <a:latin typeface="Impact" panose="020B0806030902050204" pitchFamily="34" charset="0"/>
                </a:endParaRPr>
              </a:p>
            </p:txBody>
          </p:sp>
          <p:sp>
            <p:nvSpPr>
              <p:cNvPr id="100" name="文本框 99"/>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chemeClr val="accent3"/>
                    </a:solidFill>
                    <a:latin typeface="LiHei Pro" panose="020B0500000000000000" pitchFamily="34" charset="-122"/>
                    <a:ea typeface="LiHei Pro" panose="020B0500000000000000" pitchFamily="34" charset="-122"/>
                  </a:rPr>
                  <a:t>OPTION</a:t>
                </a:r>
                <a:endParaRPr lang="zh-CN" altLang="en-US" sz="1000" dirty="0">
                  <a:solidFill>
                    <a:schemeClr val="accent3"/>
                  </a:solidFill>
                  <a:latin typeface="LiHei Pro" panose="020B0500000000000000" pitchFamily="34" charset="-122"/>
                  <a:ea typeface="LiHei Pro" panose="020B0500000000000000" pitchFamily="34" charset="-122"/>
                </a:endParaRPr>
              </a:p>
            </p:txBody>
          </p:sp>
        </p:grpSp>
      </p:grpSp>
      <p:grpSp>
        <p:nvGrpSpPr>
          <p:cNvPr id="104" name="组合 103"/>
          <p:cNvGrpSpPr/>
          <p:nvPr/>
        </p:nvGrpSpPr>
        <p:grpSpPr>
          <a:xfrm>
            <a:off x="8853413" y="4196979"/>
            <a:ext cx="1463644" cy="1463644"/>
            <a:chOff x="8853412" y="4023624"/>
            <a:chExt cx="1463644" cy="1463644"/>
          </a:xfrm>
        </p:grpSpPr>
        <p:sp>
          <p:nvSpPr>
            <p:cNvPr id="105" name="椭圆 104"/>
            <p:cNvSpPr/>
            <p:nvPr/>
          </p:nvSpPr>
          <p:spPr>
            <a:xfrm>
              <a:off x="8853412" y="4023624"/>
              <a:ext cx="1463644" cy="1463644"/>
            </a:xfrm>
            <a:prstGeom prst="ellipse">
              <a:avLst/>
            </a:prstGeom>
            <a:solidFill>
              <a:schemeClr val="accent4"/>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106" name="组合 105"/>
            <p:cNvGrpSpPr/>
            <p:nvPr/>
          </p:nvGrpSpPr>
          <p:grpSpPr>
            <a:xfrm>
              <a:off x="8957786" y="4127998"/>
              <a:ext cx="1254894" cy="1254894"/>
              <a:chOff x="4926840" y="1732375"/>
              <a:chExt cx="1656097" cy="1656098"/>
            </a:xfrm>
          </p:grpSpPr>
          <p:sp>
            <p:nvSpPr>
              <p:cNvPr id="110" name="任意多边形 109"/>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111" name="椭圆 110"/>
              <p:cNvSpPr/>
              <p:nvPr/>
            </p:nvSpPr>
            <p:spPr>
              <a:xfrm>
                <a:off x="5189938" y="1995474"/>
                <a:ext cx="1129900" cy="1129900"/>
              </a:xfrm>
              <a:prstGeom prst="ellipse">
                <a:avLst/>
              </a:prstGeom>
              <a:solidFill>
                <a:schemeClr val="accent4"/>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12" name="椭圆 111"/>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107" name="组合 106"/>
            <p:cNvGrpSpPr/>
            <p:nvPr/>
          </p:nvGrpSpPr>
          <p:grpSpPr>
            <a:xfrm>
              <a:off x="9085173" y="4454347"/>
              <a:ext cx="1000117" cy="602195"/>
              <a:chOff x="4123036" y="1134371"/>
              <a:chExt cx="1000117" cy="602195"/>
            </a:xfrm>
          </p:grpSpPr>
          <p:sp>
            <p:nvSpPr>
              <p:cNvPr id="108" name="文本框 107"/>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04</a:t>
                </a:r>
                <a:endParaRPr lang="zh-CN" altLang="en-US" sz="2800" dirty="0">
                  <a:solidFill>
                    <a:schemeClr val="accent4"/>
                  </a:solidFill>
                  <a:latin typeface="Impact" panose="020B0806030902050204" pitchFamily="34" charset="0"/>
                </a:endParaRPr>
              </a:p>
            </p:txBody>
          </p:sp>
          <p:sp>
            <p:nvSpPr>
              <p:cNvPr id="109" name="文本框 108"/>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chemeClr val="accent4"/>
                    </a:solidFill>
                    <a:latin typeface="LiHei Pro" panose="020B0500000000000000" pitchFamily="34" charset="-122"/>
                    <a:ea typeface="LiHei Pro" panose="020B0500000000000000" pitchFamily="34" charset="-122"/>
                  </a:rPr>
                  <a:t>OPTION</a:t>
                </a:r>
                <a:endParaRPr lang="zh-CN" altLang="en-US" sz="1000" dirty="0">
                  <a:solidFill>
                    <a:schemeClr val="accent4"/>
                  </a:solidFill>
                  <a:latin typeface="LiHei Pro" panose="020B0500000000000000" pitchFamily="34" charset="-122"/>
                  <a:ea typeface="LiHei Pro" panose="020B0500000000000000" pitchFamily="34" charset="-122"/>
                </a:endParaRPr>
              </a:p>
            </p:txBody>
          </p:sp>
        </p:grpSp>
      </p:grpSp>
      <p:grpSp>
        <p:nvGrpSpPr>
          <p:cNvPr id="113" name="组合 112"/>
          <p:cNvGrpSpPr/>
          <p:nvPr/>
        </p:nvGrpSpPr>
        <p:grpSpPr>
          <a:xfrm>
            <a:off x="1744645" y="3447659"/>
            <a:ext cx="1780467" cy="1163795"/>
            <a:chOff x="7488048" y="2621083"/>
            <a:chExt cx="1780467" cy="1163795"/>
          </a:xfrm>
        </p:grpSpPr>
        <p:sp>
          <p:nvSpPr>
            <p:cNvPr id="114" name="文本框 113"/>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15" name="文本框 114"/>
            <p:cNvSpPr txBox="1"/>
            <p:nvPr/>
          </p:nvSpPr>
          <p:spPr>
            <a:xfrm>
              <a:off x="7506385" y="2930798"/>
              <a:ext cx="1704572" cy="854080"/>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16" name="矩形 115"/>
          <p:cNvSpPr/>
          <p:nvPr/>
        </p:nvSpPr>
        <p:spPr>
          <a:xfrm>
            <a:off x="1817297" y="4832617"/>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17" name="文本框 116"/>
          <p:cNvSpPr txBox="1"/>
          <p:nvPr/>
        </p:nvSpPr>
        <p:spPr>
          <a:xfrm>
            <a:off x="2108731" y="5014304"/>
            <a:ext cx="1000117" cy="584775"/>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50</a:t>
            </a:r>
            <a:r>
              <a:rPr lang="en-US" altLang="zh-CN" sz="2000" dirty="0">
                <a:solidFill>
                  <a:schemeClr val="accent1"/>
                </a:solidFill>
                <a:latin typeface="Impact" panose="020B0806030902050204" pitchFamily="34" charset="0"/>
              </a:rPr>
              <a:t>%</a:t>
            </a:r>
            <a:endParaRPr lang="zh-CN" altLang="en-US" sz="3200" dirty="0">
              <a:solidFill>
                <a:schemeClr val="accent1"/>
              </a:solidFill>
              <a:latin typeface="Impact" panose="020B0806030902050204" pitchFamily="34" charset="0"/>
            </a:endParaRPr>
          </a:p>
        </p:txBody>
      </p:sp>
      <p:grpSp>
        <p:nvGrpSpPr>
          <p:cNvPr id="118" name="组合 117"/>
          <p:cNvGrpSpPr/>
          <p:nvPr/>
        </p:nvGrpSpPr>
        <p:grpSpPr>
          <a:xfrm>
            <a:off x="6391321" y="3447659"/>
            <a:ext cx="1780467" cy="1163795"/>
            <a:chOff x="7488048" y="2621083"/>
            <a:chExt cx="1780467" cy="1163795"/>
          </a:xfrm>
        </p:grpSpPr>
        <p:sp>
          <p:nvSpPr>
            <p:cNvPr id="119" name="文本框 118"/>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20" name="文本框 119"/>
            <p:cNvSpPr txBox="1"/>
            <p:nvPr/>
          </p:nvSpPr>
          <p:spPr>
            <a:xfrm>
              <a:off x="7506385" y="2930798"/>
              <a:ext cx="1704572" cy="854080"/>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21" name="矩形 120"/>
          <p:cNvSpPr/>
          <p:nvPr/>
        </p:nvSpPr>
        <p:spPr>
          <a:xfrm>
            <a:off x="6463972" y="4832617"/>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22" name="文本框 121"/>
          <p:cNvSpPr txBox="1"/>
          <p:nvPr/>
        </p:nvSpPr>
        <p:spPr>
          <a:xfrm>
            <a:off x="6755406" y="5014305"/>
            <a:ext cx="1000117" cy="584775"/>
          </a:xfrm>
          <a:prstGeom prst="rect">
            <a:avLst/>
          </a:prstGeom>
          <a:noFill/>
        </p:spPr>
        <p:txBody>
          <a:bodyPr wrap="square" rtlCol="0">
            <a:spAutoFit/>
          </a:bodyPr>
          <a:lstStyle/>
          <a:p>
            <a:pPr algn="ctr"/>
            <a:r>
              <a:rPr lang="en-US" altLang="zh-CN" sz="3200" dirty="0">
                <a:solidFill>
                  <a:schemeClr val="accent3"/>
                </a:solidFill>
                <a:latin typeface="Impact" panose="020B0806030902050204" pitchFamily="34" charset="0"/>
              </a:rPr>
              <a:t>70</a:t>
            </a:r>
            <a:r>
              <a:rPr lang="en-US" altLang="zh-CN" sz="2000" dirty="0">
                <a:solidFill>
                  <a:schemeClr val="accent3"/>
                </a:solidFill>
                <a:latin typeface="Impact" panose="020B0806030902050204" pitchFamily="34" charset="0"/>
              </a:rPr>
              <a:t>%</a:t>
            </a:r>
            <a:endParaRPr lang="zh-CN" altLang="en-US" sz="3200" dirty="0">
              <a:solidFill>
                <a:schemeClr val="accent3"/>
              </a:solidFill>
              <a:latin typeface="Impact" panose="020B0806030902050204" pitchFamily="34" charset="0"/>
            </a:endParaRPr>
          </a:p>
        </p:txBody>
      </p:sp>
      <p:grpSp>
        <p:nvGrpSpPr>
          <p:cNvPr id="123" name="组合 122"/>
          <p:cNvGrpSpPr/>
          <p:nvPr/>
        </p:nvGrpSpPr>
        <p:grpSpPr>
          <a:xfrm>
            <a:off x="4043469" y="2775828"/>
            <a:ext cx="1780467" cy="1163795"/>
            <a:chOff x="7488048" y="2621083"/>
            <a:chExt cx="1780467" cy="1163795"/>
          </a:xfrm>
        </p:grpSpPr>
        <p:sp>
          <p:nvSpPr>
            <p:cNvPr id="124" name="文本框 123"/>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25" name="文本框 124"/>
            <p:cNvSpPr txBox="1"/>
            <p:nvPr/>
          </p:nvSpPr>
          <p:spPr>
            <a:xfrm>
              <a:off x="7506385" y="2930798"/>
              <a:ext cx="1704572" cy="854080"/>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26" name="矩形 125"/>
          <p:cNvSpPr/>
          <p:nvPr/>
        </p:nvSpPr>
        <p:spPr>
          <a:xfrm>
            <a:off x="4116121" y="2573287"/>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27" name="文本框 126"/>
          <p:cNvSpPr txBox="1"/>
          <p:nvPr/>
        </p:nvSpPr>
        <p:spPr>
          <a:xfrm>
            <a:off x="4407555" y="1909154"/>
            <a:ext cx="1000117" cy="584775"/>
          </a:xfrm>
          <a:prstGeom prst="rect">
            <a:avLst/>
          </a:prstGeom>
          <a:noFill/>
        </p:spPr>
        <p:txBody>
          <a:bodyPr wrap="square" rtlCol="0">
            <a:spAutoFit/>
          </a:bodyPr>
          <a:lstStyle/>
          <a:p>
            <a:pPr algn="ctr"/>
            <a:r>
              <a:rPr lang="en-US" altLang="zh-CN" sz="3200" dirty="0">
                <a:solidFill>
                  <a:schemeClr val="accent2"/>
                </a:solidFill>
                <a:latin typeface="Impact" panose="020B0806030902050204" pitchFamily="34" charset="0"/>
              </a:rPr>
              <a:t>60</a:t>
            </a:r>
            <a:r>
              <a:rPr lang="en-US" altLang="zh-CN" sz="2000" dirty="0">
                <a:solidFill>
                  <a:schemeClr val="accent2"/>
                </a:solidFill>
                <a:latin typeface="Impact" panose="020B0806030902050204" pitchFamily="34" charset="0"/>
              </a:rPr>
              <a:t>%</a:t>
            </a:r>
            <a:endParaRPr lang="zh-CN" altLang="en-US" sz="3200" dirty="0">
              <a:solidFill>
                <a:schemeClr val="accent2"/>
              </a:solidFill>
              <a:latin typeface="Impact" panose="020B0806030902050204" pitchFamily="34" charset="0"/>
            </a:endParaRPr>
          </a:p>
        </p:txBody>
      </p:sp>
      <p:grpSp>
        <p:nvGrpSpPr>
          <p:cNvPr id="128" name="组合 127"/>
          <p:cNvGrpSpPr/>
          <p:nvPr/>
        </p:nvGrpSpPr>
        <p:grpSpPr>
          <a:xfrm>
            <a:off x="8714733" y="2775828"/>
            <a:ext cx="1780467" cy="1163795"/>
            <a:chOff x="7488048" y="2621083"/>
            <a:chExt cx="1780467" cy="1163795"/>
          </a:xfrm>
        </p:grpSpPr>
        <p:sp>
          <p:nvSpPr>
            <p:cNvPr id="129" name="文本框 128"/>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30" name="文本框 129"/>
            <p:cNvSpPr txBox="1"/>
            <p:nvPr/>
          </p:nvSpPr>
          <p:spPr>
            <a:xfrm>
              <a:off x="7506385" y="2930798"/>
              <a:ext cx="1704572" cy="854080"/>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31" name="矩形 130"/>
          <p:cNvSpPr/>
          <p:nvPr/>
        </p:nvSpPr>
        <p:spPr>
          <a:xfrm>
            <a:off x="8787385" y="2573287"/>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32" name="文本框 131"/>
          <p:cNvSpPr txBox="1"/>
          <p:nvPr/>
        </p:nvSpPr>
        <p:spPr>
          <a:xfrm>
            <a:off x="9078819" y="1909154"/>
            <a:ext cx="1000117" cy="584775"/>
          </a:xfrm>
          <a:prstGeom prst="rect">
            <a:avLst/>
          </a:prstGeom>
          <a:noFill/>
        </p:spPr>
        <p:txBody>
          <a:bodyPr wrap="square" rtlCol="0">
            <a:spAutoFit/>
          </a:bodyPr>
          <a:lstStyle/>
          <a:p>
            <a:pPr algn="ctr"/>
            <a:r>
              <a:rPr lang="en-US" altLang="zh-CN" sz="3200" dirty="0">
                <a:solidFill>
                  <a:schemeClr val="accent4"/>
                </a:solidFill>
                <a:latin typeface="Impact" panose="020B0806030902050204" pitchFamily="34" charset="0"/>
              </a:rPr>
              <a:t>80</a:t>
            </a:r>
            <a:r>
              <a:rPr lang="en-US" altLang="zh-CN" sz="2000" dirty="0">
                <a:solidFill>
                  <a:schemeClr val="accent4"/>
                </a:solidFill>
                <a:latin typeface="Impact" panose="020B0806030902050204" pitchFamily="34" charset="0"/>
              </a:rPr>
              <a:t>%</a:t>
            </a:r>
            <a:endParaRPr lang="zh-CN" altLang="en-US" sz="3200" dirty="0">
              <a:solidFill>
                <a:schemeClr val="accent4"/>
              </a:solidFill>
              <a:latin typeface="Impact" panose="020B0806030902050204" pitchFamily="34" charset="0"/>
            </a:endParaRPr>
          </a:p>
        </p:txBody>
      </p:sp>
      <p:sp>
        <p:nvSpPr>
          <p:cNvPr id="133" name="椭圆 7"/>
          <p:cNvSpPr/>
          <p:nvPr/>
        </p:nvSpPr>
        <p:spPr>
          <a:xfrm>
            <a:off x="1460183" y="1370575"/>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34" name="椭圆 7"/>
          <p:cNvSpPr/>
          <p:nvPr/>
        </p:nvSpPr>
        <p:spPr>
          <a:xfrm>
            <a:off x="6106855" y="1370575"/>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35" name="椭圆 7"/>
          <p:cNvSpPr/>
          <p:nvPr/>
        </p:nvSpPr>
        <p:spPr>
          <a:xfrm flipV="1">
            <a:off x="3784872" y="4903717"/>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36" name="椭圆 7"/>
          <p:cNvSpPr/>
          <p:nvPr/>
        </p:nvSpPr>
        <p:spPr>
          <a:xfrm flipV="1">
            <a:off x="8464392" y="4903717"/>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cxnSp>
        <p:nvCxnSpPr>
          <p:cNvPr id="137" name="直接连接符 136"/>
          <p:cNvCxnSpPr/>
          <p:nvPr/>
        </p:nvCxnSpPr>
        <p:spPr>
          <a:xfrm>
            <a:off x="1460183" y="2519426"/>
            <a:ext cx="0" cy="283746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133" idx="2"/>
            <a:endCxn id="135" idx="0"/>
          </p:cNvCxnSpPr>
          <p:nvPr/>
        </p:nvCxnSpPr>
        <p:spPr>
          <a:xfrm>
            <a:off x="3770357" y="2525663"/>
            <a:ext cx="14515"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134" idx="0"/>
            <a:endCxn id="135" idx="2"/>
          </p:cNvCxnSpPr>
          <p:nvPr/>
        </p:nvCxnSpPr>
        <p:spPr>
          <a:xfrm flipH="1">
            <a:off x="6095050" y="2525663"/>
            <a:ext cx="11807"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34" idx="2"/>
            <a:endCxn id="136" idx="0"/>
          </p:cNvCxnSpPr>
          <p:nvPr/>
        </p:nvCxnSpPr>
        <p:spPr>
          <a:xfrm>
            <a:off x="8417033" y="2525663"/>
            <a:ext cx="47361"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41" name="直接连接符 140"/>
          <p:cNvCxnSpPr>
            <a:endCxn id="136" idx="2"/>
          </p:cNvCxnSpPr>
          <p:nvPr/>
        </p:nvCxnSpPr>
        <p:spPr>
          <a:xfrm>
            <a:off x="10754293" y="2446855"/>
            <a:ext cx="20275" cy="2456863"/>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001725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ipe(down)">
                                      <p:cBhvr>
                                        <p:cTn id="7" dur="500"/>
                                        <p:tgtEl>
                                          <p:spTgt spid="1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wipe(left)">
                                      <p:cBhvr>
                                        <p:cTn id="11" dur="500"/>
                                        <p:tgtEl>
                                          <p:spTgt spid="13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anim calcmode="lin" valueType="num">
                                      <p:cBhvr>
                                        <p:cTn id="16" dur="500" fill="hold"/>
                                        <p:tgtEl>
                                          <p:spTgt spid="73"/>
                                        </p:tgtEl>
                                        <p:attrNameLst>
                                          <p:attrName>ppt_x</p:attrName>
                                        </p:attrNameLst>
                                      </p:cBhvr>
                                      <p:tavLst>
                                        <p:tav tm="0">
                                          <p:val>
                                            <p:strVal val="#ppt_x"/>
                                          </p:val>
                                        </p:tav>
                                        <p:tav tm="100000">
                                          <p:val>
                                            <p:strVal val="#ppt_x"/>
                                          </p:val>
                                        </p:tav>
                                      </p:tavLst>
                                    </p:anim>
                                    <p:anim calcmode="lin" valueType="num">
                                      <p:cBhvr>
                                        <p:cTn id="17" dur="500" fill="hold"/>
                                        <p:tgtEl>
                                          <p:spTgt spid="7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38"/>
                                        </p:tgtEl>
                                        <p:attrNameLst>
                                          <p:attrName>style.visibility</p:attrName>
                                        </p:attrNameLst>
                                      </p:cBhvr>
                                      <p:to>
                                        <p:strVal val="visible"/>
                                      </p:to>
                                    </p:set>
                                    <p:animEffect transition="in" filter="wipe(up)">
                                      <p:cBhvr>
                                        <p:cTn id="21" dur="500"/>
                                        <p:tgtEl>
                                          <p:spTgt spid="138"/>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anim calcmode="lin" valueType="num">
                                      <p:cBhvr>
                                        <p:cTn id="30" dur="500" fill="hold"/>
                                        <p:tgtEl>
                                          <p:spTgt spid="74"/>
                                        </p:tgtEl>
                                        <p:attrNameLst>
                                          <p:attrName>ppt_x</p:attrName>
                                        </p:attrNameLst>
                                      </p:cBhvr>
                                      <p:tavLst>
                                        <p:tav tm="0">
                                          <p:val>
                                            <p:strVal val="#ppt_x"/>
                                          </p:val>
                                        </p:tav>
                                        <p:tav tm="100000">
                                          <p:val>
                                            <p:strVal val="#ppt_x"/>
                                          </p:val>
                                        </p:tav>
                                      </p:tavLst>
                                    </p:anim>
                                    <p:anim calcmode="lin" valueType="num">
                                      <p:cBhvr>
                                        <p:cTn id="31" dur="500" fill="hold"/>
                                        <p:tgtEl>
                                          <p:spTgt spid="7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wipe(down)">
                                      <p:cBhvr>
                                        <p:cTn id="35" dur="500"/>
                                        <p:tgtEl>
                                          <p:spTgt spid="13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34"/>
                                        </p:tgtEl>
                                        <p:attrNameLst>
                                          <p:attrName>style.visibility</p:attrName>
                                        </p:attrNameLst>
                                      </p:cBhvr>
                                      <p:to>
                                        <p:strVal val="visible"/>
                                      </p:to>
                                    </p:set>
                                    <p:animEffect transition="in" filter="wipe(left)">
                                      <p:cBhvr>
                                        <p:cTn id="39" dur="500"/>
                                        <p:tgtEl>
                                          <p:spTgt spid="134"/>
                                        </p:tgtEl>
                                      </p:cBhvr>
                                    </p:animEffect>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anim calcmode="lin" valueType="num">
                                      <p:cBhvr>
                                        <p:cTn id="44" dur="500" fill="hold"/>
                                        <p:tgtEl>
                                          <p:spTgt spid="75"/>
                                        </p:tgtEl>
                                        <p:attrNameLst>
                                          <p:attrName>ppt_x</p:attrName>
                                        </p:attrNameLst>
                                      </p:cBhvr>
                                      <p:tavLst>
                                        <p:tav tm="0">
                                          <p:val>
                                            <p:strVal val="#ppt_x"/>
                                          </p:val>
                                        </p:tav>
                                        <p:tav tm="100000">
                                          <p:val>
                                            <p:strVal val="#ppt_x"/>
                                          </p:val>
                                        </p:tav>
                                      </p:tavLst>
                                    </p:anim>
                                    <p:anim calcmode="lin" valueType="num">
                                      <p:cBhvr>
                                        <p:cTn id="45" dur="500" fill="hold"/>
                                        <p:tgtEl>
                                          <p:spTgt spid="75"/>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1" fill="hold" nodeType="afterEffect">
                                  <p:stCondLst>
                                    <p:cond delay="0"/>
                                  </p:stCondLst>
                                  <p:childTnLst>
                                    <p:set>
                                      <p:cBhvr>
                                        <p:cTn id="48" dur="1" fill="hold">
                                          <p:stCondLst>
                                            <p:cond delay="0"/>
                                          </p:stCondLst>
                                        </p:cTn>
                                        <p:tgtEl>
                                          <p:spTgt spid="140"/>
                                        </p:tgtEl>
                                        <p:attrNameLst>
                                          <p:attrName>style.visibility</p:attrName>
                                        </p:attrNameLst>
                                      </p:cBhvr>
                                      <p:to>
                                        <p:strVal val="visible"/>
                                      </p:to>
                                    </p:set>
                                    <p:animEffect transition="in" filter="wipe(up)">
                                      <p:cBhvr>
                                        <p:cTn id="49" dur="500"/>
                                        <p:tgtEl>
                                          <p:spTgt spid="14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36"/>
                                        </p:tgtEl>
                                        <p:attrNameLst>
                                          <p:attrName>style.visibility</p:attrName>
                                        </p:attrNameLst>
                                      </p:cBhvr>
                                      <p:to>
                                        <p:strVal val="visible"/>
                                      </p:to>
                                    </p:set>
                                    <p:animEffect transition="in" filter="wipe(left)">
                                      <p:cBhvr>
                                        <p:cTn id="53" dur="500"/>
                                        <p:tgtEl>
                                          <p:spTgt spid="136"/>
                                        </p:tgtEl>
                                      </p:cBhvr>
                                    </p:animEffect>
                                  </p:childTnLst>
                                </p:cTn>
                              </p:par>
                            </p:childTnLst>
                          </p:cTn>
                        </p:par>
                        <p:par>
                          <p:cTn id="54" fill="hold">
                            <p:stCondLst>
                              <p:cond delay="5500"/>
                            </p:stCondLst>
                            <p:childTnLst>
                              <p:par>
                                <p:cTn id="55" presetID="47" presetClass="entr" presetSubtype="0"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500"/>
                                        <p:tgtEl>
                                          <p:spTgt spid="76"/>
                                        </p:tgtEl>
                                      </p:cBhvr>
                                    </p:animEffect>
                                    <p:anim calcmode="lin" valueType="num">
                                      <p:cBhvr>
                                        <p:cTn id="58" dur="500" fill="hold"/>
                                        <p:tgtEl>
                                          <p:spTgt spid="76"/>
                                        </p:tgtEl>
                                        <p:attrNameLst>
                                          <p:attrName>ppt_x</p:attrName>
                                        </p:attrNameLst>
                                      </p:cBhvr>
                                      <p:tavLst>
                                        <p:tav tm="0">
                                          <p:val>
                                            <p:strVal val="#ppt_x"/>
                                          </p:val>
                                        </p:tav>
                                        <p:tav tm="100000">
                                          <p:val>
                                            <p:strVal val="#ppt_x"/>
                                          </p:val>
                                        </p:tav>
                                      </p:tavLst>
                                    </p:anim>
                                    <p:anim calcmode="lin" valueType="num">
                                      <p:cBhvr>
                                        <p:cTn id="59" dur="500" fill="hold"/>
                                        <p:tgtEl>
                                          <p:spTgt spid="76"/>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4" fill="hold" nodeType="afterEffect">
                                  <p:stCondLst>
                                    <p:cond delay="0"/>
                                  </p:stCondLst>
                                  <p:childTnLst>
                                    <p:set>
                                      <p:cBhvr>
                                        <p:cTn id="62" dur="1" fill="hold">
                                          <p:stCondLst>
                                            <p:cond delay="0"/>
                                          </p:stCondLst>
                                        </p:cTn>
                                        <p:tgtEl>
                                          <p:spTgt spid="141"/>
                                        </p:tgtEl>
                                        <p:attrNameLst>
                                          <p:attrName>style.visibility</p:attrName>
                                        </p:attrNameLst>
                                      </p:cBhvr>
                                      <p:to>
                                        <p:strVal val="visible"/>
                                      </p:to>
                                    </p:set>
                                    <p:animEffect transition="in" filter="wipe(down)">
                                      <p:cBhvr>
                                        <p:cTn id="63" dur="500"/>
                                        <p:tgtEl>
                                          <p:spTgt spid="141"/>
                                        </p:tgtEl>
                                      </p:cBhvr>
                                    </p:animEffect>
                                  </p:childTnLst>
                                </p:cTn>
                              </p:par>
                            </p:childTnLst>
                          </p:cTn>
                        </p:par>
                        <p:par>
                          <p:cTn id="64" fill="hold">
                            <p:stCondLst>
                              <p:cond delay="6500"/>
                            </p:stCondLst>
                            <p:childTnLst>
                              <p:par>
                                <p:cTn id="65" presetID="21" presetClass="entr" presetSubtype="1" fill="hold"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heel(1)">
                                      <p:cBhvr>
                                        <p:cTn id="67" dur="1250"/>
                                        <p:tgtEl>
                                          <p:spTgt spid="77"/>
                                        </p:tgtEl>
                                      </p:cBhvr>
                                    </p:animEffect>
                                  </p:childTnLst>
                                </p:cTn>
                              </p:par>
                              <p:par>
                                <p:cTn id="68" presetID="21" presetClass="entr" presetSubtype="1" fill="hold" nodeType="withEffect">
                                  <p:stCondLst>
                                    <p:cond delay="250"/>
                                  </p:stCondLst>
                                  <p:childTnLst>
                                    <p:set>
                                      <p:cBhvr>
                                        <p:cTn id="69" dur="1" fill="hold">
                                          <p:stCondLst>
                                            <p:cond delay="0"/>
                                          </p:stCondLst>
                                        </p:cTn>
                                        <p:tgtEl>
                                          <p:spTgt spid="86"/>
                                        </p:tgtEl>
                                        <p:attrNameLst>
                                          <p:attrName>style.visibility</p:attrName>
                                        </p:attrNameLst>
                                      </p:cBhvr>
                                      <p:to>
                                        <p:strVal val="visible"/>
                                      </p:to>
                                    </p:set>
                                    <p:animEffect transition="in" filter="wheel(1)">
                                      <p:cBhvr>
                                        <p:cTn id="70" dur="1250"/>
                                        <p:tgtEl>
                                          <p:spTgt spid="86"/>
                                        </p:tgtEl>
                                      </p:cBhvr>
                                    </p:animEffect>
                                  </p:childTnLst>
                                </p:cTn>
                              </p:par>
                              <p:par>
                                <p:cTn id="71" presetID="21" presetClass="entr" presetSubtype="1" fill="hold" nodeType="withEffect">
                                  <p:stCondLst>
                                    <p:cond delay="500"/>
                                  </p:stCondLst>
                                  <p:childTnLst>
                                    <p:set>
                                      <p:cBhvr>
                                        <p:cTn id="72" dur="1" fill="hold">
                                          <p:stCondLst>
                                            <p:cond delay="0"/>
                                          </p:stCondLst>
                                        </p:cTn>
                                        <p:tgtEl>
                                          <p:spTgt spid="95"/>
                                        </p:tgtEl>
                                        <p:attrNameLst>
                                          <p:attrName>style.visibility</p:attrName>
                                        </p:attrNameLst>
                                      </p:cBhvr>
                                      <p:to>
                                        <p:strVal val="visible"/>
                                      </p:to>
                                    </p:set>
                                    <p:animEffect transition="in" filter="wheel(1)">
                                      <p:cBhvr>
                                        <p:cTn id="73" dur="1250"/>
                                        <p:tgtEl>
                                          <p:spTgt spid="95"/>
                                        </p:tgtEl>
                                      </p:cBhvr>
                                    </p:animEffect>
                                  </p:childTnLst>
                                </p:cTn>
                              </p:par>
                              <p:par>
                                <p:cTn id="74" presetID="21" presetClass="entr" presetSubtype="1" fill="hold" nodeType="withEffect">
                                  <p:stCondLst>
                                    <p:cond delay="750"/>
                                  </p:stCondLst>
                                  <p:childTnLst>
                                    <p:set>
                                      <p:cBhvr>
                                        <p:cTn id="75" dur="1" fill="hold">
                                          <p:stCondLst>
                                            <p:cond delay="0"/>
                                          </p:stCondLst>
                                        </p:cTn>
                                        <p:tgtEl>
                                          <p:spTgt spid="104"/>
                                        </p:tgtEl>
                                        <p:attrNameLst>
                                          <p:attrName>style.visibility</p:attrName>
                                        </p:attrNameLst>
                                      </p:cBhvr>
                                      <p:to>
                                        <p:strVal val="visible"/>
                                      </p:to>
                                    </p:set>
                                    <p:animEffect transition="in" filter="wheel(1)">
                                      <p:cBhvr>
                                        <p:cTn id="76" dur="1250"/>
                                        <p:tgtEl>
                                          <p:spTgt spid="104"/>
                                        </p:tgtEl>
                                      </p:cBhvr>
                                    </p:animEffect>
                                  </p:childTnLst>
                                </p:cTn>
                              </p:par>
                            </p:childTnLst>
                          </p:cTn>
                        </p:par>
                        <p:par>
                          <p:cTn id="77" fill="hold">
                            <p:stCondLst>
                              <p:cond delay="8500"/>
                            </p:stCondLst>
                            <p:childTnLst>
                              <p:par>
                                <p:cTn id="78" presetID="16" presetClass="entr" presetSubtype="21" fill="hold" grpId="0" nodeType="afterEffect">
                                  <p:stCondLst>
                                    <p:cond delay="0"/>
                                  </p:stCondLst>
                                  <p:childTnLst>
                                    <p:set>
                                      <p:cBhvr>
                                        <p:cTn id="79" dur="1" fill="hold">
                                          <p:stCondLst>
                                            <p:cond delay="0"/>
                                          </p:stCondLst>
                                        </p:cTn>
                                        <p:tgtEl>
                                          <p:spTgt spid="116"/>
                                        </p:tgtEl>
                                        <p:attrNameLst>
                                          <p:attrName>style.visibility</p:attrName>
                                        </p:attrNameLst>
                                      </p:cBhvr>
                                      <p:to>
                                        <p:strVal val="visible"/>
                                      </p:to>
                                    </p:set>
                                    <p:animEffect transition="in" filter="barn(inVertical)">
                                      <p:cBhvr>
                                        <p:cTn id="80" dur="500"/>
                                        <p:tgtEl>
                                          <p:spTgt spid="116"/>
                                        </p:tgtEl>
                                      </p:cBhvr>
                                    </p:animEffect>
                                  </p:childTnLst>
                                </p:cTn>
                              </p:par>
                            </p:childTnLst>
                          </p:cTn>
                        </p:par>
                        <p:par>
                          <p:cTn id="81" fill="hold">
                            <p:stCondLst>
                              <p:cond delay="9000"/>
                            </p:stCondLst>
                            <p:childTnLst>
                              <p:par>
                                <p:cTn id="82" presetID="42" presetClass="entr" presetSubtype="0" fill="hold"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anim calcmode="lin" valueType="num">
                                      <p:cBhvr>
                                        <p:cTn id="85" dur="500" fill="hold"/>
                                        <p:tgtEl>
                                          <p:spTgt spid="113"/>
                                        </p:tgtEl>
                                        <p:attrNameLst>
                                          <p:attrName>ppt_x</p:attrName>
                                        </p:attrNameLst>
                                      </p:cBhvr>
                                      <p:tavLst>
                                        <p:tav tm="0">
                                          <p:val>
                                            <p:strVal val="#ppt_x"/>
                                          </p:val>
                                        </p:tav>
                                        <p:tav tm="100000">
                                          <p:val>
                                            <p:strVal val="#ppt_x"/>
                                          </p:val>
                                        </p:tav>
                                      </p:tavLst>
                                    </p:anim>
                                    <p:anim calcmode="lin" valueType="num">
                                      <p:cBhvr>
                                        <p:cTn id="86" dur="500" fill="hold"/>
                                        <p:tgtEl>
                                          <p:spTgt spid="113"/>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117"/>
                                        </p:tgtEl>
                                        <p:attrNameLst>
                                          <p:attrName>style.visibility</p:attrName>
                                        </p:attrNameLst>
                                      </p:cBhvr>
                                      <p:to>
                                        <p:strVal val="visible"/>
                                      </p:to>
                                    </p:set>
                                    <p:animEffect transition="in" filter="fade">
                                      <p:cBhvr>
                                        <p:cTn id="89" dur="500"/>
                                        <p:tgtEl>
                                          <p:spTgt spid="117"/>
                                        </p:tgtEl>
                                      </p:cBhvr>
                                    </p:animEffect>
                                    <p:anim calcmode="lin" valueType="num">
                                      <p:cBhvr>
                                        <p:cTn id="90" dur="500" fill="hold"/>
                                        <p:tgtEl>
                                          <p:spTgt spid="117"/>
                                        </p:tgtEl>
                                        <p:attrNameLst>
                                          <p:attrName>ppt_x</p:attrName>
                                        </p:attrNameLst>
                                      </p:cBhvr>
                                      <p:tavLst>
                                        <p:tav tm="0">
                                          <p:val>
                                            <p:strVal val="#ppt_x"/>
                                          </p:val>
                                        </p:tav>
                                        <p:tav tm="100000">
                                          <p:val>
                                            <p:strVal val="#ppt_x"/>
                                          </p:val>
                                        </p:tav>
                                      </p:tavLst>
                                    </p:anim>
                                    <p:anim calcmode="lin" valueType="num">
                                      <p:cBhvr>
                                        <p:cTn id="91" dur="500" fill="hold"/>
                                        <p:tgtEl>
                                          <p:spTgt spid="117"/>
                                        </p:tgtEl>
                                        <p:attrNameLst>
                                          <p:attrName>ppt_y</p:attrName>
                                        </p:attrNameLst>
                                      </p:cBhvr>
                                      <p:tavLst>
                                        <p:tav tm="0">
                                          <p:val>
                                            <p:strVal val="#ppt_y-.1"/>
                                          </p:val>
                                        </p:tav>
                                        <p:tav tm="100000">
                                          <p:val>
                                            <p:strVal val="#ppt_y"/>
                                          </p:val>
                                        </p:tav>
                                      </p:tavLst>
                                    </p:anim>
                                  </p:childTnLst>
                                </p:cTn>
                              </p:par>
                            </p:childTnLst>
                          </p:cTn>
                        </p:par>
                        <p:par>
                          <p:cTn id="92" fill="hold">
                            <p:stCondLst>
                              <p:cond delay="9500"/>
                            </p:stCondLst>
                            <p:childTnLst>
                              <p:par>
                                <p:cTn id="93" presetID="16" presetClass="entr" presetSubtype="21" fill="hold" grpId="0" nodeType="afterEffect">
                                  <p:stCondLst>
                                    <p:cond delay="0"/>
                                  </p:stCondLst>
                                  <p:childTnLst>
                                    <p:set>
                                      <p:cBhvr>
                                        <p:cTn id="94" dur="1" fill="hold">
                                          <p:stCondLst>
                                            <p:cond delay="0"/>
                                          </p:stCondLst>
                                        </p:cTn>
                                        <p:tgtEl>
                                          <p:spTgt spid="126"/>
                                        </p:tgtEl>
                                        <p:attrNameLst>
                                          <p:attrName>style.visibility</p:attrName>
                                        </p:attrNameLst>
                                      </p:cBhvr>
                                      <p:to>
                                        <p:strVal val="visible"/>
                                      </p:to>
                                    </p:set>
                                    <p:animEffect transition="in" filter="barn(inVertical)">
                                      <p:cBhvr>
                                        <p:cTn id="95" dur="500"/>
                                        <p:tgtEl>
                                          <p:spTgt spid="126"/>
                                        </p:tgtEl>
                                      </p:cBhvr>
                                    </p:animEffect>
                                  </p:childTnLst>
                                </p:cTn>
                              </p:par>
                            </p:childTnLst>
                          </p:cTn>
                        </p:par>
                        <p:par>
                          <p:cTn id="96" fill="hold">
                            <p:stCondLst>
                              <p:cond delay="10000"/>
                            </p:stCondLst>
                            <p:childTnLst>
                              <p:par>
                                <p:cTn id="97" presetID="47" presetClass="entr" presetSubtype="0" fill="hold" nodeType="afterEffect">
                                  <p:stCondLst>
                                    <p:cond delay="0"/>
                                  </p:stCondLst>
                                  <p:childTnLst>
                                    <p:set>
                                      <p:cBhvr>
                                        <p:cTn id="98" dur="1" fill="hold">
                                          <p:stCondLst>
                                            <p:cond delay="0"/>
                                          </p:stCondLst>
                                        </p:cTn>
                                        <p:tgtEl>
                                          <p:spTgt spid="123"/>
                                        </p:tgtEl>
                                        <p:attrNameLst>
                                          <p:attrName>style.visibility</p:attrName>
                                        </p:attrNameLst>
                                      </p:cBhvr>
                                      <p:to>
                                        <p:strVal val="visible"/>
                                      </p:to>
                                    </p:set>
                                    <p:animEffect transition="in" filter="fade">
                                      <p:cBhvr>
                                        <p:cTn id="99" dur="500"/>
                                        <p:tgtEl>
                                          <p:spTgt spid="123"/>
                                        </p:tgtEl>
                                      </p:cBhvr>
                                    </p:animEffect>
                                    <p:anim calcmode="lin" valueType="num">
                                      <p:cBhvr>
                                        <p:cTn id="100" dur="500" fill="hold"/>
                                        <p:tgtEl>
                                          <p:spTgt spid="123"/>
                                        </p:tgtEl>
                                        <p:attrNameLst>
                                          <p:attrName>ppt_x</p:attrName>
                                        </p:attrNameLst>
                                      </p:cBhvr>
                                      <p:tavLst>
                                        <p:tav tm="0">
                                          <p:val>
                                            <p:strVal val="#ppt_x"/>
                                          </p:val>
                                        </p:tav>
                                        <p:tav tm="100000">
                                          <p:val>
                                            <p:strVal val="#ppt_x"/>
                                          </p:val>
                                        </p:tav>
                                      </p:tavLst>
                                    </p:anim>
                                    <p:anim calcmode="lin" valueType="num">
                                      <p:cBhvr>
                                        <p:cTn id="101" dur="500" fill="hold"/>
                                        <p:tgtEl>
                                          <p:spTgt spid="12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fade">
                                      <p:cBhvr>
                                        <p:cTn id="104" dur="500"/>
                                        <p:tgtEl>
                                          <p:spTgt spid="127"/>
                                        </p:tgtEl>
                                      </p:cBhvr>
                                    </p:animEffect>
                                    <p:anim calcmode="lin" valueType="num">
                                      <p:cBhvr>
                                        <p:cTn id="105" dur="500" fill="hold"/>
                                        <p:tgtEl>
                                          <p:spTgt spid="127"/>
                                        </p:tgtEl>
                                        <p:attrNameLst>
                                          <p:attrName>ppt_x</p:attrName>
                                        </p:attrNameLst>
                                      </p:cBhvr>
                                      <p:tavLst>
                                        <p:tav tm="0">
                                          <p:val>
                                            <p:strVal val="#ppt_x"/>
                                          </p:val>
                                        </p:tav>
                                        <p:tav tm="100000">
                                          <p:val>
                                            <p:strVal val="#ppt_x"/>
                                          </p:val>
                                        </p:tav>
                                      </p:tavLst>
                                    </p:anim>
                                    <p:anim calcmode="lin" valueType="num">
                                      <p:cBhvr>
                                        <p:cTn id="106" dur="500" fill="hold"/>
                                        <p:tgtEl>
                                          <p:spTgt spid="127"/>
                                        </p:tgtEl>
                                        <p:attrNameLst>
                                          <p:attrName>ppt_y</p:attrName>
                                        </p:attrNameLst>
                                      </p:cBhvr>
                                      <p:tavLst>
                                        <p:tav tm="0">
                                          <p:val>
                                            <p:strVal val="#ppt_y+.1"/>
                                          </p:val>
                                        </p:tav>
                                        <p:tav tm="100000">
                                          <p:val>
                                            <p:strVal val="#ppt_y"/>
                                          </p:val>
                                        </p:tav>
                                      </p:tavLst>
                                    </p:anim>
                                  </p:childTnLst>
                                </p:cTn>
                              </p:par>
                            </p:childTnLst>
                          </p:cTn>
                        </p:par>
                        <p:par>
                          <p:cTn id="107" fill="hold">
                            <p:stCondLst>
                              <p:cond delay="10500"/>
                            </p:stCondLst>
                            <p:childTnLst>
                              <p:par>
                                <p:cTn id="108" presetID="16" presetClass="entr" presetSubtype="21" fill="hold" grpId="0" nodeType="afterEffect">
                                  <p:stCondLst>
                                    <p:cond delay="0"/>
                                  </p:stCondLst>
                                  <p:childTnLst>
                                    <p:set>
                                      <p:cBhvr>
                                        <p:cTn id="109" dur="1" fill="hold">
                                          <p:stCondLst>
                                            <p:cond delay="0"/>
                                          </p:stCondLst>
                                        </p:cTn>
                                        <p:tgtEl>
                                          <p:spTgt spid="121"/>
                                        </p:tgtEl>
                                        <p:attrNameLst>
                                          <p:attrName>style.visibility</p:attrName>
                                        </p:attrNameLst>
                                      </p:cBhvr>
                                      <p:to>
                                        <p:strVal val="visible"/>
                                      </p:to>
                                    </p:set>
                                    <p:animEffect transition="in" filter="barn(inVertical)">
                                      <p:cBhvr>
                                        <p:cTn id="110" dur="500"/>
                                        <p:tgtEl>
                                          <p:spTgt spid="121"/>
                                        </p:tgtEl>
                                      </p:cBhvr>
                                    </p:animEffect>
                                  </p:childTnLst>
                                </p:cTn>
                              </p:par>
                            </p:childTnLst>
                          </p:cTn>
                        </p:par>
                        <p:par>
                          <p:cTn id="111" fill="hold">
                            <p:stCondLst>
                              <p:cond delay="11000"/>
                            </p:stCondLst>
                            <p:childTnLst>
                              <p:par>
                                <p:cTn id="112" presetID="42" presetClass="entr" presetSubtype="0" fill="hold" nodeType="afterEffect">
                                  <p:stCondLst>
                                    <p:cond delay="0"/>
                                  </p:stCondLst>
                                  <p:childTnLst>
                                    <p:set>
                                      <p:cBhvr>
                                        <p:cTn id="113" dur="1" fill="hold">
                                          <p:stCondLst>
                                            <p:cond delay="0"/>
                                          </p:stCondLst>
                                        </p:cTn>
                                        <p:tgtEl>
                                          <p:spTgt spid="118"/>
                                        </p:tgtEl>
                                        <p:attrNameLst>
                                          <p:attrName>style.visibility</p:attrName>
                                        </p:attrNameLst>
                                      </p:cBhvr>
                                      <p:to>
                                        <p:strVal val="visible"/>
                                      </p:to>
                                    </p:set>
                                    <p:animEffect transition="in" filter="fade">
                                      <p:cBhvr>
                                        <p:cTn id="114" dur="500"/>
                                        <p:tgtEl>
                                          <p:spTgt spid="118"/>
                                        </p:tgtEl>
                                      </p:cBhvr>
                                    </p:animEffect>
                                    <p:anim calcmode="lin" valueType="num">
                                      <p:cBhvr>
                                        <p:cTn id="115" dur="500" fill="hold"/>
                                        <p:tgtEl>
                                          <p:spTgt spid="118"/>
                                        </p:tgtEl>
                                        <p:attrNameLst>
                                          <p:attrName>ppt_x</p:attrName>
                                        </p:attrNameLst>
                                      </p:cBhvr>
                                      <p:tavLst>
                                        <p:tav tm="0">
                                          <p:val>
                                            <p:strVal val="#ppt_x"/>
                                          </p:val>
                                        </p:tav>
                                        <p:tav tm="100000">
                                          <p:val>
                                            <p:strVal val="#ppt_x"/>
                                          </p:val>
                                        </p:tav>
                                      </p:tavLst>
                                    </p:anim>
                                    <p:anim calcmode="lin" valueType="num">
                                      <p:cBhvr>
                                        <p:cTn id="116" dur="500" fill="hold"/>
                                        <p:tgtEl>
                                          <p:spTgt spid="118"/>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22"/>
                                        </p:tgtEl>
                                        <p:attrNameLst>
                                          <p:attrName>style.visibility</p:attrName>
                                        </p:attrNameLst>
                                      </p:cBhvr>
                                      <p:to>
                                        <p:strVal val="visible"/>
                                      </p:to>
                                    </p:set>
                                    <p:animEffect transition="in" filter="fade">
                                      <p:cBhvr>
                                        <p:cTn id="119" dur="500"/>
                                        <p:tgtEl>
                                          <p:spTgt spid="122"/>
                                        </p:tgtEl>
                                      </p:cBhvr>
                                    </p:animEffect>
                                    <p:anim calcmode="lin" valueType="num">
                                      <p:cBhvr>
                                        <p:cTn id="120" dur="500" fill="hold"/>
                                        <p:tgtEl>
                                          <p:spTgt spid="122"/>
                                        </p:tgtEl>
                                        <p:attrNameLst>
                                          <p:attrName>ppt_x</p:attrName>
                                        </p:attrNameLst>
                                      </p:cBhvr>
                                      <p:tavLst>
                                        <p:tav tm="0">
                                          <p:val>
                                            <p:strVal val="#ppt_x"/>
                                          </p:val>
                                        </p:tav>
                                        <p:tav tm="100000">
                                          <p:val>
                                            <p:strVal val="#ppt_x"/>
                                          </p:val>
                                        </p:tav>
                                      </p:tavLst>
                                    </p:anim>
                                    <p:anim calcmode="lin" valueType="num">
                                      <p:cBhvr>
                                        <p:cTn id="121" dur="500" fill="hold"/>
                                        <p:tgtEl>
                                          <p:spTgt spid="122"/>
                                        </p:tgtEl>
                                        <p:attrNameLst>
                                          <p:attrName>ppt_y</p:attrName>
                                        </p:attrNameLst>
                                      </p:cBhvr>
                                      <p:tavLst>
                                        <p:tav tm="0">
                                          <p:val>
                                            <p:strVal val="#ppt_y-.1"/>
                                          </p:val>
                                        </p:tav>
                                        <p:tav tm="100000">
                                          <p:val>
                                            <p:strVal val="#ppt_y"/>
                                          </p:val>
                                        </p:tav>
                                      </p:tavLst>
                                    </p:anim>
                                  </p:childTnLst>
                                </p:cTn>
                              </p:par>
                            </p:childTnLst>
                          </p:cTn>
                        </p:par>
                        <p:par>
                          <p:cTn id="122" fill="hold">
                            <p:stCondLst>
                              <p:cond delay="11500"/>
                            </p:stCondLst>
                            <p:childTnLst>
                              <p:par>
                                <p:cTn id="123" presetID="16" presetClass="entr" presetSubtype="21" fill="hold" grpId="0" nodeType="afterEffect">
                                  <p:stCondLst>
                                    <p:cond delay="0"/>
                                  </p:stCondLst>
                                  <p:childTnLst>
                                    <p:set>
                                      <p:cBhvr>
                                        <p:cTn id="124" dur="1" fill="hold">
                                          <p:stCondLst>
                                            <p:cond delay="0"/>
                                          </p:stCondLst>
                                        </p:cTn>
                                        <p:tgtEl>
                                          <p:spTgt spid="131"/>
                                        </p:tgtEl>
                                        <p:attrNameLst>
                                          <p:attrName>style.visibility</p:attrName>
                                        </p:attrNameLst>
                                      </p:cBhvr>
                                      <p:to>
                                        <p:strVal val="visible"/>
                                      </p:to>
                                    </p:set>
                                    <p:animEffect transition="in" filter="barn(inVertical)">
                                      <p:cBhvr>
                                        <p:cTn id="125" dur="500"/>
                                        <p:tgtEl>
                                          <p:spTgt spid="131"/>
                                        </p:tgtEl>
                                      </p:cBhvr>
                                    </p:animEffect>
                                  </p:childTnLst>
                                </p:cTn>
                              </p:par>
                            </p:childTnLst>
                          </p:cTn>
                        </p:par>
                        <p:par>
                          <p:cTn id="126" fill="hold">
                            <p:stCondLst>
                              <p:cond delay="12000"/>
                            </p:stCondLst>
                            <p:childTnLst>
                              <p:par>
                                <p:cTn id="127" presetID="42" presetClass="entr" presetSubtype="0" fill="hold" grpId="0" nodeType="afterEffect">
                                  <p:stCondLst>
                                    <p:cond delay="0"/>
                                  </p:stCondLst>
                                  <p:childTnLst>
                                    <p:set>
                                      <p:cBhvr>
                                        <p:cTn id="128" dur="1" fill="hold">
                                          <p:stCondLst>
                                            <p:cond delay="0"/>
                                          </p:stCondLst>
                                        </p:cTn>
                                        <p:tgtEl>
                                          <p:spTgt spid="132"/>
                                        </p:tgtEl>
                                        <p:attrNameLst>
                                          <p:attrName>style.visibility</p:attrName>
                                        </p:attrNameLst>
                                      </p:cBhvr>
                                      <p:to>
                                        <p:strVal val="visible"/>
                                      </p:to>
                                    </p:set>
                                    <p:animEffect transition="in" filter="fade">
                                      <p:cBhvr>
                                        <p:cTn id="129" dur="500"/>
                                        <p:tgtEl>
                                          <p:spTgt spid="132"/>
                                        </p:tgtEl>
                                      </p:cBhvr>
                                    </p:animEffect>
                                    <p:anim calcmode="lin" valueType="num">
                                      <p:cBhvr>
                                        <p:cTn id="130" dur="500" fill="hold"/>
                                        <p:tgtEl>
                                          <p:spTgt spid="132"/>
                                        </p:tgtEl>
                                        <p:attrNameLst>
                                          <p:attrName>ppt_x</p:attrName>
                                        </p:attrNameLst>
                                      </p:cBhvr>
                                      <p:tavLst>
                                        <p:tav tm="0">
                                          <p:val>
                                            <p:strVal val="#ppt_x"/>
                                          </p:val>
                                        </p:tav>
                                        <p:tav tm="100000">
                                          <p:val>
                                            <p:strVal val="#ppt_x"/>
                                          </p:val>
                                        </p:tav>
                                      </p:tavLst>
                                    </p:anim>
                                    <p:anim calcmode="lin" valueType="num">
                                      <p:cBhvr>
                                        <p:cTn id="131" dur="500" fill="hold"/>
                                        <p:tgtEl>
                                          <p:spTgt spid="132"/>
                                        </p:tgtEl>
                                        <p:attrNameLst>
                                          <p:attrName>ppt_y</p:attrName>
                                        </p:attrNameLst>
                                      </p:cBhvr>
                                      <p:tavLst>
                                        <p:tav tm="0">
                                          <p:val>
                                            <p:strVal val="#ppt_y+.1"/>
                                          </p:val>
                                        </p:tav>
                                        <p:tav tm="100000">
                                          <p:val>
                                            <p:strVal val="#ppt_y"/>
                                          </p:val>
                                        </p:tav>
                                      </p:tavLst>
                                    </p:anim>
                                  </p:childTnLst>
                                </p:cTn>
                              </p:par>
                              <p:par>
                                <p:cTn id="132" presetID="47" presetClass="entr" presetSubtype="0" fill="hold" nodeType="withEffect">
                                  <p:stCondLst>
                                    <p:cond delay="0"/>
                                  </p:stCondLst>
                                  <p:childTnLst>
                                    <p:set>
                                      <p:cBhvr>
                                        <p:cTn id="133" dur="1" fill="hold">
                                          <p:stCondLst>
                                            <p:cond delay="0"/>
                                          </p:stCondLst>
                                        </p:cTn>
                                        <p:tgtEl>
                                          <p:spTgt spid="128"/>
                                        </p:tgtEl>
                                        <p:attrNameLst>
                                          <p:attrName>style.visibility</p:attrName>
                                        </p:attrNameLst>
                                      </p:cBhvr>
                                      <p:to>
                                        <p:strVal val="visible"/>
                                      </p:to>
                                    </p:set>
                                    <p:animEffect transition="in" filter="fade">
                                      <p:cBhvr>
                                        <p:cTn id="134" dur="500"/>
                                        <p:tgtEl>
                                          <p:spTgt spid="128"/>
                                        </p:tgtEl>
                                      </p:cBhvr>
                                    </p:animEffect>
                                    <p:anim calcmode="lin" valueType="num">
                                      <p:cBhvr>
                                        <p:cTn id="135" dur="500" fill="hold"/>
                                        <p:tgtEl>
                                          <p:spTgt spid="128"/>
                                        </p:tgtEl>
                                        <p:attrNameLst>
                                          <p:attrName>ppt_x</p:attrName>
                                        </p:attrNameLst>
                                      </p:cBhvr>
                                      <p:tavLst>
                                        <p:tav tm="0">
                                          <p:val>
                                            <p:strVal val="#ppt_x"/>
                                          </p:val>
                                        </p:tav>
                                        <p:tav tm="100000">
                                          <p:val>
                                            <p:strVal val="#ppt_x"/>
                                          </p:val>
                                        </p:tav>
                                      </p:tavLst>
                                    </p:anim>
                                    <p:anim calcmode="lin" valueType="num">
                                      <p:cBhvr>
                                        <p:cTn id="136" dur="5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2" presetClass="entr" presetSubtype="0" fill="hold" grpId="0" nodeType="clickEffect">
                                  <p:stCondLst>
                                    <p:cond delay="0"/>
                                  </p:stCondLst>
                                  <p:childTnLst>
                                    <p:set>
                                      <p:cBhvr>
                                        <p:cTn id="140" dur="1" fill="hold">
                                          <p:stCondLst>
                                            <p:cond delay="0"/>
                                          </p:stCondLst>
                                        </p:cTn>
                                        <p:tgtEl>
                                          <p:spTgt spid="142"/>
                                        </p:tgtEl>
                                        <p:attrNameLst>
                                          <p:attrName>style.visibility</p:attrName>
                                        </p:attrNameLst>
                                      </p:cBhvr>
                                      <p:to>
                                        <p:strVal val="visible"/>
                                      </p:to>
                                    </p:set>
                                    <p:animEffect transition="in" filter="fade">
                                      <p:cBhvr>
                                        <p:cTn id="141" dur="750"/>
                                        <p:tgtEl>
                                          <p:spTgt spid="142"/>
                                        </p:tgtEl>
                                      </p:cBhvr>
                                    </p:animEffect>
                                    <p:anim calcmode="lin" valueType="num">
                                      <p:cBhvr>
                                        <p:cTn id="142" dur="750" fill="hold"/>
                                        <p:tgtEl>
                                          <p:spTgt spid="142"/>
                                        </p:tgtEl>
                                        <p:attrNameLst>
                                          <p:attrName>ppt_x</p:attrName>
                                        </p:attrNameLst>
                                      </p:cBhvr>
                                      <p:tavLst>
                                        <p:tav tm="0">
                                          <p:val>
                                            <p:strVal val="#ppt_x"/>
                                          </p:val>
                                        </p:tav>
                                        <p:tav tm="100000">
                                          <p:val>
                                            <p:strVal val="#ppt_x"/>
                                          </p:val>
                                        </p:tav>
                                      </p:tavLst>
                                    </p:anim>
                                    <p:anim calcmode="lin" valueType="num">
                                      <p:cBhvr>
                                        <p:cTn id="143" dur="75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116" grpId="0" animBg="1"/>
      <p:bldP spid="117" grpId="0"/>
      <p:bldP spid="121" grpId="0" animBg="1"/>
      <p:bldP spid="122" grpId="0"/>
      <p:bldP spid="126" grpId="0" animBg="1"/>
      <p:bldP spid="127" grpId="0"/>
      <p:bldP spid="131" grpId="0" animBg="1"/>
      <p:bldP spid="132" grpId="0"/>
      <p:bldP spid="133" grpId="0" animBg="1"/>
      <p:bldP spid="134" grpId="0" animBg="1"/>
      <p:bldP spid="135" grpId="0" animBg="1"/>
      <p:bldP spid="136" grpId="0" animBg="1"/>
      <p:bldP spid="1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9"/>
          <p:cNvSpPr>
            <a:spLocks noEditPoints="1"/>
          </p:cNvSpPr>
          <p:nvPr/>
        </p:nvSpPr>
        <p:spPr bwMode="auto">
          <a:xfrm>
            <a:off x="5354225" y="1277982"/>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905073" y="1369645"/>
            <a:ext cx="332331" cy="3622183"/>
          </a:xfrm>
          <a:prstGeom prst="rect">
            <a:avLst/>
          </a:prstGeom>
        </p:spPr>
      </p:pic>
      <p:grpSp>
        <p:nvGrpSpPr>
          <p:cNvPr id="6" name="组合 5"/>
          <p:cNvGrpSpPr/>
          <p:nvPr/>
        </p:nvGrpSpPr>
        <p:grpSpPr>
          <a:xfrm>
            <a:off x="4535562" y="3346902"/>
            <a:ext cx="3276798" cy="539505"/>
            <a:chOff x="6772637" y="1731373"/>
            <a:chExt cx="3276798" cy="539505"/>
          </a:xfrm>
        </p:grpSpPr>
        <p:sp>
          <p:nvSpPr>
            <p:cNvPr id="7" name="矩形 6"/>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03     </a:t>
              </a:r>
              <a:r>
                <a:rPr lang="zh-CN" altLang="en-US" sz="2400" b="1" dirty="0" smtClean="0">
                  <a:solidFill>
                    <a:srgbClr val="01448B"/>
                  </a:solidFill>
                  <a:cs typeface="+mn-ea"/>
                  <a:sym typeface="+mn-lt"/>
                </a:rPr>
                <a:t>关键技术</a:t>
              </a:r>
            </a:p>
          </p:txBody>
        </p:sp>
        <p:sp>
          <p:nvSpPr>
            <p:cNvPr id="9" name="任意多边形 8"/>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10" name="矩形 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055546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46000">
                                          <p:cBhvr additive="base">
                                            <p:cTn id="19" dur="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关键技术</a:t>
            </a:r>
            <a:endParaRPr lang="en-US" altLang="zh-CN" sz="2400" dirty="0">
              <a:solidFill>
                <a:schemeClr val="tx1">
                  <a:lumMod val="85000"/>
                  <a:lumOff val="15000"/>
                </a:schemeClr>
              </a:solidFill>
              <a:cs typeface="+mn-ea"/>
              <a:sym typeface="+mn-lt"/>
            </a:endParaRPr>
          </a:p>
        </p:txBody>
      </p:sp>
      <p:sp>
        <p:nvSpPr>
          <p:cNvPr id="13" name="Oval 14"/>
          <p:cNvSpPr/>
          <p:nvPr/>
        </p:nvSpPr>
        <p:spPr>
          <a:xfrm>
            <a:off x="1676378" y="1850492"/>
            <a:ext cx="2007532" cy="2007532"/>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关键技术</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1002582" y="3962726"/>
            <a:ext cx="3163816" cy="192021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04">
              <a:lnSpc>
                <a:spcPct val="200000"/>
              </a:lnSpc>
              <a:spcBef>
                <a:spcPts val="0"/>
              </a:spcBef>
              <a:buNone/>
            </a:pPr>
            <a:r>
              <a:rPr lang="zh-CN" altLang="en-US" sz="1600" b="1" dirty="0">
                <a:solidFill>
                  <a:schemeClr val="accent1"/>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600" b="1" dirty="0">
              <a:solidFill>
                <a:schemeClr val="accent1"/>
              </a:solidFill>
              <a:latin typeface="微软雅黑" panose="020B0503020204020204" pitchFamily="34" charset="-122"/>
              <a:ea typeface="微软雅黑" panose="020B0503020204020204" pitchFamily="34" charset="-122"/>
              <a:cs typeface="Open Sans" pitchFamily="34" charset="0"/>
            </a:endParaRPr>
          </a:p>
          <a:p>
            <a:pPr marL="0" indent="0" defTabSz="1450304">
              <a:lnSpc>
                <a:spcPct val="150000"/>
              </a:lnSpc>
              <a:spcBef>
                <a:spcPts val="0"/>
              </a:spcBef>
              <a:buNone/>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a:t>
            </a:r>
            <a:r>
              <a:rPr lang="zh-CN" altLang="en-US"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a:t>
            </a:r>
            <a:r>
              <a:rPr lang="zh-CN" altLang="en-US" kern="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US" altLang="zh-CN"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15" name="Content Placeholder 2"/>
          <p:cNvSpPr txBox="1"/>
          <p:nvPr/>
        </p:nvSpPr>
        <p:spPr>
          <a:xfrm>
            <a:off x="4590102" y="3962726"/>
            <a:ext cx="3163816" cy="192021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04">
              <a:lnSpc>
                <a:spcPct val="200000"/>
              </a:lnSpc>
              <a:spcBef>
                <a:spcPts val="0"/>
              </a:spcBef>
              <a:buNone/>
            </a:pPr>
            <a:r>
              <a:rPr lang="zh-CN" altLang="en-US" sz="1600" b="1" dirty="0">
                <a:solidFill>
                  <a:schemeClr val="accent2"/>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600" b="1" dirty="0">
              <a:solidFill>
                <a:schemeClr val="accent2"/>
              </a:solidFill>
              <a:latin typeface="微软雅黑" panose="020B0503020204020204" pitchFamily="34" charset="-122"/>
              <a:ea typeface="微软雅黑" panose="020B0503020204020204" pitchFamily="34" charset="-122"/>
              <a:cs typeface="Open Sans" pitchFamily="34" charset="0"/>
            </a:endParaRPr>
          </a:p>
          <a:p>
            <a:pPr marL="0" indent="0" defTabSz="1450304">
              <a:lnSpc>
                <a:spcPct val="150000"/>
              </a:lnSpc>
              <a:spcBef>
                <a:spcPts val="0"/>
              </a:spcBef>
              <a:buNone/>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a:t>
            </a:r>
            <a:r>
              <a:rPr lang="zh-CN" altLang="en-US"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a:t>
            </a:r>
            <a:r>
              <a:rPr lang="zh-CN" altLang="en-US" kern="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US" altLang="zh-CN"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16" name="Content Placeholder 2"/>
          <p:cNvSpPr txBox="1"/>
          <p:nvPr/>
        </p:nvSpPr>
        <p:spPr>
          <a:xfrm>
            <a:off x="8386602" y="3962726"/>
            <a:ext cx="3163816" cy="192021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04">
              <a:lnSpc>
                <a:spcPct val="200000"/>
              </a:lnSpc>
              <a:spcBef>
                <a:spcPts val="0"/>
              </a:spcBef>
              <a:buNone/>
            </a:pPr>
            <a:r>
              <a:rPr lang="zh-CN" altLang="en-US" sz="1600" b="1" dirty="0">
                <a:solidFill>
                  <a:schemeClr val="accent3"/>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600" b="1" dirty="0">
              <a:solidFill>
                <a:schemeClr val="accent3"/>
              </a:solidFill>
              <a:latin typeface="微软雅黑" panose="020B0503020204020204" pitchFamily="34" charset="-122"/>
              <a:ea typeface="微软雅黑" panose="020B0503020204020204" pitchFamily="34" charset="-122"/>
              <a:cs typeface="Open Sans" pitchFamily="34" charset="0"/>
            </a:endParaRPr>
          </a:p>
          <a:p>
            <a:pPr marL="0" indent="0" defTabSz="1450304">
              <a:lnSpc>
                <a:spcPct val="150000"/>
              </a:lnSpc>
              <a:spcBef>
                <a:spcPts val="0"/>
              </a:spcBef>
              <a:buNone/>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a:t>
            </a:r>
            <a:r>
              <a:rPr lang="zh-CN" altLang="en-US"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a:t>
            </a:r>
            <a:r>
              <a:rPr lang="zh-CN" altLang="en-US" kern="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US" altLang="zh-CN"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17" name="Oval 66"/>
          <p:cNvSpPr/>
          <p:nvPr/>
        </p:nvSpPr>
        <p:spPr>
          <a:xfrm>
            <a:off x="9060398" y="1850492"/>
            <a:ext cx="2007532" cy="2007532"/>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关键技术</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Oval 39"/>
          <p:cNvSpPr/>
          <p:nvPr/>
        </p:nvSpPr>
        <p:spPr>
          <a:xfrm>
            <a:off x="5263898" y="1850492"/>
            <a:ext cx="2007532" cy="2007532"/>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关键技术</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Oval 2"/>
          <p:cNvSpPr/>
          <p:nvPr/>
        </p:nvSpPr>
        <p:spPr>
          <a:xfrm>
            <a:off x="1050131" y="2428841"/>
            <a:ext cx="850831" cy="850831"/>
          </a:xfrm>
          <a:prstGeom prst="ellipse">
            <a:avLst/>
          </a:prstGeom>
          <a:solidFill>
            <a:schemeClr val="accent1"/>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微软雅黑" panose="020B0503020204020204" pitchFamily="34" charset="-122"/>
                <a:ea typeface="微软雅黑" panose="020B0503020204020204" pitchFamily="34" charset="-122"/>
              </a:rPr>
              <a:t>01</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20" name="Oval 65"/>
          <p:cNvSpPr/>
          <p:nvPr/>
        </p:nvSpPr>
        <p:spPr>
          <a:xfrm>
            <a:off x="8434151" y="2428841"/>
            <a:ext cx="850831" cy="850831"/>
          </a:xfrm>
          <a:prstGeom prst="ellipse">
            <a:avLst/>
          </a:prstGeom>
          <a:solidFill>
            <a:schemeClr val="accent3"/>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微软雅黑" panose="020B0503020204020204" pitchFamily="34" charset="-122"/>
                <a:ea typeface="微软雅黑" panose="020B0503020204020204" pitchFamily="34" charset="-122"/>
              </a:rPr>
              <a:t>03</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21" name="Oval 38"/>
          <p:cNvSpPr/>
          <p:nvPr/>
        </p:nvSpPr>
        <p:spPr>
          <a:xfrm>
            <a:off x="4637651" y="2428841"/>
            <a:ext cx="850831" cy="850831"/>
          </a:xfrm>
          <a:prstGeom prst="ellipse">
            <a:avLst/>
          </a:prstGeom>
          <a:solidFill>
            <a:schemeClr val="accent2"/>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微软雅黑" panose="020B0503020204020204" pitchFamily="34" charset="-122"/>
                <a:ea typeface="微软雅黑" panose="020B0503020204020204" pitchFamily="34" charset="-122"/>
              </a:rPr>
              <a:t>02</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57637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heel(1)">
                                      <p:cBhvr>
                                        <p:cTn id="13" dur="750"/>
                                        <p:tgtEl>
                                          <p:spTgt spid="19"/>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750"/>
                                        <p:tgtEl>
                                          <p:spTgt spid="21"/>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750"/>
                                        <p:tgtEl>
                                          <p:spTgt spid="20"/>
                                        </p:tgtEl>
                                      </p:cBhvr>
                                    </p:animEffect>
                                  </p:childTnLst>
                                </p:cTn>
                              </p:par>
                              <p:par>
                                <p:cTn id="44" presetID="47" presetClass="entr" presetSubtype="0" fill="hold" grpId="0" nodeType="withEffect">
                                  <p:stCondLst>
                                    <p:cond delay="25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750"/>
                                        <p:tgtEl>
                                          <p:spTgt spid="22"/>
                                        </p:tgtEl>
                                      </p:cBhvr>
                                    </p:animEffect>
                                    <p:anim calcmode="lin" valueType="num">
                                      <p:cBhvr>
                                        <p:cTn id="54" dur="750" fill="hold"/>
                                        <p:tgtEl>
                                          <p:spTgt spid="22"/>
                                        </p:tgtEl>
                                        <p:attrNameLst>
                                          <p:attrName>ppt_x</p:attrName>
                                        </p:attrNameLst>
                                      </p:cBhvr>
                                      <p:tavLst>
                                        <p:tav tm="0">
                                          <p:val>
                                            <p:strVal val="#ppt_x"/>
                                          </p:val>
                                        </p:tav>
                                        <p:tav tm="100000">
                                          <p:val>
                                            <p:strVal val="#ppt_x"/>
                                          </p:val>
                                        </p:tav>
                                      </p:tavLst>
                                    </p:anim>
                                    <p:anim calcmode="lin" valueType="num">
                                      <p:cBhvr>
                                        <p:cTn id="55"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animBg="1"/>
      <p:bldP spid="18" grpId="0" animBg="1"/>
      <p:bldP spid="19" grpId="0" animBg="1"/>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实践难点</a:t>
            </a:r>
            <a:endParaRPr lang="en-US" altLang="zh-CN" sz="2400" dirty="0">
              <a:solidFill>
                <a:schemeClr val="tx1">
                  <a:lumMod val="85000"/>
                  <a:lumOff val="15000"/>
                </a:schemeClr>
              </a:solidFill>
              <a:cs typeface="+mn-ea"/>
              <a:sym typeface="+mn-lt"/>
            </a:endParaRPr>
          </a:p>
        </p:txBody>
      </p:sp>
      <p:grpSp>
        <p:nvGrpSpPr>
          <p:cNvPr id="4" name="组合 3"/>
          <p:cNvGrpSpPr/>
          <p:nvPr/>
        </p:nvGrpSpPr>
        <p:grpSpPr>
          <a:xfrm>
            <a:off x="5951617" y="2496795"/>
            <a:ext cx="1350433" cy="1350433"/>
            <a:chOff x="4441825" y="2011137"/>
            <a:chExt cx="1012825" cy="1012825"/>
          </a:xfrm>
        </p:grpSpPr>
        <p:sp>
          <p:nvSpPr>
            <p:cNvPr id="5" name="MH_Other_1"/>
            <p:cNvSpPr/>
            <p:nvPr>
              <p:custDataLst>
                <p:tags r:id="rId15"/>
              </p:custDataLst>
            </p:nvPr>
          </p:nvSpPr>
          <p:spPr>
            <a:xfrm>
              <a:off x="4441825" y="2011137"/>
              <a:ext cx="1012825" cy="1012825"/>
            </a:xfrm>
            <a:prstGeom prst="ellipse">
              <a:avLst/>
            </a:prstGeom>
            <a:solidFill>
              <a:srgbClr val="FFFFFF"/>
            </a:solidFill>
            <a:ln w="3175">
              <a:solidFill>
                <a:srgbClr val="DDDDDD"/>
              </a:solidFill>
            </a:ln>
            <a:effectLst>
              <a:outerShdw blurRad="127000" dist="114300" dir="2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sp>
          <p:nvSpPr>
            <p:cNvPr id="6" name="MH_Other_2"/>
            <p:cNvSpPr/>
            <p:nvPr>
              <p:custDataLst>
                <p:tags r:id="rId16"/>
              </p:custDataLst>
            </p:nvPr>
          </p:nvSpPr>
          <p:spPr>
            <a:xfrm>
              <a:off x="4531826" y="2100824"/>
              <a:ext cx="833053" cy="833053"/>
            </a:xfrm>
            <a:prstGeom prst="ellipse">
              <a:avLst/>
            </a:prstGeom>
            <a:solidFill>
              <a:schemeClr val="accent2"/>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a:bodyPr>
            <a:lstStyle/>
            <a:p>
              <a:pPr algn="ctr">
                <a:defRPr/>
              </a:pPr>
              <a:r>
                <a:rPr lang="zh-CN" altLang="en-US" sz="2400" dirty="0">
                  <a:latin typeface="微软雅黑" panose="020B0503020204020204" pitchFamily="34" charset="-122"/>
                  <a:ea typeface="微软雅黑" panose="020B0503020204020204" pitchFamily="34" charset="-122"/>
                </a:rPr>
                <a:t>添加文本</a:t>
              </a:r>
            </a:p>
          </p:txBody>
        </p:sp>
      </p:grpSp>
      <p:sp>
        <p:nvSpPr>
          <p:cNvPr id="7" name="MH_Other_3"/>
          <p:cNvSpPr/>
          <p:nvPr>
            <p:custDataLst>
              <p:tags r:id="rId1"/>
            </p:custDataLst>
          </p:nvPr>
        </p:nvSpPr>
        <p:spPr>
          <a:xfrm>
            <a:off x="7277312" y="2596278"/>
            <a:ext cx="256116" cy="1149349"/>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2"/>
            </a:solidFill>
            <a:headEnd type="oval" w="sm" len="sm"/>
            <a:tailEnd type="oval" w="sm" len="sm"/>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grpSp>
        <p:nvGrpSpPr>
          <p:cNvPr id="8" name="组合 7"/>
          <p:cNvGrpSpPr/>
          <p:nvPr/>
        </p:nvGrpSpPr>
        <p:grpSpPr>
          <a:xfrm>
            <a:off x="4963135" y="1262779"/>
            <a:ext cx="1350433" cy="1350433"/>
            <a:chOff x="3700463" y="1085625"/>
            <a:chExt cx="1012825" cy="1012825"/>
          </a:xfrm>
        </p:grpSpPr>
        <p:sp>
          <p:nvSpPr>
            <p:cNvPr id="9" name="MH_Other_7"/>
            <p:cNvSpPr/>
            <p:nvPr>
              <p:custDataLst>
                <p:tags r:id="rId13"/>
              </p:custDataLst>
            </p:nvPr>
          </p:nvSpPr>
          <p:spPr>
            <a:xfrm flipH="1">
              <a:off x="3700463" y="1085625"/>
              <a:ext cx="1012825" cy="1012825"/>
            </a:xfrm>
            <a:prstGeom prst="ellipse">
              <a:avLst/>
            </a:prstGeom>
            <a:solidFill>
              <a:srgbClr val="FFFFFF"/>
            </a:solidFill>
            <a:ln w="3175">
              <a:solidFill>
                <a:srgbClr val="DDDDDD"/>
              </a:solidFill>
            </a:ln>
            <a:effectLst>
              <a:outerShdw blurRad="127000" dist="101600" dir="8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solidFill>
                  <a:schemeClr val="tx1">
                    <a:lumMod val="85000"/>
                    <a:lumOff val="15000"/>
                  </a:schemeClr>
                </a:solidFill>
              </a:endParaRPr>
            </a:p>
          </p:txBody>
        </p:sp>
        <p:sp>
          <p:nvSpPr>
            <p:cNvPr id="10" name="MH_Other_8"/>
            <p:cNvSpPr/>
            <p:nvPr>
              <p:custDataLst>
                <p:tags r:id="rId14"/>
              </p:custDataLst>
            </p:nvPr>
          </p:nvSpPr>
          <p:spPr>
            <a:xfrm flipH="1">
              <a:off x="3790582" y="1175827"/>
              <a:ext cx="833053" cy="833053"/>
            </a:xfrm>
            <a:prstGeom prst="ellipse">
              <a:avLst/>
            </a:prstGeom>
            <a:solidFill>
              <a:schemeClr val="accent1"/>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a:bodyPr>
            <a:lstStyle/>
            <a:p>
              <a:pPr algn="ctr">
                <a:defRPr/>
              </a:pPr>
              <a:r>
                <a:rPr lang="zh-CN" altLang="en-US" sz="2400" dirty="0">
                  <a:solidFill>
                    <a:schemeClr val="bg2"/>
                  </a:solidFill>
                  <a:latin typeface="微软雅黑" panose="020B0503020204020204" pitchFamily="34" charset="-122"/>
                  <a:ea typeface="微软雅黑" panose="020B0503020204020204" pitchFamily="34" charset="-122"/>
                </a:rPr>
                <a:t>添加文本</a:t>
              </a:r>
            </a:p>
          </p:txBody>
        </p:sp>
      </p:grpSp>
      <p:sp>
        <p:nvSpPr>
          <p:cNvPr id="11" name="MH_Other_9"/>
          <p:cNvSpPr/>
          <p:nvPr>
            <p:custDataLst>
              <p:tags r:id="rId2"/>
            </p:custDataLst>
          </p:nvPr>
        </p:nvSpPr>
        <p:spPr>
          <a:xfrm flipH="1">
            <a:off x="4716940" y="1364378"/>
            <a:ext cx="256116" cy="1149349"/>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1"/>
            </a:solidFill>
            <a:headEnd type="oval" w="sm" len="sm"/>
            <a:tailEnd type="oval" w="sm" len="sm"/>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grpSp>
        <p:nvGrpSpPr>
          <p:cNvPr id="12" name="组合 11"/>
          <p:cNvGrpSpPr/>
          <p:nvPr/>
        </p:nvGrpSpPr>
        <p:grpSpPr>
          <a:xfrm>
            <a:off x="4963135" y="3751979"/>
            <a:ext cx="1350433" cy="1350433"/>
            <a:chOff x="3700463" y="2952525"/>
            <a:chExt cx="1012825" cy="1012825"/>
          </a:xfrm>
        </p:grpSpPr>
        <p:sp>
          <p:nvSpPr>
            <p:cNvPr id="13" name="MH_Other_13"/>
            <p:cNvSpPr/>
            <p:nvPr>
              <p:custDataLst>
                <p:tags r:id="rId11"/>
              </p:custDataLst>
            </p:nvPr>
          </p:nvSpPr>
          <p:spPr>
            <a:xfrm flipH="1">
              <a:off x="3700463" y="2952525"/>
              <a:ext cx="1012825" cy="1012825"/>
            </a:xfrm>
            <a:prstGeom prst="ellipse">
              <a:avLst/>
            </a:prstGeom>
            <a:solidFill>
              <a:srgbClr val="FFFFFF"/>
            </a:solidFill>
            <a:ln w="3175">
              <a:solidFill>
                <a:srgbClr val="DDDDDD"/>
              </a:solidFill>
            </a:ln>
            <a:effectLst>
              <a:outerShdw blurRad="127000" dist="114300" dir="8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solidFill>
                  <a:schemeClr val="tx1">
                    <a:lumMod val="85000"/>
                    <a:lumOff val="15000"/>
                  </a:schemeClr>
                </a:solidFill>
              </a:endParaRPr>
            </a:p>
          </p:txBody>
        </p:sp>
        <p:sp>
          <p:nvSpPr>
            <p:cNvPr id="14" name="MH_Other_14"/>
            <p:cNvSpPr/>
            <p:nvPr>
              <p:custDataLst>
                <p:tags r:id="rId12"/>
              </p:custDataLst>
            </p:nvPr>
          </p:nvSpPr>
          <p:spPr>
            <a:xfrm flipH="1">
              <a:off x="3790582" y="3042230"/>
              <a:ext cx="833053" cy="833053"/>
            </a:xfrm>
            <a:prstGeom prst="ellipse">
              <a:avLst/>
            </a:prstGeom>
            <a:solidFill>
              <a:schemeClr val="accent3"/>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a:bodyPr>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添加文本</a:t>
              </a:r>
            </a:p>
          </p:txBody>
        </p:sp>
      </p:grpSp>
      <p:sp>
        <p:nvSpPr>
          <p:cNvPr id="15" name="MH_Other_15"/>
          <p:cNvSpPr/>
          <p:nvPr>
            <p:custDataLst>
              <p:tags r:id="rId3"/>
            </p:custDataLst>
          </p:nvPr>
        </p:nvSpPr>
        <p:spPr>
          <a:xfrm flipH="1">
            <a:off x="4716940" y="3851461"/>
            <a:ext cx="256116" cy="1149351"/>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3"/>
            </a:solidFill>
            <a:headEnd type="oval" w="sm" len="sm"/>
            <a:tailEnd type="oval" w="sm" len="sm"/>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grpSp>
        <p:nvGrpSpPr>
          <p:cNvPr id="16" name="组合 15"/>
          <p:cNvGrpSpPr/>
          <p:nvPr/>
        </p:nvGrpSpPr>
        <p:grpSpPr>
          <a:xfrm>
            <a:off x="5951617" y="4985995"/>
            <a:ext cx="1350433" cy="1350433"/>
            <a:chOff x="4441825" y="3878037"/>
            <a:chExt cx="1012825" cy="1012825"/>
          </a:xfrm>
        </p:grpSpPr>
        <p:sp>
          <p:nvSpPr>
            <p:cNvPr id="17" name="MH_Other_19"/>
            <p:cNvSpPr/>
            <p:nvPr>
              <p:custDataLst>
                <p:tags r:id="rId9"/>
              </p:custDataLst>
            </p:nvPr>
          </p:nvSpPr>
          <p:spPr>
            <a:xfrm>
              <a:off x="4441825" y="3878037"/>
              <a:ext cx="1012825" cy="1012825"/>
            </a:xfrm>
            <a:prstGeom prst="ellipse">
              <a:avLst/>
            </a:prstGeom>
            <a:solidFill>
              <a:srgbClr val="FFFFFF"/>
            </a:solidFill>
            <a:ln w="3175">
              <a:solidFill>
                <a:srgbClr val="DDDDDD"/>
              </a:solidFill>
            </a:ln>
            <a:effectLst>
              <a:outerShdw blurRad="127000" dist="127000" dir="2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sp>
          <p:nvSpPr>
            <p:cNvPr id="18" name="MH_Other_20"/>
            <p:cNvSpPr/>
            <p:nvPr>
              <p:custDataLst>
                <p:tags r:id="rId10"/>
              </p:custDataLst>
            </p:nvPr>
          </p:nvSpPr>
          <p:spPr>
            <a:xfrm>
              <a:off x="4531826" y="3967491"/>
              <a:ext cx="833053" cy="833053"/>
            </a:xfrm>
            <a:prstGeom prst="ellipse">
              <a:avLst/>
            </a:prstGeom>
            <a:solidFill>
              <a:schemeClr val="accent4"/>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a:bodyPr>
            <a:lstStyle/>
            <a:p>
              <a:pPr algn="ctr">
                <a:defRPr/>
              </a:pPr>
              <a:r>
                <a:rPr lang="zh-CN" altLang="en-US" sz="2400" dirty="0">
                  <a:latin typeface="微软雅黑" panose="020B0503020204020204" pitchFamily="34" charset="-122"/>
                  <a:ea typeface="微软雅黑" panose="020B0503020204020204" pitchFamily="34" charset="-122"/>
                </a:rPr>
                <a:t>添加文本</a:t>
              </a:r>
            </a:p>
          </p:txBody>
        </p:sp>
      </p:grpSp>
      <p:sp>
        <p:nvSpPr>
          <p:cNvPr id="19" name="MH_Other_21"/>
          <p:cNvSpPr/>
          <p:nvPr>
            <p:custDataLst>
              <p:tags r:id="rId4"/>
            </p:custDataLst>
          </p:nvPr>
        </p:nvSpPr>
        <p:spPr>
          <a:xfrm>
            <a:off x="7277312" y="5085478"/>
            <a:ext cx="256116" cy="1149349"/>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chemeClr val="accent4"/>
            </a:solidFill>
            <a:headEnd type="oval" w="sm" len="sm"/>
            <a:tailEnd type="oval" w="sm" len="sm"/>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p>
        </p:txBody>
      </p:sp>
      <p:sp>
        <p:nvSpPr>
          <p:cNvPr id="20" name="MH_SubTitle_4"/>
          <p:cNvSpPr/>
          <p:nvPr>
            <p:custDataLst>
              <p:tags r:id="rId5"/>
            </p:custDataLst>
          </p:nvPr>
        </p:nvSpPr>
        <p:spPr>
          <a:xfrm>
            <a:off x="989002" y="1376221"/>
            <a:ext cx="3504000" cy="1066800"/>
          </a:xfrm>
          <a:prstGeom prst="rect">
            <a:avLst/>
          </a:prstGeom>
        </p:spPr>
        <p:txBody>
          <a:bodyPr anchor="ctr"/>
          <a:lstStyle/>
          <a:p>
            <a:pPr lvl="0" algn="r">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21" name="MH_SubTitle_4"/>
          <p:cNvSpPr/>
          <p:nvPr>
            <p:custDataLst>
              <p:tags r:id="rId6"/>
            </p:custDataLst>
          </p:nvPr>
        </p:nvSpPr>
        <p:spPr>
          <a:xfrm>
            <a:off x="7757364" y="2561521"/>
            <a:ext cx="3504000" cy="1066800"/>
          </a:xfrm>
          <a:prstGeom prst="rect">
            <a:avLst/>
          </a:prstGeom>
        </p:spPr>
        <p:txBody>
          <a:bodyPr anchor="ctr"/>
          <a:lstStyle/>
          <a:p>
            <a:pPr lvl="0">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22" name="MH_SubTitle_4"/>
          <p:cNvSpPr/>
          <p:nvPr>
            <p:custDataLst>
              <p:tags r:id="rId7"/>
            </p:custDataLst>
          </p:nvPr>
        </p:nvSpPr>
        <p:spPr>
          <a:xfrm>
            <a:off x="989002" y="3971782"/>
            <a:ext cx="3504000" cy="1066800"/>
          </a:xfrm>
          <a:prstGeom prst="rect">
            <a:avLst/>
          </a:prstGeom>
        </p:spPr>
        <p:txBody>
          <a:bodyPr anchor="ctr"/>
          <a:lstStyle/>
          <a:p>
            <a:pPr lvl="0" algn="r">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23" name="MH_SubTitle_4"/>
          <p:cNvSpPr/>
          <p:nvPr>
            <p:custDataLst>
              <p:tags r:id="rId8"/>
            </p:custDataLst>
          </p:nvPr>
        </p:nvSpPr>
        <p:spPr>
          <a:xfrm>
            <a:off x="7757364" y="5157082"/>
            <a:ext cx="3504000" cy="1066800"/>
          </a:xfrm>
          <a:prstGeom prst="rect">
            <a:avLst/>
          </a:prstGeom>
        </p:spPr>
        <p:txBody>
          <a:bodyPr anchor="ctr"/>
          <a:lstStyle/>
          <a:p>
            <a:pPr lvl="0">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24" name="矩形 23"/>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693463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Horizontal)">
                                      <p:cBhvr>
                                        <p:cTn id="12" dur="500"/>
                                        <p:tgtEl>
                                          <p:spTgt spid="11"/>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right)">
                                      <p:cBhvr>
                                        <p:cTn id="16" dur="500"/>
                                        <p:tgtEl>
                                          <p:spTgt spid="20"/>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outHorizontal)">
                                      <p:cBhvr>
                                        <p:cTn id="25" dur="500"/>
                                        <p:tgtEl>
                                          <p:spTgt spid="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16" presetClass="entr" presetSubtype="42"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outHorizontal)">
                                      <p:cBhvr>
                                        <p:cTn id="38" dur="500"/>
                                        <p:tgtEl>
                                          <p:spTgt spid="1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childTnLst>
                          </p:cTn>
                        </p:par>
                        <p:par>
                          <p:cTn id="43" fill="hold">
                            <p:stCondLst>
                              <p:cond delay="4500"/>
                            </p:stCondLst>
                            <p:childTnLst>
                              <p:par>
                                <p:cTn id="44" presetID="2" presetClass="entr" presetSubtype="4"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16" presetClass="entr" presetSubtype="42"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barn(outHorizontal)">
                                      <p:cBhvr>
                                        <p:cTn id="51" dur="500"/>
                                        <p:tgtEl>
                                          <p:spTgt spid="19"/>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750"/>
                                        <p:tgtEl>
                                          <p:spTgt spid="24"/>
                                        </p:tgtEl>
                                      </p:cBhvr>
                                    </p:animEffect>
                                    <p:anim calcmode="lin" valueType="num">
                                      <p:cBhvr>
                                        <p:cTn id="61" dur="750" fill="hold"/>
                                        <p:tgtEl>
                                          <p:spTgt spid="24"/>
                                        </p:tgtEl>
                                        <p:attrNameLst>
                                          <p:attrName>ppt_x</p:attrName>
                                        </p:attrNameLst>
                                      </p:cBhvr>
                                      <p:tavLst>
                                        <p:tav tm="0">
                                          <p:val>
                                            <p:strVal val="#ppt_x"/>
                                          </p:val>
                                        </p:tav>
                                        <p:tav tm="100000">
                                          <p:val>
                                            <p:strVal val="#ppt_x"/>
                                          </p:val>
                                        </p:tav>
                                      </p:tavLst>
                                    </p:anim>
                                    <p:anim calcmode="lin" valueType="num">
                                      <p:cBhvr>
                                        <p:cTn id="62"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19" grpId="0" animBg="1"/>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解决方案</a:t>
            </a:r>
            <a:endParaRPr lang="en-US" altLang="zh-CN" sz="2400" dirty="0">
              <a:solidFill>
                <a:schemeClr val="tx1">
                  <a:lumMod val="85000"/>
                  <a:lumOff val="15000"/>
                </a:schemeClr>
              </a:solidFill>
              <a:cs typeface="+mn-ea"/>
              <a:sym typeface="+mn-lt"/>
            </a:endParaRPr>
          </a:p>
        </p:txBody>
      </p:sp>
      <p:grpSp>
        <p:nvGrpSpPr>
          <p:cNvPr id="15" name="组合 14"/>
          <p:cNvGrpSpPr/>
          <p:nvPr/>
        </p:nvGrpSpPr>
        <p:grpSpPr>
          <a:xfrm>
            <a:off x="4349619" y="1632115"/>
            <a:ext cx="1765405" cy="1521901"/>
            <a:chOff x="3203848" y="1194651"/>
            <a:chExt cx="1324054" cy="1141426"/>
          </a:xfrm>
        </p:grpSpPr>
        <p:sp>
          <p:nvSpPr>
            <p:cNvPr id="16" name="六边形 15"/>
            <p:cNvSpPr/>
            <p:nvPr/>
          </p:nvSpPr>
          <p:spPr>
            <a:xfrm>
              <a:off x="3203848" y="1194651"/>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30D23"/>
                </a:solidFill>
              </a:endParaRPr>
            </a:p>
          </p:txBody>
        </p:sp>
        <p:sp>
          <p:nvSpPr>
            <p:cNvPr id="17" name="矩形 16"/>
            <p:cNvSpPr/>
            <p:nvPr/>
          </p:nvSpPr>
          <p:spPr>
            <a:xfrm>
              <a:off x="3469831" y="1472976"/>
              <a:ext cx="792088" cy="561596"/>
            </a:xfrm>
            <a:prstGeom prst="rect">
              <a:avLst/>
            </a:prstGeom>
          </p:spPr>
          <p:txBody>
            <a:bodyPr wrap="square">
              <a:spAutoFit/>
            </a:bodyPr>
            <a:lstStyle/>
            <a:p>
              <a:pPr lvl="0" algn="ctr"/>
              <a:r>
                <a:rPr lang="zh-CN" altLang="en-US" sz="2133" b="1" dirty="0">
                  <a:solidFill>
                    <a:schemeClr val="accent1"/>
                  </a:solidFill>
                  <a:latin typeface="微软雅黑" panose="020B0503020204020204" pitchFamily="34" charset="-122"/>
                  <a:ea typeface="微软雅黑" panose="020B0503020204020204" pitchFamily="34" charset="-122"/>
                </a:rPr>
                <a:t>添加文本</a:t>
              </a:r>
            </a:p>
          </p:txBody>
        </p:sp>
      </p:grpSp>
      <p:grpSp>
        <p:nvGrpSpPr>
          <p:cNvPr id="18" name="组合 17"/>
          <p:cNvGrpSpPr/>
          <p:nvPr/>
        </p:nvGrpSpPr>
        <p:grpSpPr>
          <a:xfrm>
            <a:off x="6051952" y="2579819"/>
            <a:ext cx="1765405" cy="1521901"/>
            <a:chOff x="4480598" y="1905429"/>
            <a:chExt cx="1324054" cy="1141426"/>
          </a:xfrm>
        </p:grpSpPr>
        <p:sp>
          <p:nvSpPr>
            <p:cNvPr id="19" name="六边形 18"/>
            <p:cNvSpPr/>
            <p:nvPr/>
          </p:nvSpPr>
          <p:spPr>
            <a:xfrm>
              <a:off x="4480598" y="1905429"/>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30D23"/>
                </a:solidFill>
              </a:endParaRPr>
            </a:p>
          </p:txBody>
        </p:sp>
        <p:sp>
          <p:nvSpPr>
            <p:cNvPr id="20" name="矩形 19"/>
            <p:cNvSpPr/>
            <p:nvPr/>
          </p:nvSpPr>
          <p:spPr>
            <a:xfrm>
              <a:off x="4746581" y="2183754"/>
              <a:ext cx="792088" cy="561596"/>
            </a:xfrm>
            <a:prstGeom prst="rect">
              <a:avLst/>
            </a:prstGeom>
          </p:spPr>
          <p:txBody>
            <a:bodyPr wrap="square">
              <a:spAutoFit/>
            </a:bodyPr>
            <a:lstStyle/>
            <a:p>
              <a:pPr lvl="0" algn="ctr"/>
              <a:r>
                <a:rPr lang="zh-CN" altLang="en-US" sz="2133" b="1" dirty="0">
                  <a:solidFill>
                    <a:schemeClr val="accent2"/>
                  </a:solidFill>
                  <a:latin typeface="微软雅黑" panose="020B0503020204020204" pitchFamily="34" charset="-122"/>
                  <a:ea typeface="微软雅黑" panose="020B0503020204020204" pitchFamily="34" charset="-122"/>
                </a:rPr>
                <a:t>添加文本</a:t>
              </a:r>
            </a:p>
          </p:txBody>
        </p:sp>
      </p:grpSp>
      <p:grpSp>
        <p:nvGrpSpPr>
          <p:cNvPr id="21" name="组合 20"/>
          <p:cNvGrpSpPr/>
          <p:nvPr/>
        </p:nvGrpSpPr>
        <p:grpSpPr>
          <a:xfrm>
            <a:off x="4349619" y="3527523"/>
            <a:ext cx="1765405" cy="1521901"/>
            <a:chOff x="3203848" y="2616207"/>
            <a:chExt cx="1324054" cy="1141426"/>
          </a:xfrm>
        </p:grpSpPr>
        <p:sp>
          <p:nvSpPr>
            <p:cNvPr id="22" name="六边形 21"/>
            <p:cNvSpPr/>
            <p:nvPr/>
          </p:nvSpPr>
          <p:spPr>
            <a:xfrm>
              <a:off x="3203848" y="2616207"/>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30D23"/>
                </a:solidFill>
              </a:endParaRPr>
            </a:p>
          </p:txBody>
        </p:sp>
        <p:sp>
          <p:nvSpPr>
            <p:cNvPr id="23" name="矩形 22"/>
            <p:cNvSpPr/>
            <p:nvPr/>
          </p:nvSpPr>
          <p:spPr>
            <a:xfrm>
              <a:off x="3469831" y="2894534"/>
              <a:ext cx="792088" cy="561596"/>
            </a:xfrm>
            <a:prstGeom prst="rect">
              <a:avLst/>
            </a:prstGeom>
          </p:spPr>
          <p:txBody>
            <a:bodyPr wrap="square">
              <a:spAutoFit/>
            </a:bodyPr>
            <a:lstStyle/>
            <a:p>
              <a:pPr lvl="0" algn="ctr"/>
              <a:r>
                <a:rPr lang="zh-CN" altLang="en-US" sz="2133" b="1" dirty="0">
                  <a:solidFill>
                    <a:schemeClr val="accent3"/>
                  </a:solidFill>
                  <a:latin typeface="微软雅黑" panose="020B0503020204020204" pitchFamily="34" charset="-122"/>
                  <a:ea typeface="微软雅黑" panose="020B0503020204020204" pitchFamily="34" charset="-122"/>
                </a:rPr>
                <a:t>添加文本</a:t>
              </a:r>
            </a:p>
          </p:txBody>
        </p:sp>
      </p:grpSp>
      <p:grpSp>
        <p:nvGrpSpPr>
          <p:cNvPr id="24" name="组合 23"/>
          <p:cNvGrpSpPr/>
          <p:nvPr/>
        </p:nvGrpSpPr>
        <p:grpSpPr>
          <a:xfrm>
            <a:off x="6051952" y="4475229"/>
            <a:ext cx="1765405" cy="1521901"/>
            <a:chOff x="4480598" y="3326987"/>
            <a:chExt cx="1324054" cy="1141426"/>
          </a:xfrm>
        </p:grpSpPr>
        <p:sp>
          <p:nvSpPr>
            <p:cNvPr id="25" name="六边形 24"/>
            <p:cNvSpPr/>
            <p:nvPr/>
          </p:nvSpPr>
          <p:spPr>
            <a:xfrm>
              <a:off x="4480598" y="3326987"/>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30D23"/>
                </a:solidFill>
              </a:endParaRPr>
            </a:p>
          </p:txBody>
        </p:sp>
        <p:sp>
          <p:nvSpPr>
            <p:cNvPr id="26" name="矩形 25"/>
            <p:cNvSpPr/>
            <p:nvPr/>
          </p:nvSpPr>
          <p:spPr>
            <a:xfrm>
              <a:off x="4746581" y="3605312"/>
              <a:ext cx="792088" cy="561596"/>
            </a:xfrm>
            <a:prstGeom prst="rect">
              <a:avLst/>
            </a:prstGeom>
          </p:spPr>
          <p:txBody>
            <a:bodyPr wrap="square">
              <a:spAutoFit/>
            </a:bodyPr>
            <a:lstStyle/>
            <a:p>
              <a:pPr lvl="0" algn="ctr"/>
              <a:r>
                <a:rPr lang="zh-CN" altLang="en-US" sz="2133" b="1" dirty="0">
                  <a:solidFill>
                    <a:schemeClr val="accent4"/>
                  </a:solidFill>
                  <a:latin typeface="微软雅黑" panose="020B0503020204020204" pitchFamily="34" charset="-122"/>
                  <a:ea typeface="微软雅黑" panose="020B0503020204020204" pitchFamily="34" charset="-122"/>
                </a:rPr>
                <a:t>添加文本</a:t>
              </a:r>
            </a:p>
          </p:txBody>
        </p:sp>
      </p:grpSp>
      <p:sp>
        <p:nvSpPr>
          <p:cNvPr id="27" name="文本框 7"/>
          <p:cNvSpPr txBox="1">
            <a:spLocks noChangeArrowheads="1"/>
          </p:cNvSpPr>
          <p:nvPr/>
        </p:nvSpPr>
        <p:spPr bwMode="auto">
          <a:xfrm>
            <a:off x="7926520" y="2581128"/>
            <a:ext cx="3202211" cy="170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400"/>
              </a:spcBef>
            </a:pPr>
            <a:r>
              <a:rPr lang="zh-CN" altLang="en-US" sz="14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28" name="文本框 7"/>
          <p:cNvSpPr txBox="1">
            <a:spLocks noChangeArrowheads="1"/>
          </p:cNvSpPr>
          <p:nvPr/>
        </p:nvSpPr>
        <p:spPr bwMode="auto">
          <a:xfrm>
            <a:off x="1047611" y="1632115"/>
            <a:ext cx="3156205" cy="16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400"/>
              </a:spcBef>
            </a:pPr>
            <a:r>
              <a:rPr lang="zh-CN" altLang="en-US" sz="14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29" name="文本框 7"/>
          <p:cNvSpPr txBox="1">
            <a:spLocks noChangeArrowheads="1"/>
          </p:cNvSpPr>
          <p:nvPr/>
        </p:nvSpPr>
        <p:spPr bwMode="auto">
          <a:xfrm>
            <a:off x="7956616" y="4565929"/>
            <a:ext cx="3202211" cy="170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400"/>
              </a:spcBef>
            </a:pPr>
            <a:r>
              <a:rPr lang="zh-CN" altLang="en-US" sz="14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30" name="文本框 7"/>
          <p:cNvSpPr txBox="1">
            <a:spLocks noChangeArrowheads="1"/>
          </p:cNvSpPr>
          <p:nvPr/>
        </p:nvSpPr>
        <p:spPr bwMode="auto">
          <a:xfrm>
            <a:off x="1047611" y="3667178"/>
            <a:ext cx="3156205" cy="16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400"/>
              </a:spcBef>
            </a:pPr>
            <a:r>
              <a:rPr lang="zh-CN" altLang="en-US" sz="14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31" name="矩形 30"/>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0744207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300" fill="hold"/>
                                        <p:tgtEl>
                                          <p:spTgt spid="15"/>
                                        </p:tgtEl>
                                        <p:attrNameLst>
                                          <p:attrName>ppt_x</p:attrName>
                                        </p:attrNameLst>
                                      </p:cBhvr>
                                      <p:tavLst>
                                        <p:tav tm="0">
                                          <p:val>
                                            <p:strVal val="0-#ppt_w/2"/>
                                          </p:val>
                                        </p:tav>
                                        <p:tav tm="100000">
                                          <p:val>
                                            <p:strVal val="#ppt_x"/>
                                          </p:val>
                                        </p:tav>
                                      </p:tavLst>
                                    </p:anim>
                                    <p:anim calcmode="lin" valueType="num">
                                      <p:cBhvr additive="base">
                                        <p:cTn id="8" dur="3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2" presetClass="entr" presetSubtype="2"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right)">
                                      <p:cBhvr>
                                        <p:cTn id="12" dur="500"/>
                                        <p:tgtEl>
                                          <p:spTgt spid="28"/>
                                        </p:tgtEl>
                                      </p:cBhvr>
                                    </p:animEffect>
                                  </p:childTnLst>
                                </p:cTn>
                              </p:par>
                            </p:childTnLst>
                          </p:cTn>
                        </p:par>
                        <p:par>
                          <p:cTn id="13" fill="hold">
                            <p:stCondLst>
                              <p:cond delay="800"/>
                            </p:stCondLst>
                            <p:childTnLst>
                              <p:par>
                                <p:cTn id="14" presetID="2" presetClass="entr" presetSubtype="3"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00" fill="hold"/>
                                        <p:tgtEl>
                                          <p:spTgt spid="18"/>
                                        </p:tgtEl>
                                        <p:attrNameLst>
                                          <p:attrName>ppt_x</p:attrName>
                                        </p:attrNameLst>
                                      </p:cBhvr>
                                      <p:tavLst>
                                        <p:tav tm="0">
                                          <p:val>
                                            <p:strVal val="1+#ppt_w/2"/>
                                          </p:val>
                                        </p:tav>
                                        <p:tav tm="100000">
                                          <p:val>
                                            <p:strVal val="#ppt_x"/>
                                          </p:val>
                                        </p:tav>
                                      </p:tavLst>
                                    </p:anim>
                                    <p:anim calcmode="lin" valueType="num">
                                      <p:cBhvr additive="base">
                                        <p:cTn id="17" dur="3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childTnLst>
                          </p:cTn>
                        </p:par>
                        <p:par>
                          <p:cTn id="22" fill="hold">
                            <p:stCondLst>
                              <p:cond delay="1600"/>
                            </p:stCondLst>
                            <p:childTnLst>
                              <p:par>
                                <p:cTn id="23" presetID="2" presetClass="entr" presetSubtype="12"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300" fill="hold"/>
                                        <p:tgtEl>
                                          <p:spTgt spid="21"/>
                                        </p:tgtEl>
                                        <p:attrNameLst>
                                          <p:attrName>ppt_x</p:attrName>
                                        </p:attrNameLst>
                                      </p:cBhvr>
                                      <p:tavLst>
                                        <p:tav tm="0">
                                          <p:val>
                                            <p:strVal val="0-#ppt_w/2"/>
                                          </p:val>
                                        </p:tav>
                                        <p:tav tm="100000">
                                          <p:val>
                                            <p:strVal val="#ppt_x"/>
                                          </p:val>
                                        </p:tav>
                                      </p:tavLst>
                                    </p:anim>
                                    <p:anim calcmode="lin" valueType="num">
                                      <p:cBhvr additive="base">
                                        <p:cTn id="26" dur="3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500"/>
                                        <p:tgtEl>
                                          <p:spTgt spid="30"/>
                                        </p:tgtEl>
                                      </p:cBhvr>
                                    </p:animEffect>
                                  </p:childTnLst>
                                </p:cTn>
                              </p:par>
                            </p:childTnLst>
                          </p:cTn>
                        </p:par>
                        <p:par>
                          <p:cTn id="31" fill="hold">
                            <p:stCondLst>
                              <p:cond delay="2400"/>
                            </p:stCondLst>
                            <p:childTnLst>
                              <p:par>
                                <p:cTn id="32" presetID="2" presetClass="entr" presetSubtype="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300" fill="hold"/>
                                        <p:tgtEl>
                                          <p:spTgt spid="24"/>
                                        </p:tgtEl>
                                        <p:attrNameLst>
                                          <p:attrName>ppt_x</p:attrName>
                                        </p:attrNameLst>
                                      </p:cBhvr>
                                      <p:tavLst>
                                        <p:tav tm="0">
                                          <p:val>
                                            <p:strVal val="1+#ppt_w/2"/>
                                          </p:val>
                                        </p:tav>
                                        <p:tav tm="100000">
                                          <p:val>
                                            <p:strVal val="#ppt_x"/>
                                          </p:val>
                                        </p:tav>
                                      </p:tavLst>
                                    </p:anim>
                                    <p:anim calcmode="lin" valueType="num">
                                      <p:cBhvr additive="base">
                                        <p:cTn id="35" dur="300" fill="hold"/>
                                        <p:tgtEl>
                                          <p:spTgt spid="24"/>
                                        </p:tgtEl>
                                        <p:attrNameLst>
                                          <p:attrName>ppt_y</p:attrName>
                                        </p:attrNameLst>
                                      </p:cBhvr>
                                      <p:tavLst>
                                        <p:tav tm="0">
                                          <p:val>
                                            <p:strVal val="1+#ppt_h/2"/>
                                          </p:val>
                                        </p:tav>
                                        <p:tav tm="100000">
                                          <p:val>
                                            <p:strVal val="#ppt_y"/>
                                          </p:val>
                                        </p:tav>
                                      </p:tavLst>
                                    </p:anim>
                                  </p:childTnLst>
                                </p:cTn>
                              </p:par>
                            </p:childTnLst>
                          </p:cTn>
                        </p:par>
                        <p:par>
                          <p:cTn id="36" fill="hold">
                            <p:stCondLst>
                              <p:cond delay="2700"/>
                            </p:stCondLst>
                            <p:childTnLst>
                              <p:par>
                                <p:cTn id="37" presetID="22" presetClass="entr" presetSubtype="8"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750"/>
                                        <p:tgtEl>
                                          <p:spTgt spid="31"/>
                                        </p:tgtEl>
                                      </p:cBhvr>
                                    </p:animEffect>
                                    <p:anim calcmode="lin" valueType="num">
                                      <p:cBhvr>
                                        <p:cTn id="45" dur="750" fill="hold"/>
                                        <p:tgtEl>
                                          <p:spTgt spid="31"/>
                                        </p:tgtEl>
                                        <p:attrNameLst>
                                          <p:attrName>ppt_x</p:attrName>
                                        </p:attrNameLst>
                                      </p:cBhvr>
                                      <p:tavLst>
                                        <p:tav tm="0">
                                          <p:val>
                                            <p:strVal val="#ppt_x"/>
                                          </p:val>
                                        </p:tav>
                                        <p:tav tm="100000">
                                          <p:val>
                                            <p:strVal val="#ppt_x"/>
                                          </p:val>
                                        </p:tav>
                                      </p:tavLst>
                                    </p:anim>
                                    <p:anim calcmode="lin" valueType="num">
                                      <p:cBhvr>
                                        <p:cTn id="46"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解决方案</a:t>
            </a:r>
            <a:endParaRPr lang="en-US" altLang="zh-CN" sz="2400" dirty="0">
              <a:solidFill>
                <a:schemeClr val="tx1">
                  <a:lumMod val="85000"/>
                  <a:lumOff val="15000"/>
                </a:schemeClr>
              </a:solidFill>
              <a:cs typeface="+mn-ea"/>
              <a:sym typeface="+mn-lt"/>
            </a:endParaRPr>
          </a:p>
        </p:txBody>
      </p:sp>
      <p:sp>
        <p:nvSpPr>
          <p:cNvPr id="4" name="MH_SubTitle_1"/>
          <p:cNvSpPr/>
          <p:nvPr>
            <p:custDataLst>
              <p:tags r:id="rId1"/>
            </p:custDataLst>
          </p:nvPr>
        </p:nvSpPr>
        <p:spPr>
          <a:xfrm>
            <a:off x="1469886" y="1851942"/>
            <a:ext cx="2755900" cy="2755900"/>
          </a:xfrm>
          <a:prstGeom prst="diamond">
            <a:avLst/>
          </a:prstGeom>
          <a:solidFill>
            <a:schemeClr val="bg1">
              <a:lumMod val="95000"/>
            </a:schemeClr>
          </a:solidFill>
          <a:ln>
            <a:noFill/>
          </a:ln>
          <a:effectLst>
            <a:outerShdw blurRad="177800" dist="63500" dir="2700000" algn="ctr" rotWithShape="0">
              <a:prstClr val="black">
                <a:alpha val="30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zh-CN" altLang="en-US" sz="2400" dirty="0">
                <a:solidFill>
                  <a:schemeClr val="accent1"/>
                </a:solidFill>
                <a:latin typeface="微软雅黑" panose="020B0503020204020204" pitchFamily="34" charset="-122"/>
                <a:ea typeface="微软雅黑" panose="020B0503020204020204" pitchFamily="34" charset="-122"/>
              </a:rPr>
              <a:t>添加文本标题</a:t>
            </a:r>
            <a:endParaRPr lang="pt-BR" altLang="zh-CN" sz="2400" dirty="0">
              <a:solidFill>
                <a:schemeClr val="accent1"/>
              </a:solidFill>
              <a:latin typeface="微软雅黑" panose="020B0503020204020204" pitchFamily="34" charset="-122"/>
              <a:ea typeface="微软雅黑" panose="020B0503020204020204" pitchFamily="34" charset="-122"/>
            </a:endParaRPr>
          </a:p>
        </p:txBody>
      </p:sp>
      <p:pic>
        <p:nvPicPr>
          <p:cNvPr id="5" name="MH_Other_1"/>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rot="18900000" flipH="1">
            <a:off x="800506" y="2558910"/>
            <a:ext cx="2688167" cy="1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H_SubTitle_2"/>
          <p:cNvSpPr/>
          <p:nvPr>
            <p:custDataLst>
              <p:tags r:id="rId3"/>
            </p:custDataLst>
          </p:nvPr>
        </p:nvSpPr>
        <p:spPr>
          <a:xfrm>
            <a:off x="4811185" y="1851943"/>
            <a:ext cx="2755900" cy="2755900"/>
          </a:xfrm>
          <a:prstGeom prst="diamond">
            <a:avLst/>
          </a:prstGeom>
          <a:solidFill>
            <a:schemeClr val="bg1">
              <a:lumMod val="95000"/>
            </a:schemeClr>
          </a:solidFill>
          <a:ln>
            <a:noFill/>
          </a:ln>
          <a:effectLst>
            <a:outerShdw blurRad="177800" dist="63500" dir="2700000" algn="ctr" rotWithShape="0">
              <a:prstClr val="black">
                <a:alpha val="30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zh-CN" altLang="en-US" sz="2400" dirty="0">
                <a:solidFill>
                  <a:schemeClr val="accent2"/>
                </a:solidFill>
                <a:latin typeface="微软雅黑" panose="020B0503020204020204" pitchFamily="34" charset="-122"/>
                <a:ea typeface="微软雅黑" panose="020B0503020204020204" pitchFamily="34" charset="-122"/>
              </a:rPr>
              <a:t>添加文本标题</a:t>
            </a:r>
            <a:endParaRPr lang="pt-BR" altLang="zh-CN" sz="2400" dirty="0">
              <a:solidFill>
                <a:schemeClr val="accent2"/>
              </a:solidFill>
              <a:latin typeface="微软雅黑" panose="020B0503020204020204" pitchFamily="34" charset="-122"/>
              <a:ea typeface="微软雅黑" panose="020B0503020204020204" pitchFamily="34" charset="-122"/>
            </a:endParaRPr>
          </a:p>
        </p:txBody>
      </p:sp>
      <p:pic>
        <p:nvPicPr>
          <p:cNvPr id="7" name="MH_Other_2"/>
          <p:cNvPicPr>
            <a:picLocks noChangeAspect="1"/>
          </p:cNvPicPr>
          <p:nvPr>
            <p:custDataLst>
              <p:tags r:id="rId4"/>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rot="18900000" flipH="1">
            <a:off x="4141805" y="2558910"/>
            <a:ext cx="2688167" cy="1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H_SubTitle_3"/>
          <p:cNvSpPr/>
          <p:nvPr>
            <p:custDataLst>
              <p:tags r:id="rId5"/>
            </p:custDataLst>
          </p:nvPr>
        </p:nvSpPr>
        <p:spPr>
          <a:xfrm>
            <a:off x="8150595" y="1851943"/>
            <a:ext cx="2755900" cy="2755900"/>
          </a:xfrm>
          <a:prstGeom prst="diamond">
            <a:avLst/>
          </a:prstGeom>
          <a:solidFill>
            <a:schemeClr val="bg1">
              <a:lumMod val="95000"/>
            </a:schemeClr>
          </a:solidFill>
          <a:ln>
            <a:noFill/>
          </a:ln>
          <a:effectLst>
            <a:outerShdw blurRad="177800" dist="63500" dir="2700000" algn="ctr" rotWithShape="0">
              <a:prstClr val="black">
                <a:alpha val="30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zh-CN" altLang="en-US" sz="2400" dirty="0">
                <a:solidFill>
                  <a:schemeClr val="accent3"/>
                </a:solidFill>
                <a:latin typeface="微软雅黑" panose="020B0503020204020204" pitchFamily="34" charset="-122"/>
                <a:ea typeface="微软雅黑" panose="020B0503020204020204" pitchFamily="34" charset="-122"/>
              </a:rPr>
              <a:t>添加文本标题</a:t>
            </a:r>
            <a:endParaRPr lang="pt-BR" altLang="zh-CN" sz="2400" dirty="0">
              <a:solidFill>
                <a:schemeClr val="accent3"/>
              </a:solidFill>
              <a:latin typeface="微软雅黑" panose="020B0503020204020204" pitchFamily="34" charset="-122"/>
              <a:ea typeface="微软雅黑" panose="020B0503020204020204" pitchFamily="34" charset="-122"/>
            </a:endParaRPr>
          </a:p>
        </p:txBody>
      </p:sp>
      <p:pic>
        <p:nvPicPr>
          <p:cNvPr id="9" name="MH_Other_3"/>
          <p:cNvPicPr>
            <a:picLocks noChangeAspect="1"/>
          </p:cNvPicPr>
          <p:nvPr>
            <p:custDataLst>
              <p:tags r:id="rId6"/>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rot="18900000" flipH="1">
            <a:off x="7481217" y="2558910"/>
            <a:ext cx="2688167" cy="1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SubTitle_4"/>
          <p:cNvSpPr/>
          <p:nvPr>
            <p:custDataLst>
              <p:tags r:id="rId7"/>
            </p:custDataLst>
          </p:nvPr>
        </p:nvSpPr>
        <p:spPr>
          <a:xfrm>
            <a:off x="1345233" y="4799864"/>
            <a:ext cx="2928000" cy="1066800"/>
          </a:xfrm>
          <a:prstGeom prst="rect">
            <a:avLst/>
          </a:prstGeom>
        </p:spPr>
        <p:txBody>
          <a:bodyPr anchor="ctr"/>
          <a:lstStyle/>
          <a:p>
            <a:pPr lvl="0" algn="ctr">
              <a:lnSpc>
                <a:spcPct val="15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GB" altLang="zh-CN" sz="1600" dirty="0">
              <a:solidFill>
                <a:srgbClr val="333333"/>
              </a:solidFill>
              <a:cs typeface="Arial" panose="020B0604020202020204" pitchFamily="34" charset="0"/>
            </a:endParaRPr>
          </a:p>
        </p:txBody>
      </p:sp>
      <p:sp>
        <p:nvSpPr>
          <p:cNvPr id="11" name="MH_SubTitle_4"/>
          <p:cNvSpPr/>
          <p:nvPr>
            <p:custDataLst>
              <p:tags r:id="rId8"/>
            </p:custDataLst>
          </p:nvPr>
        </p:nvSpPr>
        <p:spPr>
          <a:xfrm>
            <a:off x="4725133" y="4799864"/>
            <a:ext cx="2928000" cy="1066800"/>
          </a:xfrm>
          <a:prstGeom prst="rect">
            <a:avLst/>
          </a:prstGeom>
        </p:spPr>
        <p:txBody>
          <a:bodyPr anchor="ctr"/>
          <a:lstStyle/>
          <a:p>
            <a:pPr lvl="0" algn="ctr">
              <a:lnSpc>
                <a:spcPct val="15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GB" altLang="zh-CN" sz="1600" dirty="0">
              <a:solidFill>
                <a:srgbClr val="333333"/>
              </a:solidFill>
              <a:cs typeface="Arial" panose="020B0604020202020204" pitchFamily="34" charset="0"/>
            </a:endParaRPr>
          </a:p>
        </p:txBody>
      </p:sp>
      <p:sp>
        <p:nvSpPr>
          <p:cNvPr id="12" name="MH_SubTitle_4"/>
          <p:cNvSpPr/>
          <p:nvPr>
            <p:custDataLst>
              <p:tags r:id="rId9"/>
            </p:custDataLst>
          </p:nvPr>
        </p:nvSpPr>
        <p:spPr>
          <a:xfrm>
            <a:off x="8064544" y="4830929"/>
            <a:ext cx="2928000" cy="1066800"/>
          </a:xfrm>
          <a:prstGeom prst="rect">
            <a:avLst/>
          </a:prstGeom>
        </p:spPr>
        <p:txBody>
          <a:bodyPr anchor="ctr"/>
          <a:lstStyle/>
          <a:p>
            <a:pPr lvl="0" algn="ctr">
              <a:lnSpc>
                <a:spcPct val="150000"/>
              </a:lnSpc>
              <a:spcBef>
                <a:spcPct val="0"/>
              </a:spcBef>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GB" altLang="zh-CN" sz="1600" dirty="0">
              <a:solidFill>
                <a:srgbClr val="333333"/>
              </a:solidFill>
              <a:cs typeface="Arial" panose="020B0604020202020204" pitchFamily="34" charset="0"/>
            </a:endParaRPr>
          </a:p>
        </p:txBody>
      </p:sp>
      <p:sp>
        <p:nvSpPr>
          <p:cNvPr id="13" name="矩形 12"/>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757028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750"/>
                                        <p:tgtEl>
                                          <p:spTgt spid="4"/>
                                        </p:tgtEl>
                                      </p:cBhvr>
                                    </p:animEffect>
                                  </p:childTnLst>
                                </p:cTn>
                              </p:par>
                            </p:childTnLst>
                          </p:cTn>
                        </p:par>
                        <p:par>
                          <p:cTn id="12" fill="hold">
                            <p:stCondLst>
                              <p:cond delay="125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75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250"/>
                            </p:stCondLst>
                            <p:childTnLst>
                              <p:par>
                                <p:cTn id="21" presetID="18" presetClass="entr" presetSubtype="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trips(downRight)">
                                      <p:cBhvr>
                                        <p:cTn id="23" dur="750"/>
                                        <p:tgtEl>
                                          <p:spTgt spid="6"/>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4000"/>
                            </p:stCondLst>
                            <p:childTnLst>
                              <p:par>
                                <p:cTn id="33" presetID="18" presetClass="entr" presetSubtype="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trips(downRight)">
                                      <p:cBhvr>
                                        <p:cTn id="35" dur="750"/>
                                        <p:tgtEl>
                                          <p:spTgt spid="8"/>
                                        </p:tgtEl>
                                      </p:cBhvr>
                                    </p:animEffect>
                                  </p:childTnLst>
                                </p:cTn>
                              </p:par>
                            </p:childTnLst>
                          </p:cTn>
                        </p:par>
                        <p:par>
                          <p:cTn id="36" fill="hold">
                            <p:stCondLst>
                              <p:cond delay="4750"/>
                            </p:stCondLst>
                            <p:childTnLst>
                              <p:par>
                                <p:cTn id="37" presetID="2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750"/>
                                        <p:tgtEl>
                                          <p:spTgt spid="13"/>
                                        </p:tgtEl>
                                      </p:cBhvr>
                                    </p:animEffect>
                                    <p:anim calcmode="lin" valueType="num">
                                      <p:cBhvr>
                                        <p:cTn id="45" dur="750" fill="hold"/>
                                        <p:tgtEl>
                                          <p:spTgt spid="13"/>
                                        </p:tgtEl>
                                        <p:attrNameLst>
                                          <p:attrName>ppt_x</p:attrName>
                                        </p:attrNameLst>
                                      </p:cBhvr>
                                      <p:tavLst>
                                        <p:tav tm="0">
                                          <p:val>
                                            <p:strVal val="#ppt_x"/>
                                          </p:val>
                                        </p:tav>
                                        <p:tav tm="100000">
                                          <p:val>
                                            <p:strVal val="#ppt_x"/>
                                          </p:val>
                                        </p:tav>
                                      </p:tavLst>
                                    </p:anim>
                                    <p:anim calcmode="lin" valueType="num">
                                      <p:cBhvr>
                                        <p:cTn id="46"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案例分析</a:t>
            </a:r>
            <a:endParaRPr lang="en-US" sz="2400" dirty="0">
              <a:solidFill>
                <a:schemeClr val="tx1">
                  <a:lumMod val="85000"/>
                  <a:lumOff val="15000"/>
                </a:schemeClr>
              </a:solidFill>
              <a:cs typeface="+mn-ea"/>
              <a:sym typeface="+mn-lt"/>
            </a:endParaRPr>
          </a:p>
        </p:txBody>
      </p:sp>
      <p:cxnSp>
        <p:nvCxnSpPr>
          <p:cNvPr id="4" name="直接连接符 3"/>
          <p:cNvCxnSpPr/>
          <p:nvPr/>
        </p:nvCxnSpPr>
        <p:spPr>
          <a:xfrm>
            <a:off x="10209452" y="2222085"/>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a:off x="8121141" y="2217265"/>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a:off x="5711129" y="2217265"/>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3327793" y="2217265"/>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1339366" y="2217265"/>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 name="椭圆 8"/>
          <p:cNvSpPr/>
          <p:nvPr/>
        </p:nvSpPr>
        <p:spPr>
          <a:xfrm>
            <a:off x="1528156" y="1253984"/>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1675367" y="1401194"/>
            <a:ext cx="1582101" cy="1582101"/>
          </a:xfrm>
          <a:prstGeom prst="ellipse">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3928422" y="1253984"/>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2" name="椭圆 11"/>
          <p:cNvSpPr/>
          <p:nvPr/>
        </p:nvSpPr>
        <p:spPr>
          <a:xfrm>
            <a:off x="4075633" y="1401194"/>
            <a:ext cx="1582101" cy="1582101"/>
          </a:xfrm>
          <a:prstGeom prst="ellipse">
            <a:avLst/>
          </a:prstGeom>
          <a:blipFill dpi="0" rotWithShape="1">
            <a:blip r:embed="rId4"/>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a:off x="6328689" y="1253984"/>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椭圆 13"/>
          <p:cNvSpPr/>
          <p:nvPr/>
        </p:nvSpPr>
        <p:spPr>
          <a:xfrm>
            <a:off x="6475900" y="1401194"/>
            <a:ext cx="1582101" cy="1582101"/>
          </a:xfrm>
          <a:prstGeom prst="ellipse">
            <a:avLst/>
          </a:prstGeom>
          <a:blipFill dpi="0" rotWithShape="1">
            <a:blip r:embed="rId5"/>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8728956" y="1253984"/>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6" name="椭圆 15"/>
          <p:cNvSpPr/>
          <p:nvPr/>
        </p:nvSpPr>
        <p:spPr>
          <a:xfrm>
            <a:off x="8876167" y="1401194"/>
            <a:ext cx="1582101" cy="1582101"/>
          </a:xfrm>
          <a:prstGeom prst="ellipse">
            <a:avLst/>
          </a:prstGeom>
          <a:blipFill dpi="0" rotWithShape="1">
            <a:blip r:embed="rId6"/>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a:off x="1783280" y="3353830"/>
            <a:ext cx="1107996" cy="461665"/>
          </a:xfrm>
          <a:prstGeom prst="rect">
            <a:avLst/>
          </a:prstGeom>
        </p:spPr>
        <p:txBody>
          <a:bodyPr wrap="none">
            <a:spAutoFit/>
          </a:bodyPr>
          <a:lstStyle/>
          <a:p>
            <a:r>
              <a:rPr lang="zh-CN" altLang="en-US" sz="2400" dirty="0">
                <a:solidFill>
                  <a:schemeClr val="accent2"/>
                </a:solidFill>
                <a:latin typeface="方正大黑简体" panose="02010601030101010101" pitchFamily="2" charset="-122"/>
                <a:ea typeface="方正大黑简体" panose="02010601030101010101" pitchFamily="2" charset="-122"/>
              </a:rPr>
              <a:t>案例一</a:t>
            </a:r>
          </a:p>
        </p:txBody>
      </p:sp>
      <p:sp>
        <p:nvSpPr>
          <p:cNvPr id="18" name="矩形 17"/>
          <p:cNvSpPr/>
          <p:nvPr/>
        </p:nvSpPr>
        <p:spPr>
          <a:xfrm>
            <a:off x="1446271" y="3861564"/>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年的业务方面情况只写完任务说明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19" name="矩形 18"/>
          <p:cNvSpPr/>
          <p:nvPr/>
        </p:nvSpPr>
        <p:spPr>
          <a:xfrm>
            <a:off x="4128020" y="3353830"/>
            <a:ext cx="1107996" cy="461665"/>
          </a:xfrm>
          <a:prstGeom prst="rect">
            <a:avLst/>
          </a:prstGeom>
        </p:spPr>
        <p:txBody>
          <a:bodyPr wrap="none">
            <a:spAutoFit/>
          </a:bodyPr>
          <a:lstStyle/>
          <a:p>
            <a:r>
              <a:rPr lang="zh-CN" altLang="en-US" sz="2400" dirty="0">
                <a:solidFill>
                  <a:schemeClr val="accent1"/>
                </a:solidFill>
                <a:latin typeface="方正大黑简体" panose="02010601030101010101" pitchFamily="2" charset="-122"/>
                <a:ea typeface="方正大黑简体" panose="02010601030101010101" pitchFamily="2" charset="-122"/>
              </a:rPr>
              <a:t>案例二</a:t>
            </a:r>
          </a:p>
        </p:txBody>
      </p:sp>
      <p:sp>
        <p:nvSpPr>
          <p:cNvPr id="20" name="矩形 19"/>
          <p:cNvSpPr/>
          <p:nvPr/>
        </p:nvSpPr>
        <p:spPr>
          <a:xfrm>
            <a:off x="6528286" y="3353830"/>
            <a:ext cx="1107996" cy="461665"/>
          </a:xfrm>
          <a:prstGeom prst="rect">
            <a:avLst/>
          </a:prstGeom>
        </p:spPr>
        <p:txBody>
          <a:bodyPr wrap="none">
            <a:spAutoFit/>
          </a:bodyPr>
          <a:lstStyle/>
          <a:p>
            <a:r>
              <a:rPr lang="zh-CN" altLang="en-US" sz="2400" dirty="0">
                <a:solidFill>
                  <a:schemeClr val="accent2"/>
                </a:solidFill>
                <a:latin typeface="方正大黑简体" panose="02010601030101010101" pitchFamily="2" charset="-122"/>
                <a:ea typeface="方正大黑简体" panose="02010601030101010101" pitchFamily="2" charset="-122"/>
              </a:rPr>
              <a:t>案例三</a:t>
            </a:r>
          </a:p>
        </p:txBody>
      </p:sp>
      <p:sp>
        <p:nvSpPr>
          <p:cNvPr id="21" name="矩形 20"/>
          <p:cNvSpPr/>
          <p:nvPr/>
        </p:nvSpPr>
        <p:spPr>
          <a:xfrm>
            <a:off x="8928553" y="3353830"/>
            <a:ext cx="1107996" cy="461665"/>
          </a:xfrm>
          <a:prstGeom prst="rect">
            <a:avLst/>
          </a:prstGeom>
        </p:spPr>
        <p:txBody>
          <a:bodyPr wrap="none">
            <a:spAutoFit/>
          </a:bodyPr>
          <a:lstStyle/>
          <a:p>
            <a:r>
              <a:rPr lang="zh-CN" altLang="en-US" sz="2400" dirty="0">
                <a:solidFill>
                  <a:schemeClr val="accent1"/>
                </a:solidFill>
                <a:latin typeface="方正大黑简体" panose="02010601030101010101" pitchFamily="2" charset="-122"/>
                <a:ea typeface="方正大黑简体" panose="02010601030101010101" pitchFamily="2" charset="-122"/>
              </a:rPr>
              <a:t>案例四</a:t>
            </a:r>
          </a:p>
        </p:txBody>
      </p:sp>
      <p:sp>
        <p:nvSpPr>
          <p:cNvPr id="22" name="矩形 21"/>
          <p:cNvSpPr/>
          <p:nvPr/>
        </p:nvSpPr>
        <p:spPr>
          <a:xfrm>
            <a:off x="3791011" y="3861565"/>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年的技能方面情况只写完任务说明</a:t>
            </a:r>
          </a:p>
        </p:txBody>
      </p:sp>
      <p:sp>
        <p:nvSpPr>
          <p:cNvPr id="23" name="矩形 22"/>
          <p:cNvSpPr/>
          <p:nvPr/>
        </p:nvSpPr>
        <p:spPr>
          <a:xfrm>
            <a:off x="6191278" y="3861564"/>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年的业绩方面情况只写完任务说明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24" name="矩形 23"/>
          <p:cNvSpPr/>
          <p:nvPr/>
        </p:nvSpPr>
        <p:spPr>
          <a:xfrm>
            <a:off x="8591545" y="3861565"/>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年的管理方面情况只写完任务说明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2113479" y="5348643"/>
            <a:ext cx="705877" cy="705878"/>
            <a:chOff x="1606996" y="4346598"/>
            <a:chExt cx="529408" cy="529408"/>
          </a:xfrm>
        </p:grpSpPr>
        <p:sp>
          <p:nvSpPr>
            <p:cNvPr id="26" name="椭圆 25"/>
            <p:cNvSpPr/>
            <p:nvPr/>
          </p:nvSpPr>
          <p:spPr>
            <a:xfrm>
              <a:off x="16069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椭圆 26"/>
            <p:cNvSpPr/>
            <p:nvPr/>
          </p:nvSpPr>
          <p:spPr>
            <a:xfrm>
              <a:off x="1649178" y="4392972"/>
              <a:ext cx="436660" cy="436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1639997"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04</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29" name="组合 28"/>
          <p:cNvGrpSpPr/>
          <p:nvPr/>
        </p:nvGrpSpPr>
        <p:grpSpPr>
          <a:xfrm>
            <a:off x="4513747" y="5348643"/>
            <a:ext cx="705878" cy="705878"/>
            <a:chOff x="3407196" y="4346598"/>
            <a:chExt cx="529408" cy="529408"/>
          </a:xfrm>
        </p:grpSpPr>
        <p:sp>
          <p:nvSpPr>
            <p:cNvPr id="30" name="椭圆 29"/>
            <p:cNvSpPr/>
            <p:nvPr/>
          </p:nvSpPr>
          <p:spPr>
            <a:xfrm>
              <a:off x="34071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1" name="椭圆 30"/>
            <p:cNvSpPr/>
            <p:nvPr/>
          </p:nvSpPr>
          <p:spPr>
            <a:xfrm>
              <a:off x="3453569" y="4392972"/>
              <a:ext cx="436660" cy="436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矩形 31"/>
            <p:cNvSpPr/>
            <p:nvPr/>
          </p:nvSpPr>
          <p:spPr>
            <a:xfrm>
              <a:off x="3456575" y="4453018"/>
              <a:ext cx="430647"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03</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3" name="组合 32"/>
          <p:cNvGrpSpPr/>
          <p:nvPr/>
        </p:nvGrpSpPr>
        <p:grpSpPr>
          <a:xfrm>
            <a:off x="6953616" y="5348643"/>
            <a:ext cx="705877" cy="705878"/>
            <a:chOff x="5207396" y="4346598"/>
            <a:chExt cx="529408" cy="529408"/>
          </a:xfrm>
        </p:grpSpPr>
        <p:sp>
          <p:nvSpPr>
            <p:cNvPr id="34" name="椭圆 33"/>
            <p:cNvSpPr/>
            <p:nvPr/>
          </p:nvSpPr>
          <p:spPr>
            <a:xfrm>
              <a:off x="52073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5" name="椭圆 34"/>
            <p:cNvSpPr/>
            <p:nvPr/>
          </p:nvSpPr>
          <p:spPr>
            <a:xfrm>
              <a:off x="5253769" y="4392972"/>
              <a:ext cx="436660" cy="436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矩形 35"/>
            <p:cNvSpPr/>
            <p:nvPr/>
          </p:nvSpPr>
          <p:spPr>
            <a:xfrm>
              <a:off x="5260984"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02</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7" name="组合 36"/>
          <p:cNvGrpSpPr/>
          <p:nvPr/>
        </p:nvGrpSpPr>
        <p:grpSpPr>
          <a:xfrm>
            <a:off x="9314274" y="5348641"/>
            <a:ext cx="705877" cy="705877"/>
            <a:chOff x="7007596" y="4346598"/>
            <a:chExt cx="529408" cy="529408"/>
          </a:xfrm>
        </p:grpSpPr>
        <p:sp>
          <p:nvSpPr>
            <p:cNvPr id="38" name="椭圆 37"/>
            <p:cNvSpPr/>
            <p:nvPr/>
          </p:nvSpPr>
          <p:spPr>
            <a:xfrm>
              <a:off x="70075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33"/>
            </a:p>
          </p:txBody>
        </p:sp>
        <p:sp>
          <p:nvSpPr>
            <p:cNvPr id="39" name="椭圆 38"/>
            <p:cNvSpPr/>
            <p:nvPr/>
          </p:nvSpPr>
          <p:spPr>
            <a:xfrm>
              <a:off x="7053970" y="4392972"/>
              <a:ext cx="436660" cy="436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矩形 39"/>
            <p:cNvSpPr/>
            <p:nvPr/>
          </p:nvSpPr>
          <p:spPr>
            <a:xfrm>
              <a:off x="7069850" y="4432508"/>
              <a:ext cx="421029" cy="438581"/>
            </a:xfrm>
            <a:prstGeom prst="rect">
              <a:avLst/>
            </a:prstGeom>
          </p:spPr>
          <p:txBody>
            <a:bodyPr wrap="none" anchor="ctr">
              <a:spAutoFit/>
            </a:bodyPr>
            <a:lstStyle/>
            <a:p>
              <a:pPr algn="ctr"/>
              <a:r>
                <a:rPr lang="en-US" altLang="zh-CN"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01</a:t>
              </a:r>
              <a:endParaRPr lang="zh-CN" altLang="en-US"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sp>
        <p:nvSpPr>
          <p:cNvPr id="41" name="矩形 40"/>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106479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500" fill="hold"/>
                                        <p:tgtEl>
                                          <p:spTgt spid="16"/>
                                        </p:tgtEl>
                                        <p:attrNameLst>
                                          <p:attrName>ppt_w</p:attrName>
                                        </p:attrNameLst>
                                      </p:cBhvr>
                                      <p:tavLst>
                                        <p:tav tm="0">
                                          <p:val>
                                            <p:fltVal val="0"/>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animEffect transition="in" filter="fade">
                                      <p:cBhvr>
                                        <p:cTn id="67" dur="500"/>
                                        <p:tgtEl>
                                          <p:spTgt spid="16"/>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90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1000"/>
                                        <p:tgtEl>
                                          <p:spTgt spid="25"/>
                                        </p:tgtEl>
                                      </p:cBhvr>
                                    </p:animEffect>
                                    <p:anim calcmode="lin" valueType="num">
                                      <p:cBhvr>
                                        <p:cTn id="77" dur="1000" fill="hold"/>
                                        <p:tgtEl>
                                          <p:spTgt spid="25"/>
                                        </p:tgtEl>
                                        <p:attrNameLst>
                                          <p:attrName>ppt_x</p:attrName>
                                        </p:attrNameLst>
                                      </p:cBhvr>
                                      <p:tavLst>
                                        <p:tav tm="0">
                                          <p:val>
                                            <p:strVal val="#ppt_x"/>
                                          </p:val>
                                        </p:tav>
                                        <p:tav tm="100000">
                                          <p:val>
                                            <p:strVal val="#ppt_x"/>
                                          </p:val>
                                        </p:tav>
                                      </p:tavLst>
                                    </p:anim>
                                    <p:anim calcmode="lin" valueType="num">
                                      <p:cBhvr>
                                        <p:cTn id="78" dur="1000" fill="hold"/>
                                        <p:tgtEl>
                                          <p:spTgt spid="2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60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30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1000"/>
                                        <p:tgtEl>
                                          <p:spTgt spid="33"/>
                                        </p:tgtEl>
                                      </p:cBhvr>
                                    </p:animEffect>
                                    <p:anim calcmode="lin" valueType="num">
                                      <p:cBhvr>
                                        <p:cTn id="87" dur="1000" fill="hold"/>
                                        <p:tgtEl>
                                          <p:spTgt spid="33"/>
                                        </p:tgtEl>
                                        <p:attrNameLst>
                                          <p:attrName>ppt_x</p:attrName>
                                        </p:attrNameLst>
                                      </p:cBhvr>
                                      <p:tavLst>
                                        <p:tav tm="0">
                                          <p:val>
                                            <p:strVal val="#ppt_x"/>
                                          </p:val>
                                        </p:tav>
                                        <p:tav tm="100000">
                                          <p:val>
                                            <p:strVal val="#ppt_x"/>
                                          </p:val>
                                        </p:tav>
                                      </p:tavLst>
                                    </p:anim>
                                    <p:anim calcmode="lin" valueType="num">
                                      <p:cBhvr>
                                        <p:cTn id="88" dur="1000" fill="hold"/>
                                        <p:tgtEl>
                                          <p:spTgt spid="3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1000"/>
                                        <p:tgtEl>
                                          <p:spTgt spid="37"/>
                                        </p:tgtEl>
                                      </p:cBhvr>
                                    </p:animEffect>
                                    <p:anim calcmode="lin" valueType="num">
                                      <p:cBhvr>
                                        <p:cTn id="92" dur="1000" fill="hold"/>
                                        <p:tgtEl>
                                          <p:spTgt spid="37"/>
                                        </p:tgtEl>
                                        <p:attrNameLst>
                                          <p:attrName>ppt_x</p:attrName>
                                        </p:attrNameLst>
                                      </p:cBhvr>
                                      <p:tavLst>
                                        <p:tav tm="0">
                                          <p:val>
                                            <p:strVal val="#ppt_x"/>
                                          </p:val>
                                        </p:tav>
                                        <p:tav tm="100000">
                                          <p:val>
                                            <p:strVal val="#ppt_x"/>
                                          </p:val>
                                        </p:tav>
                                      </p:tavLst>
                                    </p:anim>
                                    <p:anim calcmode="lin" valueType="num">
                                      <p:cBhvr>
                                        <p:cTn id="93" dur="1000" fill="hold"/>
                                        <p:tgtEl>
                                          <p:spTgt spid="37"/>
                                        </p:tgtEl>
                                        <p:attrNameLst>
                                          <p:attrName>ppt_y</p:attrName>
                                        </p:attrNameLst>
                                      </p:cBhvr>
                                      <p:tavLst>
                                        <p:tav tm="0">
                                          <p:val>
                                            <p:strVal val="#ppt_y+.1"/>
                                          </p:val>
                                        </p:tav>
                                        <p:tav tm="100000">
                                          <p:val>
                                            <p:strVal val="#ppt_y"/>
                                          </p:val>
                                        </p:tav>
                                      </p:tavLst>
                                    </p:anim>
                                  </p:childTnLst>
                                </p:cTn>
                              </p:par>
                            </p:childTnLst>
                          </p:cTn>
                        </p:par>
                        <p:par>
                          <p:cTn id="94" fill="hold">
                            <p:stCondLst>
                              <p:cond delay="1900"/>
                            </p:stCondLst>
                            <p:childTnLst>
                              <p:par>
                                <p:cTn id="95" presetID="2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wipe(left)">
                                      <p:cBhvr>
                                        <p:cTn id="100" dur="500"/>
                                        <p:tgtEl>
                                          <p:spTgt spid="18"/>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left)">
                                      <p:cBhvr>
                                        <p:cTn id="103" dur="500"/>
                                        <p:tgtEl>
                                          <p:spTgt spid="1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wipe(left)">
                                      <p:cBhvr>
                                        <p:cTn id="106" dur="500"/>
                                        <p:tgtEl>
                                          <p:spTgt spid="22"/>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wipe(left)">
                                      <p:cBhvr>
                                        <p:cTn id="109" dur="500"/>
                                        <p:tgtEl>
                                          <p:spTgt spid="20"/>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wipe(left)">
                                      <p:cBhvr>
                                        <p:cTn id="112" dur="500"/>
                                        <p:tgtEl>
                                          <p:spTgt spid="23"/>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Effect transition="in" filter="wipe(left)">
                                      <p:cBhvr>
                                        <p:cTn id="115" dur="500"/>
                                        <p:tgtEl>
                                          <p:spTgt spid="21"/>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wipe(left)">
                                      <p:cBhvr>
                                        <p:cTn id="118" dur="500"/>
                                        <p:tgtEl>
                                          <p:spTgt spid="24"/>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fade">
                                      <p:cBhvr>
                                        <p:cTn id="123" dur="750"/>
                                        <p:tgtEl>
                                          <p:spTgt spid="41"/>
                                        </p:tgtEl>
                                      </p:cBhvr>
                                    </p:animEffect>
                                    <p:anim calcmode="lin" valueType="num">
                                      <p:cBhvr>
                                        <p:cTn id="124" dur="750" fill="hold"/>
                                        <p:tgtEl>
                                          <p:spTgt spid="41"/>
                                        </p:tgtEl>
                                        <p:attrNameLst>
                                          <p:attrName>ppt_x</p:attrName>
                                        </p:attrNameLst>
                                      </p:cBhvr>
                                      <p:tavLst>
                                        <p:tav tm="0">
                                          <p:val>
                                            <p:strVal val="#ppt_x"/>
                                          </p:val>
                                        </p:tav>
                                        <p:tav tm="100000">
                                          <p:val>
                                            <p:strVal val="#ppt_x"/>
                                          </p:val>
                                        </p:tav>
                                      </p:tavLst>
                                    </p:anim>
                                    <p:anim calcmode="lin" valueType="num">
                                      <p:cBhvr>
                                        <p:cTn id="125"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9"/>
          <p:cNvSpPr>
            <a:spLocks noEditPoints="1"/>
          </p:cNvSpPr>
          <p:nvPr/>
        </p:nvSpPr>
        <p:spPr bwMode="auto">
          <a:xfrm>
            <a:off x="5354225" y="1277982"/>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905073" y="1369645"/>
            <a:ext cx="332331" cy="3622183"/>
          </a:xfrm>
          <a:prstGeom prst="rect">
            <a:avLst/>
          </a:prstGeom>
        </p:spPr>
      </p:pic>
      <p:grpSp>
        <p:nvGrpSpPr>
          <p:cNvPr id="6" name="组合 5"/>
          <p:cNvGrpSpPr/>
          <p:nvPr/>
        </p:nvGrpSpPr>
        <p:grpSpPr>
          <a:xfrm>
            <a:off x="4535562" y="3346902"/>
            <a:ext cx="3276798" cy="539505"/>
            <a:chOff x="6772637" y="1731373"/>
            <a:chExt cx="3276798" cy="539505"/>
          </a:xfrm>
        </p:grpSpPr>
        <p:sp>
          <p:nvSpPr>
            <p:cNvPr id="7" name="矩形 6"/>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C63E55"/>
                  </a:solidFill>
                  <a:cs typeface="+mn-ea"/>
                  <a:sym typeface="+mn-lt"/>
                </a:rPr>
                <a:t>PART </a:t>
              </a:r>
              <a:r>
                <a:rPr lang="en-US" altLang="zh-CN" dirty="0" smtClean="0">
                  <a:solidFill>
                    <a:srgbClr val="C63E55"/>
                  </a:solidFill>
                  <a:cs typeface="+mn-ea"/>
                  <a:sym typeface="+mn-lt"/>
                </a:rPr>
                <a:t>04     </a:t>
              </a:r>
              <a:r>
                <a:rPr lang="zh-CN" altLang="en-US" sz="2400" b="1" dirty="0" smtClean="0">
                  <a:solidFill>
                    <a:srgbClr val="C63E55"/>
                  </a:solidFill>
                  <a:cs typeface="+mn-ea"/>
                  <a:sym typeface="+mn-lt"/>
                </a:rPr>
                <a:t>成果应用</a:t>
              </a:r>
            </a:p>
          </p:txBody>
        </p:sp>
        <p:sp>
          <p:nvSpPr>
            <p:cNvPr id="9" name="任意多边形 8"/>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10" name="矩形 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1326370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46000">
                                          <p:cBhvr additive="base">
                                            <p:cTn id="19" dur="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研究目的</a:t>
            </a:r>
            <a:endParaRPr lang="en-US" sz="2400" dirty="0">
              <a:solidFill>
                <a:schemeClr val="tx1">
                  <a:lumMod val="85000"/>
                  <a:lumOff val="15000"/>
                </a:schemeClr>
              </a:solidFill>
              <a:cs typeface="+mn-ea"/>
              <a:sym typeface="+mn-lt"/>
            </a:endParaRPr>
          </a:p>
        </p:txBody>
      </p:sp>
      <p:grpSp>
        <p:nvGrpSpPr>
          <p:cNvPr id="4" name="组合 3"/>
          <p:cNvGrpSpPr/>
          <p:nvPr/>
        </p:nvGrpSpPr>
        <p:grpSpPr>
          <a:xfrm>
            <a:off x="5878442" y="2378749"/>
            <a:ext cx="2303707" cy="2303707"/>
            <a:chOff x="5820077" y="2154607"/>
            <a:chExt cx="2303707" cy="2303707"/>
          </a:xfrm>
        </p:grpSpPr>
        <p:grpSp>
          <p:nvGrpSpPr>
            <p:cNvPr id="5" name="组合 4"/>
            <p:cNvGrpSpPr/>
            <p:nvPr/>
          </p:nvGrpSpPr>
          <p:grpSpPr>
            <a:xfrm>
              <a:off x="5820077" y="2154607"/>
              <a:ext cx="2303707" cy="2303707"/>
              <a:chOff x="4926840" y="1732375"/>
              <a:chExt cx="1656097" cy="1656098"/>
            </a:xfrm>
          </p:grpSpPr>
          <p:sp>
            <p:nvSpPr>
              <p:cNvPr id="9" name="任意多边形 8"/>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10" name="椭圆 9"/>
              <p:cNvSpPr/>
              <p:nvPr/>
            </p:nvSpPr>
            <p:spPr>
              <a:xfrm>
                <a:off x="5189938" y="1995474"/>
                <a:ext cx="1129900" cy="1129900"/>
              </a:xfrm>
              <a:prstGeom prst="ellipse">
                <a:avLst/>
              </a:prstGeom>
              <a:solidFill>
                <a:schemeClr val="accent1"/>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1" name="椭圆 10"/>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6" name="组合 5"/>
            <p:cNvGrpSpPr/>
            <p:nvPr/>
          </p:nvGrpSpPr>
          <p:grpSpPr>
            <a:xfrm>
              <a:off x="6471870" y="2897276"/>
              <a:ext cx="1000117" cy="804198"/>
              <a:chOff x="4123036" y="1134371"/>
              <a:chExt cx="1000117" cy="804198"/>
            </a:xfrm>
          </p:grpSpPr>
          <p:sp>
            <p:nvSpPr>
              <p:cNvPr id="7" name="文本框 6"/>
              <p:cNvSpPr txBox="1"/>
              <p:nvPr/>
            </p:nvSpPr>
            <p:spPr>
              <a:xfrm>
                <a:off x="4123036" y="1134371"/>
                <a:ext cx="1000117" cy="707886"/>
              </a:xfrm>
              <a:prstGeom prst="rect">
                <a:avLst/>
              </a:prstGeom>
              <a:noFill/>
            </p:spPr>
            <p:txBody>
              <a:bodyPr wrap="square" rtlCol="0">
                <a:spAutoFit/>
              </a:bodyPr>
              <a:lstStyle/>
              <a:p>
                <a:pPr algn="ctr"/>
                <a:r>
                  <a:rPr lang="en-US" altLang="zh-CN" sz="4000" dirty="0">
                    <a:solidFill>
                      <a:schemeClr val="accent1"/>
                    </a:solidFill>
                    <a:latin typeface="Impact" panose="020B0806030902050204" pitchFamily="34" charset="0"/>
                  </a:rPr>
                  <a:t>01</a:t>
                </a:r>
                <a:endParaRPr lang="zh-CN" altLang="en-US" sz="4000" dirty="0">
                  <a:solidFill>
                    <a:schemeClr val="accent1"/>
                  </a:solidFill>
                  <a:latin typeface="Impact" panose="020B0806030902050204" pitchFamily="34" charset="0"/>
                </a:endParaRPr>
              </a:p>
            </p:txBody>
          </p:sp>
          <p:sp>
            <p:nvSpPr>
              <p:cNvPr id="8" name="文本框 7"/>
              <p:cNvSpPr txBox="1"/>
              <p:nvPr/>
            </p:nvSpPr>
            <p:spPr>
              <a:xfrm>
                <a:off x="4236040" y="1661570"/>
                <a:ext cx="740410" cy="276999"/>
              </a:xfrm>
              <a:prstGeom prst="rect">
                <a:avLst/>
              </a:prstGeom>
              <a:noFill/>
            </p:spPr>
            <p:txBody>
              <a:bodyPr wrap="square" rtlCol="0">
                <a:spAutoFit/>
              </a:bodyPr>
              <a:lstStyle/>
              <a:p>
                <a:pPr algn="ctr"/>
                <a:r>
                  <a:rPr lang="en-US" altLang="zh-CN" sz="1200" dirty="0">
                    <a:solidFill>
                      <a:schemeClr val="accent1"/>
                    </a:solidFill>
                    <a:latin typeface="LiHei Pro" panose="020B0500000000000000" pitchFamily="34" charset="-122"/>
                    <a:ea typeface="LiHei Pro" panose="020B0500000000000000" pitchFamily="34" charset="-122"/>
                  </a:rPr>
                  <a:t>OPTION</a:t>
                </a:r>
                <a:endParaRPr lang="zh-CN" altLang="en-US" sz="1200" dirty="0">
                  <a:solidFill>
                    <a:schemeClr val="accent1"/>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4085292" y="2740785"/>
            <a:ext cx="1678068" cy="1678068"/>
            <a:chOff x="4026926" y="2516642"/>
            <a:chExt cx="1678068" cy="1678068"/>
          </a:xfrm>
        </p:grpSpPr>
        <p:grpSp>
          <p:nvGrpSpPr>
            <p:cNvPr id="13" name="组合 12"/>
            <p:cNvGrpSpPr/>
            <p:nvPr/>
          </p:nvGrpSpPr>
          <p:grpSpPr>
            <a:xfrm>
              <a:off x="4026926" y="2516642"/>
              <a:ext cx="1678068" cy="1678068"/>
              <a:chOff x="4926840" y="1732375"/>
              <a:chExt cx="1656097" cy="1656098"/>
            </a:xfrm>
          </p:grpSpPr>
          <p:sp>
            <p:nvSpPr>
              <p:cNvPr id="17" name="任意多边形 1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18" name="椭圆 17"/>
              <p:cNvSpPr/>
              <p:nvPr/>
            </p:nvSpPr>
            <p:spPr>
              <a:xfrm>
                <a:off x="5189938" y="1995474"/>
                <a:ext cx="1129900" cy="1129900"/>
              </a:xfrm>
              <a:prstGeom prst="ellipse">
                <a:avLst/>
              </a:prstGeom>
              <a:solidFill>
                <a:schemeClr val="accent3"/>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9" name="椭圆 18"/>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14" name="组合 13"/>
            <p:cNvGrpSpPr/>
            <p:nvPr/>
          </p:nvGrpSpPr>
          <p:grpSpPr>
            <a:xfrm>
              <a:off x="4365900" y="2973087"/>
              <a:ext cx="1000117" cy="762143"/>
              <a:chOff x="4123036" y="1134371"/>
              <a:chExt cx="1000117" cy="762143"/>
            </a:xfrm>
          </p:grpSpPr>
          <p:sp>
            <p:nvSpPr>
              <p:cNvPr id="15" name="文本框 14"/>
              <p:cNvSpPr txBox="1"/>
              <p:nvPr/>
            </p:nvSpPr>
            <p:spPr>
              <a:xfrm>
                <a:off x="4123036" y="1134371"/>
                <a:ext cx="1000117" cy="707886"/>
              </a:xfrm>
              <a:prstGeom prst="rect">
                <a:avLst/>
              </a:prstGeom>
              <a:noFill/>
            </p:spPr>
            <p:txBody>
              <a:bodyPr wrap="square" rtlCol="0">
                <a:spAutoFit/>
              </a:bodyPr>
              <a:lstStyle/>
              <a:p>
                <a:pPr algn="ctr"/>
                <a:r>
                  <a:rPr lang="en-US" altLang="zh-CN" sz="4000" dirty="0">
                    <a:solidFill>
                      <a:schemeClr val="accent3"/>
                    </a:solidFill>
                    <a:latin typeface="Impact" panose="020B0806030902050204" pitchFamily="34" charset="0"/>
                  </a:rPr>
                  <a:t>03</a:t>
                </a:r>
                <a:endParaRPr lang="zh-CN" altLang="en-US" sz="4000" dirty="0">
                  <a:solidFill>
                    <a:schemeClr val="accent3"/>
                  </a:solidFill>
                  <a:latin typeface="Impact" panose="020B0806030902050204" pitchFamily="34" charset="0"/>
                </a:endParaRPr>
              </a:p>
            </p:txBody>
          </p:sp>
          <p:sp>
            <p:nvSpPr>
              <p:cNvPr id="16" name="文本框 15"/>
              <p:cNvSpPr txBox="1"/>
              <p:nvPr/>
            </p:nvSpPr>
            <p:spPr>
              <a:xfrm>
                <a:off x="4266701" y="1619515"/>
                <a:ext cx="740410" cy="276999"/>
              </a:xfrm>
              <a:prstGeom prst="rect">
                <a:avLst/>
              </a:prstGeom>
              <a:noFill/>
            </p:spPr>
            <p:txBody>
              <a:bodyPr wrap="square" rtlCol="0">
                <a:spAutoFit/>
              </a:bodyPr>
              <a:lstStyle/>
              <a:p>
                <a:pPr algn="ctr"/>
                <a:r>
                  <a:rPr lang="en-US" altLang="zh-CN" sz="1200" dirty="0">
                    <a:solidFill>
                      <a:schemeClr val="accent3"/>
                    </a:solidFill>
                    <a:latin typeface="LiHei Pro" panose="020B0500000000000000" pitchFamily="34" charset="-122"/>
                    <a:ea typeface="LiHei Pro" panose="020B0500000000000000" pitchFamily="34" charset="-122"/>
                  </a:rPr>
                  <a:t>OPTION</a:t>
                </a:r>
                <a:endParaRPr lang="zh-CN" altLang="en-US" sz="1200" dirty="0">
                  <a:solidFill>
                    <a:schemeClr val="accent3"/>
                  </a:solidFill>
                  <a:latin typeface="LiHei Pro" panose="020B0500000000000000" pitchFamily="34" charset="-122"/>
                  <a:ea typeface="LiHei Pro" panose="020B0500000000000000" pitchFamily="34" charset="-122"/>
                </a:endParaRPr>
              </a:p>
            </p:txBody>
          </p:sp>
        </p:grpSp>
      </p:grpSp>
      <p:grpSp>
        <p:nvGrpSpPr>
          <p:cNvPr id="20" name="组合 19"/>
          <p:cNvGrpSpPr/>
          <p:nvPr/>
        </p:nvGrpSpPr>
        <p:grpSpPr>
          <a:xfrm>
            <a:off x="4972311" y="1383550"/>
            <a:ext cx="1457575" cy="1457575"/>
            <a:chOff x="4913945" y="1159406"/>
            <a:chExt cx="1457575" cy="1457575"/>
          </a:xfrm>
        </p:grpSpPr>
        <p:grpSp>
          <p:nvGrpSpPr>
            <p:cNvPr id="21" name="组合 20"/>
            <p:cNvGrpSpPr/>
            <p:nvPr/>
          </p:nvGrpSpPr>
          <p:grpSpPr>
            <a:xfrm>
              <a:off x="4913945" y="1159406"/>
              <a:ext cx="1457575" cy="1457575"/>
              <a:chOff x="4926840" y="1732375"/>
              <a:chExt cx="1656097" cy="1656098"/>
            </a:xfrm>
          </p:grpSpPr>
          <p:sp>
            <p:nvSpPr>
              <p:cNvPr id="25" name="任意多边形 24"/>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26" name="椭圆 25"/>
              <p:cNvSpPr/>
              <p:nvPr/>
            </p:nvSpPr>
            <p:spPr>
              <a:xfrm>
                <a:off x="5189938" y="1995474"/>
                <a:ext cx="1129900" cy="1129900"/>
              </a:xfrm>
              <a:prstGeom prst="ellipse">
                <a:avLst/>
              </a:prstGeom>
              <a:solidFill>
                <a:schemeClr val="accent2"/>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27" name="椭圆 26"/>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22" name="组合 21"/>
            <p:cNvGrpSpPr/>
            <p:nvPr/>
          </p:nvGrpSpPr>
          <p:grpSpPr>
            <a:xfrm>
              <a:off x="5133493" y="1514654"/>
              <a:ext cx="1000117" cy="730393"/>
              <a:chOff x="4123036" y="1134371"/>
              <a:chExt cx="1000117" cy="730393"/>
            </a:xfrm>
          </p:grpSpPr>
          <p:sp>
            <p:nvSpPr>
              <p:cNvPr id="23" name="文本框 22"/>
              <p:cNvSpPr txBox="1"/>
              <p:nvPr/>
            </p:nvSpPr>
            <p:spPr>
              <a:xfrm>
                <a:off x="4123036" y="1134371"/>
                <a:ext cx="1000117" cy="646331"/>
              </a:xfrm>
              <a:prstGeom prst="rect">
                <a:avLst/>
              </a:prstGeom>
              <a:noFill/>
            </p:spPr>
            <p:txBody>
              <a:bodyPr wrap="square" rtlCol="0">
                <a:spAutoFit/>
              </a:bodyPr>
              <a:lstStyle/>
              <a:p>
                <a:pPr algn="ctr"/>
                <a:r>
                  <a:rPr lang="en-US" altLang="zh-CN" sz="3600" dirty="0">
                    <a:solidFill>
                      <a:schemeClr val="accent2"/>
                    </a:solidFill>
                    <a:latin typeface="Impact" panose="020B0806030902050204" pitchFamily="34" charset="0"/>
                  </a:rPr>
                  <a:t>02</a:t>
                </a:r>
                <a:endParaRPr lang="zh-CN" altLang="en-US" sz="3600" dirty="0">
                  <a:solidFill>
                    <a:schemeClr val="accent2"/>
                  </a:solidFill>
                  <a:latin typeface="Impact" panose="020B0806030902050204" pitchFamily="34" charset="0"/>
                </a:endParaRPr>
              </a:p>
            </p:txBody>
          </p:sp>
          <p:sp>
            <p:nvSpPr>
              <p:cNvPr id="24" name="文本框 23"/>
              <p:cNvSpPr txBox="1"/>
              <p:nvPr/>
            </p:nvSpPr>
            <p:spPr>
              <a:xfrm>
                <a:off x="4266701" y="1587765"/>
                <a:ext cx="740410" cy="276999"/>
              </a:xfrm>
              <a:prstGeom prst="rect">
                <a:avLst/>
              </a:prstGeom>
              <a:noFill/>
            </p:spPr>
            <p:txBody>
              <a:bodyPr wrap="square" rtlCol="0">
                <a:spAutoFit/>
              </a:bodyPr>
              <a:lstStyle/>
              <a:p>
                <a:pPr algn="ctr"/>
                <a:r>
                  <a:rPr lang="en-US" altLang="zh-CN" sz="1200" dirty="0">
                    <a:solidFill>
                      <a:schemeClr val="accent2"/>
                    </a:solidFill>
                    <a:latin typeface="LiHei Pro" panose="020B0500000000000000" pitchFamily="34" charset="-122"/>
                    <a:ea typeface="LiHei Pro" panose="020B0500000000000000" pitchFamily="34" charset="-122"/>
                  </a:rPr>
                  <a:t>OPTION</a:t>
                </a:r>
                <a:endParaRPr lang="zh-CN" altLang="en-US" sz="1200" dirty="0">
                  <a:solidFill>
                    <a:schemeClr val="accent2"/>
                  </a:solidFill>
                  <a:latin typeface="LiHei Pro" panose="020B0500000000000000" pitchFamily="34" charset="-122"/>
                  <a:ea typeface="LiHei Pro" panose="020B0500000000000000" pitchFamily="34" charset="-122"/>
                </a:endParaRPr>
              </a:p>
            </p:txBody>
          </p:sp>
        </p:grpSp>
      </p:grpSp>
      <p:grpSp>
        <p:nvGrpSpPr>
          <p:cNvPr id="28" name="组合 27"/>
          <p:cNvGrpSpPr/>
          <p:nvPr/>
        </p:nvGrpSpPr>
        <p:grpSpPr>
          <a:xfrm>
            <a:off x="4799636" y="4298568"/>
            <a:ext cx="1827597" cy="1827597"/>
            <a:chOff x="4741270" y="4074426"/>
            <a:chExt cx="1827597" cy="1827597"/>
          </a:xfrm>
        </p:grpSpPr>
        <p:grpSp>
          <p:nvGrpSpPr>
            <p:cNvPr id="29" name="组合 28"/>
            <p:cNvGrpSpPr/>
            <p:nvPr/>
          </p:nvGrpSpPr>
          <p:grpSpPr>
            <a:xfrm>
              <a:off x="4741270" y="4074426"/>
              <a:ext cx="1827597" cy="1827597"/>
              <a:chOff x="4926840" y="1732375"/>
              <a:chExt cx="1656097" cy="1656098"/>
            </a:xfrm>
          </p:grpSpPr>
          <p:sp>
            <p:nvSpPr>
              <p:cNvPr id="33" name="任意多边形 3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1"/>
              </a:p>
            </p:txBody>
          </p:sp>
          <p:sp>
            <p:nvSpPr>
              <p:cNvPr id="34" name="椭圆 33"/>
              <p:cNvSpPr/>
              <p:nvPr/>
            </p:nvSpPr>
            <p:spPr>
              <a:xfrm>
                <a:off x="5189938" y="1995474"/>
                <a:ext cx="1129900" cy="1129900"/>
              </a:xfrm>
              <a:prstGeom prst="ellipse">
                <a:avLst/>
              </a:prstGeom>
              <a:solidFill>
                <a:schemeClr val="accent4"/>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35" name="椭圆 34"/>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grpSp>
          <p:nvGrpSpPr>
            <p:cNvPr id="30" name="组合 29"/>
            <p:cNvGrpSpPr/>
            <p:nvPr/>
          </p:nvGrpSpPr>
          <p:grpSpPr>
            <a:xfrm>
              <a:off x="5155030" y="4608474"/>
              <a:ext cx="1000117" cy="762143"/>
              <a:chOff x="4123036" y="1134371"/>
              <a:chExt cx="1000117" cy="762143"/>
            </a:xfrm>
          </p:grpSpPr>
          <p:sp>
            <p:nvSpPr>
              <p:cNvPr id="31" name="文本框 30"/>
              <p:cNvSpPr txBox="1"/>
              <p:nvPr/>
            </p:nvSpPr>
            <p:spPr>
              <a:xfrm>
                <a:off x="4123036" y="1134371"/>
                <a:ext cx="1000117" cy="707886"/>
              </a:xfrm>
              <a:prstGeom prst="rect">
                <a:avLst/>
              </a:prstGeom>
              <a:noFill/>
            </p:spPr>
            <p:txBody>
              <a:bodyPr wrap="square" rtlCol="0">
                <a:spAutoFit/>
              </a:bodyPr>
              <a:lstStyle/>
              <a:p>
                <a:pPr algn="ctr"/>
                <a:r>
                  <a:rPr lang="en-US" altLang="zh-CN" sz="4000" dirty="0">
                    <a:solidFill>
                      <a:schemeClr val="accent4"/>
                    </a:solidFill>
                    <a:latin typeface="Impact" panose="020B0806030902050204" pitchFamily="34" charset="0"/>
                  </a:rPr>
                  <a:t>04</a:t>
                </a:r>
                <a:endParaRPr lang="zh-CN" altLang="en-US" sz="4000" dirty="0">
                  <a:solidFill>
                    <a:schemeClr val="accent4"/>
                  </a:solidFill>
                  <a:latin typeface="Impact" panose="020B0806030902050204" pitchFamily="34" charset="0"/>
                </a:endParaRPr>
              </a:p>
            </p:txBody>
          </p:sp>
          <p:sp>
            <p:nvSpPr>
              <p:cNvPr id="32" name="文本框 31"/>
              <p:cNvSpPr txBox="1"/>
              <p:nvPr/>
            </p:nvSpPr>
            <p:spPr>
              <a:xfrm>
                <a:off x="4266701" y="1619515"/>
                <a:ext cx="740410" cy="276999"/>
              </a:xfrm>
              <a:prstGeom prst="rect">
                <a:avLst/>
              </a:prstGeom>
              <a:noFill/>
            </p:spPr>
            <p:txBody>
              <a:bodyPr wrap="square" rtlCol="0">
                <a:spAutoFit/>
              </a:bodyPr>
              <a:lstStyle/>
              <a:p>
                <a:pPr algn="ctr"/>
                <a:r>
                  <a:rPr lang="en-US" altLang="zh-CN" sz="1200" dirty="0">
                    <a:solidFill>
                      <a:schemeClr val="accent4"/>
                    </a:solidFill>
                    <a:latin typeface="LiHei Pro" panose="020B0500000000000000" pitchFamily="34" charset="-122"/>
                    <a:ea typeface="LiHei Pro" panose="020B0500000000000000" pitchFamily="34" charset="-122"/>
                  </a:rPr>
                  <a:t>OPTION</a:t>
                </a:r>
                <a:endParaRPr lang="zh-CN" altLang="en-US" sz="1200" dirty="0">
                  <a:solidFill>
                    <a:schemeClr val="accent4"/>
                  </a:solidFill>
                  <a:latin typeface="LiHei Pro" panose="020B0500000000000000" pitchFamily="34" charset="-122"/>
                  <a:ea typeface="LiHei Pro" panose="020B0500000000000000" pitchFamily="34" charset="-122"/>
                </a:endParaRPr>
              </a:p>
            </p:txBody>
          </p:sp>
        </p:grpSp>
      </p:grpSp>
      <p:grpSp>
        <p:nvGrpSpPr>
          <p:cNvPr id="36" name="组合 35"/>
          <p:cNvGrpSpPr/>
          <p:nvPr/>
        </p:nvGrpSpPr>
        <p:grpSpPr>
          <a:xfrm>
            <a:off x="6230478" y="1108517"/>
            <a:ext cx="2684915" cy="1036127"/>
            <a:chOff x="6172112" y="884374"/>
            <a:chExt cx="2684915" cy="1036126"/>
          </a:xfrm>
        </p:grpSpPr>
        <p:grpSp>
          <p:nvGrpSpPr>
            <p:cNvPr id="37" name="组合 36"/>
            <p:cNvGrpSpPr/>
            <p:nvPr/>
          </p:nvGrpSpPr>
          <p:grpSpPr>
            <a:xfrm>
              <a:off x="6172112" y="884374"/>
              <a:ext cx="2684915" cy="1036126"/>
              <a:chOff x="5947699" y="908862"/>
              <a:chExt cx="2684915" cy="1036126"/>
            </a:xfrm>
          </p:grpSpPr>
          <p:grpSp>
            <p:nvGrpSpPr>
              <p:cNvPr id="42" name="组合 41"/>
              <p:cNvGrpSpPr/>
              <p:nvPr/>
            </p:nvGrpSpPr>
            <p:grpSpPr>
              <a:xfrm flipV="1">
                <a:off x="5947699" y="1317986"/>
                <a:ext cx="2684915" cy="333365"/>
                <a:chOff x="5272248" y="4626108"/>
                <a:chExt cx="2684915" cy="333365"/>
              </a:xfrm>
            </p:grpSpPr>
            <p:sp>
              <p:nvSpPr>
                <p:cNvPr id="45" name="椭圆 4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文本框 42"/>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2"/>
                    </a:solidFill>
                    <a:latin typeface="时尚中黑简体" panose="01010104010101010101" pitchFamily="2" charset="-122"/>
                    <a:ea typeface="时尚中黑简体" panose="01010104010101010101" pitchFamily="2" charset="-122"/>
                  </a:rPr>
                  <a:t>在此添加标题</a:t>
                </a:r>
              </a:p>
            </p:txBody>
          </p:sp>
          <p:sp>
            <p:nvSpPr>
              <p:cNvPr id="44" name="文本框 43"/>
              <p:cNvSpPr txBox="1"/>
              <p:nvPr/>
            </p:nvSpPr>
            <p:spPr>
              <a:xfrm>
                <a:off x="6290683" y="1331295"/>
                <a:ext cx="2341931" cy="61369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8" name="Group 46"/>
            <p:cNvGrpSpPr>
              <a:grpSpLocks noChangeAspect="1"/>
            </p:cNvGrpSpPr>
            <p:nvPr/>
          </p:nvGrpSpPr>
          <p:grpSpPr bwMode="auto">
            <a:xfrm>
              <a:off x="6599037" y="916055"/>
              <a:ext cx="513393" cy="317847"/>
              <a:chOff x="3098" y="1701"/>
              <a:chExt cx="1486" cy="920"/>
            </a:xfrm>
            <a:solidFill>
              <a:schemeClr val="tx1">
                <a:lumMod val="50000"/>
                <a:lumOff val="50000"/>
                <a:alpha val="40000"/>
              </a:schemeClr>
            </a:solidFill>
          </p:grpSpPr>
          <p:sp>
            <p:nvSpPr>
              <p:cNvPr id="39"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0"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1"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grpSp>
        <p:nvGrpSpPr>
          <p:cNvPr id="47" name="组合 46"/>
          <p:cNvGrpSpPr/>
          <p:nvPr/>
        </p:nvGrpSpPr>
        <p:grpSpPr>
          <a:xfrm>
            <a:off x="1620458" y="2485482"/>
            <a:ext cx="2684915" cy="1066813"/>
            <a:chOff x="1562093" y="2261341"/>
            <a:chExt cx="2684915" cy="1066812"/>
          </a:xfrm>
        </p:grpSpPr>
        <p:grpSp>
          <p:nvGrpSpPr>
            <p:cNvPr id="48" name="组合 47"/>
            <p:cNvGrpSpPr/>
            <p:nvPr/>
          </p:nvGrpSpPr>
          <p:grpSpPr>
            <a:xfrm flipH="1">
              <a:off x="1562093" y="2292027"/>
              <a:ext cx="2684915" cy="1036126"/>
              <a:chOff x="5947699" y="908862"/>
              <a:chExt cx="2684915" cy="1036126"/>
            </a:xfrm>
          </p:grpSpPr>
          <p:grpSp>
            <p:nvGrpSpPr>
              <p:cNvPr id="54" name="组合 53"/>
              <p:cNvGrpSpPr/>
              <p:nvPr/>
            </p:nvGrpSpPr>
            <p:grpSpPr>
              <a:xfrm flipV="1">
                <a:off x="5947699" y="1317986"/>
                <a:ext cx="2684915" cy="333365"/>
                <a:chOff x="5272248" y="4626108"/>
                <a:chExt cx="2684915" cy="333365"/>
              </a:xfrm>
            </p:grpSpPr>
            <p:sp>
              <p:nvSpPr>
                <p:cNvPr id="57" name="椭圆 5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文本框 54"/>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3"/>
                    </a:solidFill>
                    <a:latin typeface="时尚中黑简体" panose="01010104010101010101" pitchFamily="2" charset="-122"/>
                    <a:ea typeface="时尚中黑简体" panose="01010104010101010101" pitchFamily="2" charset="-122"/>
                  </a:rPr>
                  <a:t>在此添加标题</a:t>
                </a:r>
              </a:p>
            </p:txBody>
          </p:sp>
          <p:sp>
            <p:nvSpPr>
              <p:cNvPr id="56" name="文本框 55"/>
              <p:cNvSpPr txBox="1"/>
              <p:nvPr/>
            </p:nvSpPr>
            <p:spPr>
              <a:xfrm>
                <a:off x="6290683" y="1331295"/>
                <a:ext cx="2341931" cy="61369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Group 36"/>
            <p:cNvGrpSpPr>
              <a:grpSpLocks noChangeAspect="1"/>
            </p:cNvGrpSpPr>
            <p:nvPr/>
          </p:nvGrpSpPr>
          <p:grpSpPr bwMode="auto">
            <a:xfrm>
              <a:off x="3356548" y="2261341"/>
              <a:ext cx="435595" cy="376235"/>
              <a:chOff x="3321" y="1710"/>
              <a:chExt cx="1042" cy="900"/>
            </a:xfrm>
            <a:solidFill>
              <a:schemeClr val="tx1">
                <a:lumMod val="50000"/>
                <a:lumOff val="50000"/>
                <a:alpha val="40000"/>
              </a:schemeClr>
            </a:solidFill>
          </p:grpSpPr>
          <p:sp>
            <p:nvSpPr>
              <p:cNvPr id="50"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1" name="Rectangle 38"/>
              <p:cNvSpPr>
                <a:spLocks noChangeArrowheads="1"/>
              </p:cNvSpPr>
              <p:nvPr/>
            </p:nvSpPr>
            <p:spPr bwMode="auto">
              <a:xfrm>
                <a:off x="3716" y="2465"/>
                <a:ext cx="252" cy="9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2" name="Rectangle 40"/>
              <p:cNvSpPr>
                <a:spLocks noChangeArrowheads="1"/>
              </p:cNvSpPr>
              <p:nvPr/>
            </p:nvSpPr>
            <p:spPr bwMode="auto">
              <a:xfrm>
                <a:off x="3595" y="2570"/>
                <a:ext cx="495" cy="4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3"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grpSp>
        <p:nvGrpSpPr>
          <p:cNvPr id="59" name="组合 58"/>
          <p:cNvGrpSpPr/>
          <p:nvPr/>
        </p:nvGrpSpPr>
        <p:grpSpPr>
          <a:xfrm>
            <a:off x="7930726" y="2261682"/>
            <a:ext cx="2684915" cy="1106902"/>
            <a:chOff x="7872361" y="2037541"/>
            <a:chExt cx="2684915" cy="1106901"/>
          </a:xfrm>
        </p:grpSpPr>
        <p:grpSp>
          <p:nvGrpSpPr>
            <p:cNvPr id="60" name="组合 59"/>
            <p:cNvGrpSpPr/>
            <p:nvPr/>
          </p:nvGrpSpPr>
          <p:grpSpPr>
            <a:xfrm>
              <a:off x="7872361" y="2075679"/>
              <a:ext cx="2684915" cy="1068763"/>
              <a:chOff x="5947699" y="908862"/>
              <a:chExt cx="2684915" cy="1068763"/>
            </a:xfrm>
          </p:grpSpPr>
          <p:grpSp>
            <p:nvGrpSpPr>
              <p:cNvPr id="62" name="组合 61"/>
              <p:cNvGrpSpPr/>
              <p:nvPr/>
            </p:nvGrpSpPr>
            <p:grpSpPr>
              <a:xfrm flipV="1">
                <a:off x="5947699" y="1317986"/>
                <a:ext cx="2684915" cy="333365"/>
                <a:chOff x="5272248" y="4626108"/>
                <a:chExt cx="2684915" cy="333365"/>
              </a:xfrm>
            </p:grpSpPr>
            <p:sp>
              <p:nvSpPr>
                <p:cNvPr id="65" name="椭圆 6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6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文本框 62"/>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1"/>
                    </a:solidFill>
                    <a:latin typeface="时尚中黑简体" panose="01010104010101010101" pitchFamily="2" charset="-122"/>
                    <a:ea typeface="时尚中黑简体" panose="01010104010101010101" pitchFamily="2" charset="-122"/>
                  </a:rPr>
                  <a:t>在此添加标题</a:t>
                </a:r>
              </a:p>
            </p:txBody>
          </p:sp>
          <p:sp>
            <p:nvSpPr>
              <p:cNvPr id="64" name="文本框 63"/>
              <p:cNvSpPr txBox="1"/>
              <p:nvPr/>
            </p:nvSpPr>
            <p:spPr>
              <a:xfrm>
                <a:off x="6290683" y="1331295"/>
                <a:ext cx="2341931" cy="64633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61" name="Freeform 57"/>
            <p:cNvSpPr>
              <a:spLocks noEditPoints="1"/>
            </p:cNvSpPr>
            <p:nvPr/>
          </p:nvSpPr>
          <p:spPr bwMode="auto">
            <a:xfrm>
              <a:off x="8341660" y="203754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sz="1351" dirty="0"/>
            </a:p>
          </p:txBody>
        </p:sp>
      </p:grpSp>
      <p:grpSp>
        <p:nvGrpSpPr>
          <p:cNvPr id="67" name="组合 66"/>
          <p:cNvGrpSpPr/>
          <p:nvPr/>
        </p:nvGrpSpPr>
        <p:grpSpPr>
          <a:xfrm>
            <a:off x="2229885" y="4482430"/>
            <a:ext cx="2684915" cy="1104849"/>
            <a:chOff x="2171519" y="4258285"/>
            <a:chExt cx="2684915" cy="1104848"/>
          </a:xfrm>
        </p:grpSpPr>
        <p:sp>
          <p:nvSpPr>
            <p:cNvPr id="68" name="Freeform 53"/>
            <p:cNvSpPr>
              <a:spLocks noEditPoints="1"/>
            </p:cNvSpPr>
            <p:nvPr/>
          </p:nvSpPr>
          <p:spPr bwMode="auto">
            <a:xfrm>
              <a:off x="3900966" y="425828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351"/>
            </a:p>
          </p:txBody>
        </p:sp>
        <p:grpSp>
          <p:nvGrpSpPr>
            <p:cNvPr id="69" name="组合 68"/>
            <p:cNvGrpSpPr/>
            <p:nvPr/>
          </p:nvGrpSpPr>
          <p:grpSpPr>
            <a:xfrm flipH="1">
              <a:off x="2171519" y="4294369"/>
              <a:ext cx="2684915" cy="1068764"/>
              <a:chOff x="5947699" y="908862"/>
              <a:chExt cx="2684915" cy="1068764"/>
            </a:xfrm>
          </p:grpSpPr>
          <p:grpSp>
            <p:nvGrpSpPr>
              <p:cNvPr id="70" name="组合 69"/>
              <p:cNvGrpSpPr/>
              <p:nvPr/>
            </p:nvGrpSpPr>
            <p:grpSpPr>
              <a:xfrm flipV="1">
                <a:off x="5947699" y="1317986"/>
                <a:ext cx="2684915" cy="333365"/>
                <a:chOff x="5272248" y="4626108"/>
                <a:chExt cx="2684915" cy="333365"/>
              </a:xfrm>
            </p:grpSpPr>
            <p:sp>
              <p:nvSpPr>
                <p:cNvPr id="73" name="椭圆 7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7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文本框 70"/>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4"/>
                    </a:solidFill>
                    <a:latin typeface="时尚中黑简体" panose="01010104010101010101" pitchFamily="2" charset="-122"/>
                    <a:ea typeface="时尚中黑简体" panose="01010104010101010101" pitchFamily="2" charset="-122"/>
                  </a:rPr>
                  <a:t>在此添加标题</a:t>
                </a:r>
              </a:p>
            </p:txBody>
          </p:sp>
          <p:sp>
            <p:nvSpPr>
              <p:cNvPr id="72" name="文本框 71"/>
              <p:cNvSpPr txBox="1"/>
              <p:nvPr/>
            </p:nvSpPr>
            <p:spPr>
              <a:xfrm>
                <a:off x="6290683" y="1331295"/>
                <a:ext cx="2341931" cy="64633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sp>
        <p:nvSpPr>
          <p:cNvPr id="75" name="矩形 74"/>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4021582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42" presetClass="path" presetSubtype="0" fill="hold" nodeType="withEffect" p14:presetBounceEnd="50000">
                                      <p:stCondLst>
                                        <p:cond delay="0"/>
                                      </p:stCondLst>
                                      <p:childTnLst>
                                        <p:animMotion origin="layout" path="M -2.5E-6 -4.81481E-6 L 0.38789 -0.00208 " pathEditMode="relative" rAng="0" ptsTypes="AA" p14:bounceEnd="50000">
                                          <p:cBhvr>
                                            <p:cTn id="8" dur="1000" spd="-100000" fill="hold"/>
                                            <p:tgtEl>
                                              <p:spTgt spid="4"/>
                                            </p:tgtEl>
                                            <p:attrNameLst>
                                              <p:attrName>ppt_x</p:attrName>
                                              <p:attrName>ppt_y</p:attrName>
                                            </p:attrNameLst>
                                          </p:cBhvr>
                                          <p:rCtr x="19388" y="-116"/>
                                        </p:animMotion>
                                      </p:childTnLst>
                                    </p:cTn>
                                  </p:par>
                                  <p:par>
                                    <p:cTn id="9" presetID="1" presetClass="entr" presetSubtype="0" fill="hold" nodeType="withEffect">
                                      <p:stCondLst>
                                        <p:cond delay="500"/>
                                      </p:stCondLst>
                                      <p:childTnLst>
                                        <p:set>
                                          <p:cBhvr>
                                            <p:cTn id="10" dur="1" fill="hold">
                                              <p:stCondLst>
                                                <p:cond delay="0"/>
                                              </p:stCondLst>
                                            </p:cTn>
                                            <p:tgtEl>
                                              <p:spTgt spid="59"/>
                                            </p:tgtEl>
                                            <p:attrNameLst>
                                              <p:attrName>style.visibility</p:attrName>
                                            </p:attrNameLst>
                                          </p:cBhvr>
                                          <p:to>
                                            <p:strVal val="visible"/>
                                          </p:to>
                                        </p:set>
                                      </p:childTnLst>
                                    </p:cTn>
                                  </p:par>
                                  <p:par>
                                    <p:cTn id="11" presetID="35" presetClass="emph" presetSubtype="0" repeatCount="2000" fill="hold" nodeType="withEffect">
                                      <p:stCondLst>
                                        <p:cond delay="500"/>
                                      </p:stCondLst>
                                      <p:childTnLst>
                                        <p:anim calcmode="discrete" valueType="str">
                                          <p:cBhvr>
                                            <p:cTn id="12" dur="250" fill="hold"/>
                                            <p:tgtEl>
                                              <p:spTgt spid="59"/>
                                            </p:tgtEl>
                                            <p:attrNameLst>
                                              <p:attrName>style.visibility</p:attrName>
                                            </p:attrNameLst>
                                          </p:cBhvr>
                                          <p:tavLst>
                                            <p:tav tm="0">
                                              <p:val>
                                                <p:strVal val="hidden"/>
                                              </p:val>
                                            </p:tav>
                                            <p:tav tm="50000">
                                              <p:val>
                                                <p:strVal val="visible"/>
                                              </p:val>
                                            </p:tav>
                                          </p:tavLst>
                                        </p:anim>
                                      </p:childTnLst>
                                    </p:cTn>
                                  </p:par>
                                  <p:par>
                                    <p:cTn id="13" presetID="1" presetClass="entr" presetSubtype="0"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childTnLst>
                                    </p:cTn>
                                  </p:par>
                                  <p:par>
                                    <p:cTn id="15" presetID="42" presetClass="path" presetSubtype="0" fill="hold" nodeType="withEffect" p14:presetBounceEnd="50000">
                                      <p:stCondLst>
                                        <p:cond delay="500"/>
                                      </p:stCondLst>
                                      <p:childTnLst>
                                        <p:animMotion origin="layout" path="M 1.875E-6 -1.85185E-6 L 1.875E-6 -0.60324 " pathEditMode="relative" rAng="0" ptsTypes="AA" p14:bounceEnd="50000">
                                          <p:cBhvr>
                                            <p:cTn id="16" dur="1000" spd="-100000" fill="hold"/>
                                            <p:tgtEl>
                                              <p:spTgt spid="20"/>
                                            </p:tgtEl>
                                            <p:attrNameLst>
                                              <p:attrName>ppt_x</p:attrName>
                                              <p:attrName>ppt_y</p:attrName>
                                            </p:attrNameLst>
                                          </p:cBhvr>
                                          <p:rCtr x="0" y="-30162"/>
                                        </p:animMotion>
                                      </p:childTnLst>
                                    </p:cTn>
                                  </p:par>
                                  <p:par>
                                    <p:cTn id="17" presetID="1" presetClass="entr" presetSubtype="0" fill="hold" nodeType="withEffect">
                                      <p:stCondLst>
                                        <p:cond delay="1000"/>
                                      </p:stCondLst>
                                      <p:childTnLst>
                                        <p:set>
                                          <p:cBhvr>
                                            <p:cTn id="18" dur="1" fill="hold">
                                              <p:stCondLst>
                                                <p:cond delay="0"/>
                                              </p:stCondLst>
                                            </p:cTn>
                                            <p:tgtEl>
                                              <p:spTgt spid="36"/>
                                            </p:tgtEl>
                                            <p:attrNameLst>
                                              <p:attrName>style.visibility</p:attrName>
                                            </p:attrNameLst>
                                          </p:cBhvr>
                                          <p:to>
                                            <p:strVal val="visible"/>
                                          </p:to>
                                        </p:set>
                                      </p:childTnLst>
                                    </p:cTn>
                                  </p:par>
                                  <p:par>
                                    <p:cTn id="19" presetID="35" presetClass="emph" presetSubtype="0" repeatCount="2000" fill="hold" nodeType="withEffect">
                                      <p:stCondLst>
                                        <p:cond delay="1000"/>
                                      </p:stCondLst>
                                      <p:childTnLst>
                                        <p:anim calcmode="discrete" valueType="str">
                                          <p:cBhvr>
                                            <p:cTn id="20" dur="250" fill="hold"/>
                                            <p:tgtEl>
                                              <p:spTgt spid="36"/>
                                            </p:tgtEl>
                                            <p:attrNameLst>
                                              <p:attrName>style.visibility</p:attrName>
                                            </p:attrNameLst>
                                          </p:cBhvr>
                                          <p:tavLst>
                                            <p:tav tm="0">
                                              <p:val>
                                                <p:strVal val="hidden"/>
                                              </p:val>
                                            </p:tav>
                                            <p:tav tm="50000">
                                              <p:val>
                                                <p:strVal val="visible"/>
                                              </p:val>
                                            </p:tav>
                                          </p:tavLst>
                                        </p:anim>
                                      </p:childTnLst>
                                    </p:cTn>
                                  </p:par>
                                  <p:par>
                                    <p:cTn id="21" presetID="1" presetClass="entr" presetSubtype="0" fill="hold" nodeType="withEffect">
                                      <p:stCondLst>
                                        <p:cond delay="1000"/>
                                      </p:stCondLst>
                                      <p:childTnLst>
                                        <p:set>
                                          <p:cBhvr>
                                            <p:cTn id="22" dur="1" fill="hold">
                                              <p:stCondLst>
                                                <p:cond delay="0"/>
                                              </p:stCondLst>
                                            </p:cTn>
                                            <p:tgtEl>
                                              <p:spTgt spid="12"/>
                                            </p:tgtEl>
                                            <p:attrNameLst>
                                              <p:attrName>style.visibility</p:attrName>
                                            </p:attrNameLst>
                                          </p:cBhvr>
                                          <p:to>
                                            <p:strVal val="visible"/>
                                          </p:to>
                                        </p:set>
                                      </p:childTnLst>
                                    </p:cTn>
                                  </p:par>
                                  <p:par>
                                    <p:cTn id="23" presetID="42" presetClass="path" presetSubtype="0" fill="hold" nodeType="withEffect" p14:presetBounceEnd="50000">
                                      <p:stCondLst>
                                        <p:cond delay="1000"/>
                                      </p:stCondLst>
                                      <p:childTnLst>
                                        <p:animMotion origin="layout" path="M 3.95833E-6 -7.40741E-7 L -0.39909 -0.00023 " pathEditMode="relative" rAng="0" ptsTypes="AA" p14:bounceEnd="50000">
                                          <p:cBhvr>
                                            <p:cTn id="24" dur="1000" spd="-100000" fill="hold"/>
                                            <p:tgtEl>
                                              <p:spTgt spid="12"/>
                                            </p:tgtEl>
                                            <p:attrNameLst>
                                              <p:attrName>ppt_x</p:attrName>
                                              <p:attrName>ppt_y</p:attrName>
                                            </p:attrNameLst>
                                          </p:cBhvr>
                                          <p:rCtr x="-19961" y="-23"/>
                                        </p:animMotion>
                                      </p:childTnLst>
                                    </p:cTn>
                                  </p:par>
                                  <p:par>
                                    <p:cTn id="25" presetID="1" presetClass="entr" presetSubtype="0" fill="hold" nodeType="withEffect">
                                      <p:stCondLst>
                                        <p:cond delay="1500"/>
                                      </p:stCondLst>
                                      <p:childTnLst>
                                        <p:set>
                                          <p:cBhvr>
                                            <p:cTn id="26" dur="1" fill="hold">
                                              <p:stCondLst>
                                                <p:cond delay="0"/>
                                              </p:stCondLst>
                                            </p:cTn>
                                            <p:tgtEl>
                                              <p:spTgt spid="47"/>
                                            </p:tgtEl>
                                            <p:attrNameLst>
                                              <p:attrName>style.visibility</p:attrName>
                                            </p:attrNameLst>
                                          </p:cBhvr>
                                          <p:to>
                                            <p:strVal val="visible"/>
                                          </p:to>
                                        </p:set>
                                      </p:childTnLst>
                                    </p:cTn>
                                  </p:par>
                                  <p:par>
                                    <p:cTn id="27" presetID="35" presetClass="emph" presetSubtype="0" repeatCount="2000" fill="hold" nodeType="withEffect">
                                      <p:stCondLst>
                                        <p:cond delay="1500"/>
                                      </p:stCondLst>
                                      <p:childTnLst>
                                        <p:anim calcmode="discrete" valueType="str">
                                          <p:cBhvr>
                                            <p:cTn id="28" dur="250" fill="hold"/>
                                            <p:tgtEl>
                                              <p:spTgt spid="47"/>
                                            </p:tgtEl>
                                            <p:attrNameLst>
                                              <p:attrName>style.visibility</p:attrName>
                                            </p:attrNameLst>
                                          </p:cBhvr>
                                          <p:tavLst>
                                            <p:tav tm="0">
                                              <p:val>
                                                <p:strVal val="hidden"/>
                                              </p:val>
                                            </p:tav>
                                            <p:tav tm="50000">
                                              <p:val>
                                                <p:strVal val="visible"/>
                                              </p:val>
                                            </p:tav>
                                          </p:tavLst>
                                        </p:anim>
                                      </p:childTnLst>
                                    </p:cTn>
                                  </p:par>
                                  <p:par>
                                    <p:cTn id="29" presetID="1" presetClass="entr" presetSubtype="0" fill="hold" nodeType="withEffect">
                                      <p:stCondLst>
                                        <p:cond delay="2000"/>
                                      </p:stCondLst>
                                      <p:childTnLst>
                                        <p:set>
                                          <p:cBhvr>
                                            <p:cTn id="30" dur="1" fill="hold">
                                              <p:stCondLst>
                                                <p:cond delay="0"/>
                                              </p:stCondLst>
                                            </p:cTn>
                                            <p:tgtEl>
                                              <p:spTgt spid="28"/>
                                            </p:tgtEl>
                                            <p:attrNameLst>
                                              <p:attrName>style.visibility</p:attrName>
                                            </p:attrNameLst>
                                          </p:cBhvr>
                                          <p:to>
                                            <p:strVal val="visible"/>
                                          </p:to>
                                        </p:set>
                                      </p:childTnLst>
                                    </p:cTn>
                                  </p:par>
                                  <p:par>
                                    <p:cTn id="31" presetID="42" presetClass="path" presetSubtype="0" fill="hold" nodeType="withEffect" p14:presetBounceEnd="50000">
                                      <p:stCondLst>
                                        <p:cond delay="2000"/>
                                      </p:stCondLst>
                                      <p:childTnLst>
                                        <p:animMotion origin="layout" path="M 2.08333E-7 -3.7037E-6 L 0.00026 0.4588 " pathEditMode="relative" rAng="0" ptsTypes="AA" p14:bounceEnd="50000">
                                          <p:cBhvr>
                                            <p:cTn id="32" dur="1000" spd="-100000" fill="hold"/>
                                            <p:tgtEl>
                                              <p:spTgt spid="28"/>
                                            </p:tgtEl>
                                            <p:attrNameLst>
                                              <p:attrName>ppt_x</p:attrName>
                                              <p:attrName>ppt_y</p:attrName>
                                            </p:attrNameLst>
                                          </p:cBhvr>
                                          <p:rCtr x="13" y="22940"/>
                                        </p:animMotion>
                                      </p:childTnLst>
                                    </p:cTn>
                                  </p:par>
                                  <p:par>
                                    <p:cTn id="33" presetID="1" presetClass="entr" presetSubtype="0" fill="hold" nodeType="withEffect">
                                      <p:stCondLst>
                                        <p:cond delay="2250"/>
                                      </p:stCondLst>
                                      <p:childTnLst>
                                        <p:set>
                                          <p:cBhvr>
                                            <p:cTn id="34" dur="1" fill="hold">
                                              <p:stCondLst>
                                                <p:cond delay="0"/>
                                              </p:stCondLst>
                                            </p:cTn>
                                            <p:tgtEl>
                                              <p:spTgt spid="67"/>
                                            </p:tgtEl>
                                            <p:attrNameLst>
                                              <p:attrName>style.visibility</p:attrName>
                                            </p:attrNameLst>
                                          </p:cBhvr>
                                          <p:to>
                                            <p:strVal val="visible"/>
                                          </p:to>
                                        </p:set>
                                      </p:childTnLst>
                                    </p:cTn>
                                  </p:par>
                                  <p:par>
                                    <p:cTn id="35" presetID="35" presetClass="emph" presetSubtype="0" repeatCount="2000" fill="hold" nodeType="withEffect">
                                      <p:stCondLst>
                                        <p:cond delay="2250"/>
                                      </p:stCondLst>
                                      <p:childTnLst>
                                        <p:anim calcmode="discrete" valueType="str">
                                          <p:cBhvr>
                                            <p:cTn id="36" dur="250" fill="hold"/>
                                            <p:tgtEl>
                                              <p:spTgt spid="67"/>
                                            </p:tgtEl>
                                            <p:attrNameLst>
                                              <p:attrName>style.visibility</p:attrName>
                                            </p:attrNameLst>
                                          </p:cBhvr>
                                          <p:tavLst>
                                            <p:tav tm="0">
                                              <p:val>
                                                <p:strVal val="hidden"/>
                                              </p:val>
                                            </p:tav>
                                            <p:tav tm="50000">
                                              <p:val>
                                                <p:strVal val="visible"/>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750"/>
                                            <p:tgtEl>
                                              <p:spTgt spid="75"/>
                                            </p:tgtEl>
                                          </p:cBhvr>
                                        </p:animEffect>
                                        <p:anim calcmode="lin" valueType="num">
                                          <p:cBhvr>
                                            <p:cTn id="42" dur="750" fill="hold"/>
                                            <p:tgtEl>
                                              <p:spTgt spid="75"/>
                                            </p:tgtEl>
                                            <p:attrNameLst>
                                              <p:attrName>ppt_x</p:attrName>
                                            </p:attrNameLst>
                                          </p:cBhvr>
                                          <p:tavLst>
                                            <p:tav tm="0">
                                              <p:val>
                                                <p:strVal val="#ppt_x"/>
                                              </p:val>
                                            </p:tav>
                                            <p:tav tm="100000">
                                              <p:val>
                                                <p:strVal val="#ppt_x"/>
                                              </p:val>
                                            </p:tav>
                                          </p:tavLst>
                                        </p:anim>
                                        <p:anim calcmode="lin" valueType="num">
                                          <p:cBhvr>
                                            <p:cTn id="43" dur="75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42" presetClass="path" presetSubtype="0" fill="hold" nodeType="withEffect">
                                      <p:stCondLst>
                                        <p:cond delay="0"/>
                                      </p:stCondLst>
                                      <p:childTnLst>
                                        <p:animMotion origin="layout" path="M -2.5E-6 -4.81481E-6 L 0.38789 -0.00208 " pathEditMode="relative" rAng="0" ptsTypes="AA">
                                          <p:cBhvr>
                                            <p:cTn id="8" dur="1000" spd="-100000" fill="hold"/>
                                            <p:tgtEl>
                                              <p:spTgt spid="4"/>
                                            </p:tgtEl>
                                            <p:attrNameLst>
                                              <p:attrName>ppt_x</p:attrName>
                                              <p:attrName>ppt_y</p:attrName>
                                            </p:attrNameLst>
                                          </p:cBhvr>
                                          <p:rCtr x="19388" y="-116"/>
                                        </p:animMotion>
                                      </p:childTnLst>
                                    </p:cTn>
                                  </p:par>
                                  <p:par>
                                    <p:cTn id="9" presetID="1" presetClass="entr" presetSubtype="0" fill="hold" nodeType="withEffect">
                                      <p:stCondLst>
                                        <p:cond delay="500"/>
                                      </p:stCondLst>
                                      <p:childTnLst>
                                        <p:set>
                                          <p:cBhvr>
                                            <p:cTn id="10" dur="1" fill="hold">
                                              <p:stCondLst>
                                                <p:cond delay="0"/>
                                              </p:stCondLst>
                                            </p:cTn>
                                            <p:tgtEl>
                                              <p:spTgt spid="59"/>
                                            </p:tgtEl>
                                            <p:attrNameLst>
                                              <p:attrName>style.visibility</p:attrName>
                                            </p:attrNameLst>
                                          </p:cBhvr>
                                          <p:to>
                                            <p:strVal val="visible"/>
                                          </p:to>
                                        </p:set>
                                      </p:childTnLst>
                                    </p:cTn>
                                  </p:par>
                                  <p:par>
                                    <p:cTn id="11" presetID="35" presetClass="emph" presetSubtype="0" repeatCount="2000" fill="hold" nodeType="withEffect">
                                      <p:stCondLst>
                                        <p:cond delay="500"/>
                                      </p:stCondLst>
                                      <p:childTnLst>
                                        <p:anim calcmode="discrete" valueType="str">
                                          <p:cBhvr>
                                            <p:cTn id="12" dur="250" fill="hold"/>
                                            <p:tgtEl>
                                              <p:spTgt spid="59"/>
                                            </p:tgtEl>
                                            <p:attrNameLst>
                                              <p:attrName>style.visibility</p:attrName>
                                            </p:attrNameLst>
                                          </p:cBhvr>
                                          <p:tavLst>
                                            <p:tav tm="0">
                                              <p:val>
                                                <p:strVal val="hidden"/>
                                              </p:val>
                                            </p:tav>
                                            <p:tav tm="50000">
                                              <p:val>
                                                <p:strVal val="visible"/>
                                              </p:val>
                                            </p:tav>
                                          </p:tavLst>
                                        </p:anim>
                                      </p:childTnLst>
                                    </p:cTn>
                                  </p:par>
                                  <p:par>
                                    <p:cTn id="13" presetID="1" presetClass="entr" presetSubtype="0"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childTnLst>
                                    </p:cTn>
                                  </p:par>
                                  <p:par>
                                    <p:cTn id="15" presetID="42" presetClass="path" presetSubtype="0" fill="hold" nodeType="withEffect">
                                      <p:stCondLst>
                                        <p:cond delay="500"/>
                                      </p:stCondLst>
                                      <p:childTnLst>
                                        <p:animMotion origin="layout" path="M 1.875E-6 -1.85185E-6 L 1.875E-6 -0.60324 " pathEditMode="relative" rAng="0" ptsTypes="AA">
                                          <p:cBhvr>
                                            <p:cTn id="16" dur="1000" spd="-100000" fill="hold"/>
                                            <p:tgtEl>
                                              <p:spTgt spid="20"/>
                                            </p:tgtEl>
                                            <p:attrNameLst>
                                              <p:attrName>ppt_x</p:attrName>
                                              <p:attrName>ppt_y</p:attrName>
                                            </p:attrNameLst>
                                          </p:cBhvr>
                                          <p:rCtr x="0" y="-30162"/>
                                        </p:animMotion>
                                      </p:childTnLst>
                                    </p:cTn>
                                  </p:par>
                                  <p:par>
                                    <p:cTn id="17" presetID="1" presetClass="entr" presetSubtype="0" fill="hold" nodeType="withEffect">
                                      <p:stCondLst>
                                        <p:cond delay="1000"/>
                                      </p:stCondLst>
                                      <p:childTnLst>
                                        <p:set>
                                          <p:cBhvr>
                                            <p:cTn id="18" dur="1" fill="hold">
                                              <p:stCondLst>
                                                <p:cond delay="0"/>
                                              </p:stCondLst>
                                            </p:cTn>
                                            <p:tgtEl>
                                              <p:spTgt spid="36"/>
                                            </p:tgtEl>
                                            <p:attrNameLst>
                                              <p:attrName>style.visibility</p:attrName>
                                            </p:attrNameLst>
                                          </p:cBhvr>
                                          <p:to>
                                            <p:strVal val="visible"/>
                                          </p:to>
                                        </p:set>
                                      </p:childTnLst>
                                    </p:cTn>
                                  </p:par>
                                  <p:par>
                                    <p:cTn id="19" presetID="35" presetClass="emph" presetSubtype="0" repeatCount="2000" fill="hold" nodeType="withEffect">
                                      <p:stCondLst>
                                        <p:cond delay="1000"/>
                                      </p:stCondLst>
                                      <p:childTnLst>
                                        <p:anim calcmode="discrete" valueType="str">
                                          <p:cBhvr>
                                            <p:cTn id="20" dur="250" fill="hold"/>
                                            <p:tgtEl>
                                              <p:spTgt spid="36"/>
                                            </p:tgtEl>
                                            <p:attrNameLst>
                                              <p:attrName>style.visibility</p:attrName>
                                            </p:attrNameLst>
                                          </p:cBhvr>
                                          <p:tavLst>
                                            <p:tav tm="0">
                                              <p:val>
                                                <p:strVal val="hidden"/>
                                              </p:val>
                                            </p:tav>
                                            <p:tav tm="50000">
                                              <p:val>
                                                <p:strVal val="visible"/>
                                              </p:val>
                                            </p:tav>
                                          </p:tavLst>
                                        </p:anim>
                                      </p:childTnLst>
                                    </p:cTn>
                                  </p:par>
                                  <p:par>
                                    <p:cTn id="21" presetID="1" presetClass="entr" presetSubtype="0" fill="hold" nodeType="withEffect">
                                      <p:stCondLst>
                                        <p:cond delay="1000"/>
                                      </p:stCondLst>
                                      <p:childTnLst>
                                        <p:set>
                                          <p:cBhvr>
                                            <p:cTn id="22" dur="1" fill="hold">
                                              <p:stCondLst>
                                                <p:cond delay="0"/>
                                              </p:stCondLst>
                                            </p:cTn>
                                            <p:tgtEl>
                                              <p:spTgt spid="12"/>
                                            </p:tgtEl>
                                            <p:attrNameLst>
                                              <p:attrName>style.visibility</p:attrName>
                                            </p:attrNameLst>
                                          </p:cBhvr>
                                          <p:to>
                                            <p:strVal val="visible"/>
                                          </p:to>
                                        </p:set>
                                      </p:childTnLst>
                                    </p:cTn>
                                  </p:par>
                                  <p:par>
                                    <p:cTn id="23" presetID="42" presetClass="path" presetSubtype="0" fill="hold" nodeType="withEffect">
                                      <p:stCondLst>
                                        <p:cond delay="1000"/>
                                      </p:stCondLst>
                                      <p:childTnLst>
                                        <p:animMotion origin="layout" path="M 3.95833E-6 -7.40741E-7 L -0.39909 -0.00023 " pathEditMode="relative" rAng="0" ptsTypes="AA">
                                          <p:cBhvr>
                                            <p:cTn id="24" dur="1000" spd="-100000" fill="hold"/>
                                            <p:tgtEl>
                                              <p:spTgt spid="12"/>
                                            </p:tgtEl>
                                            <p:attrNameLst>
                                              <p:attrName>ppt_x</p:attrName>
                                              <p:attrName>ppt_y</p:attrName>
                                            </p:attrNameLst>
                                          </p:cBhvr>
                                          <p:rCtr x="-19961" y="-23"/>
                                        </p:animMotion>
                                      </p:childTnLst>
                                    </p:cTn>
                                  </p:par>
                                  <p:par>
                                    <p:cTn id="25" presetID="1" presetClass="entr" presetSubtype="0" fill="hold" nodeType="withEffect">
                                      <p:stCondLst>
                                        <p:cond delay="1500"/>
                                      </p:stCondLst>
                                      <p:childTnLst>
                                        <p:set>
                                          <p:cBhvr>
                                            <p:cTn id="26" dur="1" fill="hold">
                                              <p:stCondLst>
                                                <p:cond delay="0"/>
                                              </p:stCondLst>
                                            </p:cTn>
                                            <p:tgtEl>
                                              <p:spTgt spid="47"/>
                                            </p:tgtEl>
                                            <p:attrNameLst>
                                              <p:attrName>style.visibility</p:attrName>
                                            </p:attrNameLst>
                                          </p:cBhvr>
                                          <p:to>
                                            <p:strVal val="visible"/>
                                          </p:to>
                                        </p:set>
                                      </p:childTnLst>
                                    </p:cTn>
                                  </p:par>
                                  <p:par>
                                    <p:cTn id="27" presetID="35" presetClass="emph" presetSubtype="0" repeatCount="2000" fill="hold" nodeType="withEffect">
                                      <p:stCondLst>
                                        <p:cond delay="1500"/>
                                      </p:stCondLst>
                                      <p:childTnLst>
                                        <p:anim calcmode="discrete" valueType="str">
                                          <p:cBhvr>
                                            <p:cTn id="28" dur="250" fill="hold"/>
                                            <p:tgtEl>
                                              <p:spTgt spid="47"/>
                                            </p:tgtEl>
                                            <p:attrNameLst>
                                              <p:attrName>style.visibility</p:attrName>
                                            </p:attrNameLst>
                                          </p:cBhvr>
                                          <p:tavLst>
                                            <p:tav tm="0">
                                              <p:val>
                                                <p:strVal val="hidden"/>
                                              </p:val>
                                            </p:tav>
                                            <p:tav tm="50000">
                                              <p:val>
                                                <p:strVal val="visible"/>
                                              </p:val>
                                            </p:tav>
                                          </p:tavLst>
                                        </p:anim>
                                      </p:childTnLst>
                                    </p:cTn>
                                  </p:par>
                                  <p:par>
                                    <p:cTn id="29" presetID="1" presetClass="entr" presetSubtype="0" fill="hold" nodeType="withEffect">
                                      <p:stCondLst>
                                        <p:cond delay="2000"/>
                                      </p:stCondLst>
                                      <p:childTnLst>
                                        <p:set>
                                          <p:cBhvr>
                                            <p:cTn id="30" dur="1" fill="hold">
                                              <p:stCondLst>
                                                <p:cond delay="0"/>
                                              </p:stCondLst>
                                            </p:cTn>
                                            <p:tgtEl>
                                              <p:spTgt spid="28"/>
                                            </p:tgtEl>
                                            <p:attrNameLst>
                                              <p:attrName>style.visibility</p:attrName>
                                            </p:attrNameLst>
                                          </p:cBhvr>
                                          <p:to>
                                            <p:strVal val="visible"/>
                                          </p:to>
                                        </p:set>
                                      </p:childTnLst>
                                    </p:cTn>
                                  </p:par>
                                  <p:par>
                                    <p:cTn id="31" presetID="42" presetClass="path" presetSubtype="0" fill="hold" nodeType="withEffect">
                                      <p:stCondLst>
                                        <p:cond delay="2000"/>
                                      </p:stCondLst>
                                      <p:childTnLst>
                                        <p:animMotion origin="layout" path="M 2.08333E-7 -3.7037E-6 L 0.00026 0.4588 " pathEditMode="relative" rAng="0" ptsTypes="AA">
                                          <p:cBhvr>
                                            <p:cTn id="32" dur="1000" spd="-100000" fill="hold"/>
                                            <p:tgtEl>
                                              <p:spTgt spid="28"/>
                                            </p:tgtEl>
                                            <p:attrNameLst>
                                              <p:attrName>ppt_x</p:attrName>
                                              <p:attrName>ppt_y</p:attrName>
                                            </p:attrNameLst>
                                          </p:cBhvr>
                                          <p:rCtr x="13" y="22940"/>
                                        </p:animMotion>
                                      </p:childTnLst>
                                    </p:cTn>
                                  </p:par>
                                  <p:par>
                                    <p:cTn id="33" presetID="1" presetClass="entr" presetSubtype="0" fill="hold" nodeType="withEffect">
                                      <p:stCondLst>
                                        <p:cond delay="2250"/>
                                      </p:stCondLst>
                                      <p:childTnLst>
                                        <p:set>
                                          <p:cBhvr>
                                            <p:cTn id="34" dur="1" fill="hold">
                                              <p:stCondLst>
                                                <p:cond delay="0"/>
                                              </p:stCondLst>
                                            </p:cTn>
                                            <p:tgtEl>
                                              <p:spTgt spid="67"/>
                                            </p:tgtEl>
                                            <p:attrNameLst>
                                              <p:attrName>style.visibility</p:attrName>
                                            </p:attrNameLst>
                                          </p:cBhvr>
                                          <p:to>
                                            <p:strVal val="visible"/>
                                          </p:to>
                                        </p:set>
                                      </p:childTnLst>
                                    </p:cTn>
                                  </p:par>
                                  <p:par>
                                    <p:cTn id="35" presetID="35" presetClass="emph" presetSubtype="0" repeatCount="2000" fill="hold" nodeType="withEffect">
                                      <p:stCondLst>
                                        <p:cond delay="2250"/>
                                      </p:stCondLst>
                                      <p:childTnLst>
                                        <p:anim calcmode="discrete" valueType="str">
                                          <p:cBhvr>
                                            <p:cTn id="36" dur="250" fill="hold"/>
                                            <p:tgtEl>
                                              <p:spTgt spid="67"/>
                                            </p:tgtEl>
                                            <p:attrNameLst>
                                              <p:attrName>style.visibility</p:attrName>
                                            </p:attrNameLst>
                                          </p:cBhvr>
                                          <p:tavLst>
                                            <p:tav tm="0">
                                              <p:val>
                                                <p:strVal val="hidden"/>
                                              </p:val>
                                            </p:tav>
                                            <p:tav tm="50000">
                                              <p:val>
                                                <p:strVal val="visible"/>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750"/>
                                            <p:tgtEl>
                                              <p:spTgt spid="75"/>
                                            </p:tgtEl>
                                          </p:cBhvr>
                                        </p:animEffect>
                                        <p:anim calcmode="lin" valueType="num">
                                          <p:cBhvr>
                                            <p:cTn id="42" dur="750" fill="hold"/>
                                            <p:tgtEl>
                                              <p:spTgt spid="75"/>
                                            </p:tgtEl>
                                            <p:attrNameLst>
                                              <p:attrName>ppt_x</p:attrName>
                                            </p:attrNameLst>
                                          </p:cBhvr>
                                          <p:tavLst>
                                            <p:tav tm="0">
                                              <p:val>
                                                <p:strVal val="#ppt_x"/>
                                              </p:val>
                                            </p:tav>
                                            <p:tav tm="100000">
                                              <p:val>
                                                <p:strVal val="#ppt_x"/>
                                              </p:val>
                                            </p:tav>
                                          </p:tavLst>
                                        </p:anim>
                                        <p:anim calcmode="lin" valueType="num">
                                          <p:cBhvr>
                                            <p:cTn id="43" dur="75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a:solidFill>
                  <a:schemeClr val="tx1">
                    <a:lumMod val="85000"/>
                    <a:lumOff val="15000"/>
                  </a:schemeClr>
                </a:solidFill>
                <a:cs typeface="+mn-ea"/>
                <a:sym typeface="+mn-lt"/>
              </a:rPr>
              <a:t>研究成果</a:t>
            </a:r>
            <a:endParaRPr lang="en-US" altLang="zh-CN" sz="2400" dirty="0">
              <a:solidFill>
                <a:schemeClr val="tx1">
                  <a:lumMod val="85000"/>
                  <a:lumOff val="15000"/>
                </a:schemeClr>
              </a:solidFill>
              <a:cs typeface="+mn-ea"/>
              <a:sym typeface="+mn-lt"/>
            </a:endParaRPr>
          </a:p>
        </p:txBody>
      </p:sp>
      <p:grpSp>
        <p:nvGrpSpPr>
          <p:cNvPr id="32" name="组合 31"/>
          <p:cNvGrpSpPr/>
          <p:nvPr/>
        </p:nvGrpSpPr>
        <p:grpSpPr>
          <a:xfrm>
            <a:off x="8946800" y="1524000"/>
            <a:ext cx="2370976" cy="2815130"/>
            <a:chOff x="7087299" y="1563862"/>
            <a:chExt cx="1929170" cy="2290561"/>
          </a:xfrm>
        </p:grpSpPr>
        <p:sp>
          <p:nvSpPr>
            <p:cNvPr id="33"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4"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3391" tIns="907124" rIns="113391" bIns="0"/>
            <a:lstStyle/>
            <a:p>
              <a:pPr algn="ctr">
                <a:lnSpc>
                  <a:spcPct val="130000"/>
                </a:lnSpc>
                <a:defRPr/>
              </a:pPr>
              <a:endParaRPr lang="zh-CN" altLang="en-US" sz="1733"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7087299" y="1793367"/>
              <a:ext cx="1929170" cy="360010"/>
            </a:xfrm>
            <a:prstGeom prst="rect">
              <a:avLst/>
            </a:prstGeom>
            <a:solidFill>
              <a:schemeClr val="accent4"/>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37" name="组合 36"/>
          <p:cNvGrpSpPr/>
          <p:nvPr/>
        </p:nvGrpSpPr>
        <p:grpSpPr>
          <a:xfrm>
            <a:off x="6236579" y="1524000"/>
            <a:ext cx="2370976" cy="2815130"/>
            <a:chOff x="7087299" y="1563862"/>
            <a:chExt cx="1929170" cy="2290561"/>
          </a:xfrm>
        </p:grpSpPr>
        <p:sp>
          <p:nvSpPr>
            <p:cNvPr id="38"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9"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3391" tIns="907124" rIns="113391" bIns="0"/>
            <a:lstStyle/>
            <a:p>
              <a:pPr algn="ctr">
                <a:lnSpc>
                  <a:spcPct val="130000"/>
                </a:lnSpc>
                <a:defRPr/>
              </a:pPr>
              <a:endParaRPr lang="zh-CN" altLang="en-US" sz="1733" dirty="0">
                <a:solidFill>
                  <a:schemeClr val="bg1"/>
                </a:solidFill>
                <a:latin typeface="微软雅黑" panose="020B0503020204020204" pitchFamily="34" charset="-122"/>
                <a:ea typeface="微软雅黑" panose="020B0503020204020204" pitchFamily="34" charset="-122"/>
              </a:endParaRPr>
            </a:p>
          </p:txBody>
        </p:sp>
        <p:sp>
          <p:nvSpPr>
            <p:cNvPr id="41" name="矩形 40"/>
            <p:cNvSpPr/>
            <p:nvPr/>
          </p:nvSpPr>
          <p:spPr>
            <a:xfrm>
              <a:off x="7087299" y="1793367"/>
              <a:ext cx="1929170" cy="36001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42" name="组合 41"/>
          <p:cNvGrpSpPr/>
          <p:nvPr/>
        </p:nvGrpSpPr>
        <p:grpSpPr>
          <a:xfrm>
            <a:off x="3524758" y="1524000"/>
            <a:ext cx="2370976" cy="2815130"/>
            <a:chOff x="7087299" y="1563862"/>
            <a:chExt cx="1929170" cy="2290561"/>
          </a:xfrm>
        </p:grpSpPr>
        <p:sp>
          <p:nvSpPr>
            <p:cNvPr id="43"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4"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3391" tIns="907124" rIns="113391" bIns="0"/>
            <a:lstStyle/>
            <a:p>
              <a:pPr algn="ctr">
                <a:lnSpc>
                  <a:spcPct val="130000"/>
                </a:lnSpc>
                <a:defRPr/>
              </a:pPr>
              <a:endParaRPr lang="zh-CN" altLang="en-US" sz="1733"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7087299" y="1793367"/>
              <a:ext cx="1929170" cy="360010"/>
            </a:xfrm>
            <a:prstGeom prst="rect">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47" name="组合 46"/>
          <p:cNvGrpSpPr/>
          <p:nvPr/>
        </p:nvGrpSpPr>
        <p:grpSpPr>
          <a:xfrm>
            <a:off x="901678" y="1524000"/>
            <a:ext cx="2370976" cy="2815130"/>
            <a:chOff x="7087299" y="1563862"/>
            <a:chExt cx="1929170" cy="2290561"/>
          </a:xfrm>
        </p:grpSpPr>
        <p:sp>
          <p:nvSpPr>
            <p:cNvPr id="48"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9"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1" y="connsiteY0-2"/>
                </a:cxn>
                <a:cxn ang="0">
                  <a:pos x="connsiteX1-3" y="connsiteY1-4"/>
                </a:cxn>
                <a:cxn ang="0">
                  <a:pos x="connsiteX2-5" y="connsiteY2-6"/>
                </a:cxn>
                <a:cxn ang="0">
                  <a:pos x="connsiteX3-7" y="connsiteY3-8"/>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3391" tIns="907124" rIns="113391" bIns="0"/>
            <a:lstStyle/>
            <a:p>
              <a:pPr algn="ctr">
                <a:lnSpc>
                  <a:spcPct val="130000"/>
                </a:lnSpc>
                <a:defRPr/>
              </a:pPr>
              <a:endParaRPr lang="en-US" altLang="zh-CN" sz="1733"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7087299" y="1793367"/>
              <a:ext cx="1929170" cy="36001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15205" tIns="57603" rIns="115205" bIns="57603" anchor="ctr"/>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添加文本</a:t>
              </a:r>
            </a:p>
          </p:txBody>
        </p:sp>
      </p:grpSp>
      <p:sp>
        <p:nvSpPr>
          <p:cNvPr id="52" name="矩形 51"/>
          <p:cNvSpPr/>
          <p:nvPr/>
        </p:nvSpPr>
        <p:spPr>
          <a:xfrm>
            <a:off x="1065393" y="2472026"/>
            <a:ext cx="2040036" cy="169323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矩形 52"/>
          <p:cNvSpPr/>
          <p:nvPr/>
        </p:nvSpPr>
        <p:spPr>
          <a:xfrm>
            <a:off x="3704271" y="2453879"/>
            <a:ext cx="2040036" cy="169323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矩形 53"/>
          <p:cNvSpPr/>
          <p:nvPr/>
        </p:nvSpPr>
        <p:spPr>
          <a:xfrm>
            <a:off x="6394887" y="2453879"/>
            <a:ext cx="2040036" cy="169323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矩形 54"/>
          <p:cNvSpPr/>
          <p:nvPr/>
        </p:nvSpPr>
        <p:spPr>
          <a:xfrm>
            <a:off x="9115498" y="2472026"/>
            <a:ext cx="2040036" cy="169323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矩形 83"/>
          <p:cNvSpPr>
            <a:spLocks noChangeArrowheads="1"/>
          </p:cNvSpPr>
          <p:nvPr/>
        </p:nvSpPr>
        <p:spPr bwMode="auto">
          <a:xfrm>
            <a:off x="1260507" y="4865565"/>
            <a:ext cx="9738550" cy="1263040"/>
          </a:xfrm>
          <a:prstGeom prst="rect">
            <a:avLst/>
          </a:prstGeom>
          <a:solidFill>
            <a:schemeClr val="bg1">
              <a:lumMod val="95000"/>
            </a:schemeClr>
          </a:solidFill>
          <a:ln w="9525" cmpd="sng">
            <a:solidFill>
              <a:schemeClr val="bg1">
                <a:lumMod val="75000"/>
              </a:schemeClr>
            </a:solidFill>
            <a:miter lim="800000"/>
          </a:ln>
          <a:effectLst>
            <a:outerShdw blurRad="279400" sx="104000" sy="104000" algn="ctr" rotWithShape="0">
              <a:prstClr val="black">
                <a:alpha val="38000"/>
              </a:prstClr>
            </a:outerShdw>
          </a:effectLst>
        </p:spPr>
        <p:txBody>
          <a:bodyPr lIns="91416" tIns="45708" rIns="91416" bIns="45708"/>
          <a:lstStyle/>
          <a:p>
            <a:endParaRPr lang="zh-CN" altLang="en-US" sz="2400"/>
          </a:p>
        </p:txBody>
      </p:sp>
      <p:sp>
        <p:nvSpPr>
          <p:cNvPr id="57" name="TextBox 84"/>
          <p:cNvSpPr txBox="1">
            <a:spLocks noChangeArrowheads="1"/>
          </p:cNvSpPr>
          <p:nvPr/>
        </p:nvSpPr>
        <p:spPr bwMode="auto">
          <a:xfrm>
            <a:off x="1747594" y="4915664"/>
            <a:ext cx="8760303" cy="12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a:t>
            </a:r>
            <a:endPar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2"/>
          <p:cNvSpPr/>
          <p:nvPr/>
        </p:nvSpPr>
        <p:spPr bwMode="auto">
          <a:xfrm>
            <a:off x="1012890" y="4621195"/>
            <a:ext cx="487087" cy="48874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txBody>
          <a:bodyPr lIns="91416" tIns="45708" rIns="91416" bIns="45708"/>
          <a:lstStyle/>
          <a:p>
            <a:endParaRPr lang="zh-CN" altLang="en-US" sz="2400"/>
          </a:p>
        </p:txBody>
      </p:sp>
      <p:sp>
        <p:nvSpPr>
          <p:cNvPr id="59" name="Freeform 12"/>
          <p:cNvSpPr/>
          <p:nvPr/>
        </p:nvSpPr>
        <p:spPr bwMode="auto">
          <a:xfrm flipH="1" flipV="1">
            <a:off x="10785163" y="5884235"/>
            <a:ext cx="487087" cy="48874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lIns="91416" tIns="45708" rIns="91416" bIns="45708"/>
          <a:lstStyle/>
          <a:p>
            <a:endParaRPr lang="zh-CN" altLang="en-US" sz="2400"/>
          </a:p>
        </p:txBody>
      </p:sp>
      <p:sp>
        <p:nvSpPr>
          <p:cNvPr id="60" name="矩形 5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513426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up)">
                                      <p:cBhvr>
                                        <p:cTn id="12" dur="500"/>
                                        <p:tgtEl>
                                          <p:spTgt spid="52"/>
                                        </p:tgtEl>
                                      </p:cBhvr>
                                    </p:animEffect>
                                  </p:childTnLst>
                                </p:cTn>
                              </p:par>
                              <p:par>
                                <p:cTn id="13" presetID="2" presetClass="entr" presetSubtype="4"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ppt_x"/>
                                          </p:val>
                                        </p:tav>
                                        <p:tav tm="100000">
                                          <p:val>
                                            <p:strVal val="#ppt_x"/>
                                          </p:val>
                                        </p:tav>
                                      </p:tavLst>
                                    </p:anim>
                                    <p:anim calcmode="lin" valueType="num">
                                      <p:cBhvr additive="base">
                                        <p:cTn id="16" dur="500" fill="hold"/>
                                        <p:tgtEl>
                                          <p:spTgt spid="42"/>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wipe(up)">
                                      <p:cBhvr>
                                        <p:cTn id="20" dur="500"/>
                                        <p:tgtEl>
                                          <p:spTgt spid="53"/>
                                        </p:tgtEl>
                                      </p:cBhvr>
                                    </p:animEffect>
                                  </p:childTnLst>
                                </p:cTn>
                              </p:par>
                              <p:par>
                                <p:cTn id="21" presetID="2" presetClass="entr" presetSubtype="4"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up)">
                                      <p:cBhvr>
                                        <p:cTn id="28" dur="500"/>
                                        <p:tgtEl>
                                          <p:spTgt spid="54"/>
                                        </p:tgtEl>
                                      </p:cBhvr>
                                    </p:animEffect>
                                  </p:childTnLst>
                                </p:cTn>
                              </p:par>
                            </p:childTnLst>
                          </p:cTn>
                        </p:par>
                        <p:par>
                          <p:cTn id="29" fill="hold">
                            <p:stCondLst>
                              <p:cond delay="2750"/>
                            </p:stCondLst>
                            <p:childTnLst>
                              <p:par>
                                <p:cTn id="30" presetID="2" presetClass="entr" presetSubtype="4"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up)">
                                      <p:cBhvr>
                                        <p:cTn id="37" dur="500"/>
                                        <p:tgtEl>
                                          <p:spTgt spid="55"/>
                                        </p:tgtEl>
                                      </p:cBhvr>
                                    </p:animEffect>
                                  </p:childTnLst>
                                </p:cTn>
                              </p:par>
                            </p:childTnLst>
                          </p:cTn>
                        </p:par>
                        <p:par>
                          <p:cTn id="38" fill="hold">
                            <p:stCondLst>
                              <p:cond delay="3750"/>
                            </p:stCondLst>
                            <p:childTnLst>
                              <p:par>
                                <p:cTn id="39" presetID="1"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35" presetClass="path" presetSubtype="0" accel="50000" decel="50000" fill="hold" grpId="1" nodeType="withEffect">
                                  <p:stCondLst>
                                    <p:cond delay="0"/>
                                  </p:stCondLst>
                                  <p:childTnLst>
                                    <p:animMotion origin="layout" path="M -4.79167E-6 -7.40741E-7 L 0.3879 0.07245 " pathEditMode="relative" rAng="0" ptsTypes="AA">
                                      <p:cBhvr>
                                        <p:cTn id="42" dur="500" spd="-99900" fill="hold"/>
                                        <p:tgtEl>
                                          <p:spTgt spid="58"/>
                                        </p:tgtEl>
                                        <p:attrNameLst>
                                          <p:attrName>ppt_x</p:attrName>
                                          <p:attrName>ppt_y</p:attrName>
                                        </p:attrNameLst>
                                      </p:cBhvr>
                                      <p:rCtr x="19388" y="3611"/>
                                    </p:animMotion>
                                  </p:childTnLst>
                                </p:cTn>
                              </p:par>
                              <p:par>
                                <p:cTn id="43" presetID="1"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35" presetClass="path" presetSubtype="0" accel="50000" decel="50000" fill="hold" grpId="1" nodeType="withEffect">
                                  <p:stCondLst>
                                    <p:cond delay="0"/>
                                  </p:stCondLst>
                                  <p:childTnLst>
                                    <p:animMotion origin="layout" path="M 2.70833E-6 1.48148E-6 L -0.44115 -0.075 " pathEditMode="relative" rAng="0" ptsTypes="AA">
                                      <p:cBhvr>
                                        <p:cTn id="46" dur="500" spd="-99900" fill="hold"/>
                                        <p:tgtEl>
                                          <p:spTgt spid="59"/>
                                        </p:tgtEl>
                                        <p:attrNameLst>
                                          <p:attrName>ppt_x</p:attrName>
                                          <p:attrName>ppt_y</p:attrName>
                                        </p:attrNameLst>
                                      </p:cBhvr>
                                      <p:rCtr x="-22057" y="-3750"/>
                                    </p:animMotion>
                                  </p:childTnLst>
                                </p:cTn>
                              </p:par>
                              <p:par>
                                <p:cTn id="47" presetID="10"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p:cTn id="49" dur="500" fill="hold"/>
                                        <p:tgtEl>
                                          <p:spTgt spid="56"/>
                                        </p:tgtEl>
                                        <p:attrNameLst>
                                          <p:attrName>ppt_w</p:attrName>
                                        </p:attrNameLst>
                                      </p:cBhvr>
                                      <p:tavLst>
                                        <p:tav tm="0">
                                          <p:val>
                                            <p:fltVal val="0"/>
                                          </p:val>
                                        </p:tav>
                                        <p:tav tm="100000">
                                          <p:val>
                                            <p:strVal val="#ppt_w"/>
                                          </p:val>
                                        </p:tav>
                                      </p:tavLst>
                                    </p:anim>
                                    <p:anim calcmode="lin" valueType="num">
                                      <p:cBhvr>
                                        <p:cTn id="50" dur="500" fill="hold"/>
                                        <p:tgtEl>
                                          <p:spTgt spid="56"/>
                                        </p:tgtEl>
                                        <p:attrNameLst>
                                          <p:attrName>ppt_h</p:attrName>
                                        </p:attrNameLst>
                                      </p:cBhvr>
                                      <p:tavLst>
                                        <p:tav tm="0">
                                          <p:val>
                                            <p:fltVal val="0"/>
                                          </p:val>
                                        </p:tav>
                                        <p:tav tm="100000">
                                          <p:val>
                                            <p:strVal val="#ppt_h"/>
                                          </p:val>
                                        </p:tav>
                                      </p:tavLst>
                                    </p:anim>
                                    <p:animEffect transition="in" filter="fade">
                                      <p:cBhvr>
                                        <p:cTn id="51" dur="500"/>
                                        <p:tgtEl>
                                          <p:spTgt spid="56"/>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57">
                                            <p:txEl>
                                              <p:pRg st="0" end="0"/>
                                            </p:txEl>
                                          </p:spTgt>
                                        </p:tgtEl>
                                        <p:attrNameLst>
                                          <p:attrName>style.visibility</p:attrName>
                                        </p:attrNameLst>
                                      </p:cBhvr>
                                      <p:to>
                                        <p:strVal val="visible"/>
                                      </p:to>
                                    </p:set>
                                    <p:animEffect transition="in" filter="wipe(up)">
                                      <p:cBhvr>
                                        <p:cTn id="55" dur="500"/>
                                        <p:tgtEl>
                                          <p:spTgt spid="57">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750"/>
                                        <p:tgtEl>
                                          <p:spTgt spid="60"/>
                                        </p:tgtEl>
                                      </p:cBhvr>
                                    </p:animEffect>
                                    <p:anim calcmode="lin" valueType="num">
                                      <p:cBhvr>
                                        <p:cTn id="61" dur="750" fill="hold"/>
                                        <p:tgtEl>
                                          <p:spTgt spid="60"/>
                                        </p:tgtEl>
                                        <p:attrNameLst>
                                          <p:attrName>ppt_x</p:attrName>
                                        </p:attrNameLst>
                                      </p:cBhvr>
                                      <p:tavLst>
                                        <p:tav tm="0">
                                          <p:val>
                                            <p:strVal val="#ppt_x"/>
                                          </p:val>
                                        </p:tav>
                                        <p:tav tm="100000">
                                          <p:val>
                                            <p:strVal val="#ppt_x"/>
                                          </p:val>
                                        </p:tav>
                                      </p:tavLst>
                                    </p:anim>
                                    <p:anim calcmode="lin" valueType="num">
                                      <p:cBhvr>
                                        <p:cTn id="62" dur="75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autoUpdateAnimBg="0"/>
      <p:bldP spid="58" grpId="0" animBg="1"/>
      <p:bldP spid="58" grpId="1" animBg="1"/>
      <p:bldP spid="59" grpId="0" animBg="1"/>
      <p:bldP spid="59" grpId="1" animBg="1"/>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成果展示</a:t>
            </a:r>
            <a:endParaRPr lang="en-US" sz="2400" dirty="0">
              <a:solidFill>
                <a:schemeClr val="tx1">
                  <a:lumMod val="85000"/>
                  <a:lumOff val="15000"/>
                </a:schemeClr>
              </a:solidFill>
              <a:cs typeface="+mn-ea"/>
              <a:sym typeface="+mn-lt"/>
            </a:endParaRPr>
          </a:p>
        </p:txBody>
      </p:sp>
      <p:pic>
        <p:nvPicPr>
          <p:cNvPr id="4"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7712" y="1522425"/>
            <a:ext cx="1247197" cy="844180"/>
          </a:xfrm>
          <a:prstGeom prst="rect">
            <a:avLst/>
          </a:prstGeom>
          <a:blipFill>
            <a:blip r:embed="rId4"/>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5"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6472" y="1585456"/>
            <a:ext cx="1248455" cy="900904"/>
          </a:xfrm>
          <a:prstGeom prst="rect">
            <a:avLst/>
          </a:prstGeom>
          <a:blipFill>
            <a:blip r:embed="rId4"/>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6"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3069" y="1711907"/>
            <a:ext cx="1460280" cy="1036488"/>
          </a:xfrm>
          <a:prstGeom prst="rect">
            <a:avLst/>
          </a:prstGeom>
          <a:blipFill>
            <a:blip r:embed="rId4"/>
            <a:stretch>
              <a:fillRect/>
            </a:stretch>
          </a:blipFill>
          <a:effectLst>
            <a:reflection stA="33000" endPos="34000" dist="12700" dir="5400000" sy="-100000" algn="bl" rotWithShape="0"/>
          </a:effectLst>
        </p:spPr>
      </p:pic>
      <p:pic>
        <p:nvPicPr>
          <p:cNvPr id="7"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83524" y="1850715"/>
            <a:ext cx="1531275" cy="1051227"/>
          </a:xfrm>
          <a:prstGeom prst="rect">
            <a:avLst/>
          </a:prstGeom>
          <a:blipFill>
            <a:blip r:embed="rId4"/>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8"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529" y="2010387"/>
            <a:ext cx="1863865" cy="1205941"/>
          </a:xfrm>
          <a:prstGeom prst="rect">
            <a:avLst/>
          </a:prstGeom>
          <a:blipFill>
            <a:blip r:embed="rId4"/>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9"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80589" y="2264284"/>
            <a:ext cx="2106067" cy="1425481"/>
          </a:xfrm>
          <a:prstGeom prst="rect">
            <a:avLst/>
          </a:prstGeom>
          <a:blipFill>
            <a:blip r:embed="rId4"/>
            <a:stretch>
              <a:fillRect/>
            </a:stretch>
          </a:blipFill>
          <a:effectLst>
            <a:outerShdw blurRad="50800" dist="25400" dir="12000000">
              <a:srgbClr val="000000">
                <a:alpha val="43000"/>
              </a:srgbClr>
            </a:outerShdw>
            <a:reflection stA="35000" endPos="26000" dist="12700" dir="5400000" sy="-100000" algn="bl" rotWithShape="0"/>
          </a:effectLst>
        </p:spPr>
      </p:pic>
      <p:pic>
        <p:nvPicPr>
          <p:cNvPr id="10"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14755" y="2604161"/>
            <a:ext cx="3078388" cy="1774953"/>
          </a:xfrm>
          <a:prstGeom prst="rect">
            <a:avLst/>
          </a:prstGeom>
          <a:blipFill>
            <a:blip r:embed="rId4"/>
            <a:stretch>
              <a:fillRect/>
            </a:stretch>
          </a:blipFill>
          <a:effectLst>
            <a:reflection stA="33000" endPos="34000" dist="12700" dir="5400000" sy="-100000" algn="bl" rotWithShape="0"/>
          </a:effectLst>
        </p:spPr>
      </p:pic>
      <p:pic>
        <p:nvPicPr>
          <p:cNvPr id="11" name="Picture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62050" y="3219754"/>
            <a:ext cx="3491820" cy="2304287"/>
          </a:xfrm>
          <a:prstGeom prst="rect">
            <a:avLst/>
          </a:prstGeom>
          <a:blipFill>
            <a:blip r:embed="rId4"/>
            <a:stretch>
              <a:fillRect/>
            </a:stretch>
          </a:blipFill>
          <a:effectLst>
            <a:outerShdw blurRad="50800" dist="25400" dir="11940000">
              <a:srgbClr val="000000">
                <a:alpha val="43000"/>
              </a:srgbClr>
            </a:outerShdw>
            <a:reflection stA="35000" endPos="26000" dist="12700" dir="5400000" sy="-100000" algn="bl" rotWithShape="0"/>
          </a:effectLst>
        </p:spPr>
      </p:pic>
      <p:sp>
        <p:nvSpPr>
          <p:cNvPr id="12" name="矩形 1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0034467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gtEl>
                                        <p:attrNameLst>
                                          <p:attrName>ppt_x</p:attrName>
                                          <p:attrName>ppt_y</p:attrName>
                                        </p:attrNameLst>
                                      </p:cBhvr>
                                    </p:animMotion>
                                    <p:animEffect transition="in" filter="fade">
                                      <p:cBhvr>
                                        <p:cTn id="15" dur="1000"/>
                                        <p:tgtEl>
                                          <p:spTgt spid="5"/>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Scale>
                                      <p:cBhvr>
                                        <p:cTn id="2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
                                        </p:tgtEl>
                                        <p:attrNameLst>
                                          <p:attrName>ppt_x</p:attrName>
                                          <p:attrName>ppt_y</p:attrName>
                                        </p:attrNameLst>
                                      </p:cBhvr>
                                    </p:animMotion>
                                    <p:animEffect transition="in" filter="fade">
                                      <p:cBhvr>
                                        <p:cTn id="27" dur="1000"/>
                                        <p:tgtEl>
                                          <p:spTgt spid="7"/>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Scale>
                                      <p:cBhvr>
                                        <p:cTn id="3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8"/>
                                        </p:tgtEl>
                                        <p:attrNameLst>
                                          <p:attrName>ppt_x</p:attrName>
                                          <p:attrName>ppt_y</p:attrName>
                                        </p:attrNameLst>
                                      </p:cBhvr>
                                    </p:animMotion>
                                    <p:animEffect transition="in" filter="fade">
                                      <p:cBhvr>
                                        <p:cTn id="33" dur="1000"/>
                                        <p:tgtEl>
                                          <p:spTgt spid="8"/>
                                        </p:tgtEl>
                                      </p:cBhvr>
                                    </p:animEffect>
                                  </p:childTnLst>
                                </p:cTn>
                              </p:par>
                            </p:childTnLst>
                          </p:cTn>
                        </p:par>
                        <p:par>
                          <p:cTn id="34" fill="hold">
                            <p:stCondLst>
                              <p:cond delay="5000"/>
                            </p:stCondLst>
                            <p:childTnLst>
                              <p:par>
                                <p:cTn id="35" presetID="52"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Scale>
                                      <p:cBhvr>
                                        <p:cTn id="3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9"/>
                                        </p:tgtEl>
                                        <p:attrNameLst>
                                          <p:attrName>ppt_x</p:attrName>
                                          <p:attrName>ppt_y</p:attrName>
                                        </p:attrNameLst>
                                      </p:cBhvr>
                                    </p:animMotion>
                                    <p:animEffect transition="in" filter="fade">
                                      <p:cBhvr>
                                        <p:cTn id="39" dur="1000"/>
                                        <p:tgtEl>
                                          <p:spTgt spid="9"/>
                                        </p:tgtEl>
                                      </p:cBhvr>
                                    </p:animEffect>
                                  </p:childTnLst>
                                </p:cTn>
                              </p:par>
                            </p:childTnLst>
                          </p:cTn>
                        </p:par>
                        <p:par>
                          <p:cTn id="40" fill="hold">
                            <p:stCondLst>
                              <p:cond delay="6000"/>
                            </p:stCondLst>
                            <p:childTnLst>
                              <p:par>
                                <p:cTn id="41" presetID="52"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Scale>
                                      <p:cBhvr>
                                        <p:cTn id="4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0"/>
                                        </p:tgtEl>
                                        <p:attrNameLst>
                                          <p:attrName>ppt_x</p:attrName>
                                          <p:attrName>ppt_y</p:attrName>
                                        </p:attrNameLst>
                                      </p:cBhvr>
                                    </p:animMotion>
                                    <p:animEffect transition="in" filter="fade">
                                      <p:cBhvr>
                                        <p:cTn id="45" dur="1000"/>
                                        <p:tgtEl>
                                          <p:spTgt spid="10"/>
                                        </p:tgtEl>
                                      </p:cBhvr>
                                    </p:animEffect>
                                  </p:childTnLst>
                                </p:cTn>
                              </p:par>
                            </p:childTnLst>
                          </p:cTn>
                        </p:par>
                        <p:par>
                          <p:cTn id="46" fill="hold">
                            <p:stCondLst>
                              <p:cond delay="7000"/>
                            </p:stCondLst>
                            <p:childTnLst>
                              <p:par>
                                <p:cTn id="47" presetID="5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Scale>
                                      <p:cBhvr>
                                        <p:cTn id="4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1"/>
                                        </p:tgtEl>
                                        <p:attrNameLst>
                                          <p:attrName>ppt_x</p:attrName>
                                          <p:attrName>ppt_y</p:attrName>
                                        </p:attrNameLst>
                                      </p:cBhvr>
                                    </p:animMotion>
                                    <p:animEffect transition="in" filter="fade">
                                      <p:cBhvr>
                                        <p:cTn id="51" dur="1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750"/>
                                        <p:tgtEl>
                                          <p:spTgt spid="12"/>
                                        </p:tgtEl>
                                      </p:cBhvr>
                                    </p:animEffect>
                                    <p:anim calcmode="lin" valueType="num">
                                      <p:cBhvr>
                                        <p:cTn id="57" dur="750" fill="hold"/>
                                        <p:tgtEl>
                                          <p:spTgt spid="12"/>
                                        </p:tgtEl>
                                        <p:attrNameLst>
                                          <p:attrName>ppt_x</p:attrName>
                                        </p:attrNameLst>
                                      </p:cBhvr>
                                      <p:tavLst>
                                        <p:tav tm="0">
                                          <p:val>
                                            <p:strVal val="#ppt_x"/>
                                          </p:val>
                                        </p:tav>
                                        <p:tav tm="100000">
                                          <p:val>
                                            <p:strVal val="#ppt_x"/>
                                          </p:val>
                                        </p:tav>
                                      </p:tavLst>
                                    </p:anim>
                                    <p:anim calcmode="lin" valueType="num">
                                      <p:cBhvr>
                                        <p:cTn id="58"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应用场景</a:t>
            </a:r>
            <a:endParaRPr lang="en-US" sz="2400" dirty="0">
              <a:solidFill>
                <a:schemeClr val="tx1">
                  <a:lumMod val="85000"/>
                  <a:lumOff val="15000"/>
                </a:schemeClr>
              </a:solidFill>
              <a:cs typeface="+mn-ea"/>
              <a:sym typeface="+mn-lt"/>
            </a:endParaRPr>
          </a:p>
        </p:txBody>
      </p:sp>
      <p:sp>
        <p:nvSpPr>
          <p:cNvPr id="4" name="文本框 62"/>
          <p:cNvSpPr txBox="1">
            <a:spLocks noChangeArrowheads="1"/>
          </p:cNvSpPr>
          <p:nvPr/>
        </p:nvSpPr>
        <p:spPr bwMode="auto">
          <a:xfrm>
            <a:off x="5310186" y="2107664"/>
            <a:ext cx="395298" cy="53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3600">
                <a:solidFill>
                  <a:schemeClr val="bg1"/>
                </a:solidFill>
                <a:latin typeface="Agency FB" panose="020B0503020202020204" pitchFamily="34" charset="0"/>
              </a:rPr>
              <a:t>01</a:t>
            </a:r>
            <a:endParaRPr lang="zh-CN" altLang="en-US" sz="3600">
              <a:solidFill>
                <a:schemeClr val="bg1"/>
              </a:solidFill>
              <a:latin typeface="Agency FB" panose="020B0503020202020204" pitchFamily="34" charset="0"/>
            </a:endParaRPr>
          </a:p>
        </p:txBody>
      </p:sp>
      <p:sp>
        <p:nvSpPr>
          <p:cNvPr id="5" name="文本框 63"/>
          <p:cNvSpPr txBox="1">
            <a:spLocks noChangeArrowheads="1"/>
          </p:cNvSpPr>
          <p:nvPr/>
        </p:nvSpPr>
        <p:spPr bwMode="auto">
          <a:xfrm>
            <a:off x="4952825" y="3855891"/>
            <a:ext cx="561187" cy="64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3600">
                <a:solidFill>
                  <a:schemeClr val="bg1"/>
                </a:solidFill>
                <a:latin typeface="Agency FB" panose="020B0503020202020204" pitchFamily="34" charset="0"/>
              </a:rPr>
              <a:t>04</a:t>
            </a:r>
            <a:endParaRPr lang="zh-CN" altLang="en-US" sz="3600">
              <a:solidFill>
                <a:schemeClr val="bg1"/>
              </a:solidFill>
              <a:latin typeface="Agency FB" panose="020B0503020202020204" pitchFamily="34" charset="0"/>
            </a:endParaRPr>
          </a:p>
        </p:txBody>
      </p:sp>
      <p:sp>
        <p:nvSpPr>
          <p:cNvPr id="6" name="文本框 64"/>
          <p:cNvSpPr txBox="1">
            <a:spLocks noChangeArrowheads="1"/>
          </p:cNvSpPr>
          <p:nvPr/>
        </p:nvSpPr>
        <p:spPr bwMode="auto">
          <a:xfrm>
            <a:off x="6645176" y="4203653"/>
            <a:ext cx="580416" cy="64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3600">
                <a:solidFill>
                  <a:schemeClr val="bg1"/>
                </a:solidFill>
                <a:latin typeface="Agency FB" panose="020B0503020202020204" pitchFamily="34" charset="0"/>
              </a:rPr>
              <a:t>03</a:t>
            </a:r>
            <a:endParaRPr lang="zh-CN" altLang="en-US" sz="3600">
              <a:solidFill>
                <a:schemeClr val="bg1"/>
              </a:solidFill>
              <a:latin typeface="Agency FB" panose="020B0503020202020204" pitchFamily="34" charset="0"/>
            </a:endParaRPr>
          </a:p>
        </p:txBody>
      </p:sp>
      <p:sp>
        <p:nvSpPr>
          <p:cNvPr id="7" name="文本框 65"/>
          <p:cNvSpPr txBox="1">
            <a:spLocks noChangeArrowheads="1"/>
          </p:cNvSpPr>
          <p:nvPr/>
        </p:nvSpPr>
        <p:spPr bwMode="auto">
          <a:xfrm>
            <a:off x="7048044" y="2508544"/>
            <a:ext cx="564392" cy="64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3600">
                <a:solidFill>
                  <a:schemeClr val="bg1"/>
                </a:solidFill>
                <a:latin typeface="Agency FB" panose="020B0503020202020204" pitchFamily="34" charset="0"/>
              </a:rPr>
              <a:t>02</a:t>
            </a:r>
            <a:endParaRPr lang="zh-CN" altLang="en-US" sz="3600">
              <a:solidFill>
                <a:schemeClr val="bg1"/>
              </a:solidFill>
              <a:latin typeface="Agency FB" panose="020B0503020202020204" pitchFamily="34" charset="0"/>
            </a:endParaRPr>
          </a:p>
        </p:txBody>
      </p:sp>
      <p:grpSp>
        <p:nvGrpSpPr>
          <p:cNvPr id="8" name="组合 7"/>
          <p:cNvGrpSpPr/>
          <p:nvPr/>
        </p:nvGrpSpPr>
        <p:grpSpPr>
          <a:xfrm>
            <a:off x="1517913" y="1974071"/>
            <a:ext cx="2233928" cy="3506204"/>
            <a:chOff x="778084" y="1038958"/>
            <a:chExt cx="1850186" cy="2900945"/>
          </a:xfrm>
        </p:grpSpPr>
        <p:sp>
          <p:nvSpPr>
            <p:cNvPr id="9" name="圆角矩形 8"/>
            <p:cNvSpPr/>
            <p:nvPr/>
          </p:nvSpPr>
          <p:spPr>
            <a:xfrm>
              <a:off x="887052" y="1038958"/>
              <a:ext cx="1632254" cy="1502650"/>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0" name="任意多边形 9"/>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1" name="椭圆 10"/>
            <p:cNvSpPr/>
            <p:nvPr/>
          </p:nvSpPr>
          <p:spPr>
            <a:xfrm>
              <a:off x="1403141" y="1647875"/>
              <a:ext cx="600075" cy="60007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2" name="文本框 11"/>
            <p:cNvSpPr txBox="1"/>
            <p:nvPr/>
          </p:nvSpPr>
          <p:spPr>
            <a:xfrm>
              <a:off x="1304926" y="1222952"/>
              <a:ext cx="839367"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01</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13" name="文本框 64"/>
            <p:cNvSpPr txBox="1"/>
            <p:nvPr/>
          </p:nvSpPr>
          <p:spPr>
            <a:xfrm>
              <a:off x="1148007"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accent1"/>
                  </a:solidFill>
                  <a:latin typeface="微软雅黑" pitchFamily="34" charset="-122"/>
                  <a:ea typeface="微软雅黑" pitchFamily="34" charset="-122"/>
                </a:rPr>
                <a:t>添加标题</a:t>
              </a:r>
              <a:endParaRPr lang="zh-HK" altLang="en-US" sz="2133" b="1" dirty="0">
                <a:solidFill>
                  <a:schemeClr val="accent1"/>
                </a:solidFill>
                <a:latin typeface="微软雅黑" pitchFamily="34" charset="-122"/>
                <a:ea typeface="微软雅黑" pitchFamily="34" charset="-122"/>
              </a:endParaRPr>
            </a:p>
          </p:txBody>
        </p:sp>
        <p:sp>
          <p:nvSpPr>
            <p:cNvPr id="14" name="文本框 65"/>
            <p:cNvSpPr txBox="1"/>
            <p:nvPr/>
          </p:nvSpPr>
          <p:spPr>
            <a:xfrm>
              <a:off x="1139623" y="2788385"/>
              <a:ext cx="1127110"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完成模高和</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图高的作业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争取尽快做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好不能再拖</a:t>
              </a:r>
              <a:endParaRPr lang="zh-HK" altLang="en-US" sz="1467" dirty="0">
                <a:solidFill>
                  <a:schemeClr val="tx1">
                    <a:lumMod val="85000"/>
                    <a:lumOff val="15000"/>
                  </a:schemeClr>
                </a:solidFill>
                <a:latin typeface="微软雅黑" pitchFamily="34" charset="-122"/>
                <a:ea typeface="微软雅黑" pitchFamily="34" charset="-122"/>
              </a:endParaRPr>
            </a:p>
          </p:txBody>
        </p:sp>
      </p:grpSp>
      <p:grpSp>
        <p:nvGrpSpPr>
          <p:cNvPr id="15" name="组合 14"/>
          <p:cNvGrpSpPr/>
          <p:nvPr/>
        </p:nvGrpSpPr>
        <p:grpSpPr>
          <a:xfrm>
            <a:off x="3923152" y="1974071"/>
            <a:ext cx="2233928" cy="3506204"/>
            <a:chOff x="2690633" y="1038958"/>
            <a:chExt cx="1850186" cy="2900945"/>
          </a:xfrm>
        </p:grpSpPr>
        <p:sp>
          <p:nvSpPr>
            <p:cNvPr id="16" name="圆角矩形 15"/>
            <p:cNvSpPr/>
            <p:nvPr/>
          </p:nvSpPr>
          <p:spPr>
            <a:xfrm>
              <a:off x="2799601" y="1038958"/>
              <a:ext cx="1632254" cy="1502651"/>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7" name="任意多边形 16"/>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8" name="椭圆 17"/>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9" name="文本框 48"/>
            <p:cNvSpPr txBox="1"/>
            <p:nvPr/>
          </p:nvSpPr>
          <p:spPr>
            <a:xfrm>
              <a:off x="3185327" y="1222952"/>
              <a:ext cx="89494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02</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0" name="文本框 66"/>
            <p:cNvSpPr txBox="1"/>
            <p:nvPr/>
          </p:nvSpPr>
          <p:spPr>
            <a:xfrm>
              <a:off x="3060555"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accent2"/>
                  </a:solidFill>
                  <a:latin typeface="微软雅黑" pitchFamily="34" charset="-122"/>
                  <a:ea typeface="微软雅黑" pitchFamily="34" charset="-122"/>
                </a:rPr>
                <a:t>添加标题</a:t>
              </a:r>
              <a:endParaRPr lang="zh-HK" altLang="en-US" sz="2133" b="1" dirty="0">
                <a:solidFill>
                  <a:schemeClr val="accent2"/>
                </a:solidFill>
                <a:latin typeface="微软雅黑" pitchFamily="34" charset="-122"/>
                <a:ea typeface="微软雅黑" pitchFamily="34" charset="-122"/>
              </a:endParaRPr>
            </a:p>
          </p:txBody>
        </p:sp>
        <p:sp>
          <p:nvSpPr>
            <p:cNvPr id="21" name="文本框 67"/>
            <p:cNvSpPr txBox="1"/>
            <p:nvPr/>
          </p:nvSpPr>
          <p:spPr>
            <a:xfrm>
              <a:off x="2955048" y="2788385"/>
              <a:ext cx="1321356"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辅助软件可以</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为幻灯片提供</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很好的辅助等</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有必要去学习</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2" name="组合 21"/>
          <p:cNvGrpSpPr/>
          <p:nvPr/>
        </p:nvGrpSpPr>
        <p:grpSpPr>
          <a:xfrm>
            <a:off x="6318446" y="1974071"/>
            <a:ext cx="2233928" cy="3506204"/>
            <a:chOff x="4603182" y="1038958"/>
            <a:chExt cx="1850186" cy="2900945"/>
          </a:xfrm>
        </p:grpSpPr>
        <p:sp>
          <p:nvSpPr>
            <p:cNvPr id="23" name="圆角矩形 22"/>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24" name="任意多边形 23"/>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25" name="椭圆 24"/>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26" name="文本框 54"/>
            <p:cNvSpPr txBox="1"/>
            <p:nvPr/>
          </p:nvSpPr>
          <p:spPr>
            <a:xfrm>
              <a:off x="5044295" y="1222952"/>
              <a:ext cx="978584" cy="636616"/>
            </a:xfrm>
            <a:prstGeom prst="rect">
              <a:avLst/>
            </a:prstGeom>
            <a:noFill/>
            <a:ln>
              <a:noFill/>
            </a:ln>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03</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7" name="文本框 68"/>
            <p:cNvSpPr txBox="1"/>
            <p:nvPr/>
          </p:nvSpPr>
          <p:spPr>
            <a:xfrm>
              <a:off x="4973104" y="2434566"/>
              <a:ext cx="1110344" cy="347964"/>
            </a:xfrm>
            <a:prstGeom prst="rect">
              <a:avLst/>
            </a:prstGeom>
            <a:noFill/>
            <a:ln>
              <a:noFill/>
            </a:ln>
          </p:spPr>
          <p:txBody>
            <a:bodyPr wrap="square" lIns="91440" tIns="45720" rIns="91440" bIns="45720" rtlCol="0">
              <a:spAutoFit/>
            </a:bodyPr>
            <a:lstStyle/>
            <a:p>
              <a:pPr algn="ctr"/>
              <a:r>
                <a:rPr lang="zh-CN" altLang="en-US" sz="2133" b="1" dirty="0">
                  <a:solidFill>
                    <a:schemeClr val="accent3"/>
                  </a:solidFill>
                  <a:latin typeface="微软雅黑" pitchFamily="34" charset="-122"/>
                  <a:ea typeface="微软雅黑" pitchFamily="34" charset="-122"/>
                </a:rPr>
                <a:t>添加标题</a:t>
              </a:r>
              <a:endParaRPr lang="zh-HK" altLang="en-US" sz="2133" b="1" dirty="0">
                <a:solidFill>
                  <a:schemeClr val="accent3"/>
                </a:solidFill>
                <a:latin typeface="微软雅黑" pitchFamily="34" charset="-122"/>
                <a:ea typeface="微软雅黑" pitchFamily="34" charset="-122"/>
              </a:endParaRPr>
            </a:p>
          </p:txBody>
        </p:sp>
        <p:sp>
          <p:nvSpPr>
            <p:cNvPr id="28" name="文本框 69"/>
            <p:cNvSpPr txBox="1"/>
            <p:nvPr/>
          </p:nvSpPr>
          <p:spPr>
            <a:xfrm>
              <a:off x="4833160" y="2788385"/>
              <a:ext cx="1390229" cy="636776"/>
            </a:xfrm>
            <a:prstGeom prst="rect">
              <a:avLst/>
            </a:prstGeom>
            <a:noFill/>
            <a:ln>
              <a:noFill/>
            </a:ln>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形成思路风格</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仔细考量细节 </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把每一步做好</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9" name="组合 28"/>
          <p:cNvGrpSpPr/>
          <p:nvPr/>
        </p:nvGrpSpPr>
        <p:grpSpPr>
          <a:xfrm>
            <a:off x="8723684" y="1974071"/>
            <a:ext cx="2233928" cy="3506204"/>
            <a:chOff x="6515731" y="1038958"/>
            <a:chExt cx="1850186" cy="2900945"/>
          </a:xfrm>
        </p:grpSpPr>
        <p:sp>
          <p:nvSpPr>
            <p:cNvPr id="30" name="圆角矩形 29"/>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31" name="任意多边形 3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32" name="椭圆 31"/>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33" name="文本框 60"/>
            <p:cNvSpPr txBox="1"/>
            <p:nvPr/>
          </p:nvSpPr>
          <p:spPr>
            <a:xfrm>
              <a:off x="6988992" y="1222952"/>
              <a:ext cx="87627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04</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34" name="文本框 70"/>
            <p:cNvSpPr txBox="1"/>
            <p:nvPr/>
          </p:nvSpPr>
          <p:spPr>
            <a:xfrm>
              <a:off x="6885653"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accent4"/>
                  </a:solidFill>
                  <a:latin typeface="微软雅黑" pitchFamily="34" charset="-122"/>
                  <a:ea typeface="微软雅黑" pitchFamily="34" charset="-122"/>
                </a:rPr>
                <a:t>添加标题</a:t>
              </a:r>
              <a:endParaRPr lang="zh-HK" altLang="en-US" sz="2133" b="1" dirty="0">
                <a:solidFill>
                  <a:schemeClr val="accent4"/>
                </a:solidFill>
                <a:latin typeface="微软雅黑" pitchFamily="34" charset="-122"/>
                <a:ea typeface="微软雅黑" pitchFamily="34" charset="-122"/>
              </a:endParaRPr>
            </a:p>
          </p:txBody>
        </p:sp>
        <p:sp>
          <p:nvSpPr>
            <p:cNvPr id="35" name="文本框 71"/>
            <p:cNvSpPr txBox="1"/>
            <p:nvPr/>
          </p:nvSpPr>
          <p:spPr>
            <a:xfrm>
              <a:off x="6770752" y="2788385"/>
              <a:ext cx="1340145"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这是并列关系</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的表达方式之</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你可以输入其</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他的内容代替</a:t>
              </a:r>
              <a:endParaRPr lang="zh-HK" altLang="en-US" sz="1467" dirty="0">
                <a:solidFill>
                  <a:schemeClr val="tx1">
                    <a:lumMod val="85000"/>
                    <a:lumOff val="15000"/>
                  </a:schemeClr>
                </a:solidFill>
                <a:latin typeface="微软雅黑" pitchFamily="34" charset="-122"/>
                <a:ea typeface="微软雅黑" pitchFamily="34" charset="-122"/>
              </a:endParaRPr>
            </a:p>
          </p:txBody>
        </p:sp>
      </p:grpSp>
      <p:sp>
        <p:nvSpPr>
          <p:cNvPr id="36" name="矩形 35"/>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461185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750"/>
                                        <p:tgtEl>
                                          <p:spTgt spid="36"/>
                                        </p:tgtEl>
                                      </p:cBhvr>
                                    </p:animEffect>
                                    <p:anim calcmode="lin" valueType="num">
                                      <p:cBhvr>
                                        <p:cTn id="29" dur="750" fill="hold"/>
                                        <p:tgtEl>
                                          <p:spTgt spid="36"/>
                                        </p:tgtEl>
                                        <p:attrNameLst>
                                          <p:attrName>ppt_x</p:attrName>
                                        </p:attrNameLst>
                                      </p:cBhvr>
                                      <p:tavLst>
                                        <p:tav tm="0">
                                          <p:val>
                                            <p:strVal val="#ppt_x"/>
                                          </p:val>
                                        </p:tav>
                                        <p:tav tm="100000">
                                          <p:val>
                                            <p:strVal val="#ppt_x"/>
                                          </p:val>
                                        </p:tav>
                                      </p:tavLst>
                                    </p:anim>
                                    <p:anim calcmode="lin" valueType="num">
                                      <p:cBhvr>
                                        <p:cTn id="30" dur="7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应用场景</a:t>
            </a:r>
            <a:endParaRPr lang="en-US" sz="2400" dirty="0">
              <a:solidFill>
                <a:schemeClr val="tx1">
                  <a:lumMod val="85000"/>
                  <a:lumOff val="15000"/>
                </a:schemeClr>
              </a:solidFill>
              <a:cs typeface="+mn-ea"/>
              <a:sym typeface="+mn-lt"/>
            </a:endParaRPr>
          </a:p>
        </p:txBody>
      </p:sp>
      <p:sp>
        <p:nvSpPr>
          <p:cNvPr id="4" name="任意多边形 3"/>
          <p:cNvSpPr/>
          <p:nvPr/>
        </p:nvSpPr>
        <p:spPr>
          <a:xfrm>
            <a:off x="2619376" y="2206624"/>
            <a:ext cx="5155565" cy="4114165"/>
          </a:xfrm>
          <a:custGeom>
            <a:avLst/>
            <a:gdLst>
              <a:gd name="connsiteX0" fmla="*/ 0 w 5283200"/>
              <a:gd name="connsiteY0" fmla="*/ 444500 h 4394200"/>
              <a:gd name="connsiteX1" fmla="*/ 0 w 5283200"/>
              <a:gd name="connsiteY1" fmla="*/ 0 h 4394200"/>
              <a:gd name="connsiteX2" fmla="*/ 2095500 w 5283200"/>
              <a:gd name="connsiteY2" fmla="*/ 0 h 4394200"/>
              <a:gd name="connsiteX3" fmla="*/ 2095500 w 5283200"/>
              <a:gd name="connsiteY3" fmla="*/ 914400 h 4394200"/>
              <a:gd name="connsiteX4" fmla="*/ 3162300 w 5283200"/>
              <a:gd name="connsiteY4" fmla="*/ 914400 h 4394200"/>
              <a:gd name="connsiteX5" fmla="*/ 3162300 w 5283200"/>
              <a:gd name="connsiteY5" fmla="*/ 1968500 h 4394200"/>
              <a:gd name="connsiteX6" fmla="*/ 4165600 w 5283200"/>
              <a:gd name="connsiteY6" fmla="*/ 1968500 h 4394200"/>
              <a:gd name="connsiteX7" fmla="*/ 4165600 w 5283200"/>
              <a:gd name="connsiteY7" fmla="*/ 3238500 h 4394200"/>
              <a:gd name="connsiteX8" fmla="*/ 5283200 w 5283200"/>
              <a:gd name="connsiteY8" fmla="*/ 3238500 h 4394200"/>
              <a:gd name="connsiteX9" fmla="*/ 5283200 w 5283200"/>
              <a:gd name="connsiteY9" fmla="*/ 4394200 h 4394200"/>
              <a:gd name="connsiteX0" fmla="*/ 0 w 5283200"/>
              <a:gd name="connsiteY0" fmla="*/ 444500 h 4394200"/>
              <a:gd name="connsiteX1" fmla="*/ 0 w 5283200"/>
              <a:gd name="connsiteY1" fmla="*/ 0 h 4394200"/>
              <a:gd name="connsiteX2" fmla="*/ 2095500 w 5283200"/>
              <a:gd name="connsiteY2" fmla="*/ 0 h 4394200"/>
              <a:gd name="connsiteX3" fmla="*/ 2095500 w 5283200"/>
              <a:gd name="connsiteY3" fmla="*/ 914400 h 4394200"/>
              <a:gd name="connsiteX4" fmla="*/ 3162300 w 5283200"/>
              <a:gd name="connsiteY4" fmla="*/ 914400 h 4394200"/>
              <a:gd name="connsiteX5" fmla="*/ 3162300 w 5283200"/>
              <a:gd name="connsiteY5" fmla="*/ 1968500 h 4394200"/>
              <a:gd name="connsiteX6" fmla="*/ 4165600 w 5283200"/>
              <a:gd name="connsiteY6" fmla="*/ 1968500 h 4394200"/>
              <a:gd name="connsiteX7" fmla="*/ 4165600 w 5283200"/>
              <a:gd name="connsiteY7" fmla="*/ 3238500 h 4394200"/>
              <a:gd name="connsiteX8" fmla="*/ 5153660 w 5283200"/>
              <a:gd name="connsiteY8" fmla="*/ 3238500 h 4394200"/>
              <a:gd name="connsiteX9" fmla="*/ 5283200 w 5283200"/>
              <a:gd name="connsiteY9" fmla="*/ 4394200 h 4394200"/>
              <a:gd name="connsiteX0" fmla="*/ 0 w 5168900"/>
              <a:gd name="connsiteY0" fmla="*/ 444500 h 4394200"/>
              <a:gd name="connsiteX1" fmla="*/ 0 w 5168900"/>
              <a:gd name="connsiteY1" fmla="*/ 0 h 4394200"/>
              <a:gd name="connsiteX2" fmla="*/ 2095500 w 5168900"/>
              <a:gd name="connsiteY2" fmla="*/ 0 h 4394200"/>
              <a:gd name="connsiteX3" fmla="*/ 2095500 w 5168900"/>
              <a:gd name="connsiteY3" fmla="*/ 914400 h 4394200"/>
              <a:gd name="connsiteX4" fmla="*/ 3162300 w 5168900"/>
              <a:gd name="connsiteY4" fmla="*/ 914400 h 4394200"/>
              <a:gd name="connsiteX5" fmla="*/ 3162300 w 5168900"/>
              <a:gd name="connsiteY5" fmla="*/ 1968500 h 4394200"/>
              <a:gd name="connsiteX6" fmla="*/ 4165600 w 5168900"/>
              <a:gd name="connsiteY6" fmla="*/ 1968500 h 4394200"/>
              <a:gd name="connsiteX7" fmla="*/ 4165600 w 5168900"/>
              <a:gd name="connsiteY7" fmla="*/ 3238500 h 4394200"/>
              <a:gd name="connsiteX8" fmla="*/ 5153660 w 5168900"/>
              <a:gd name="connsiteY8" fmla="*/ 3238500 h 4394200"/>
              <a:gd name="connsiteX9" fmla="*/ 5168900 w 5168900"/>
              <a:gd name="connsiteY9" fmla="*/ 4394200 h 439420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65600 w 5153660"/>
              <a:gd name="connsiteY7" fmla="*/ 3238500 h 4333240"/>
              <a:gd name="connsiteX8" fmla="*/ 5153660 w 5153660"/>
              <a:gd name="connsiteY8" fmla="*/ 3238500 h 4333240"/>
              <a:gd name="connsiteX9" fmla="*/ 5146040 w 5153660"/>
              <a:gd name="connsiteY9" fmla="*/ 4333240 h 433324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75125 w 5153660"/>
              <a:gd name="connsiteY7" fmla="*/ 2971800 h 4333240"/>
              <a:gd name="connsiteX8" fmla="*/ 5153660 w 5153660"/>
              <a:gd name="connsiteY8" fmla="*/ 3238500 h 4333240"/>
              <a:gd name="connsiteX9" fmla="*/ 5146040 w 5153660"/>
              <a:gd name="connsiteY9" fmla="*/ 4333240 h 4333240"/>
              <a:gd name="connsiteX0" fmla="*/ 0 w 5163185"/>
              <a:gd name="connsiteY0" fmla="*/ 444500 h 4333240"/>
              <a:gd name="connsiteX1" fmla="*/ 0 w 5163185"/>
              <a:gd name="connsiteY1" fmla="*/ 0 h 4333240"/>
              <a:gd name="connsiteX2" fmla="*/ 2095500 w 5163185"/>
              <a:gd name="connsiteY2" fmla="*/ 0 h 4333240"/>
              <a:gd name="connsiteX3" fmla="*/ 2095500 w 5163185"/>
              <a:gd name="connsiteY3" fmla="*/ 914400 h 4333240"/>
              <a:gd name="connsiteX4" fmla="*/ 3162300 w 5163185"/>
              <a:gd name="connsiteY4" fmla="*/ 914400 h 4333240"/>
              <a:gd name="connsiteX5" fmla="*/ 3162300 w 5163185"/>
              <a:gd name="connsiteY5" fmla="*/ 1968500 h 4333240"/>
              <a:gd name="connsiteX6" fmla="*/ 4165600 w 5163185"/>
              <a:gd name="connsiteY6" fmla="*/ 1968500 h 4333240"/>
              <a:gd name="connsiteX7" fmla="*/ 4175125 w 5163185"/>
              <a:gd name="connsiteY7" fmla="*/ 2971800 h 4333240"/>
              <a:gd name="connsiteX8" fmla="*/ 5163185 w 5163185"/>
              <a:gd name="connsiteY8" fmla="*/ 2981325 h 4333240"/>
              <a:gd name="connsiteX9" fmla="*/ 5146040 w 5163185"/>
              <a:gd name="connsiteY9" fmla="*/ 4333240 h 433324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75125 w 5153660"/>
              <a:gd name="connsiteY7" fmla="*/ 2971800 h 4333240"/>
              <a:gd name="connsiteX8" fmla="*/ 5153660 w 5153660"/>
              <a:gd name="connsiteY8" fmla="*/ 2990850 h 4333240"/>
              <a:gd name="connsiteX9" fmla="*/ 5146040 w 515366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2971800 h 4333240"/>
              <a:gd name="connsiteX8" fmla="*/ 5144135 w 5146040"/>
              <a:gd name="connsiteY8" fmla="*/ 298132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57525 h 4333240"/>
              <a:gd name="connsiteX8" fmla="*/ 5144135 w 5146040"/>
              <a:gd name="connsiteY8" fmla="*/ 298132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57525 h 4333240"/>
              <a:gd name="connsiteX8" fmla="*/ 5144135 w 5146040"/>
              <a:gd name="connsiteY8" fmla="*/ 303847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28950 h 4333240"/>
              <a:gd name="connsiteX8" fmla="*/ 5144135 w 5146040"/>
              <a:gd name="connsiteY8" fmla="*/ 303847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28950 h 4333240"/>
              <a:gd name="connsiteX8" fmla="*/ 5144135 w 5146040"/>
              <a:gd name="connsiteY8" fmla="*/ 3019425 h 4333240"/>
              <a:gd name="connsiteX9" fmla="*/ 5146040 w 5146040"/>
              <a:gd name="connsiteY9" fmla="*/ 4333240 h 4333240"/>
              <a:gd name="connsiteX0" fmla="*/ 0 w 5155565"/>
              <a:gd name="connsiteY0" fmla="*/ 444500 h 4114165"/>
              <a:gd name="connsiteX1" fmla="*/ 0 w 5155565"/>
              <a:gd name="connsiteY1" fmla="*/ 0 h 4114165"/>
              <a:gd name="connsiteX2" fmla="*/ 2095500 w 5155565"/>
              <a:gd name="connsiteY2" fmla="*/ 0 h 4114165"/>
              <a:gd name="connsiteX3" fmla="*/ 2095500 w 5155565"/>
              <a:gd name="connsiteY3" fmla="*/ 914400 h 4114165"/>
              <a:gd name="connsiteX4" fmla="*/ 3162300 w 5155565"/>
              <a:gd name="connsiteY4" fmla="*/ 914400 h 4114165"/>
              <a:gd name="connsiteX5" fmla="*/ 3162300 w 5155565"/>
              <a:gd name="connsiteY5" fmla="*/ 1968500 h 4114165"/>
              <a:gd name="connsiteX6" fmla="*/ 4165600 w 5155565"/>
              <a:gd name="connsiteY6" fmla="*/ 1968500 h 4114165"/>
              <a:gd name="connsiteX7" fmla="*/ 4175125 w 5155565"/>
              <a:gd name="connsiteY7" fmla="*/ 3028950 h 4114165"/>
              <a:gd name="connsiteX8" fmla="*/ 5144135 w 5155565"/>
              <a:gd name="connsiteY8" fmla="*/ 3019425 h 4114165"/>
              <a:gd name="connsiteX9" fmla="*/ 5155565 w 5155565"/>
              <a:gd name="connsiteY9" fmla="*/ 4114165 h 411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5565" h="4114165">
                <a:moveTo>
                  <a:pt x="0" y="444500"/>
                </a:moveTo>
                <a:lnTo>
                  <a:pt x="0" y="0"/>
                </a:lnTo>
                <a:lnTo>
                  <a:pt x="2095500" y="0"/>
                </a:lnTo>
                <a:lnTo>
                  <a:pt x="2095500" y="914400"/>
                </a:lnTo>
                <a:lnTo>
                  <a:pt x="3162300" y="914400"/>
                </a:lnTo>
                <a:lnTo>
                  <a:pt x="3162300" y="1968500"/>
                </a:lnTo>
                <a:lnTo>
                  <a:pt x="4165600" y="1968500"/>
                </a:lnTo>
                <a:lnTo>
                  <a:pt x="4175125" y="3028950"/>
                </a:lnTo>
                <a:lnTo>
                  <a:pt x="5144135" y="3019425"/>
                </a:lnTo>
                <a:lnTo>
                  <a:pt x="5155565" y="4114165"/>
                </a:lnTo>
              </a:path>
            </a:pathLst>
          </a:custGeom>
          <a:noFill/>
          <a:ln w="317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5" name="Group 18"/>
          <p:cNvGrpSpPr>
            <a:grpSpLocks noChangeAspect="1"/>
          </p:cNvGrpSpPr>
          <p:nvPr/>
        </p:nvGrpSpPr>
        <p:grpSpPr bwMode="auto">
          <a:xfrm>
            <a:off x="5848975" y="1478696"/>
            <a:ext cx="461135" cy="271181"/>
            <a:chOff x="5315" y="1433"/>
            <a:chExt cx="2197" cy="1292"/>
          </a:xfrm>
          <a:solidFill>
            <a:schemeClr val="accent1"/>
          </a:solidFill>
        </p:grpSpPr>
        <p:sp>
          <p:nvSpPr>
            <p:cNvPr id="6"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7"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8"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9"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2"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3"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4"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5"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6"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7"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8"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9"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0"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1"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2"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nvGrpSpPr>
          <p:cNvPr id="23" name="Group 38"/>
          <p:cNvGrpSpPr>
            <a:grpSpLocks noChangeAspect="1"/>
          </p:cNvGrpSpPr>
          <p:nvPr/>
        </p:nvGrpSpPr>
        <p:grpSpPr bwMode="auto">
          <a:xfrm>
            <a:off x="7851692" y="3526083"/>
            <a:ext cx="400877" cy="331211"/>
            <a:chOff x="3136" y="1579"/>
            <a:chExt cx="1404" cy="1160"/>
          </a:xfrm>
          <a:solidFill>
            <a:schemeClr val="accent3"/>
          </a:solidFill>
        </p:grpSpPr>
        <p:sp>
          <p:nvSpPr>
            <p:cNvPr id="24"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5"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6"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7"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8"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29"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0"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1"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2"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3"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4"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5"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6"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7"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8"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39"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0"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1"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2"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3"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4"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5"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6"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7"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8"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49"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0"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1"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2"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3"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4"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5"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6"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57"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nvGrpSpPr>
          <p:cNvPr id="58" name="组合 57"/>
          <p:cNvGrpSpPr/>
          <p:nvPr/>
        </p:nvGrpSpPr>
        <p:grpSpPr>
          <a:xfrm>
            <a:off x="1287333" y="2544713"/>
            <a:ext cx="2584451" cy="3930787"/>
            <a:chOff x="2174876" y="1666417"/>
            <a:chExt cx="2584450" cy="3930786"/>
          </a:xfrm>
        </p:grpSpPr>
        <p:grpSp>
          <p:nvGrpSpPr>
            <p:cNvPr id="59" name="组合 58"/>
            <p:cNvGrpSpPr/>
            <p:nvPr/>
          </p:nvGrpSpPr>
          <p:grpSpPr>
            <a:xfrm>
              <a:off x="2174876" y="1666417"/>
              <a:ext cx="2584450" cy="3930786"/>
              <a:chOff x="2174876" y="1390651"/>
              <a:chExt cx="2584450" cy="3930786"/>
            </a:xfrm>
          </p:grpSpPr>
          <p:sp>
            <p:nvSpPr>
              <p:cNvPr id="71"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25400" h="6350" prst="angle"/>
              </a:sp3d>
            </p:spPr>
            <p:txBody>
              <a:bodyPr vert="horz" wrap="square" lIns="91440" tIns="45720" rIns="91440" bIns="45720" numCol="1" anchor="t" anchorCtr="0" compatLnSpc="1">
                <a:prstTxWarp prst="textNoShape">
                  <a:avLst/>
                </a:prstTxWarp>
              </a:bodyPr>
              <a:lstStyle/>
              <a:p>
                <a:endParaRPr lang="zh-CN" altLang="en-US" sz="1351"/>
              </a:p>
            </p:txBody>
          </p:sp>
          <p:grpSp>
            <p:nvGrpSpPr>
              <p:cNvPr id="72"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73"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74"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75"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76"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grpSp>
          <p:nvGrpSpPr>
            <p:cNvPr id="60" name="Group 124"/>
            <p:cNvGrpSpPr>
              <a:grpSpLocks noChangeAspect="1"/>
            </p:cNvGrpSpPr>
            <p:nvPr/>
          </p:nvGrpSpPr>
          <p:grpSpPr bwMode="auto">
            <a:xfrm>
              <a:off x="2667686" y="2458685"/>
              <a:ext cx="1625828" cy="1096126"/>
              <a:chOff x="2378" y="1175"/>
              <a:chExt cx="2922" cy="1970"/>
            </a:xfrm>
            <a:solidFill>
              <a:schemeClr val="bg1">
                <a:lumMod val="65000"/>
              </a:schemeClr>
            </a:solidFill>
          </p:grpSpPr>
          <p:sp>
            <p:nvSpPr>
              <p:cNvPr id="61" name="Freeform 125"/>
              <p:cNvSpPr>
                <a:spLocks/>
              </p:cNvSpPr>
              <p:nvPr/>
            </p:nvSpPr>
            <p:spPr bwMode="auto">
              <a:xfrm>
                <a:off x="2378" y="1175"/>
                <a:ext cx="930" cy="901"/>
              </a:xfrm>
              <a:custGeom>
                <a:avLst/>
                <a:gdLst>
                  <a:gd name="T0" fmla="*/ 290 w 393"/>
                  <a:gd name="T1" fmla="*/ 0 h 380"/>
                  <a:gd name="T2" fmla="*/ 237 w 393"/>
                  <a:gd name="T3" fmla="*/ 12 h 380"/>
                  <a:gd name="T4" fmla="*/ 196 w 393"/>
                  <a:gd name="T5" fmla="*/ 53 h 380"/>
                  <a:gd name="T6" fmla="*/ 109 w 393"/>
                  <a:gd name="T7" fmla="*/ 0 h 380"/>
                  <a:gd name="T8" fmla="*/ 30 w 393"/>
                  <a:gd name="T9" fmla="*/ 32 h 380"/>
                  <a:gd name="T10" fmla="*/ 0 w 393"/>
                  <a:gd name="T11" fmla="*/ 113 h 380"/>
                  <a:gd name="T12" fmla="*/ 0 w 393"/>
                  <a:gd name="T13" fmla="*/ 380 h 380"/>
                  <a:gd name="T14" fmla="*/ 111 w 393"/>
                  <a:gd name="T15" fmla="*/ 380 h 380"/>
                  <a:gd name="T16" fmla="*/ 111 w 393"/>
                  <a:gd name="T17" fmla="*/ 139 h 380"/>
                  <a:gd name="T18" fmla="*/ 127 w 393"/>
                  <a:gd name="T19" fmla="*/ 110 h 380"/>
                  <a:gd name="T20" fmla="*/ 139 w 393"/>
                  <a:gd name="T21" fmla="*/ 116 h 380"/>
                  <a:gd name="T22" fmla="*/ 142 w 393"/>
                  <a:gd name="T23" fmla="*/ 139 h 380"/>
                  <a:gd name="T24" fmla="*/ 142 w 393"/>
                  <a:gd name="T25" fmla="*/ 380 h 380"/>
                  <a:gd name="T26" fmla="*/ 252 w 393"/>
                  <a:gd name="T27" fmla="*/ 380 h 380"/>
                  <a:gd name="T28" fmla="*/ 252 w 393"/>
                  <a:gd name="T29" fmla="*/ 137 h 380"/>
                  <a:gd name="T30" fmla="*/ 268 w 393"/>
                  <a:gd name="T31" fmla="*/ 110 h 380"/>
                  <a:gd name="T32" fmla="*/ 280 w 393"/>
                  <a:gd name="T33" fmla="*/ 115 h 380"/>
                  <a:gd name="T34" fmla="*/ 283 w 393"/>
                  <a:gd name="T35" fmla="*/ 139 h 380"/>
                  <a:gd name="T36" fmla="*/ 283 w 393"/>
                  <a:gd name="T37" fmla="*/ 380 h 380"/>
                  <a:gd name="T38" fmla="*/ 393 w 393"/>
                  <a:gd name="T39" fmla="*/ 380 h 380"/>
                  <a:gd name="T40" fmla="*/ 393 w 393"/>
                  <a:gd name="T41" fmla="*/ 123 h 380"/>
                  <a:gd name="T42" fmla="*/ 366 w 393"/>
                  <a:gd name="T43" fmla="*/ 32 h 380"/>
                  <a:gd name="T44" fmla="*/ 290 w 393"/>
                  <a:gd name="T4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3" h="380">
                    <a:moveTo>
                      <a:pt x="290" y="0"/>
                    </a:moveTo>
                    <a:cubicBezTo>
                      <a:pt x="269" y="0"/>
                      <a:pt x="251" y="4"/>
                      <a:pt x="237" y="12"/>
                    </a:cubicBezTo>
                    <a:cubicBezTo>
                      <a:pt x="222" y="20"/>
                      <a:pt x="209" y="34"/>
                      <a:pt x="196" y="53"/>
                    </a:cubicBezTo>
                    <a:cubicBezTo>
                      <a:pt x="176" y="18"/>
                      <a:pt x="147" y="0"/>
                      <a:pt x="109" y="0"/>
                    </a:cubicBezTo>
                    <a:cubicBezTo>
                      <a:pt x="77" y="0"/>
                      <a:pt x="51" y="11"/>
                      <a:pt x="30" y="32"/>
                    </a:cubicBezTo>
                    <a:cubicBezTo>
                      <a:pt x="10" y="53"/>
                      <a:pt x="0" y="80"/>
                      <a:pt x="0" y="113"/>
                    </a:cubicBezTo>
                    <a:cubicBezTo>
                      <a:pt x="0" y="380"/>
                      <a:pt x="0" y="380"/>
                      <a:pt x="0" y="380"/>
                    </a:cubicBezTo>
                    <a:cubicBezTo>
                      <a:pt x="111" y="380"/>
                      <a:pt x="111" y="380"/>
                      <a:pt x="111" y="380"/>
                    </a:cubicBezTo>
                    <a:cubicBezTo>
                      <a:pt x="111" y="139"/>
                      <a:pt x="111" y="139"/>
                      <a:pt x="111" y="139"/>
                    </a:cubicBezTo>
                    <a:cubicBezTo>
                      <a:pt x="111" y="119"/>
                      <a:pt x="116" y="110"/>
                      <a:pt x="127" y="110"/>
                    </a:cubicBezTo>
                    <a:cubicBezTo>
                      <a:pt x="133" y="110"/>
                      <a:pt x="137" y="112"/>
                      <a:pt x="139" y="116"/>
                    </a:cubicBezTo>
                    <a:cubicBezTo>
                      <a:pt x="141" y="120"/>
                      <a:pt x="142" y="127"/>
                      <a:pt x="142" y="139"/>
                    </a:cubicBezTo>
                    <a:cubicBezTo>
                      <a:pt x="142" y="380"/>
                      <a:pt x="142" y="380"/>
                      <a:pt x="142" y="380"/>
                    </a:cubicBezTo>
                    <a:cubicBezTo>
                      <a:pt x="252" y="380"/>
                      <a:pt x="252" y="380"/>
                      <a:pt x="252" y="380"/>
                    </a:cubicBezTo>
                    <a:cubicBezTo>
                      <a:pt x="252" y="137"/>
                      <a:pt x="252" y="137"/>
                      <a:pt x="252" y="137"/>
                    </a:cubicBezTo>
                    <a:cubicBezTo>
                      <a:pt x="252" y="119"/>
                      <a:pt x="257" y="110"/>
                      <a:pt x="268" y="110"/>
                    </a:cubicBezTo>
                    <a:cubicBezTo>
                      <a:pt x="274" y="110"/>
                      <a:pt x="278" y="111"/>
                      <a:pt x="280" y="115"/>
                    </a:cubicBezTo>
                    <a:cubicBezTo>
                      <a:pt x="282" y="119"/>
                      <a:pt x="283" y="127"/>
                      <a:pt x="283" y="139"/>
                    </a:cubicBezTo>
                    <a:cubicBezTo>
                      <a:pt x="283" y="380"/>
                      <a:pt x="283" y="380"/>
                      <a:pt x="283" y="380"/>
                    </a:cubicBezTo>
                    <a:cubicBezTo>
                      <a:pt x="393" y="380"/>
                      <a:pt x="393" y="380"/>
                      <a:pt x="393" y="380"/>
                    </a:cubicBezTo>
                    <a:cubicBezTo>
                      <a:pt x="393" y="123"/>
                      <a:pt x="393" y="123"/>
                      <a:pt x="393" y="123"/>
                    </a:cubicBezTo>
                    <a:cubicBezTo>
                      <a:pt x="393" y="83"/>
                      <a:pt x="384" y="53"/>
                      <a:pt x="366" y="32"/>
                    </a:cubicBezTo>
                    <a:cubicBezTo>
                      <a:pt x="349" y="11"/>
                      <a:pt x="323" y="0"/>
                      <a:pt x="290"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2" name="Freeform 126"/>
              <p:cNvSpPr>
                <a:spLocks/>
              </p:cNvSpPr>
              <p:nvPr/>
            </p:nvSpPr>
            <p:spPr bwMode="auto">
              <a:xfrm>
                <a:off x="3448" y="1175"/>
                <a:ext cx="639" cy="901"/>
              </a:xfrm>
              <a:custGeom>
                <a:avLst/>
                <a:gdLst>
                  <a:gd name="T0" fmla="*/ 142 w 270"/>
                  <a:gd name="T1" fmla="*/ 0 h 380"/>
                  <a:gd name="T2" fmla="*/ 37 w 270"/>
                  <a:gd name="T3" fmla="*/ 38 h 380"/>
                  <a:gd name="T4" fmla="*/ 0 w 270"/>
                  <a:gd name="T5" fmla="*/ 145 h 380"/>
                  <a:gd name="T6" fmla="*/ 0 w 270"/>
                  <a:gd name="T7" fmla="*/ 380 h 380"/>
                  <a:gd name="T8" fmla="*/ 110 w 270"/>
                  <a:gd name="T9" fmla="*/ 380 h 380"/>
                  <a:gd name="T10" fmla="*/ 110 w 270"/>
                  <a:gd name="T11" fmla="*/ 292 h 380"/>
                  <a:gd name="T12" fmla="*/ 142 w 270"/>
                  <a:gd name="T13" fmla="*/ 292 h 380"/>
                  <a:gd name="T14" fmla="*/ 142 w 270"/>
                  <a:gd name="T15" fmla="*/ 194 h 380"/>
                  <a:gd name="T16" fmla="*/ 110 w 270"/>
                  <a:gd name="T17" fmla="*/ 194 h 380"/>
                  <a:gd name="T18" fmla="*/ 110 w 270"/>
                  <a:gd name="T19" fmla="*/ 148 h 380"/>
                  <a:gd name="T20" fmla="*/ 136 w 270"/>
                  <a:gd name="T21" fmla="*/ 110 h 380"/>
                  <a:gd name="T22" fmla="*/ 155 w 270"/>
                  <a:gd name="T23" fmla="*/ 118 h 380"/>
                  <a:gd name="T24" fmla="*/ 160 w 270"/>
                  <a:gd name="T25" fmla="*/ 148 h 380"/>
                  <a:gd name="T26" fmla="*/ 160 w 270"/>
                  <a:gd name="T27" fmla="*/ 380 h 380"/>
                  <a:gd name="T28" fmla="*/ 270 w 270"/>
                  <a:gd name="T29" fmla="*/ 380 h 380"/>
                  <a:gd name="T30" fmla="*/ 270 w 270"/>
                  <a:gd name="T31" fmla="*/ 141 h 380"/>
                  <a:gd name="T32" fmla="*/ 239 w 270"/>
                  <a:gd name="T33" fmla="*/ 35 h 380"/>
                  <a:gd name="T34" fmla="*/ 142 w 270"/>
                  <a:gd name="T3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380">
                    <a:moveTo>
                      <a:pt x="142" y="0"/>
                    </a:moveTo>
                    <a:cubicBezTo>
                      <a:pt x="97" y="0"/>
                      <a:pt x="62" y="13"/>
                      <a:pt x="37" y="38"/>
                    </a:cubicBezTo>
                    <a:cubicBezTo>
                      <a:pt x="13" y="63"/>
                      <a:pt x="0" y="99"/>
                      <a:pt x="0" y="145"/>
                    </a:cubicBezTo>
                    <a:cubicBezTo>
                      <a:pt x="0" y="380"/>
                      <a:pt x="0" y="380"/>
                      <a:pt x="0" y="380"/>
                    </a:cubicBezTo>
                    <a:cubicBezTo>
                      <a:pt x="110" y="380"/>
                      <a:pt x="110" y="380"/>
                      <a:pt x="110" y="380"/>
                    </a:cubicBezTo>
                    <a:cubicBezTo>
                      <a:pt x="110" y="292"/>
                      <a:pt x="110" y="292"/>
                      <a:pt x="110" y="292"/>
                    </a:cubicBezTo>
                    <a:cubicBezTo>
                      <a:pt x="142" y="292"/>
                      <a:pt x="142" y="292"/>
                      <a:pt x="142" y="292"/>
                    </a:cubicBezTo>
                    <a:cubicBezTo>
                      <a:pt x="142" y="194"/>
                      <a:pt x="142" y="194"/>
                      <a:pt x="142" y="194"/>
                    </a:cubicBezTo>
                    <a:cubicBezTo>
                      <a:pt x="110" y="194"/>
                      <a:pt x="110" y="194"/>
                      <a:pt x="110" y="194"/>
                    </a:cubicBezTo>
                    <a:cubicBezTo>
                      <a:pt x="110" y="148"/>
                      <a:pt x="110" y="148"/>
                      <a:pt x="110" y="148"/>
                    </a:cubicBezTo>
                    <a:cubicBezTo>
                      <a:pt x="110" y="122"/>
                      <a:pt x="119" y="110"/>
                      <a:pt x="136" y="110"/>
                    </a:cubicBezTo>
                    <a:cubicBezTo>
                      <a:pt x="145" y="110"/>
                      <a:pt x="151" y="112"/>
                      <a:pt x="155" y="118"/>
                    </a:cubicBezTo>
                    <a:cubicBezTo>
                      <a:pt x="158" y="124"/>
                      <a:pt x="160" y="134"/>
                      <a:pt x="160" y="148"/>
                    </a:cubicBezTo>
                    <a:cubicBezTo>
                      <a:pt x="160" y="380"/>
                      <a:pt x="160" y="380"/>
                      <a:pt x="160" y="380"/>
                    </a:cubicBezTo>
                    <a:cubicBezTo>
                      <a:pt x="270" y="380"/>
                      <a:pt x="270" y="380"/>
                      <a:pt x="270" y="380"/>
                    </a:cubicBezTo>
                    <a:cubicBezTo>
                      <a:pt x="270" y="141"/>
                      <a:pt x="270" y="141"/>
                      <a:pt x="270" y="141"/>
                    </a:cubicBezTo>
                    <a:cubicBezTo>
                      <a:pt x="270" y="93"/>
                      <a:pt x="260" y="58"/>
                      <a:pt x="239" y="35"/>
                    </a:cubicBezTo>
                    <a:cubicBezTo>
                      <a:pt x="218" y="12"/>
                      <a:pt x="186" y="0"/>
                      <a:pt x="14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3" name="Rectangle 127"/>
              <p:cNvSpPr>
                <a:spLocks noChangeArrowheads="1"/>
              </p:cNvSpPr>
              <p:nvPr/>
            </p:nvSpPr>
            <p:spPr bwMode="auto">
              <a:xfrm>
                <a:off x="4246" y="1199"/>
                <a:ext cx="261" cy="8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4" name="Rectangle 128"/>
              <p:cNvSpPr>
                <a:spLocks noChangeArrowheads="1"/>
              </p:cNvSpPr>
              <p:nvPr/>
            </p:nvSpPr>
            <p:spPr bwMode="auto">
              <a:xfrm>
                <a:off x="4246" y="1199"/>
                <a:ext cx="261" cy="87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5" name="Freeform 129"/>
              <p:cNvSpPr>
                <a:spLocks/>
              </p:cNvSpPr>
              <p:nvPr/>
            </p:nvSpPr>
            <p:spPr bwMode="auto">
              <a:xfrm>
                <a:off x="4665" y="1175"/>
                <a:ext cx="635" cy="901"/>
              </a:xfrm>
              <a:custGeom>
                <a:avLst/>
                <a:gdLst>
                  <a:gd name="T0" fmla="*/ 139 w 268"/>
                  <a:gd name="T1" fmla="*/ 0 h 380"/>
                  <a:gd name="T2" fmla="*/ 38 w 268"/>
                  <a:gd name="T3" fmla="*/ 38 h 380"/>
                  <a:gd name="T4" fmla="*/ 0 w 268"/>
                  <a:gd name="T5" fmla="*/ 140 h 380"/>
                  <a:gd name="T6" fmla="*/ 0 w 268"/>
                  <a:gd name="T7" fmla="*/ 380 h 380"/>
                  <a:gd name="T8" fmla="*/ 110 w 268"/>
                  <a:gd name="T9" fmla="*/ 380 h 380"/>
                  <a:gd name="T10" fmla="*/ 110 w 268"/>
                  <a:gd name="T11" fmla="*/ 143 h 380"/>
                  <a:gd name="T12" fmla="*/ 133 w 268"/>
                  <a:gd name="T13" fmla="*/ 110 h 380"/>
                  <a:gd name="T14" fmla="*/ 158 w 268"/>
                  <a:gd name="T15" fmla="*/ 143 h 380"/>
                  <a:gd name="T16" fmla="*/ 158 w 268"/>
                  <a:gd name="T17" fmla="*/ 380 h 380"/>
                  <a:gd name="T18" fmla="*/ 268 w 268"/>
                  <a:gd name="T19" fmla="*/ 380 h 380"/>
                  <a:gd name="T20" fmla="*/ 268 w 268"/>
                  <a:gd name="T21" fmla="*/ 143 h 380"/>
                  <a:gd name="T22" fmla="*/ 235 w 268"/>
                  <a:gd name="T23" fmla="*/ 37 h 380"/>
                  <a:gd name="T24" fmla="*/ 139 w 268"/>
                  <a:gd name="T2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380">
                    <a:moveTo>
                      <a:pt x="139" y="0"/>
                    </a:moveTo>
                    <a:cubicBezTo>
                      <a:pt x="97" y="0"/>
                      <a:pt x="63" y="13"/>
                      <a:pt x="38" y="38"/>
                    </a:cubicBezTo>
                    <a:cubicBezTo>
                      <a:pt x="12" y="64"/>
                      <a:pt x="0" y="97"/>
                      <a:pt x="0" y="140"/>
                    </a:cubicBezTo>
                    <a:cubicBezTo>
                      <a:pt x="0" y="380"/>
                      <a:pt x="0" y="380"/>
                      <a:pt x="0" y="380"/>
                    </a:cubicBezTo>
                    <a:cubicBezTo>
                      <a:pt x="110" y="380"/>
                      <a:pt x="110" y="380"/>
                      <a:pt x="110" y="380"/>
                    </a:cubicBezTo>
                    <a:cubicBezTo>
                      <a:pt x="110" y="143"/>
                      <a:pt x="110" y="143"/>
                      <a:pt x="110" y="143"/>
                    </a:cubicBezTo>
                    <a:cubicBezTo>
                      <a:pt x="110" y="121"/>
                      <a:pt x="118" y="110"/>
                      <a:pt x="133" y="110"/>
                    </a:cubicBezTo>
                    <a:cubicBezTo>
                      <a:pt x="150" y="110"/>
                      <a:pt x="158" y="121"/>
                      <a:pt x="158" y="143"/>
                    </a:cubicBezTo>
                    <a:cubicBezTo>
                      <a:pt x="158" y="380"/>
                      <a:pt x="158" y="380"/>
                      <a:pt x="158" y="380"/>
                    </a:cubicBezTo>
                    <a:cubicBezTo>
                      <a:pt x="268" y="380"/>
                      <a:pt x="268" y="380"/>
                      <a:pt x="268" y="380"/>
                    </a:cubicBezTo>
                    <a:cubicBezTo>
                      <a:pt x="268" y="143"/>
                      <a:pt x="268" y="143"/>
                      <a:pt x="268" y="143"/>
                    </a:cubicBezTo>
                    <a:cubicBezTo>
                      <a:pt x="268" y="97"/>
                      <a:pt x="257" y="62"/>
                      <a:pt x="235" y="37"/>
                    </a:cubicBezTo>
                    <a:cubicBezTo>
                      <a:pt x="212" y="13"/>
                      <a:pt x="180" y="0"/>
                      <a:pt x="139"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6" name="Rectangle 130"/>
              <p:cNvSpPr>
                <a:spLocks noChangeArrowheads="1"/>
              </p:cNvSpPr>
              <p:nvPr/>
            </p:nvSpPr>
            <p:spPr bwMode="auto">
              <a:xfrm>
                <a:off x="2510" y="2261"/>
                <a:ext cx="261" cy="8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7" name="Rectangle 131"/>
              <p:cNvSpPr>
                <a:spLocks noChangeArrowheads="1"/>
              </p:cNvSpPr>
              <p:nvPr/>
            </p:nvSpPr>
            <p:spPr bwMode="auto">
              <a:xfrm>
                <a:off x="2510" y="2261"/>
                <a:ext cx="261" cy="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8" name="Freeform 132"/>
              <p:cNvSpPr>
                <a:spLocks/>
              </p:cNvSpPr>
              <p:nvPr/>
            </p:nvSpPr>
            <p:spPr bwMode="auto">
              <a:xfrm>
                <a:off x="2946" y="2261"/>
                <a:ext cx="843" cy="884"/>
              </a:xfrm>
              <a:custGeom>
                <a:avLst/>
                <a:gdLst>
                  <a:gd name="T0" fmla="*/ 144 w 356"/>
                  <a:gd name="T1" fmla="*/ 0 h 373"/>
                  <a:gd name="T2" fmla="*/ 0 w 356"/>
                  <a:gd name="T3" fmla="*/ 0 h 373"/>
                  <a:gd name="T4" fmla="*/ 0 w 356"/>
                  <a:gd name="T5" fmla="*/ 371 h 373"/>
                  <a:gd name="T6" fmla="*/ 111 w 356"/>
                  <a:gd name="T7" fmla="*/ 371 h 373"/>
                  <a:gd name="T8" fmla="*/ 111 w 356"/>
                  <a:gd name="T9" fmla="*/ 107 h 373"/>
                  <a:gd name="T10" fmla="*/ 148 w 356"/>
                  <a:gd name="T11" fmla="*/ 107 h 373"/>
                  <a:gd name="T12" fmla="*/ 243 w 356"/>
                  <a:gd name="T13" fmla="*/ 182 h 373"/>
                  <a:gd name="T14" fmla="*/ 146 w 356"/>
                  <a:gd name="T15" fmla="*/ 263 h 373"/>
                  <a:gd name="T16" fmla="*/ 129 w 356"/>
                  <a:gd name="T17" fmla="*/ 263 h 373"/>
                  <a:gd name="T18" fmla="*/ 129 w 356"/>
                  <a:gd name="T19" fmla="*/ 372 h 373"/>
                  <a:gd name="T20" fmla="*/ 162 w 356"/>
                  <a:gd name="T21" fmla="*/ 373 h 373"/>
                  <a:gd name="T22" fmla="*/ 301 w 356"/>
                  <a:gd name="T23" fmla="*/ 320 h 373"/>
                  <a:gd name="T24" fmla="*/ 356 w 356"/>
                  <a:gd name="T25" fmla="*/ 182 h 373"/>
                  <a:gd name="T26" fmla="*/ 292 w 356"/>
                  <a:gd name="T27" fmla="*/ 43 h 373"/>
                  <a:gd name="T28" fmla="*/ 144 w 356"/>
                  <a:gd name="T2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 h="373">
                    <a:moveTo>
                      <a:pt x="144" y="0"/>
                    </a:moveTo>
                    <a:cubicBezTo>
                      <a:pt x="0" y="0"/>
                      <a:pt x="0" y="0"/>
                      <a:pt x="0" y="0"/>
                    </a:cubicBezTo>
                    <a:cubicBezTo>
                      <a:pt x="0" y="371"/>
                      <a:pt x="0" y="371"/>
                      <a:pt x="0" y="371"/>
                    </a:cubicBezTo>
                    <a:cubicBezTo>
                      <a:pt x="111" y="371"/>
                      <a:pt x="111" y="371"/>
                      <a:pt x="111" y="371"/>
                    </a:cubicBezTo>
                    <a:cubicBezTo>
                      <a:pt x="111" y="107"/>
                      <a:pt x="111" y="107"/>
                      <a:pt x="111" y="107"/>
                    </a:cubicBezTo>
                    <a:cubicBezTo>
                      <a:pt x="148" y="107"/>
                      <a:pt x="148" y="107"/>
                      <a:pt x="148" y="107"/>
                    </a:cubicBezTo>
                    <a:cubicBezTo>
                      <a:pt x="211" y="107"/>
                      <a:pt x="243" y="132"/>
                      <a:pt x="243" y="182"/>
                    </a:cubicBezTo>
                    <a:cubicBezTo>
                      <a:pt x="243" y="236"/>
                      <a:pt x="211" y="263"/>
                      <a:pt x="146" y="263"/>
                    </a:cubicBezTo>
                    <a:cubicBezTo>
                      <a:pt x="129" y="263"/>
                      <a:pt x="129" y="263"/>
                      <a:pt x="129" y="263"/>
                    </a:cubicBezTo>
                    <a:cubicBezTo>
                      <a:pt x="129" y="372"/>
                      <a:pt x="129" y="372"/>
                      <a:pt x="129" y="372"/>
                    </a:cubicBezTo>
                    <a:cubicBezTo>
                      <a:pt x="144" y="373"/>
                      <a:pt x="155" y="373"/>
                      <a:pt x="162" y="373"/>
                    </a:cubicBezTo>
                    <a:cubicBezTo>
                      <a:pt x="219" y="373"/>
                      <a:pt x="265" y="355"/>
                      <a:pt x="301" y="320"/>
                    </a:cubicBezTo>
                    <a:cubicBezTo>
                      <a:pt x="338" y="284"/>
                      <a:pt x="356" y="239"/>
                      <a:pt x="356" y="182"/>
                    </a:cubicBezTo>
                    <a:cubicBezTo>
                      <a:pt x="356" y="124"/>
                      <a:pt x="335" y="77"/>
                      <a:pt x="292" y="43"/>
                    </a:cubicBezTo>
                    <a:cubicBezTo>
                      <a:pt x="257" y="14"/>
                      <a:pt x="207" y="0"/>
                      <a:pt x="144"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69" name="Freeform 133"/>
              <p:cNvSpPr>
                <a:spLocks/>
              </p:cNvSpPr>
              <p:nvPr/>
            </p:nvSpPr>
            <p:spPr bwMode="auto">
              <a:xfrm>
                <a:off x="3893" y="2261"/>
                <a:ext cx="502" cy="879"/>
              </a:xfrm>
              <a:custGeom>
                <a:avLst/>
                <a:gdLst>
                  <a:gd name="T0" fmla="*/ 212 w 212"/>
                  <a:gd name="T1" fmla="*/ 0 h 371"/>
                  <a:gd name="T2" fmla="*/ 117 w 212"/>
                  <a:gd name="T3" fmla="*/ 0 h 371"/>
                  <a:gd name="T4" fmla="*/ 31 w 212"/>
                  <a:gd name="T5" fmla="*/ 29 h 371"/>
                  <a:gd name="T6" fmla="*/ 0 w 212"/>
                  <a:gd name="T7" fmla="*/ 112 h 371"/>
                  <a:gd name="T8" fmla="*/ 0 w 212"/>
                  <a:gd name="T9" fmla="*/ 257 h 371"/>
                  <a:gd name="T10" fmla="*/ 32 w 212"/>
                  <a:gd name="T11" fmla="*/ 342 h 371"/>
                  <a:gd name="T12" fmla="*/ 126 w 212"/>
                  <a:gd name="T13" fmla="*/ 371 h 371"/>
                  <a:gd name="T14" fmla="*/ 212 w 212"/>
                  <a:gd name="T15" fmla="*/ 371 h 371"/>
                  <a:gd name="T16" fmla="*/ 212 w 212"/>
                  <a:gd name="T17" fmla="*/ 265 h 371"/>
                  <a:gd name="T18" fmla="*/ 138 w 212"/>
                  <a:gd name="T19" fmla="*/ 265 h 371"/>
                  <a:gd name="T20" fmla="*/ 113 w 212"/>
                  <a:gd name="T21" fmla="*/ 261 h 371"/>
                  <a:gd name="T22" fmla="*/ 107 w 212"/>
                  <a:gd name="T23" fmla="*/ 246 h 371"/>
                  <a:gd name="T24" fmla="*/ 113 w 212"/>
                  <a:gd name="T25" fmla="*/ 231 h 371"/>
                  <a:gd name="T26" fmla="*/ 133 w 212"/>
                  <a:gd name="T27" fmla="*/ 227 h 371"/>
                  <a:gd name="T28" fmla="*/ 205 w 212"/>
                  <a:gd name="T29" fmla="*/ 227 h 371"/>
                  <a:gd name="T30" fmla="*/ 205 w 212"/>
                  <a:gd name="T31" fmla="*/ 144 h 371"/>
                  <a:gd name="T32" fmla="*/ 145 w 212"/>
                  <a:gd name="T33" fmla="*/ 144 h 371"/>
                  <a:gd name="T34" fmla="*/ 120 w 212"/>
                  <a:gd name="T35" fmla="*/ 140 h 371"/>
                  <a:gd name="T36" fmla="*/ 114 w 212"/>
                  <a:gd name="T37" fmla="*/ 125 h 371"/>
                  <a:gd name="T38" fmla="*/ 142 w 212"/>
                  <a:gd name="T39" fmla="*/ 107 h 371"/>
                  <a:gd name="T40" fmla="*/ 212 w 212"/>
                  <a:gd name="T41" fmla="*/ 107 h 371"/>
                  <a:gd name="T42" fmla="*/ 212 w 212"/>
                  <a:gd name="T4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371">
                    <a:moveTo>
                      <a:pt x="212" y="0"/>
                    </a:moveTo>
                    <a:cubicBezTo>
                      <a:pt x="117" y="0"/>
                      <a:pt x="117" y="0"/>
                      <a:pt x="117" y="0"/>
                    </a:cubicBezTo>
                    <a:cubicBezTo>
                      <a:pt x="80" y="0"/>
                      <a:pt x="51" y="10"/>
                      <a:pt x="31" y="29"/>
                    </a:cubicBezTo>
                    <a:cubicBezTo>
                      <a:pt x="10" y="49"/>
                      <a:pt x="0" y="77"/>
                      <a:pt x="0" y="112"/>
                    </a:cubicBezTo>
                    <a:cubicBezTo>
                      <a:pt x="0" y="257"/>
                      <a:pt x="0" y="257"/>
                      <a:pt x="0" y="257"/>
                    </a:cubicBezTo>
                    <a:cubicBezTo>
                      <a:pt x="0" y="294"/>
                      <a:pt x="11" y="322"/>
                      <a:pt x="32" y="342"/>
                    </a:cubicBezTo>
                    <a:cubicBezTo>
                      <a:pt x="54" y="361"/>
                      <a:pt x="85" y="371"/>
                      <a:pt x="126" y="371"/>
                    </a:cubicBezTo>
                    <a:cubicBezTo>
                      <a:pt x="212" y="371"/>
                      <a:pt x="212" y="371"/>
                      <a:pt x="212" y="371"/>
                    </a:cubicBezTo>
                    <a:cubicBezTo>
                      <a:pt x="212" y="265"/>
                      <a:pt x="212" y="265"/>
                      <a:pt x="212" y="265"/>
                    </a:cubicBezTo>
                    <a:cubicBezTo>
                      <a:pt x="138" y="265"/>
                      <a:pt x="138" y="265"/>
                      <a:pt x="138" y="265"/>
                    </a:cubicBezTo>
                    <a:cubicBezTo>
                      <a:pt x="125" y="265"/>
                      <a:pt x="117" y="264"/>
                      <a:pt x="113" y="261"/>
                    </a:cubicBezTo>
                    <a:cubicBezTo>
                      <a:pt x="109" y="259"/>
                      <a:pt x="107" y="254"/>
                      <a:pt x="107" y="246"/>
                    </a:cubicBezTo>
                    <a:cubicBezTo>
                      <a:pt x="107" y="239"/>
                      <a:pt x="109" y="234"/>
                      <a:pt x="113" y="231"/>
                    </a:cubicBezTo>
                    <a:cubicBezTo>
                      <a:pt x="117" y="228"/>
                      <a:pt x="124" y="227"/>
                      <a:pt x="133" y="227"/>
                    </a:cubicBezTo>
                    <a:cubicBezTo>
                      <a:pt x="205" y="227"/>
                      <a:pt x="205" y="227"/>
                      <a:pt x="205" y="227"/>
                    </a:cubicBezTo>
                    <a:cubicBezTo>
                      <a:pt x="205" y="144"/>
                      <a:pt x="205" y="144"/>
                      <a:pt x="205" y="144"/>
                    </a:cubicBezTo>
                    <a:cubicBezTo>
                      <a:pt x="145" y="144"/>
                      <a:pt x="145" y="144"/>
                      <a:pt x="145" y="144"/>
                    </a:cubicBezTo>
                    <a:cubicBezTo>
                      <a:pt x="133" y="144"/>
                      <a:pt x="125" y="143"/>
                      <a:pt x="120" y="140"/>
                    </a:cubicBezTo>
                    <a:cubicBezTo>
                      <a:pt x="116" y="137"/>
                      <a:pt x="114" y="132"/>
                      <a:pt x="114" y="125"/>
                    </a:cubicBezTo>
                    <a:cubicBezTo>
                      <a:pt x="114" y="113"/>
                      <a:pt x="123" y="107"/>
                      <a:pt x="142" y="107"/>
                    </a:cubicBezTo>
                    <a:cubicBezTo>
                      <a:pt x="212" y="107"/>
                      <a:pt x="212" y="107"/>
                      <a:pt x="212" y="107"/>
                    </a:cubicBezTo>
                    <a:cubicBezTo>
                      <a:pt x="212" y="0"/>
                      <a:pt x="212" y="0"/>
                      <a:pt x="21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70" name="Freeform 134"/>
              <p:cNvSpPr>
                <a:spLocks/>
              </p:cNvSpPr>
              <p:nvPr/>
            </p:nvSpPr>
            <p:spPr bwMode="auto">
              <a:xfrm>
                <a:off x="4528" y="2239"/>
                <a:ext cx="639" cy="901"/>
              </a:xfrm>
              <a:custGeom>
                <a:avLst/>
                <a:gdLst>
                  <a:gd name="T0" fmla="*/ 143 w 270"/>
                  <a:gd name="T1" fmla="*/ 0 h 380"/>
                  <a:gd name="T2" fmla="*/ 38 w 270"/>
                  <a:gd name="T3" fmla="*/ 38 h 380"/>
                  <a:gd name="T4" fmla="*/ 0 w 270"/>
                  <a:gd name="T5" fmla="*/ 144 h 380"/>
                  <a:gd name="T6" fmla="*/ 0 w 270"/>
                  <a:gd name="T7" fmla="*/ 380 h 380"/>
                  <a:gd name="T8" fmla="*/ 110 w 270"/>
                  <a:gd name="T9" fmla="*/ 380 h 380"/>
                  <a:gd name="T10" fmla="*/ 110 w 270"/>
                  <a:gd name="T11" fmla="*/ 292 h 380"/>
                  <a:gd name="T12" fmla="*/ 142 w 270"/>
                  <a:gd name="T13" fmla="*/ 292 h 380"/>
                  <a:gd name="T14" fmla="*/ 142 w 270"/>
                  <a:gd name="T15" fmla="*/ 194 h 380"/>
                  <a:gd name="T16" fmla="*/ 110 w 270"/>
                  <a:gd name="T17" fmla="*/ 194 h 380"/>
                  <a:gd name="T18" fmla="*/ 110 w 270"/>
                  <a:gd name="T19" fmla="*/ 148 h 380"/>
                  <a:gd name="T20" fmla="*/ 136 w 270"/>
                  <a:gd name="T21" fmla="*/ 109 h 380"/>
                  <a:gd name="T22" fmla="*/ 155 w 270"/>
                  <a:gd name="T23" fmla="*/ 118 h 380"/>
                  <a:gd name="T24" fmla="*/ 160 w 270"/>
                  <a:gd name="T25" fmla="*/ 148 h 380"/>
                  <a:gd name="T26" fmla="*/ 160 w 270"/>
                  <a:gd name="T27" fmla="*/ 380 h 380"/>
                  <a:gd name="T28" fmla="*/ 270 w 270"/>
                  <a:gd name="T29" fmla="*/ 380 h 380"/>
                  <a:gd name="T30" fmla="*/ 270 w 270"/>
                  <a:gd name="T31" fmla="*/ 140 h 380"/>
                  <a:gd name="T32" fmla="*/ 239 w 270"/>
                  <a:gd name="T33" fmla="*/ 34 h 380"/>
                  <a:gd name="T34" fmla="*/ 143 w 270"/>
                  <a:gd name="T3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380">
                    <a:moveTo>
                      <a:pt x="143" y="0"/>
                    </a:moveTo>
                    <a:cubicBezTo>
                      <a:pt x="97" y="0"/>
                      <a:pt x="62" y="13"/>
                      <a:pt x="38" y="38"/>
                    </a:cubicBezTo>
                    <a:cubicBezTo>
                      <a:pt x="13" y="63"/>
                      <a:pt x="0" y="98"/>
                      <a:pt x="0" y="144"/>
                    </a:cubicBezTo>
                    <a:cubicBezTo>
                      <a:pt x="0" y="380"/>
                      <a:pt x="0" y="380"/>
                      <a:pt x="0" y="380"/>
                    </a:cubicBezTo>
                    <a:cubicBezTo>
                      <a:pt x="110" y="380"/>
                      <a:pt x="110" y="380"/>
                      <a:pt x="110" y="380"/>
                    </a:cubicBezTo>
                    <a:cubicBezTo>
                      <a:pt x="110" y="292"/>
                      <a:pt x="110" y="292"/>
                      <a:pt x="110" y="292"/>
                    </a:cubicBezTo>
                    <a:cubicBezTo>
                      <a:pt x="142" y="292"/>
                      <a:pt x="142" y="292"/>
                      <a:pt x="142" y="292"/>
                    </a:cubicBezTo>
                    <a:cubicBezTo>
                      <a:pt x="142" y="194"/>
                      <a:pt x="142" y="194"/>
                      <a:pt x="142" y="194"/>
                    </a:cubicBezTo>
                    <a:cubicBezTo>
                      <a:pt x="110" y="194"/>
                      <a:pt x="110" y="194"/>
                      <a:pt x="110" y="194"/>
                    </a:cubicBezTo>
                    <a:cubicBezTo>
                      <a:pt x="110" y="148"/>
                      <a:pt x="110" y="148"/>
                      <a:pt x="110" y="148"/>
                    </a:cubicBezTo>
                    <a:cubicBezTo>
                      <a:pt x="110" y="122"/>
                      <a:pt x="119" y="109"/>
                      <a:pt x="136" y="109"/>
                    </a:cubicBezTo>
                    <a:cubicBezTo>
                      <a:pt x="145" y="109"/>
                      <a:pt x="151" y="112"/>
                      <a:pt x="155" y="118"/>
                    </a:cubicBezTo>
                    <a:cubicBezTo>
                      <a:pt x="158" y="123"/>
                      <a:pt x="160" y="133"/>
                      <a:pt x="160" y="148"/>
                    </a:cubicBezTo>
                    <a:cubicBezTo>
                      <a:pt x="160" y="380"/>
                      <a:pt x="160" y="380"/>
                      <a:pt x="160" y="380"/>
                    </a:cubicBezTo>
                    <a:cubicBezTo>
                      <a:pt x="270" y="380"/>
                      <a:pt x="270" y="380"/>
                      <a:pt x="270" y="380"/>
                    </a:cubicBezTo>
                    <a:cubicBezTo>
                      <a:pt x="270" y="140"/>
                      <a:pt x="270" y="140"/>
                      <a:pt x="270" y="140"/>
                    </a:cubicBezTo>
                    <a:cubicBezTo>
                      <a:pt x="270" y="93"/>
                      <a:pt x="260" y="57"/>
                      <a:pt x="239" y="34"/>
                    </a:cubicBezTo>
                    <a:cubicBezTo>
                      <a:pt x="218" y="11"/>
                      <a:pt x="186" y="0"/>
                      <a:pt x="143"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grpSp>
        <p:nvGrpSpPr>
          <p:cNvPr id="77" name="组合 76"/>
          <p:cNvGrpSpPr/>
          <p:nvPr/>
        </p:nvGrpSpPr>
        <p:grpSpPr>
          <a:xfrm>
            <a:off x="4950741" y="1931987"/>
            <a:ext cx="732107" cy="1113488"/>
            <a:chOff x="5455566" y="1446212"/>
            <a:chExt cx="732107" cy="1113488"/>
          </a:xfrm>
        </p:grpSpPr>
        <p:grpSp>
          <p:nvGrpSpPr>
            <p:cNvPr id="78" name="组合 77"/>
            <p:cNvGrpSpPr/>
            <p:nvPr/>
          </p:nvGrpSpPr>
          <p:grpSpPr>
            <a:xfrm>
              <a:off x="5455566" y="1446212"/>
              <a:ext cx="732107" cy="1113488"/>
              <a:chOff x="2174876" y="1390651"/>
              <a:chExt cx="2584450" cy="3930786"/>
            </a:xfrm>
            <a:effectLst>
              <a:outerShdw blurRad="76200" dist="38100" dir="2700000" algn="tl" rotWithShape="0">
                <a:prstClr val="black">
                  <a:alpha val="24000"/>
                </a:prstClr>
              </a:outerShdw>
            </a:effectLst>
          </p:grpSpPr>
          <p:sp>
            <p:nvSpPr>
              <p:cNvPr id="80"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91440" tIns="45720" rIns="91440" bIns="45720" numCol="1" anchor="t" anchorCtr="0" compatLnSpc="1">
                <a:prstTxWarp prst="textNoShape">
                  <a:avLst/>
                </a:prstTxWarp>
              </a:bodyPr>
              <a:lstStyle/>
              <a:p>
                <a:endParaRPr lang="zh-CN" altLang="en-US" sz="1351"/>
              </a:p>
            </p:txBody>
          </p:sp>
          <p:grpSp>
            <p:nvGrpSpPr>
              <p:cNvPr id="81"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82"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83"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84"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85"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sp>
          <p:nvSpPr>
            <p:cNvPr id="79" name="文本框 78"/>
            <p:cNvSpPr txBox="1"/>
            <p:nvPr/>
          </p:nvSpPr>
          <p:spPr>
            <a:xfrm>
              <a:off x="5568803" y="1518384"/>
              <a:ext cx="523875" cy="646331"/>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A</a:t>
              </a:r>
              <a:endParaRPr lang="zh-CN" altLang="en-US" sz="3600" dirty="0">
                <a:solidFill>
                  <a:schemeClr val="accent1"/>
                </a:solidFill>
                <a:latin typeface="Impact" panose="020B0806030902050204" pitchFamily="34" charset="0"/>
              </a:endParaRPr>
            </a:p>
          </p:txBody>
        </p:sp>
      </p:grpSp>
      <p:grpSp>
        <p:nvGrpSpPr>
          <p:cNvPr id="86" name="组合 85"/>
          <p:cNvGrpSpPr/>
          <p:nvPr/>
        </p:nvGrpSpPr>
        <p:grpSpPr>
          <a:xfrm>
            <a:off x="6921169" y="3997924"/>
            <a:ext cx="732107" cy="1113488"/>
            <a:chOff x="5456550" y="3495241"/>
            <a:chExt cx="732107" cy="1113488"/>
          </a:xfrm>
        </p:grpSpPr>
        <p:grpSp>
          <p:nvGrpSpPr>
            <p:cNvPr id="87" name="组合 86"/>
            <p:cNvGrpSpPr/>
            <p:nvPr/>
          </p:nvGrpSpPr>
          <p:grpSpPr>
            <a:xfrm>
              <a:off x="5456550" y="3495241"/>
              <a:ext cx="732107" cy="1113488"/>
              <a:chOff x="2174876" y="1390651"/>
              <a:chExt cx="2584450" cy="3930786"/>
            </a:xfrm>
            <a:effectLst>
              <a:outerShdw blurRad="76200" dist="38100" dir="2700000" algn="tl" rotWithShape="0">
                <a:prstClr val="black">
                  <a:alpha val="24000"/>
                </a:prstClr>
              </a:outerShdw>
            </a:effectLst>
          </p:grpSpPr>
          <p:sp>
            <p:nvSpPr>
              <p:cNvPr id="89"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91440" tIns="45720" rIns="91440" bIns="45720" numCol="1" anchor="t" anchorCtr="0" compatLnSpc="1">
                <a:prstTxWarp prst="textNoShape">
                  <a:avLst/>
                </a:prstTxWarp>
              </a:bodyPr>
              <a:lstStyle/>
              <a:p>
                <a:endParaRPr lang="zh-CN" altLang="en-US" sz="1351"/>
              </a:p>
            </p:txBody>
          </p:sp>
          <p:grpSp>
            <p:nvGrpSpPr>
              <p:cNvPr id="90"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91"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92"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93"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94"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sp>
          <p:nvSpPr>
            <p:cNvPr id="88" name="文本框 87"/>
            <p:cNvSpPr txBox="1"/>
            <p:nvPr/>
          </p:nvSpPr>
          <p:spPr>
            <a:xfrm>
              <a:off x="5568803" y="3576064"/>
              <a:ext cx="523875" cy="646331"/>
            </a:xfrm>
            <a:prstGeom prst="rect">
              <a:avLst/>
            </a:prstGeom>
            <a:noFill/>
          </p:spPr>
          <p:txBody>
            <a:bodyPr wrap="square" rtlCol="0">
              <a:spAutoFit/>
            </a:bodyPr>
            <a:lstStyle/>
            <a:p>
              <a:pPr algn="ctr"/>
              <a:r>
                <a:rPr lang="en-US" altLang="zh-CN" sz="3600" dirty="0">
                  <a:solidFill>
                    <a:schemeClr val="accent3"/>
                  </a:solidFill>
                  <a:latin typeface="Impact" panose="020B0806030902050204" pitchFamily="34" charset="0"/>
                </a:rPr>
                <a:t>C</a:t>
              </a:r>
              <a:endParaRPr lang="zh-CN" altLang="en-US" sz="3600" dirty="0">
                <a:solidFill>
                  <a:schemeClr val="accent3"/>
                </a:solidFill>
                <a:latin typeface="Impact" panose="020B0806030902050204" pitchFamily="34" charset="0"/>
              </a:endParaRPr>
            </a:p>
          </p:txBody>
        </p:sp>
      </p:grpSp>
      <p:grpSp>
        <p:nvGrpSpPr>
          <p:cNvPr id="95" name="组合 94"/>
          <p:cNvGrpSpPr/>
          <p:nvPr/>
        </p:nvGrpSpPr>
        <p:grpSpPr>
          <a:xfrm>
            <a:off x="5966812" y="2933871"/>
            <a:ext cx="732107" cy="1113488"/>
            <a:chOff x="6471636" y="2448095"/>
            <a:chExt cx="732107" cy="1113488"/>
          </a:xfrm>
        </p:grpSpPr>
        <p:grpSp>
          <p:nvGrpSpPr>
            <p:cNvPr id="96" name="组合 95"/>
            <p:cNvGrpSpPr/>
            <p:nvPr/>
          </p:nvGrpSpPr>
          <p:grpSpPr>
            <a:xfrm>
              <a:off x="6471636" y="2448095"/>
              <a:ext cx="732107" cy="1113488"/>
              <a:chOff x="2174876" y="1390651"/>
              <a:chExt cx="2584450" cy="3930786"/>
            </a:xfrm>
            <a:effectLst>
              <a:outerShdw blurRad="76200" dist="38100" dir="2700000" algn="tl" rotWithShape="0">
                <a:prstClr val="black">
                  <a:alpha val="24000"/>
                </a:prstClr>
              </a:outerShdw>
            </a:effectLst>
          </p:grpSpPr>
          <p:sp>
            <p:nvSpPr>
              <p:cNvPr id="98"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91440" tIns="45720" rIns="91440" bIns="45720" numCol="1" anchor="t" anchorCtr="0" compatLnSpc="1">
                <a:prstTxWarp prst="textNoShape">
                  <a:avLst/>
                </a:prstTxWarp>
              </a:bodyPr>
              <a:lstStyle/>
              <a:p>
                <a:endParaRPr lang="zh-CN" altLang="en-US" sz="1351"/>
              </a:p>
            </p:txBody>
          </p:sp>
          <p:grpSp>
            <p:nvGrpSpPr>
              <p:cNvPr id="99"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100"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1"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2"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03"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sp>
          <p:nvSpPr>
            <p:cNvPr id="97" name="文本框 96"/>
            <p:cNvSpPr txBox="1"/>
            <p:nvPr/>
          </p:nvSpPr>
          <p:spPr>
            <a:xfrm>
              <a:off x="6584365" y="2493434"/>
              <a:ext cx="523875" cy="646331"/>
            </a:xfrm>
            <a:prstGeom prst="rect">
              <a:avLst/>
            </a:prstGeom>
            <a:noFill/>
          </p:spPr>
          <p:txBody>
            <a:bodyPr wrap="square" rtlCol="0">
              <a:spAutoFit/>
            </a:bodyPr>
            <a:lstStyle/>
            <a:p>
              <a:pPr algn="ctr"/>
              <a:r>
                <a:rPr lang="en-US" altLang="zh-CN" sz="3600" dirty="0">
                  <a:solidFill>
                    <a:schemeClr val="accent2"/>
                  </a:solidFill>
                  <a:latin typeface="Impact" panose="020B0806030902050204" pitchFamily="34" charset="0"/>
                </a:rPr>
                <a:t>B</a:t>
              </a:r>
              <a:endParaRPr lang="zh-CN" altLang="en-US" sz="3600" dirty="0">
                <a:solidFill>
                  <a:schemeClr val="accent2"/>
                </a:solidFill>
                <a:latin typeface="Impact" panose="020B0806030902050204" pitchFamily="34" charset="0"/>
              </a:endParaRPr>
            </a:p>
          </p:txBody>
        </p:sp>
      </p:grpSp>
      <p:grpSp>
        <p:nvGrpSpPr>
          <p:cNvPr id="104" name="组合 103"/>
          <p:cNvGrpSpPr/>
          <p:nvPr/>
        </p:nvGrpSpPr>
        <p:grpSpPr>
          <a:xfrm>
            <a:off x="7957413" y="5025520"/>
            <a:ext cx="732107" cy="1113488"/>
            <a:chOff x="6471636" y="4552142"/>
            <a:chExt cx="732107" cy="1113488"/>
          </a:xfrm>
        </p:grpSpPr>
        <p:grpSp>
          <p:nvGrpSpPr>
            <p:cNvPr id="105" name="组合 104"/>
            <p:cNvGrpSpPr/>
            <p:nvPr/>
          </p:nvGrpSpPr>
          <p:grpSpPr>
            <a:xfrm>
              <a:off x="6471636" y="4552142"/>
              <a:ext cx="732107" cy="1113488"/>
              <a:chOff x="2174876" y="1390651"/>
              <a:chExt cx="2584450" cy="3930786"/>
            </a:xfrm>
            <a:effectLst>
              <a:outerShdw blurRad="76200" dist="38100" dir="2700000" algn="tl" rotWithShape="0">
                <a:prstClr val="black">
                  <a:alpha val="24000"/>
                </a:prstClr>
              </a:outerShdw>
            </a:effectLst>
          </p:grpSpPr>
          <p:sp>
            <p:nvSpPr>
              <p:cNvPr id="107"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91440" tIns="45720" rIns="91440" bIns="45720" numCol="1" anchor="t" anchorCtr="0" compatLnSpc="1">
                <a:prstTxWarp prst="textNoShape">
                  <a:avLst/>
                </a:prstTxWarp>
              </a:bodyPr>
              <a:lstStyle/>
              <a:p>
                <a:endParaRPr lang="zh-CN" altLang="en-US" sz="1351"/>
              </a:p>
            </p:txBody>
          </p:sp>
          <p:grpSp>
            <p:nvGrpSpPr>
              <p:cNvPr id="108"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109"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0"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1"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12"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grpSp>
        <p:sp>
          <p:nvSpPr>
            <p:cNvPr id="106" name="文本框 105"/>
            <p:cNvSpPr txBox="1"/>
            <p:nvPr/>
          </p:nvSpPr>
          <p:spPr>
            <a:xfrm>
              <a:off x="6591985" y="4619573"/>
              <a:ext cx="523875" cy="646331"/>
            </a:xfrm>
            <a:prstGeom prst="rect">
              <a:avLst/>
            </a:prstGeom>
            <a:noFill/>
          </p:spPr>
          <p:txBody>
            <a:bodyPr wrap="square" rtlCol="0">
              <a:spAutoFit/>
            </a:bodyPr>
            <a:lstStyle/>
            <a:p>
              <a:pPr algn="ctr"/>
              <a:r>
                <a:rPr lang="en-US" altLang="zh-CN" sz="3600" dirty="0">
                  <a:solidFill>
                    <a:schemeClr val="accent4"/>
                  </a:solidFill>
                  <a:latin typeface="Impact" panose="020B0806030902050204" pitchFamily="34" charset="0"/>
                </a:rPr>
                <a:t>D</a:t>
              </a:r>
              <a:endParaRPr lang="zh-CN" altLang="en-US" sz="3600" dirty="0">
                <a:solidFill>
                  <a:schemeClr val="accent4"/>
                </a:solidFill>
                <a:latin typeface="Impact" panose="020B0806030902050204" pitchFamily="34" charset="0"/>
              </a:endParaRPr>
            </a:p>
          </p:txBody>
        </p:sp>
      </p:grpSp>
      <p:grpSp>
        <p:nvGrpSpPr>
          <p:cNvPr id="113" name="组合 112"/>
          <p:cNvGrpSpPr/>
          <p:nvPr/>
        </p:nvGrpSpPr>
        <p:grpSpPr>
          <a:xfrm>
            <a:off x="5442875" y="1394638"/>
            <a:ext cx="2684915" cy="1036127"/>
            <a:chOff x="5947699" y="908862"/>
            <a:chExt cx="2684915" cy="1036126"/>
          </a:xfrm>
        </p:grpSpPr>
        <p:grpSp>
          <p:nvGrpSpPr>
            <p:cNvPr id="114" name="组合 113"/>
            <p:cNvGrpSpPr/>
            <p:nvPr/>
          </p:nvGrpSpPr>
          <p:grpSpPr>
            <a:xfrm flipV="1">
              <a:off x="5947699" y="1317986"/>
              <a:ext cx="2684915" cy="333365"/>
              <a:chOff x="5272248" y="4626108"/>
              <a:chExt cx="2684915" cy="333365"/>
            </a:xfrm>
          </p:grpSpPr>
          <p:sp>
            <p:nvSpPr>
              <p:cNvPr id="117" name="椭圆 11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任意多边形 11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5" name="文本框 114"/>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1"/>
                  </a:solidFill>
                  <a:latin typeface="时尚中黑简体" panose="01010104010101010101" pitchFamily="2" charset="-122"/>
                  <a:ea typeface="时尚中黑简体" panose="01010104010101010101" pitchFamily="2" charset="-122"/>
                </a:rPr>
                <a:t>在此添加标题</a:t>
              </a:r>
            </a:p>
          </p:txBody>
        </p:sp>
        <p:sp>
          <p:nvSpPr>
            <p:cNvPr id="116" name="文本框 115"/>
            <p:cNvSpPr txBox="1"/>
            <p:nvPr/>
          </p:nvSpPr>
          <p:spPr>
            <a:xfrm>
              <a:off x="6290683" y="1331295"/>
              <a:ext cx="2341931" cy="61369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9" name="组合 118"/>
          <p:cNvGrpSpPr/>
          <p:nvPr/>
        </p:nvGrpSpPr>
        <p:grpSpPr>
          <a:xfrm>
            <a:off x="6456189" y="2404410"/>
            <a:ext cx="2684915" cy="1036127"/>
            <a:chOff x="5947699" y="908862"/>
            <a:chExt cx="2684915" cy="1036126"/>
          </a:xfrm>
        </p:grpSpPr>
        <p:grpSp>
          <p:nvGrpSpPr>
            <p:cNvPr id="120" name="组合 119"/>
            <p:cNvGrpSpPr/>
            <p:nvPr/>
          </p:nvGrpSpPr>
          <p:grpSpPr>
            <a:xfrm flipV="1">
              <a:off x="5947699" y="1317986"/>
              <a:ext cx="2684915" cy="333365"/>
              <a:chOff x="5272248" y="4626108"/>
              <a:chExt cx="2684915" cy="333365"/>
            </a:xfrm>
          </p:grpSpPr>
          <p:sp>
            <p:nvSpPr>
              <p:cNvPr id="123" name="椭圆 12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任意多边形 12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1" name="文本框 120"/>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2"/>
                  </a:solidFill>
                  <a:latin typeface="时尚中黑简体" panose="01010104010101010101" pitchFamily="2" charset="-122"/>
                  <a:ea typeface="时尚中黑简体" panose="01010104010101010101" pitchFamily="2" charset="-122"/>
                </a:rPr>
                <a:t>在此添加标题</a:t>
              </a:r>
            </a:p>
          </p:txBody>
        </p:sp>
        <p:sp>
          <p:nvSpPr>
            <p:cNvPr id="122" name="文本框 121"/>
            <p:cNvSpPr txBox="1"/>
            <p:nvPr/>
          </p:nvSpPr>
          <p:spPr>
            <a:xfrm>
              <a:off x="6290683" y="1331295"/>
              <a:ext cx="2341931" cy="61369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25" name="组合 124"/>
          <p:cNvGrpSpPr/>
          <p:nvPr/>
        </p:nvGrpSpPr>
        <p:grpSpPr>
          <a:xfrm>
            <a:off x="7413095" y="3489675"/>
            <a:ext cx="2684915" cy="1036127"/>
            <a:chOff x="5947699" y="908862"/>
            <a:chExt cx="2684915" cy="1036126"/>
          </a:xfrm>
        </p:grpSpPr>
        <p:grpSp>
          <p:nvGrpSpPr>
            <p:cNvPr id="126" name="组合 125"/>
            <p:cNvGrpSpPr/>
            <p:nvPr/>
          </p:nvGrpSpPr>
          <p:grpSpPr>
            <a:xfrm flipV="1">
              <a:off x="5947699" y="1317986"/>
              <a:ext cx="2684915" cy="333365"/>
              <a:chOff x="5272248" y="4626108"/>
              <a:chExt cx="2684915" cy="333365"/>
            </a:xfrm>
          </p:grpSpPr>
          <p:sp>
            <p:nvSpPr>
              <p:cNvPr id="129" name="椭圆 12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任意多边形 12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7" name="文本框 126"/>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3"/>
                  </a:solidFill>
                  <a:latin typeface="时尚中黑简体" panose="01010104010101010101" pitchFamily="2" charset="-122"/>
                  <a:ea typeface="时尚中黑简体" panose="01010104010101010101" pitchFamily="2" charset="-122"/>
                </a:rPr>
                <a:t>在此添加标题</a:t>
              </a:r>
            </a:p>
          </p:txBody>
        </p:sp>
        <p:sp>
          <p:nvSpPr>
            <p:cNvPr id="128" name="文本框 127"/>
            <p:cNvSpPr txBox="1"/>
            <p:nvPr/>
          </p:nvSpPr>
          <p:spPr>
            <a:xfrm>
              <a:off x="6290683" y="1331295"/>
              <a:ext cx="2341931" cy="61369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1" name="组合 130"/>
          <p:cNvGrpSpPr/>
          <p:nvPr/>
        </p:nvGrpSpPr>
        <p:grpSpPr>
          <a:xfrm>
            <a:off x="8446116" y="4516275"/>
            <a:ext cx="2684915" cy="1068765"/>
            <a:chOff x="5947699" y="908862"/>
            <a:chExt cx="2684915" cy="1068764"/>
          </a:xfrm>
        </p:grpSpPr>
        <p:grpSp>
          <p:nvGrpSpPr>
            <p:cNvPr id="132" name="组合 131"/>
            <p:cNvGrpSpPr/>
            <p:nvPr/>
          </p:nvGrpSpPr>
          <p:grpSpPr>
            <a:xfrm flipV="1">
              <a:off x="5947699" y="1317986"/>
              <a:ext cx="2684915" cy="333365"/>
              <a:chOff x="5272248" y="4626108"/>
              <a:chExt cx="2684915" cy="333365"/>
            </a:xfrm>
          </p:grpSpPr>
          <p:sp>
            <p:nvSpPr>
              <p:cNvPr id="135" name="椭圆 13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任意多边形 13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3" name="文本框 132"/>
            <p:cNvSpPr txBox="1"/>
            <p:nvPr/>
          </p:nvSpPr>
          <p:spPr>
            <a:xfrm>
              <a:off x="6852147" y="908862"/>
              <a:ext cx="1780467" cy="400110"/>
            </a:xfrm>
            <a:prstGeom prst="rect">
              <a:avLst/>
            </a:prstGeom>
            <a:noFill/>
          </p:spPr>
          <p:txBody>
            <a:bodyPr wrap="square" rtlCol="0">
              <a:spAutoFit/>
            </a:bodyPr>
            <a:lstStyle/>
            <a:p>
              <a:r>
                <a:rPr lang="zh-CN" altLang="en-US" sz="2000" dirty="0">
                  <a:solidFill>
                    <a:schemeClr val="accent4"/>
                  </a:solidFill>
                  <a:latin typeface="时尚中黑简体" panose="01010104010101010101" pitchFamily="2" charset="-122"/>
                  <a:ea typeface="时尚中黑简体" panose="01010104010101010101" pitchFamily="2" charset="-122"/>
                </a:rPr>
                <a:t>在此添加标题</a:t>
              </a:r>
            </a:p>
          </p:txBody>
        </p:sp>
        <p:sp>
          <p:nvSpPr>
            <p:cNvPr id="134" name="文本框 133"/>
            <p:cNvSpPr txBox="1"/>
            <p:nvPr/>
          </p:nvSpPr>
          <p:spPr>
            <a:xfrm>
              <a:off x="6290683" y="1331295"/>
              <a:ext cx="2341931" cy="64633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7" name="Group 909"/>
          <p:cNvGrpSpPr>
            <a:grpSpLocks noChangeAspect="1"/>
          </p:cNvGrpSpPr>
          <p:nvPr/>
        </p:nvGrpSpPr>
        <p:grpSpPr bwMode="auto">
          <a:xfrm>
            <a:off x="6918413" y="2399769"/>
            <a:ext cx="427937" cy="364959"/>
            <a:chOff x="6090" y="1175"/>
            <a:chExt cx="265" cy="226"/>
          </a:xfrm>
          <a:solidFill>
            <a:schemeClr val="accent2"/>
          </a:solidFill>
          <a:effectLst/>
        </p:grpSpPr>
        <p:sp>
          <p:nvSpPr>
            <p:cNvPr id="13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3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4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sp>
          <p:nvSpPr>
            <p:cNvPr id="14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endParaRPr>
            </a:p>
          </p:txBody>
        </p:sp>
      </p:grpSp>
      <p:grpSp>
        <p:nvGrpSpPr>
          <p:cNvPr id="142" name="组合 141"/>
          <p:cNvGrpSpPr/>
          <p:nvPr/>
        </p:nvGrpSpPr>
        <p:grpSpPr>
          <a:xfrm>
            <a:off x="8880901" y="4466255"/>
            <a:ext cx="403225" cy="433388"/>
            <a:chOff x="8042594" y="2360613"/>
            <a:chExt cx="403225" cy="433388"/>
          </a:xfrm>
          <a:solidFill>
            <a:schemeClr val="accent4"/>
          </a:solidFill>
        </p:grpSpPr>
        <p:sp>
          <p:nvSpPr>
            <p:cNvPr id="143"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44"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45"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sp>
          <p:nvSpPr>
            <p:cNvPr id="146"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p>
          </p:txBody>
        </p:sp>
      </p:grpSp>
      <p:sp>
        <p:nvSpPr>
          <p:cNvPr id="147" name="矩形 146"/>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574684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58"/>
                                        </p:tgtEl>
                                      </p:cBhvr>
                                    </p:animEffect>
                                    <p:animScale>
                                      <p:cBhvr>
                                        <p:cTn id="13" dur="250" autoRev="1" fill="hold"/>
                                        <p:tgtEl>
                                          <p:spTgt spid="58"/>
                                        </p:tgtEl>
                                      </p:cBhvr>
                                      <p:by x="105000" y="105000"/>
                                    </p:animScale>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750"/>
                                        <p:tgtEl>
                                          <p:spTgt spid="77"/>
                                        </p:tgtEl>
                                      </p:cBhvr>
                                    </p:animEffect>
                                    <p:anim calcmode="lin" valueType="num">
                                      <p:cBhvr>
                                        <p:cTn id="22" dur="750" fill="hold"/>
                                        <p:tgtEl>
                                          <p:spTgt spid="77"/>
                                        </p:tgtEl>
                                        <p:attrNameLst>
                                          <p:attrName>ppt_x</p:attrName>
                                        </p:attrNameLst>
                                      </p:cBhvr>
                                      <p:tavLst>
                                        <p:tav tm="0">
                                          <p:val>
                                            <p:strVal val="#ppt_x"/>
                                          </p:val>
                                        </p:tav>
                                        <p:tav tm="100000">
                                          <p:val>
                                            <p:strVal val="#ppt_x"/>
                                          </p:val>
                                        </p:tav>
                                      </p:tavLst>
                                    </p:anim>
                                    <p:anim calcmode="lin" valueType="num">
                                      <p:cBhvr>
                                        <p:cTn id="23" dur="750" fill="hold"/>
                                        <p:tgtEl>
                                          <p:spTgt spid="7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95"/>
                                        </p:tgtEl>
                                        <p:attrNameLst>
                                          <p:attrName>style.visibility</p:attrName>
                                        </p:attrNameLst>
                                      </p:cBhvr>
                                      <p:to>
                                        <p:strVal val="visible"/>
                                      </p:to>
                                    </p:set>
                                    <p:animEffect transition="in" filter="fade">
                                      <p:cBhvr>
                                        <p:cTn id="26" dur="750"/>
                                        <p:tgtEl>
                                          <p:spTgt spid="95"/>
                                        </p:tgtEl>
                                      </p:cBhvr>
                                    </p:animEffect>
                                    <p:anim calcmode="lin" valueType="num">
                                      <p:cBhvr>
                                        <p:cTn id="27" dur="750" fill="hold"/>
                                        <p:tgtEl>
                                          <p:spTgt spid="95"/>
                                        </p:tgtEl>
                                        <p:attrNameLst>
                                          <p:attrName>ppt_x</p:attrName>
                                        </p:attrNameLst>
                                      </p:cBhvr>
                                      <p:tavLst>
                                        <p:tav tm="0">
                                          <p:val>
                                            <p:strVal val="#ppt_x"/>
                                          </p:val>
                                        </p:tav>
                                        <p:tav tm="100000">
                                          <p:val>
                                            <p:strVal val="#ppt_x"/>
                                          </p:val>
                                        </p:tav>
                                      </p:tavLst>
                                    </p:anim>
                                    <p:anim calcmode="lin" valueType="num">
                                      <p:cBhvr>
                                        <p:cTn id="28" dur="750" fill="hold"/>
                                        <p:tgtEl>
                                          <p:spTgt spid="9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86"/>
                                        </p:tgtEl>
                                        <p:attrNameLst>
                                          <p:attrName>style.visibility</p:attrName>
                                        </p:attrNameLst>
                                      </p:cBhvr>
                                      <p:to>
                                        <p:strVal val="visible"/>
                                      </p:to>
                                    </p:set>
                                    <p:animEffect transition="in" filter="fade">
                                      <p:cBhvr>
                                        <p:cTn id="31" dur="750"/>
                                        <p:tgtEl>
                                          <p:spTgt spid="86"/>
                                        </p:tgtEl>
                                      </p:cBhvr>
                                    </p:animEffect>
                                    <p:anim calcmode="lin" valueType="num">
                                      <p:cBhvr>
                                        <p:cTn id="32" dur="750" fill="hold"/>
                                        <p:tgtEl>
                                          <p:spTgt spid="86"/>
                                        </p:tgtEl>
                                        <p:attrNameLst>
                                          <p:attrName>ppt_x</p:attrName>
                                        </p:attrNameLst>
                                      </p:cBhvr>
                                      <p:tavLst>
                                        <p:tav tm="0">
                                          <p:val>
                                            <p:strVal val="#ppt_x"/>
                                          </p:val>
                                        </p:tav>
                                        <p:tav tm="100000">
                                          <p:val>
                                            <p:strVal val="#ppt_x"/>
                                          </p:val>
                                        </p:tav>
                                      </p:tavLst>
                                    </p:anim>
                                    <p:anim calcmode="lin" valueType="num">
                                      <p:cBhvr>
                                        <p:cTn id="33" dur="750" fill="hold"/>
                                        <p:tgtEl>
                                          <p:spTgt spid="8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750"/>
                                        <p:tgtEl>
                                          <p:spTgt spid="104"/>
                                        </p:tgtEl>
                                      </p:cBhvr>
                                    </p:animEffect>
                                    <p:anim calcmode="lin" valueType="num">
                                      <p:cBhvr>
                                        <p:cTn id="37" dur="750" fill="hold"/>
                                        <p:tgtEl>
                                          <p:spTgt spid="104"/>
                                        </p:tgtEl>
                                        <p:attrNameLst>
                                          <p:attrName>ppt_x</p:attrName>
                                        </p:attrNameLst>
                                      </p:cBhvr>
                                      <p:tavLst>
                                        <p:tav tm="0">
                                          <p:val>
                                            <p:strVal val="#ppt_x"/>
                                          </p:val>
                                        </p:tav>
                                        <p:tav tm="100000">
                                          <p:val>
                                            <p:strVal val="#ppt_x"/>
                                          </p:val>
                                        </p:tav>
                                      </p:tavLst>
                                    </p:anim>
                                    <p:anim calcmode="lin" valueType="num">
                                      <p:cBhvr>
                                        <p:cTn id="38" dur="750" fill="hold"/>
                                        <p:tgtEl>
                                          <p:spTgt spid="10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anim calcmode="lin" valueType="num">
                                      <p:cBhvr>
                                        <p:cTn id="48" dur="500" fill="hold"/>
                                        <p:tgtEl>
                                          <p:spTgt spid="137"/>
                                        </p:tgtEl>
                                        <p:attrNameLst>
                                          <p:attrName>ppt_x</p:attrName>
                                        </p:attrNameLst>
                                      </p:cBhvr>
                                      <p:tavLst>
                                        <p:tav tm="0">
                                          <p:val>
                                            <p:strVal val="#ppt_x"/>
                                          </p:val>
                                        </p:tav>
                                        <p:tav tm="100000">
                                          <p:val>
                                            <p:strVal val="#ppt_x"/>
                                          </p:val>
                                        </p:tav>
                                      </p:tavLst>
                                    </p:anim>
                                    <p:anim calcmode="lin" valueType="num">
                                      <p:cBhvr>
                                        <p:cTn id="49" dur="500" fill="hold"/>
                                        <p:tgtEl>
                                          <p:spTgt spid="13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fade">
                                      <p:cBhvr>
                                        <p:cTn id="57" dur="500"/>
                                        <p:tgtEl>
                                          <p:spTgt spid="142"/>
                                        </p:tgtEl>
                                      </p:cBhvr>
                                    </p:animEffect>
                                    <p:anim calcmode="lin" valueType="num">
                                      <p:cBhvr>
                                        <p:cTn id="58" dur="500" fill="hold"/>
                                        <p:tgtEl>
                                          <p:spTgt spid="142"/>
                                        </p:tgtEl>
                                        <p:attrNameLst>
                                          <p:attrName>ppt_x</p:attrName>
                                        </p:attrNameLst>
                                      </p:cBhvr>
                                      <p:tavLst>
                                        <p:tav tm="0">
                                          <p:val>
                                            <p:strVal val="#ppt_x"/>
                                          </p:val>
                                        </p:tav>
                                        <p:tav tm="100000">
                                          <p:val>
                                            <p:strVal val="#ppt_x"/>
                                          </p:val>
                                        </p:tav>
                                      </p:tavLst>
                                    </p:anim>
                                    <p:anim calcmode="lin" valueType="num">
                                      <p:cBhvr>
                                        <p:cTn id="59" dur="500" fill="hold"/>
                                        <p:tgtEl>
                                          <p:spTgt spid="14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wipe(left)">
                                      <p:cBhvr>
                                        <p:cTn id="63" dur="500"/>
                                        <p:tgtEl>
                                          <p:spTgt spid="113"/>
                                        </p:tgtEl>
                                      </p:cBhvr>
                                    </p:animEffect>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wipe(left)">
                                      <p:cBhvr>
                                        <p:cTn id="67" dur="500"/>
                                        <p:tgtEl>
                                          <p:spTgt spid="119"/>
                                        </p:tgtEl>
                                      </p:cBhvr>
                                    </p:animEffect>
                                  </p:childTnLst>
                                </p:cTn>
                              </p:par>
                            </p:childTnLst>
                          </p:cTn>
                        </p:par>
                        <p:par>
                          <p:cTn id="68" fill="hold">
                            <p:stCondLst>
                              <p:cond delay="5500"/>
                            </p:stCondLst>
                            <p:childTnLst>
                              <p:par>
                                <p:cTn id="69" presetID="22" presetClass="entr" presetSubtype="8" fill="hold" nodeType="afterEffect">
                                  <p:stCondLst>
                                    <p:cond delay="0"/>
                                  </p:stCondLst>
                                  <p:childTnLst>
                                    <p:set>
                                      <p:cBhvr>
                                        <p:cTn id="70" dur="1" fill="hold">
                                          <p:stCondLst>
                                            <p:cond delay="0"/>
                                          </p:stCondLst>
                                        </p:cTn>
                                        <p:tgtEl>
                                          <p:spTgt spid="125"/>
                                        </p:tgtEl>
                                        <p:attrNameLst>
                                          <p:attrName>style.visibility</p:attrName>
                                        </p:attrNameLst>
                                      </p:cBhvr>
                                      <p:to>
                                        <p:strVal val="visible"/>
                                      </p:to>
                                    </p:set>
                                    <p:animEffect transition="in" filter="wipe(left)">
                                      <p:cBhvr>
                                        <p:cTn id="71" dur="500"/>
                                        <p:tgtEl>
                                          <p:spTgt spid="125"/>
                                        </p:tgtEl>
                                      </p:cBhvr>
                                    </p:animEffect>
                                  </p:childTnLst>
                                </p:cTn>
                              </p:par>
                            </p:childTnLst>
                          </p:cTn>
                        </p:par>
                        <p:par>
                          <p:cTn id="72" fill="hold">
                            <p:stCondLst>
                              <p:cond delay="6000"/>
                            </p:stCondLst>
                            <p:childTnLst>
                              <p:par>
                                <p:cTn id="73" presetID="22" presetClass="entr" presetSubtype="8" fill="hold" nodeType="afterEffect">
                                  <p:stCondLst>
                                    <p:cond delay="0"/>
                                  </p:stCondLst>
                                  <p:childTnLst>
                                    <p:set>
                                      <p:cBhvr>
                                        <p:cTn id="74" dur="1" fill="hold">
                                          <p:stCondLst>
                                            <p:cond delay="0"/>
                                          </p:stCondLst>
                                        </p:cTn>
                                        <p:tgtEl>
                                          <p:spTgt spid="131"/>
                                        </p:tgtEl>
                                        <p:attrNameLst>
                                          <p:attrName>style.visibility</p:attrName>
                                        </p:attrNameLst>
                                      </p:cBhvr>
                                      <p:to>
                                        <p:strVal val="visible"/>
                                      </p:to>
                                    </p:set>
                                    <p:animEffect transition="in" filter="wipe(left)">
                                      <p:cBhvr>
                                        <p:cTn id="75" dur="500"/>
                                        <p:tgtEl>
                                          <p:spTgt spid="131"/>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fade">
                                      <p:cBhvr>
                                        <p:cTn id="80" dur="750"/>
                                        <p:tgtEl>
                                          <p:spTgt spid="147"/>
                                        </p:tgtEl>
                                      </p:cBhvr>
                                    </p:animEffect>
                                    <p:anim calcmode="lin" valueType="num">
                                      <p:cBhvr>
                                        <p:cTn id="81" dur="750" fill="hold"/>
                                        <p:tgtEl>
                                          <p:spTgt spid="147"/>
                                        </p:tgtEl>
                                        <p:attrNameLst>
                                          <p:attrName>ppt_x</p:attrName>
                                        </p:attrNameLst>
                                      </p:cBhvr>
                                      <p:tavLst>
                                        <p:tav tm="0">
                                          <p:val>
                                            <p:strVal val="#ppt_x"/>
                                          </p:val>
                                        </p:tav>
                                        <p:tav tm="100000">
                                          <p:val>
                                            <p:strVal val="#ppt_x"/>
                                          </p:val>
                                        </p:tav>
                                      </p:tavLst>
                                    </p:anim>
                                    <p:anim calcmode="lin" valueType="num">
                                      <p:cBhvr>
                                        <p:cTn id="82" dur="75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9"/>
          <p:cNvSpPr>
            <a:spLocks noEditPoints="1"/>
          </p:cNvSpPr>
          <p:nvPr/>
        </p:nvSpPr>
        <p:spPr bwMode="auto">
          <a:xfrm>
            <a:off x="5354225" y="1277982"/>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905073" y="1369645"/>
            <a:ext cx="332331" cy="3622183"/>
          </a:xfrm>
          <a:prstGeom prst="rect">
            <a:avLst/>
          </a:prstGeom>
        </p:spPr>
      </p:pic>
      <p:grpSp>
        <p:nvGrpSpPr>
          <p:cNvPr id="6" name="组合 5"/>
          <p:cNvGrpSpPr/>
          <p:nvPr/>
        </p:nvGrpSpPr>
        <p:grpSpPr>
          <a:xfrm>
            <a:off x="4535562" y="3346902"/>
            <a:ext cx="3276798" cy="539505"/>
            <a:chOff x="6772637" y="1731373"/>
            <a:chExt cx="3276798" cy="539505"/>
          </a:xfrm>
        </p:grpSpPr>
        <p:sp>
          <p:nvSpPr>
            <p:cNvPr id="7" name="矩形 6"/>
            <p:cNvSpPr/>
            <p:nvPr/>
          </p:nvSpPr>
          <p:spPr>
            <a:xfrm>
              <a:off x="6772637" y="1731373"/>
              <a:ext cx="3169222"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64"/>
            <p:cNvSpPr txBox="1"/>
            <p:nvPr/>
          </p:nvSpPr>
          <p:spPr>
            <a:xfrm>
              <a:off x="6905796" y="1756965"/>
              <a:ext cx="3143639"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solidFill>
                    <a:srgbClr val="01448B"/>
                  </a:solidFill>
                  <a:cs typeface="+mn-ea"/>
                  <a:sym typeface="+mn-lt"/>
                </a:rPr>
                <a:t>PART </a:t>
              </a:r>
              <a:r>
                <a:rPr lang="en-US" altLang="zh-CN" dirty="0" smtClean="0">
                  <a:solidFill>
                    <a:srgbClr val="01448B"/>
                  </a:solidFill>
                  <a:cs typeface="+mn-ea"/>
                  <a:sym typeface="+mn-lt"/>
                </a:rPr>
                <a:t>05     </a:t>
              </a:r>
              <a:r>
                <a:rPr lang="zh-CN" altLang="en-US" sz="2400" b="1" dirty="0" smtClean="0">
                  <a:solidFill>
                    <a:srgbClr val="01448B"/>
                  </a:solidFill>
                  <a:cs typeface="+mn-ea"/>
                  <a:sym typeface="+mn-lt"/>
                </a:rPr>
                <a:t>课题结论</a:t>
              </a:r>
            </a:p>
          </p:txBody>
        </p:sp>
        <p:sp>
          <p:nvSpPr>
            <p:cNvPr id="9" name="任意多边形 8"/>
            <p:cNvSpPr/>
            <p:nvPr/>
          </p:nvSpPr>
          <p:spPr>
            <a:xfrm>
              <a:off x="7905976" y="1731525"/>
              <a:ext cx="2035883"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sp>
        <p:nvSpPr>
          <p:cNvPr id="10" name="矩形 9"/>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604207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46000">
                                          <p:cBhvr additive="base">
                                            <p:cTn id="19" dur="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问题评估</a:t>
            </a:r>
            <a:endParaRPr lang="en-US" sz="2400" dirty="0">
              <a:solidFill>
                <a:schemeClr val="tx1">
                  <a:lumMod val="85000"/>
                  <a:lumOff val="15000"/>
                </a:schemeClr>
              </a:solidFill>
              <a:cs typeface="+mn-ea"/>
              <a:sym typeface="+mn-lt"/>
            </a:endParaRPr>
          </a:p>
        </p:txBody>
      </p:sp>
      <p:sp>
        <p:nvSpPr>
          <p:cNvPr id="4" name="Freeform 5"/>
          <p:cNvSpPr/>
          <p:nvPr/>
        </p:nvSpPr>
        <p:spPr bwMode="auto">
          <a:xfrm>
            <a:off x="1396618" y="2203782"/>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5" name="Freeform 6"/>
          <p:cNvSpPr/>
          <p:nvPr/>
        </p:nvSpPr>
        <p:spPr bwMode="auto">
          <a:xfrm>
            <a:off x="1769754" y="1956490"/>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1"/>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Freeform 5"/>
          <p:cNvSpPr/>
          <p:nvPr/>
        </p:nvSpPr>
        <p:spPr bwMode="auto">
          <a:xfrm>
            <a:off x="3840934" y="2203782"/>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Freeform 6"/>
          <p:cNvSpPr/>
          <p:nvPr/>
        </p:nvSpPr>
        <p:spPr bwMode="auto">
          <a:xfrm>
            <a:off x="4214070" y="1956490"/>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2"/>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Freeform 5"/>
          <p:cNvSpPr/>
          <p:nvPr/>
        </p:nvSpPr>
        <p:spPr bwMode="auto">
          <a:xfrm>
            <a:off x="6285250" y="2203782"/>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Freeform 6"/>
          <p:cNvSpPr/>
          <p:nvPr/>
        </p:nvSpPr>
        <p:spPr bwMode="auto">
          <a:xfrm>
            <a:off x="6658384" y="1956490"/>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3"/>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Freeform 5"/>
          <p:cNvSpPr/>
          <p:nvPr/>
        </p:nvSpPr>
        <p:spPr bwMode="auto">
          <a:xfrm>
            <a:off x="8729565" y="2203782"/>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solidFill>
            <a:schemeClr val="accent4"/>
          </a:solid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Freeform 6"/>
          <p:cNvSpPr/>
          <p:nvPr/>
        </p:nvSpPr>
        <p:spPr bwMode="auto">
          <a:xfrm>
            <a:off x="9102701" y="1956490"/>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4"/>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矩形 11"/>
          <p:cNvSpPr/>
          <p:nvPr/>
        </p:nvSpPr>
        <p:spPr>
          <a:xfrm>
            <a:off x="1383698" y="2838350"/>
            <a:ext cx="2212612" cy="707886"/>
          </a:xfrm>
          <a:prstGeom prst="rect">
            <a:avLst/>
          </a:prstGeom>
        </p:spPr>
        <p:txBody>
          <a:bodyPr wrap="square">
            <a:spAutoFit/>
          </a:bodyPr>
          <a:lstStyle/>
          <a:p>
            <a:pPr algn="ctr"/>
            <a:r>
              <a:rPr lang="zh-CN" altLang="en-US" sz="2000" b="1" dirty="0" smtClean="0">
                <a:solidFill>
                  <a:schemeClr val="bg1"/>
                </a:solidFill>
                <a:cs typeface="+mn-ea"/>
                <a:sym typeface="+mn-lt"/>
              </a:rPr>
              <a:t>输入您的文字</a:t>
            </a:r>
            <a:endParaRPr lang="en-US" altLang="zh-CN" sz="2000" b="1" dirty="0" smtClean="0">
              <a:solidFill>
                <a:schemeClr val="bg1"/>
              </a:solidFill>
              <a:cs typeface="+mn-ea"/>
              <a:sym typeface="+mn-lt"/>
            </a:endParaRPr>
          </a:p>
          <a:p>
            <a:pPr algn="ctr"/>
            <a:r>
              <a:rPr lang="zh-CN" altLang="en-US" sz="2000" b="1" dirty="0" smtClean="0">
                <a:solidFill>
                  <a:schemeClr val="bg1"/>
                </a:solidFill>
                <a:cs typeface="+mn-ea"/>
                <a:sym typeface="+mn-lt"/>
              </a:rPr>
              <a:t>复制您的文字</a:t>
            </a:r>
            <a:endParaRPr lang="zh-CN" altLang="en-US" sz="2000" b="1" dirty="0">
              <a:solidFill>
                <a:schemeClr val="bg1"/>
              </a:solidFill>
              <a:cs typeface="+mn-ea"/>
              <a:sym typeface="+mn-lt"/>
            </a:endParaRPr>
          </a:p>
        </p:txBody>
      </p:sp>
      <p:sp>
        <p:nvSpPr>
          <p:cNvPr id="13" name="矩形 12"/>
          <p:cNvSpPr/>
          <p:nvPr/>
        </p:nvSpPr>
        <p:spPr>
          <a:xfrm>
            <a:off x="3834944" y="2838350"/>
            <a:ext cx="2212612" cy="707886"/>
          </a:xfrm>
          <a:prstGeom prst="rect">
            <a:avLst/>
          </a:prstGeom>
        </p:spPr>
        <p:txBody>
          <a:bodyPr wrap="square">
            <a:spAutoFit/>
          </a:bodyPr>
          <a:lstStyle/>
          <a:p>
            <a:pPr algn="ctr"/>
            <a:r>
              <a:rPr lang="zh-CN" altLang="en-US" sz="2000" b="1" dirty="0" smtClean="0">
                <a:solidFill>
                  <a:schemeClr val="bg1"/>
                </a:solidFill>
                <a:cs typeface="+mn-ea"/>
                <a:sym typeface="+mn-lt"/>
              </a:rPr>
              <a:t>输入您的文字</a:t>
            </a:r>
            <a:endParaRPr lang="en-US" altLang="zh-CN" sz="2000" b="1" dirty="0" smtClean="0">
              <a:solidFill>
                <a:schemeClr val="bg1"/>
              </a:solidFill>
              <a:cs typeface="+mn-ea"/>
              <a:sym typeface="+mn-lt"/>
            </a:endParaRPr>
          </a:p>
          <a:p>
            <a:pPr algn="ctr"/>
            <a:r>
              <a:rPr lang="zh-CN" altLang="en-US" sz="2000" b="1" dirty="0" smtClean="0">
                <a:solidFill>
                  <a:schemeClr val="bg1"/>
                </a:solidFill>
                <a:cs typeface="+mn-ea"/>
                <a:sym typeface="+mn-lt"/>
              </a:rPr>
              <a:t>复制您的文字</a:t>
            </a:r>
            <a:endParaRPr lang="zh-CN" altLang="en-US" sz="2000" b="1" dirty="0">
              <a:solidFill>
                <a:schemeClr val="bg1"/>
              </a:solidFill>
              <a:cs typeface="+mn-ea"/>
              <a:sym typeface="+mn-lt"/>
            </a:endParaRPr>
          </a:p>
        </p:txBody>
      </p:sp>
      <p:sp>
        <p:nvSpPr>
          <p:cNvPr id="14" name="矩形 13"/>
          <p:cNvSpPr/>
          <p:nvPr/>
        </p:nvSpPr>
        <p:spPr>
          <a:xfrm>
            <a:off x="6272840" y="2838350"/>
            <a:ext cx="2212612" cy="707886"/>
          </a:xfrm>
          <a:prstGeom prst="rect">
            <a:avLst/>
          </a:prstGeom>
        </p:spPr>
        <p:txBody>
          <a:bodyPr wrap="square">
            <a:spAutoFit/>
          </a:bodyPr>
          <a:lstStyle/>
          <a:p>
            <a:pPr algn="ctr"/>
            <a:r>
              <a:rPr lang="zh-CN" altLang="en-US" sz="2000" b="1" dirty="0" smtClean="0">
                <a:solidFill>
                  <a:schemeClr val="bg1"/>
                </a:solidFill>
                <a:cs typeface="+mn-ea"/>
                <a:sym typeface="+mn-lt"/>
              </a:rPr>
              <a:t>输入您的文字</a:t>
            </a:r>
            <a:endParaRPr lang="en-US" altLang="zh-CN" sz="2000" b="1" dirty="0" smtClean="0">
              <a:solidFill>
                <a:schemeClr val="bg1"/>
              </a:solidFill>
              <a:cs typeface="+mn-ea"/>
              <a:sym typeface="+mn-lt"/>
            </a:endParaRPr>
          </a:p>
          <a:p>
            <a:pPr algn="ctr"/>
            <a:r>
              <a:rPr lang="zh-CN" altLang="en-US" sz="2000" b="1" dirty="0" smtClean="0">
                <a:solidFill>
                  <a:schemeClr val="bg1"/>
                </a:solidFill>
                <a:cs typeface="+mn-ea"/>
                <a:sym typeface="+mn-lt"/>
              </a:rPr>
              <a:t>复制您的文字</a:t>
            </a:r>
            <a:endParaRPr lang="zh-CN" altLang="en-US" sz="2000" b="1" dirty="0">
              <a:solidFill>
                <a:schemeClr val="bg1"/>
              </a:solidFill>
              <a:cs typeface="+mn-ea"/>
              <a:sym typeface="+mn-lt"/>
            </a:endParaRPr>
          </a:p>
        </p:txBody>
      </p:sp>
      <p:sp>
        <p:nvSpPr>
          <p:cNvPr id="15" name="矩形 14"/>
          <p:cNvSpPr/>
          <p:nvPr/>
        </p:nvSpPr>
        <p:spPr>
          <a:xfrm>
            <a:off x="8710323" y="2838350"/>
            <a:ext cx="2212612" cy="707886"/>
          </a:xfrm>
          <a:prstGeom prst="rect">
            <a:avLst/>
          </a:prstGeom>
        </p:spPr>
        <p:txBody>
          <a:bodyPr wrap="square">
            <a:spAutoFit/>
          </a:bodyPr>
          <a:lstStyle/>
          <a:p>
            <a:pPr algn="ctr"/>
            <a:r>
              <a:rPr lang="zh-CN" altLang="en-US" sz="2000" b="1" dirty="0" smtClean="0">
                <a:solidFill>
                  <a:schemeClr val="bg1"/>
                </a:solidFill>
                <a:cs typeface="+mn-ea"/>
                <a:sym typeface="+mn-lt"/>
              </a:rPr>
              <a:t>输入您的文字</a:t>
            </a:r>
            <a:endParaRPr lang="en-US" altLang="zh-CN" sz="2000" b="1" dirty="0" smtClean="0">
              <a:solidFill>
                <a:schemeClr val="bg1"/>
              </a:solidFill>
              <a:cs typeface="+mn-ea"/>
              <a:sym typeface="+mn-lt"/>
            </a:endParaRPr>
          </a:p>
          <a:p>
            <a:pPr algn="ctr"/>
            <a:r>
              <a:rPr lang="zh-CN" altLang="en-US" sz="2000" b="1" dirty="0" smtClean="0">
                <a:solidFill>
                  <a:schemeClr val="bg1"/>
                </a:solidFill>
                <a:cs typeface="+mn-ea"/>
                <a:sym typeface="+mn-lt"/>
              </a:rPr>
              <a:t>复制您的文字</a:t>
            </a:r>
            <a:endParaRPr lang="zh-CN" altLang="en-US" sz="2000" b="1" dirty="0">
              <a:solidFill>
                <a:schemeClr val="bg1"/>
              </a:solidFill>
              <a:cs typeface="+mn-ea"/>
              <a:sym typeface="+mn-lt"/>
            </a:endParaRPr>
          </a:p>
        </p:txBody>
      </p:sp>
      <p:grpSp>
        <p:nvGrpSpPr>
          <p:cNvPr id="16" name="组合 15"/>
          <p:cNvGrpSpPr/>
          <p:nvPr/>
        </p:nvGrpSpPr>
        <p:grpSpPr>
          <a:xfrm>
            <a:off x="2266911" y="2052206"/>
            <a:ext cx="439531" cy="414712"/>
            <a:chOff x="2209761" y="2404368"/>
            <a:chExt cx="439531" cy="414712"/>
          </a:xfrm>
        </p:grpSpPr>
        <p:sp>
          <p:nvSpPr>
            <p:cNvPr id="17" name="Freeform 349"/>
            <p:cNvSpPr/>
            <p:nvPr/>
          </p:nvSpPr>
          <p:spPr bwMode="auto">
            <a:xfrm>
              <a:off x="2224027" y="2404368"/>
              <a:ext cx="425265" cy="268332"/>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Freeform 350"/>
            <p:cNvSpPr/>
            <p:nvPr/>
          </p:nvSpPr>
          <p:spPr bwMode="auto">
            <a:xfrm>
              <a:off x="2209761" y="2617782"/>
              <a:ext cx="386960" cy="201298"/>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Freeform 351"/>
            <p:cNvSpPr>
              <a:spLocks noEditPoints="1"/>
            </p:cNvSpPr>
            <p:nvPr/>
          </p:nvSpPr>
          <p:spPr bwMode="auto">
            <a:xfrm>
              <a:off x="2290866" y="2486646"/>
              <a:ext cx="260514" cy="254065"/>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Freeform 352"/>
            <p:cNvSpPr>
              <a:spLocks noEditPoints="1"/>
            </p:cNvSpPr>
            <p:nvPr/>
          </p:nvSpPr>
          <p:spPr bwMode="auto">
            <a:xfrm>
              <a:off x="2360636" y="2554071"/>
              <a:ext cx="120583" cy="119606"/>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Oval 353"/>
            <p:cNvSpPr>
              <a:spLocks noChangeArrowheads="1"/>
            </p:cNvSpPr>
            <p:nvPr/>
          </p:nvSpPr>
          <p:spPr bwMode="auto">
            <a:xfrm>
              <a:off x="2399527" y="2592767"/>
              <a:ext cx="42800" cy="416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2" name="Freeform 35"/>
          <p:cNvSpPr>
            <a:spLocks noEditPoints="1"/>
          </p:cNvSpPr>
          <p:nvPr/>
        </p:nvSpPr>
        <p:spPr bwMode="auto">
          <a:xfrm>
            <a:off x="4771723" y="2028720"/>
            <a:ext cx="318539" cy="423139"/>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23" name="组合 22"/>
          <p:cNvGrpSpPr/>
          <p:nvPr/>
        </p:nvGrpSpPr>
        <p:grpSpPr>
          <a:xfrm>
            <a:off x="7189409" y="2074943"/>
            <a:ext cx="371800" cy="330383"/>
            <a:chOff x="6007636" y="4287159"/>
            <a:chExt cx="438051" cy="389258"/>
          </a:xfrm>
          <a:solidFill>
            <a:schemeClr val="bg1"/>
          </a:solidFill>
        </p:grpSpPr>
        <p:sp>
          <p:nvSpPr>
            <p:cNvPr id="24"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33" name="组合 32"/>
          <p:cNvGrpSpPr/>
          <p:nvPr/>
        </p:nvGrpSpPr>
        <p:grpSpPr>
          <a:xfrm>
            <a:off x="9640165" y="2018163"/>
            <a:ext cx="352927" cy="475730"/>
            <a:chOff x="3722033" y="3714538"/>
            <a:chExt cx="500321" cy="674410"/>
          </a:xfrm>
          <a:solidFill>
            <a:schemeClr val="bg1"/>
          </a:solidFill>
        </p:grpSpPr>
        <p:sp>
          <p:nvSpPr>
            <p:cNvPr id="34"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5"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7" name="矩形 36"/>
          <p:cNvSpPr/>
          <p:nvPr/>
        </p:nvSpPr>
        <p:spPr>
          <a:xfrm>
            <a:off x="1441222" y="4365663"/>
            <a:ext cx="2090909" cy="1015663"/>
          </a:xfrm>
          <a:prstGeom prst="rect">
            <a:avLst/>
          </a:prstGeom>
        </p:spPr>
        <p:txBody>
          <a:bodyPr wrap="square">
            <a:spAutoFit/>
          </a:bodyPr>
          <a:lstStyle/>
          <a:p>
            <a:r>
              <a:rPr lang="zh-CN" altLang="en-US" sz="1200" dirty="0" smtClean="0">
                <a:solidFill>
                  <a:schemeClr val="tx1">
                    <a:lumMod val="75000"/>
                    <a:lumOff val="25000"/>
                  </a:schemeClr>
                </a:solidFill>
                <a:cs typeface="+mn-ea"/>
                <a:sym typeface="+mn-lt"/>
              </a:rPr>
              <a:t>在这里输入您的文字内容或者将您的文字内容复制在</a:t>
            </a:r>
            <a:r>
              <a:rPr lang="zh-CN" altLang="en-US" sz="1200" dirty="0">
                <a:solidFill>
                  <a:schemeClr val="tx1">
                    <a:lumMod val="75000"/>
                    <a:lumOff val="25000"/>
                  </a:schemeClr>
                </a:solidFill>
                <a:cs typeface="+mn-ea"/>
                <a:sym typeface="+mn-lt"/>
              </a:rPr>
              <a:t>这里。在这里输入您的文字内容，或者将您的文字内容复制在</a:t>
            </a:r>
            <a:r>
              <a:rPr lang="zh-CN" altLang="en-US" sz="1200" dirty="0" smtClean="0">
                <a:solidFill>
                  <a:schemeClr val="tx1">
                    <a:lumMod val="75000"/>
                    <a:lumOff val="25000"/>
                  </a:schemeClr>
                </a:solidFill>
                <a:cs typeface="+mn-ea"/>
                <a:sym typeface="+mn-lt"/>
              </a:rPr>
              <a:t>这里</a:t>
            </a:r>
          </a:p>
        </p:txBody>
      </p:sp>
      <p:sp>
        <p:nvSpPr>
          <p:cNvPr id="38" name="矩形 37"/>
          <p:cNvSpPr/>
          <p:nvPr/>
        </p:nvSpPr>
        <p:spPr>
          <a:xfrm>
            <a:off x="3885162" y="4365663"/>
            <a:ext cx="2090909" cy="1015663"/>
          </a:xfrm>
          <a:prstGeom prst="rect">
            <a:avLst/>
          </a:prstGeom>
        </p:spPr>
        <p:txBody>
          <a:bodyPr wrap="square">
            <a:spAutoFit/>
          </a:bodyPr>
          <a:lstStyle/>
          <a:p>
            <a:r>
              <a:rPr lang="zh-CN" altLang="en-US" sz="1200" dirty="0" smtClean="0">
                <a:solidFill>
                  <a:schemeClr val="tx1">
                    <a:lumMod val="75000"/>
                    <a:lumOff val="25000"/>
                  </a:schemeClr>
                </a:solidFill>
                <a:cs typeface="+mn-ea"/>
                <a:sym typeface="+mn-lt"/>
              </a:rPr>
              <a:t>在这里输入您的文字内容或者将您的文字内容复制在</a:t>
            </a:r>
            <a:r>
              <a:rPr lang="zh-CN" altLang="en-US" sz="1200" dirty="0">
                <a:solidFill>
                  <a:schemeClr val="tx1">
                    <a:lumMod val="75000"/>
                    <a:lumOff val="25000"/>
                  </a:schemeClr>
                </a:solidFill>
                <a:cs typeface="+mn-ea"/>
                <a:sym typeface="+mn-lt"/>
              </a:rPr>
              <a:t>这里。在这里输入您的文字内容，或者将您的文字内容复制在</a:t>
            </a:r>
            <a:r>
              <a:rPr lang="zh-CN" altLang="en-US" sz="1200" dirty="0" smtClean="0">
                <a:solidFill>
                  <a:schemeClr val="tx1">
                    <a:lumMod val="75000"/>
                    <a:lumOff val="25000"/>
                  </a:schemeClr>
                </a:solidFill>
                <a:cs typeface="+mn-ea"/>
                <a:sym typeface="+mn-lt"/>
              </a:rPr>
              <a:t>这里</a:t>
            </a:r>
          </a:p>
        </p:txBody>
      </p:sp>
      <p:sp>
        <p:nvSpPr>
          <p:cNvPr id="39" name="矩形 38"/>
          <p:cNvSpPr/>
          <p:nvPr/>
        </p:nvSpPr>
        <p:spPr>
          <a:xfrm>
            <a:off x="6324333" y="4365663"/>
            <a:ext cx="2090909" cy="1015663"/>
          </a:xfrm>
          <a:prstGeom prst="rect">
            <a:avLst/>
          </a:prstGeom>
        </p:spPr>
        <p:txBody>
          <a:bodyPr wrap="square">
            <a:spAutoFit/>
          </a:bodyPr>
          <a:lstStyle/>
          <a:p>
            <a:r>
              <a:rPr lang="zh-CN" altLang="en-US" sz="1200" dirty="0" smtClean="0">
                <a:solidFill>
                  <a:schemeClr val="tx1">
                    <a:lumMod val="75000"/>
                    <a:lumOff val="25000"/>
                  </a:schemeClr>
                </a:solidFill>
                <a:cs typeface="+mn-ea"/>
                <a:sym typeface="+mn-lt"/>
              </a:rPr>
              <a:t>在这里输入您的文字内容或者将您的文字内容复制在</a:t>
            </a:r>
            <a:r>
              <a:rPr lang="zh-CN" altLang="en-US" sz="1200" dirty="0">
                <a:solidFill>
                  <a:schemeClr val="tx1">
                    <a:lumMod val="75000"/>
                    <a:lumOff val="25000"/>
                  </a:schemeClr>
                </a:solidFill>
                <a:cs typeface="+mn-ea"/>
                <a:sym typeface="+mn-lt"/>
              </a:rPr>
              <a:t>这里。在这里输入您的文字内容，或者将您的文字内容复制在</a:t>
            </a:r>
            <a:r>
              <a:rPr lang="zh-CN" altLang="en-US" sz="1200" dirty="0" smtClean="0">
                <a:solidFill>
                  <a:schemeClr val="tx1">
                    <a:lumMod val="75000"/>
                    <a:lumOff val="25000"/>
                  </a:schemeClr>
                </a:solidFill>
                <a:cs typeface="+mn-ea"/>
                <a:sym typeface="+mn-lt"/>
              </a:rPr>
              <a:t>这里</a:t>
            </a:r>
          </a:p>
        </p:txBody>
      </p:sp>
      <p:sp>
        <p:nvSpPr>
          <p:cNvPr id="40" name="矩形 39"/>
          <p:cNvSpPr/>
          <p:nvPr/>
        </p:nvSpPr>
        <p:spPr>
          <a:xfrm>
            <a:off x="8770787" y="4365663"/>
            <a:ext cx="2090909" cy="1005840"/>
          </a:xfrm>
          <a:prstGeom prst="rect">
            <a:avLst/>
          </a:prstGeom>
        </p:spPr>
        <p:txBody>
          <a:bodyPr wrap="square">
            <a:spAutoFit/>
          </a:bodyPr>
          <a:lstStyle/>
          <a:p>
            <a:r>
              <a:rPr lang="zh-CN" altLang="en-US" sz="1200" dirty="0" smtClean="0">
                <a:solidFill>
                  <a:schemeClr val="tx1">
                    <a:lumMod val="75000"/>
                    <a:lumOff val="25000"/>
                  </a:schemeClr>
                </a:solidFill>
                <a:cs typeface="+mn-ea"/>
                <a:sym typeface="+mn-lt"/>
              </a:rPr>
              <a:t>在这里输入您的文字内容或者将您的文字内容复制在</a:t>
            </a:r>
            <a:r>
              <a:rPr lang="zh-CN" altLang="en-US" sz="1200" dirty="0">
                <a:solidFill>
                  <a:schemeClr val="tx1">
                    <a:lumMod val="75000"/>
                    <a:lumOff val="25000"/>
                  </a:schemeClr>
                </a:solidFill>
                <a:cs typeface="+mn-ea"/>
                <a:sym typeface="+mn-lt"/>
              </a:rPr>
              <a:t>这里。在这里输入您的文字内容，或者将您的文字内容复制在</a:t>
            </a:r>
            <a:r>
              <a:rPr lang="zh-CN" altLang="en-US" sz="1200" dirty="0" smtClean="0">
                <a:solidFill>
                  <a:schemeClr val="tx1">
                    <a:lumMod val="75000"/>
                    <a:lumOff val="25000"/>
                  </a:schemeClr>
                </a:solidFill>
                <a:cs typeface="+mn-ea"/>
                <a:sym typeface="+mn-lt"/>
              </a:rPr>
              <a:t>这里</a:t>
            </a:r>
          </a:p>
        </p:txBody>
      </p:sp>
      <p:sp>
        <p:nvSpPr>
          <p:cNvPr id="41" name="矩形 40"/>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698368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25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250" accel="50000" fill="hold">
                                          <p:stCondLst>
                                            <p:cond delay="250"/>
                                          </p:stCondLst>
                                        </p:cTn>
                                        <p:tgtEl>
                                          <p:spTgt spid="4"/>
                                        </p:tgtEl>
                                        <p:attrNameLst>
                                          <p:attrName>ppt_w</p:attrName>
                                        </p:attrNameLst>
                                      </p:cBhvr>
                                      <p:tavLst>
                                        <p:tav tm="0">
                                          <p:val>
                                            <p:strVal val="#ppt_w*.05"/>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anim calcmode="lin" valueType="num">
                                      <p:cBhvr>
                                        <p:cTn id="11" dur="25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25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250" accel="50000" fill="hold">
                                          <p:stCondLst>
                                            <p:cond delay="250"/>
                                          </p:stCondLst>
                                        </p:cTn>
                                        <p:tgtEl>
                                          <p:spTgt spid="4"/>
                                        </p:tgtEl>
                                        <p:attrNameLst>
                                          <p:attrName>ppt_y</p:attrName>
                                        </p:attrNameLst>
                                      </p:cBhvr>
                                      <p:tavLst>
                                        <p:tav tm="0">
                                          <p:val>
                                            <p:strVal val="#ppt_y+.1"/>
                                          </p:val>
                                        </p:tav>
                                        <p:tav tm="100000">
                                          <p:val>
                                            <p:strVal val="#ppt_y"/>
                                          </p:val>
                                        </p:tav>
                                      </p:tavLst>
                                    </p:anim>
                                    <p:animEffect transition="in" filter="fade">
                                      <p:cBhvr>
                                        <p:cTn id="14" dur="500" decel="50000">
                                          <p:stCondLst>
                                            <p:cond delay="0"/>
                                          </p:stCondLst>
                                        </p:cTn>
                                        <p:tgtEl>
                                          <p:spTgt spid="4"/>
                                        </p:tgtEl>
                                      </p:cBhvr>
                                    </p:animEffect>
                                  </p:childTnLst>
                                </p:cTn>
                              </p:par>
                            </p:childTnLst>
                          </p:cTn>
                        </p:par>
                        <p:par>
                          <p:cTn id="15" fill="hold">
                            <p:stCondLst>
                              <p:cond delay="500"/>
                            </p:stCondLst>
                            <p:childTnLst>
                              <p:par>
                                <p:cTn id="16" presetID="3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450" decel="100000" fill="hold"/>
                                        <p:tgtEl>
                                          <p:spTgt spid="5"/>
                                        </p:tgtEl>
                                        <p:attrNameLst>
                                          <p:attrName>ppt_y</p:attrName>
                                        </p:attrNameLst>
                                      </p:cBhvr>
                                      <p:tavLst>
                                        <p:tav tm="0">
                                          <p:val>
                                            <p:strVal val="#ppt_y+1"/>
                                          </p:val>
                                        </p:tav>
                                        <p:tav tm="100000">
                                          <p:val>
                                            <p:strVal val="#ppt_y-.03"/>
                                          </p:val>
                                        </p:tav>
                                      </p:tavLst>
                                    </p:anim>
                                    <p:anim calcmode="lin" valueType="num">
                                      <p:cBhvr>
                                        <p:cTn id="21"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2500"/>
                            </p:stCondLst>
                            <p:childTnLst>
                              <p:par>
                                <p:cTn id="35" presetID="25"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25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8" dur="25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9" dur="250" accel="50000" fill="hold">
                                          <p:stCondLst>
                                            <p:cond delay="250"/>
                                          </p:stCondLst>
                                        </p:cTn>
                                        <p:tgtEl>
                                          <p:spTgt spid="6"/>
                                        </p:tgtEl>
                                        <p:attrNameLst>
                                          <p:attrName>ppt_w</p:attrName>
                                        </p:attrNameLst>
                                      </p:cBhvr>
                                      <p:tavLst>
                                        <p:tav tm="0">
                                          <p:val>
                                            <p:strVal val="#ppt_w*.05"/>
                                          </p:val>
                                        </p:tav>
                                        <p:tav tm="100000">
                                          <p:val>
                                            <p:strVal val="#ppt_w"/>
                                          </p:val>
                                        </p:tav>
                                      </p:tavLst>
                                    </p:anim>
                                    <p:anim calcmode="lin" valueType="num">
                                      <p:cBhvr>
                                        <p:cTn id="40" dur="500" fill="hold"/>
                                        <p:tgtEl>
                                          <p:spTgt spid="6"/>
                                        </p:tgtEl>
                                        <p:attrNameLst>
                                          <p:attrName>ppt_h</p:attrName>
                                        </p:attrNameLst>
                                      </p:cBhvr>
                                      <p:tavLst>
                                        <p:tav tm="0">
                                          <p:val>
                                            <p:strVal val="#ppt_h"/>
                                          </p:val>
                                        </p:tav>
                                        <p:tav tm="100000">
                                          <p:val>
                                            <p:strVal val="#ppt_h"/>
                                          </p:val>
                                        </p:tav>
                                      </p:tavLst>
                                    </p:anim>
                                    <p:anim calcmode="lin" valueType="num">
                                      <p:cBhvr>
                                        <p:cTn id="41" dur="25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2" dur="25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3" dur="250" accel="50000" fill="hold">
                                          <p:stCondLst>
                                            <p:cond delay="250"/>
                                          </p:stCondLst>
                                        </p:cTn>
                                        <p:tgtEl>
                                          <p:spTgt spid="6"/>
                                        </p:tgtEl>
                                        <p:attrNameLst>
                                          <p:attrName>ppt_y</p:attrName>
                                        </p:attrNameLst>
                                      </p:cBhvr>
                                      <p:tavLst>
                                        <p:tav tm="0">
                                          <p:val>
                                            <p:strVal val="#ppt_y+.1"/>
                                          </p:val>
                                        </p:tav>
                                        <p:tav tm="100000">
                                          <p:val>
                                            <p:strVal val="#ppt_y"/>
                                          </p:val>
                                        </p:tav>
                                      </p:tavLst>
                                    </p:anim>
                                    <p:animEffect transition="in" filter="fade">
                                      <p:cBhvr>
                                        <p:cTn id="44" dur="500" decel="50000">
                                          <p:stCondLst>
                                            <p:cond delay="0"/>
                                          </p:stCondLst>
                                        </p:cTn>
                                        <p:tgtEl>
                                          <p:spTgt spid="6"/>
                                        </p:tgtEl>
                                      </p:cBhvr>
                                    </p:animEffect>
                                  </p:childTnLst>
                                </p:cTn>
                              </p:par>
                            </p:childTnLst>
                          </p:cTn>
                        </p:par>
                        <p:par>
                          <p:cTn id="45" fill="hold">
                            <p:stCondLst>
                              <p:cond delay="3000"/>
                            </p:stCondLst>
                            <p:childTnLst>
                              <p:par>
                                <p:cTn id="46" presetID="37"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anim calcmode="lin" valueType="num">
                                      <p:cBhvr>
                                        <p:cTn id="49" dur="500" fill="hold"/>
                                        <p:tgtEl>
                                          <p:spTgt spid="7"/>
                                        </p:tgtEl>
                                        <p:attrNameLst>
                                          <p:attrName>ppt_x</p:attrName>
                                        </p:attrNameLst>
                                      </p:cBhvr>
                                      <p:tavLst>
                                        <p:tav tm="0">
                                          <p:val>
                                            <p:strVal val="#ppt_x"/>
                                          </p:val>
                                        </p:tav>
                                        <p:tav tm="100000">
                                          <p:val>
                                            <p:strVal val="#ppt_x"/>
                                          </p:val>
                                        </p:tav>
                                      </p:tavLst>
                                    </p:anim>
                                    <p:anim calcmode="lin" valueType="num">
                                      <p:cBhvr>
                                        <p:cTn id="50" dur="450" decel="100000" fill="hold"/>
                                        <p:tgtEl>
                                          <p:spTgt spid="7"/>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4000"/>
                            </p:stCondLst>
                            <p:childTnLst>
                              <p:par>
                                <p:cTn id="57" presetID="22" presetClass="entr" presetSubtype="1"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5000"/>
                            </p:stCondLst>
                            <p:childTnLst>
                              <p:par>
                                <p:cTn id="65" presetID="25"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25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68" dur="25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69" dur="250" accel="50000" fill="hold">
                                          <p:stCondLst>
                                            <p:cond delay="250"/>
                                          </p:stCondLst>
                                        </p:cTn>
                                        <p:tgtEl>
                                          <p:spTgt spid="8"/>
                                        </p:tgtEl>
                                        <p:attrNameLst>
                                          <p:attrName>ppt_w</p:attrName>
                                        </p:attrNameLst>
                                      </p:cBhvr>
                                      <p:tavLst>
                                        <p:tav tm="0">
                                          <p:val>
                                            <p:strVal val="#ppt_w*.05"/>
                                          </p:val>
                                        </p:tav>
                                        <p:tav tm="100000">
                                          <p:val>
                                            <p:strVal val="#ppt_w"/>
                                          </p:val>
                                        </p:tav>
                                      </p:tavLst>
                                    </p:anim>
                                    <p:anim calcmode="lin" valueType="num">
                                      <p:cBhvr>
                                        <p:cTn id="70" dur="500" fill="hold"/>
                                        <p:tgtEl>
                                          <p:spTgt spid="8"/>
                                        </p:tgtEl>
                                        <p:attrNameLst>
                                          <p:attrName>ppt_h</p:attrName>
                                        </p:attrNameLst>
                                      </p:cBhvr>
                                      <p:tavLst>
                                        <p:tav tm="0">
                                          <p:val>
                                            <p:strVal val="#ppt_h"/>
                                          </p:val>
                                        </p:tav>
                                        <p:tav tm="100000">
                                          <p:val>
                                            <p:strVal val="#ppt_h"/>
                                          </p:val>
                                        </p:tav>
                                      </p:tavLst>
                                    </p:anim>
                                    <p:anim calcmode="lin" valueType="num">
                                      <p:cBhvr>
                                        <p:cTn id="71" dur="25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2" dur="25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73" dur="250" accel="50000" fill="hold">
                                          <p:stCondLst>
                                            <p:cond delay="250"/>
                                          </p:stCondLst>
                                        </p:cTn>
                                        <p:tgtEl>
                                          <p:spTgt spid="8"/>
                                        </p:tgtEl>
                                        <p:attrNameLst>
                                          <p:attrName>ppt_y</p:attrName>
                                        </p:attrNameLst>
                                      </p:cBhvr>
                                      <p:tavLst>
                                        <p:tav tm="0">
                                          <p:val>
                                            <p:strVal val="#ppt_y+.1"/>
                                          </p:val>
                                        </p:tav>
                                        <p:tav tm="100000">
                                          <p:val>
                                            <p:strVal val="#ppt_y"/>
                                          </p:val>
                                        </p:tav>
                                      </p:tavLst>
                                    </p:anim>
                                    <p:animEffect transition="in" filter="fade">
                                      <p:cBhvr>
                                        <p:cTn id="74" dur="500" decel="50000">
                                          <p:stCondLst>
                                            <p:cond delay="0"/>
                                          </p:stCondLst>
                                        </p:cTn>
                                        <p:tgtEl>
                                          <p:spTgt spid="8"/>
                                        </p:tgtEl>
                                      </p:cBhvr>
                                    </p:animEffect>
                                  </p:childTnLst>
                                </p:cTn>
                              </p:par>
                            </p:childTnLst>
                          </p:cTn>
                        </p:par>
                        <p:par>
                          <p:cTn id="75" fill="hold">
                            <p:stCondLst>
                              <p:cond delay="5500"/>
                            </p:stCondLst>
                            <p:childTnLst>
                              <p:par>
                                <p:cTn id="76" presetID="37" presetClass="entr" presetSubtype="0" fill="hold" grpId="0"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anim calcmode="lin" valueType="num">
                                      <p:cBhvr>
                                        <p:cTn id="79" dur="500" fill="hold"/>
                                        <p:tgtEl>
                                          <p:spTgt spid="9"/>
                                        </p:tgtEl>
                                        <p:attrNameLst>
                                          <p:attrName>ppt_x</p:attrName>
                                        </p:attrNameLst>
                                      </p:cBhvr>
                                      <p:tavLst>
                                        <p:tav tm="0">
                                          <p:val>
                                            <p:strVal val="#ppt_x"/>
                                          </p:val>
                                        </p:tav>
                                        <p:tav tm="100000">
                                          <p:val>
                                            <p:strVal val="#ppt_x"/>
                                          </p:val>
                                        </p:tav>
                                      </p:tavLst>
                                    </p:anim>
                                    <p:anim calcmode="lin" valueType="num">
                                      <p:cBhvr>
                                        <p:cTn id="80" dur="450" decel="100000" fill="hold"/>
                                        <p:tgtEl>
                                          <p:spTgt spid="9"/>
                                        </p:tgtEl>
                                        <p:attrNameLst>
                                          <p:attrName>ppt_y</p:attrName>
                                        </p:attrNameLst>
                                      </p:cBhvr>
                                      <p:tavLst>
                                        <p:tav tm="0">
                                          <p:val>
                                            <p:strVal val="#ppt_y+1"/>
                                          </p:val>
                                        </p:tav>
                                        <p:tav tm="100000">
                                          <p:val>
                                            <p:strVal val="#ppt_y-.03"/>
                                          </p:val>
                                        </p:tav>
                                      </p:tavLst>
                                    </p:anim>
                                    <p:anim calcmode="lin" valueType="num">
                                      <p:cBhvr>
                                        <p:cTn id="81"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82" fill="hold">
                            <p:stCondLst>
                              <p:cond delay="6000"/>
                            </p:stCondLst>
                            <p:childTnLst>
                              <p:par>
                                <p:cTn id="83" presetID="10" presetClass="entr" presetSubtype="0" fill="hold"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childTnLst>
                                </p:cTn>
                              </p:par>
                            </p:childTnLst>
                          </p:cTn>
                        </p:par>
                        <p:par>
                          <p:cTn id="86" fill="hold">
                            <p:stCondLst>
                              <p:cond delay="6500"/>
                            </p:stCondLst>
                            <p:childTnLst>
                              <p:par>
                                <p:cTn id="87" presetID="22" presetClass="entr" presetSubtype="1"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wipe(up)">
                                      <p:cBhvr>
                                        <p:cTn id="89" dur="500"/>
                                        <p:tgtEl>
                                          <p:spTgt spid="14"/>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wipe(up)">
                                      <p:cBhvr>
                                        <p:cTn id="93" dur="500"/>
                                        <p:tgtEl>
                                          <p:spTgt spid="39"/>
                                        </p:tgtEl>
                                      </p:cBhvr>
                                    </p:animEffect>
                                  </p:childTnLst>
                                </p:cTn>
                              </p:par>
                            </p:childTnLst>
                          </p:cTn>
                        </p:par>
                        <p:par>
                          <p:cTn id="94" fill="hold">
                            <p:stCondLst>
                              <p:cond delay="7500"/>
                            </p:stCondLst>
                            <p:childTnLst>
                              <p:par>
                                <p:cTn id="95" presetID="25" presetClass="entr" presetSubtype="0" fill="hold" grpId="0" nodeType="after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p:cTn id="97" dur="25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98" dur="25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9" dur="250" accel="50000" fill="hold">
                                          <p:stCondLst>
                                            <p:cond delay="250"/>
                                          </p:stCondLst>
                                        </p:cTn>
                                        <p:tgtEl>
                                          <p:spTgt spid="10"/>
                                        </p:tgtEl>
                                        <p:attrNameLst>
                                          <p:attrName>ppt_w</p:attrName>
                                        </p:attrNameLst>
                                      </p:cBhvr>
                                      <p:tavLst>
                                        <p:tav tm="0">
                                          <p:val>
                                            <p:strVal val="#ppt_w*.05"/>
                                          </p:val>
                                        </p:tav>
                                        <p:tav tm="100000">
                                          <p:val>
                                            <p:strVal val="#ppt_w"/>
                                          </p:val>
                                        </p:tav>
                                      </p:tavLst>
                                    </p:anim>
                                    <p:anim calcmode="lin" valueType="num">
                                      <p:cBhvr>
                                        <p:cTn id="100" dur="500" fill="hold"/>
                                        <p:tgtEl>
                                          <p:spTgt spid="10"/>
                                        </p:tgtEl>
                                        <p:attrNameLst>
                                          <p:attrName>ppt_h</p:attrName>
                                        </p:attrNameLst>
                                      </p:cBhvr>
                                      <p:tavLst>
                                        <p:tav tm="0">
                                          <p:val>
                                            <p:strVal val="#ppt_h"/>
                                          </p:val>
                                        </p:tav>
                                        <p:tav tm="100000">
                                          <p:val>
                                            <p:strVal val="#ppt_h"/>
                                          </p:val>
                                        </p:tav>
                                      </p:tavLst>
                                    </p:anim>
                                    <p:anim calcmode="lin" valueType="num">
                                      <p:cBhvr>
                                        <p:cTn id="101" dur="25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02" dur="25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03" dur="250" accel="50000" fill="hold">
                                          <p:stCondLst>
                                            <p:cond delay="250"/>
                                          </p:stCondLst>
                                        </p:cTn>
                                        <p:tgtEl>
                                          <p:spTgt spid="10"/>
                                        </p:tgtEl>
                                        <p:attrNameLst>
                                          <p:attrName>ppt_y</p:attrName>
                                        </p:attrNameLst>
                                      </p:cBhvr>
                                      <p:tavLst>
                                        <p:tav tm="0">
                                          <p:val>
                                            <p:strVal val="#ppt_y+.1"/>
                                          </p:val>
                                        </p:tav>
                                        <p:tav tm="100000">
                                          <p:val>
                                            <p:strVal val="#ppt_y"/>
                                          </p:val>
                                        </p:tav>
                                      </p:tavLst>
                                    </p:anim>
                                    <p:animEffect transition="in" filter="fade">
                                      <p:cBhvr>
                                        <p:cTn id="104" dur="500" decel="50000">
                                          <p:stCondLst>
                                            <p:cond delay="0"/>
                                          </p:stCondLst>
                                        </p:cTn>
                                        <p:tgtEl>
                                          <p:spTgt spid="10"/>
                                        </p:tgtEl>
                                      </p:cBhvr>
                                    </p:animEffect>
                                  </p:childTnLst>
                                </p:cTn>
                              </p:par>
                            </p:childTnLst>
                          </p:cTn>
                        </p:par>
                        <p:par>
                          <p:cTn id="105" fill="hold">
                            <p:stCondLst>
                              <p:cond delay="8000"/>
                            </p:stCondLst>
                            <p:childTnLst>
                              <p:par>
                                <p:cTn id="106" presetID="37" presetClass="entr" presetSubtype="0" fill="hold" grpId="0" nodeType="afterEffect">
                                  <p:stCondLst>
                                    <p:cond delay="0"/>
                                  </p:stCondLst>
                                  <p:childTnLst>
                                    <p:set>
                                      <p:cBhvr>
                                        <p:cTn id="107" dur="1" fill="hold">
                                          <p:stCondLst>
                                            <p:cond delay="0"/>
                                          </p:stCondLst>
                                        </p:cTn>
                                        <p:tgtEl>
                                          <p:spTgt spid="11"/>
                                        </p:tgtEl>
                                        <p:attrNameLst>
                                          <p:attrName>style.visibility</p:attrName>
                                        </p:attrNameLst>
                                      </p:cBhvr>
                                      <p:to>
                                        <p:strVal val="visible"/>
                                      </p:to>
                                    </p:set>
                                    <p:animEffect transition="in" filter="fade">
                                      <p:cBhvr>
                                        <p:cTn id="108" dur="500"/>
                                        <p:tgtEl>
                                          <p:spTgt spid="11"/>
                                        </p:tgtEl>
                                      </p:cBhvr>
                                    </p:animEffect>
                                    <p:anim calcmode="lin" valueType="num">
                                      <p:cBhvr>
                                        <p:cTn id="109" dur="500" fill="hold"/>
                                        <p:tgtEl>
                                          <p:spTgt spid="11"/>
                                        </p:tgtEl>
                                        <p:attrNameLst>
                                          <p:attrName>ppt_x</p:attrName>
                                        </p:attrNameLst>
                                      </p:cBhvr>
                                      <p:tavLst>
                                        <p:tav tm="0">
                                          <p:val>
                                            <p:strVal val="#ppt_x"/>
                                          </p:val>
                                        </p:tav>
                                        <p:tav tm="100000">
                                          <p:val>
                                            <p:strVal val="#ppt_x"/>
                                          </p:val>
                                        </p:tav>
                                      </p:tavLst>
                                    </p:anim>
                                    <p:anim calcmode="lin" valueType="num">
                                      <p:cBhvr>
                                        <p:cTn id="110" dur="450" decel="100000" fill="hold"/>
                                        <p:tgtEl>
                                          <p:spTgt spid="11"/>
                                        </p:tgtEl>
                                        <p:attrNameLst>
                                          <p:attrName>ppt_y</p:attrName>
                                        </p:attrNameLst>
                                      </p:cBhvr>
                                      <p:tavLst>
                                        <p:tav tm="0">
                                          <p:val>
                                            <p:strVal val="#ppt_y+1"/>
                                          </p:val>
                                        </p:tav>
                                        <p:tav tm="100000">
                                          <p:val>
                                            <p:strVal val="#ppt_y-.03"/>
                                          </p:val>
                                        </p:tav>
                                      </p:tavLst>
                                    </p:anim>
                                    <p:anim calcmode="lin" valueType="num">
                                      <p:cBhvr>
                                        <p:cTn id="111"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112" fill="hold">
                            <p:stCondLst>
                              <p:cond delay="8500"/>
                            </p:stCondLst>
                            <p:childTnLst>
                              <p:par>
                                <p:cTn id="113" presetID="10" presetClass="entr" presetSubtype="0" fill="hold" nodeType="after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fade">
                                      <p:cBhvr>
                                        <p:cTn id="115" dur="500"/>
                                        <p:tgtEl>
                                          <p:spTgt spid="33"/>
                                        </p:tgtEl>
                                      </p:cBhvr>
                                    </p:animEffect>
                                  </p:childTnLst>
                                </p:cTn>
                              </p:par>
                            </p:childTnLst>
                          </p:cTn>
                        </p:par>
                        <p:par>
                          <p:cTn id="116" fill="hold">
                            <p:stCondLst>
                              <p:cond delay="9000"/>
                            </p:stCondLst>
                            <p:childTnLst>
                              <p:par>
                                <p:cTn id="117" presetID="22" presetClass="entr" presetSubtype="1" fill="hold" grpId="0" nodeType="after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wipe(up)">
                                      <p:cBhvr>
                                        <p:cTn id="119" dur="500"/>
                                        <p:tgtEl>
                                          <p:spTgt spid="15"/>
                                        </p:tgtEl>
                                      </p:cBhvr>
                                    </p:animEffect>
                                  </p:childTnLst>
                                </p:cTn>
                              </p:par>
                            </p:childTnLst>
                          </p:cTn>
                        </p:par>
                        <p:par>
                          <p:cTn id="120" fill="hold">
                            <p:stCondLst>
                              <p:cond delay="9500"/>
                            </p:stCondLst>
                            <p:childTnLst>
                              <p:par>
                                <p:cTn id="121" presetID="22" presetClass="entr" presetSubtype="1" fill="hold" grpId="0" nodeType="after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wipe(up)">
                                      <p:cBhvr>
                                        <p:cTn id="123" dur="500"/>
                                        <p:tgtEl>
                                          <p:spTgt spid="40"/>
                                        </p:tgtEl>
                                      </p:cBhvr>
                                    </p:animEffect>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750"/>
                                        <p:tgtEl>
                                          <p:spTgt spid="41"/>
                                        </p:tgtEl>
                                      </p:cBhvr>
                                    </p:animEffect>
                                    <p:anim calcmode="lin" valueType="num">
                                      <p:cBhvr>
                                        <p:cTn id="129" dur="750" fill="hold"/>
                                        <p:tgtEl>
                                          <p:spTgt spid="41"/>
                                        </p:tgtEl>
                                        <p:attrNameLst>
                                          <p:attrName>ppt_x</p:attrName>
                                        </p:attrNameLst>
                                      </p:cBhvr>
                                      <p:tavLst>
                                        <p:tav tm="0">
                                          <p:val>
                                            <p:strVal val="#ppt_x"/>
                                          </p:val>
                                        </p:tav>
                                        <p:tav tm="100000">
                                          <p:val>
                                            <p:strVal val="#ppt_x"/>
                                          </p:val>
                                        </p:tav>
                                      </p:tavLst>
                                    </p:anim>
                                    <p:anim calcmode="lin" valueType="num">
                                      <p:cBhvr>
                                        <p:cTn id="130"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p:bldP spid="13" grpId="0"/>
      <p:bldP spid="14" grpId="0"/>
      <p:bldP spid="15" grpId="0"/>
      <p:bldP spid="22" grpId="0" bldLvl="0" animBg="1"/>
      <p:bldP spid="37" grpId="0"/>
      <p:bldP spid="38" grpId="0"/>
      <p:bldP spid="39" grpId="0"/>
      <p:bldP spid="40" grpId="0"/>
      <p:bldP spid="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相关对策</a:t>
            </a:r>
            <a:endParaRPr lang="en-US" sz="2400" dirty="0">
              <a:solidFill>
                <a:schemeClr val="tx1">
                  <a:lumMod val="85000"/>
                  <a:lumOff val="15000"/>
                </a:schemeClr>
              </a:solidFill>
              <a:cs typeface="+mn-ea"/>
              <a:sym typeface="+mn-lt"/>
            </a:endParaRPr>
          </a:p>
        </p:txBody>
      </p:sp>
      <p:sp>
        <p:nvSpPr>
          <p:cNvPr id="4" name="Freeform 5"/>
          <p:cNvSpPr/>
          <p:nvPr/>
        </p:nvSpPr>
        <p:spPr bwMode="auto">
          <a:xfrm>
            <a:off x="5233664" y="2883879"/>
            <a:ext cx="1529093" cy="1714500"/>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152400" dist="1016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Freeform 5"/>
          <p:cNvSpPr/>
          <p:nvPr/>
        </p:nvSpPr>
        <p:spPr bwMode="auto">
          <a:xfrm>
            <a:off x="5374010" y="3041243"/>
            <a:ext cx="1248401" cy="139977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Freeform 5"/>
          <p:cNvSpPr/>
          <p:nvPr/>
        </p:nvSpPr>
        <p:spPr bwMode="auto">
          <a:xfrm>
            <a:off x="5457910" y="3135315"/>
            <a:ext cx="1080601" cy="1211628"/>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Freeform 5"/>
          <p:cNvSpPr/>
          <p:nvPr/>
        </p:nvSpPr>
        <p:spPr bwMode="auto">
          <a:xfrm>
            <a:off x="4418627" y="209156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3"/>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Freeform 5"/>
          <p:cNvSpPr/>
          <p:nvPr/>
        </p:nvSpPr>
        <p:spPr bwMode="auto">
          <a:xfrm>
            <a:off x="3590979" y="327712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2"/>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Freeform 5"/>
          <p:cNvSpPr/>
          <p:nvPr/>
        </p:nvSpPr>
        <p:spPr bwMode="auto">
          <a:xfrm>
            <a:off x="4418627" y="446269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3"/>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Freeform 5"/>
          <p:cNvSpPr/>
          <p:nvPr/>
        </p:nvSpPr>
        <p:spPr bwMode="auto">
          <a:xfrm>
            <a:off x="6750145" y="209156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1"/>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Freeform 5"/>
          <p:cNvSpPr/>
          <p:nvPr/>
        </p:nvSpPr>
        <p:spPr bwMode="auto">
          <a:xfrm>
            <a:off x="7577793" y="327712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2"/>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Freeform 5"/>
          <p:cNvSpPr/>
          <p:nvPr/>
        </p:nvSpPr>
        <p:spPr bwMode="auto">
          <a:xfrm>
            <a:off x="6750145" y="446269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1"/>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矩形 12"/>
          <p:cNvSpPr/>
          <p:nvPr/>
        </p:nvSpPr>
        <p:spPr>
          <a:xfrm>
            <a:off x="1637449" y="2293954"/>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4" name="矩形 13"/>
          <p:cNvSpPr/>
          <p:nvPr/>
        </p:nvSpPr>
        <p:spPr>
          <a:xfrm>
            <a:off x="809801" y="3479519"/>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5" name="矩形 14"/>
          <p:cNvSpPr/>
          <p:nvPr/>
        </p:nvSpPr>
        <p:spPr>
          <a:xfrm>
            <a:off x="1637449" y="4665084"/>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6" name="矩形 15"/>
          <p:cNvSpPr/>
          <p:nvPr/>
        </p:nvSpPr>
        <p:spPr>
          <a:xfrm>
            <a:off x="7577793" y="2293954"/>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7" name="矩形 16"/>
          <p:cNvSpPr/>
          <p:nvPr/>
        </p:nvSpPr>
        <p:spPr>
          <a:xfrm>
            <a:off x="8405441" y="3479519"/>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8" name="矩形 17"/>
          <p:cNvSpPr/>
          <p:nvPr/>
        </p:nvSpPr>
        <p:spPr>
          <a:xfrm>
            <a:off x="7577793" y="4665084"/>
            <a:ext cx="2781178" cy="52322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charset="-122"/>
                <a:ea typeface="微软雅黑" panose="020B0503020204020204" charset="-122"/>
              </a:rPr>
              <a:t>在这里输入您的文字内容，或者将您的文字内容复制在这里</a:t>
            </a:r>
          </a:p>
        </p:txBody>
      </p:sp>
      <p:sp>
        <p:nvSpPr>
          <p:cNvPr id="19" name="Freeform 9"/>
          <p:cNvSpPr>
            <a:spLocks noEditPoints="1"/>
          </p:cNvSpPr>
          <p:nvPr/>
        </p:nvSpPr>
        <p:spPr bwMode="auto">
          <a:xfrm>
            <a:off x="6941612" y="2378548"/>
            <a:ext cx="444714" cy="354033"/>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sym typeface="Gill Sans" charset="0"/>
            </a:endParaRPr>
          </a:p>
        </p:txBody>
      </p:sp>
      <p:sp>
        <p:nvSpPr>
          <p:cNvPr id="20" name="Freeform 36"/>
          <p:cNvSpPr>
            <a:spLocks noEditPoints="1"/>
          </p:cNvSpPr>
          <p:nvPr/>
        </p:nvSpPr>
        <p:spPr bwMode="auto">
          <a:xfrm>
            <a:off x="3743195" y="3483600"/>
            <a:ext cx="523216" cy="515058"/>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Freeform 34"/>
          <p:cNvSpPr>
            <a:spLocks noEditPoints="1"/>
          </p:cNvSpPr>
          <p:nvPr/>
        </p:nvSpPr>
        <p:spPr bwMode="auto">
          <a:xfrm>
            <a:off x="7775403" y="3446927"/>
            <a:ext cx="432429" cy="588405"/>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KSO_Shape"/>
          <p:cNvSpPr/>
          <p:nvPr/>
        </p:nvSpPr>
        <p:spPr bwMode="auto">
          <a:xfrm>
            <a:off x="4626723" y="4720966"/>
            <a:ext cx="411457" cy="411457"/>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4561766" y="2365513"/>
            <a:ext cx="541371" cy="380102"/>
            <a:chOff x="2409665" y="939861"/>
            <a:chExt cx="5638961" cy="3959164"/>
          </a:xfrm>
          <a:solidFill>
            <a:schemeClr val="bg1"/>
          </a:solidFill>
        </p:grpSpPr>
        <p:sp>
          <p:nvSpPr>
            <p:cNvPr id="24"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Freeform 913"/>
          <p:cNvSpPr>
            <a:spLocks noEditPoints="1"/>
          </p:cNvSpPr>
          <p:nvPr/>
        </p:nvSpPr>
        <p:spPr bwMode="auto">
          <a:xfrm>
            <a:off x="6924340" y="4721008"/>
            <a:ext cx="479258" cy="411373"/>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文本框 27"/>
          <p:cNvSpPr txBox="1"/>
          <p:nvPr/>
        </p:nvSpPr>
        <p:spPr>
          <a:xfrm>
            <a:off x="5480945" y="3325631"/>
            <a:ext cx="1034530" cy="830997"/>
          </a:xfrm>
          <a:prstGeom prst="rect">
            <a:avLst/>
          </a:prstGeom>
          <a:noFill/>
        </p:spPr>
        <p:txBody>
          <a:bodyPr wrap="square" rtlCol="0">
            <a:spAutoFit/>
          </a:bodyPr>
          <a:lstStyle/>
          <a:p>
            <a:pPr algn="ctr"/>
            <a:r>
              <a:rPr lang="zh-CN" altLang="en-US" sz="2400" b="1" dirty="0" smtClean="0">
                <a:solidFill>
                  <a:schemeClr val="accent1"/>
                </a:solidFill>
                <a:latin typeface="微软雅黑" panose="020B0503020204020204" charset="-122"/>
                <a:ea typeface="微软雅黑" panose="020B0503020204020204" charset="-122"/>
                <a:cs typeface="Aharoni" panose="02010803020104030203" pitchFamily="2" charset="-79"/>
              </a:rPr>
              <a:t>添加</a:t>
            </a:r>
          </a:p>
          <a:p>
            <a:pPr algn="ctr"/>
            <a:r>
              <a:rPr lang="zh-CN" altLang="en-US" sz="2400" b="1" dirty="0" smtClean="0">
                <a:solidFill>
                  <a:schemeClr val="accent1"/>
                </a:solidFill>
                <a:latin typeface="微软雅黑" panose="020B0503020204020204" charset="-122"/>
                <a:ea typeface="微软雅黑" panose="020B0503020204020204" charset="-122"/>
                <a:cs typeface="Aharoni" panose="02010803020104030203" pitchFamily="2" charset="-79"/>
              </a:rPr>
              <a:t>标题</a:t>
            </a:r>
          </a:p>
        </p:txBody>
      </p:sp>
      <p:sp>
        <p:nvSpPr>
          <p:cNvPr id="29" name="矩形 28"/>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3722974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250" fill="hold"/>
                                        <p:tgtEl>
                                          <p:spTgt spid="5"/>
                                        </p:tgtEl>
                                        <p:attrNameLst>
                                          <p:attrName>ppt_w</p:attrName>
                                        </p:attrNameLst>
                                      </p:cBhvr>
                                      <p:tavLst>
                                        <p:tav tm="0">
                                          <p:val>
                                            <p:fltVal val="0"/>
                                          </p:val>
                                        </p:tav>
                                        <p:tav tm="100000">
                                          <p:val>
                                            <p:strVal val="#ppt_w"/>
                                          </p:val>
                                        </p:tav>
                                      </p:tavLst>
                                    </p:anim>
                                    <p:anim calcmode="lin" valueType="num">
                                      <p:cBhvr>
                                        <p:cTn id="14" dur="250" fill="hold"/>
                                        <p:tgtEl>
                                          <p:spTgt spid="5"/>
                                        </p:tgtEl>
                                        <p:attrNameLst>
                                          <p:attrName>ppt_h</p:attrName>
                                        </p:attrNameLst>
                                      </p:cBhvr>
                                      <p:tavLst>
                                        <p:tav tm="0">
                                          <p:val>
                                            <p:fltVal val="0"/>
                                          </p:val>
                                        </p:tav>
                                        <p:tav tm="100000">
                                          <p:val>
                                            <p:strVal val="#ppt_h"/>
                                          </p:val>
                                        </p:tav>
                                      </p:tavLst>
                                    </p:anim>
                                    <p:animEffect transition="in" filter="fade">
                                      <p:cBhvr>
                                        <p:cTn id="15" dur="250"/>
                                        <p:tgtEl>
                                          <p:spTgt spid="5"/>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animEffect transition="in" filter="fade">
                                      <p:cBhvr>
                                        <p:cTn id="21" dur="250"/>
                                        <p:tgtEl>
                                          <p:spTgt spid="6"/>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1250"/>
                            </p:stCondLst>
                            <p:childTnLst>
                              <p:par>
                                <p:cTn id="29" presetID="53" presetClass="entr" presetSubtype="52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fltVal val="0.5"/>
                                          </p:val>
                                        </p:tav>
                                        <p:tav tm="100000">
                                          <p:val>
                                            <p:strVal val="#ppt_x"/>
                                          </p:val>
                                        </p:tav>
                                      </p:tavLst>
                                    </p:anim>
                                    <p:anim calcmode="lin" valueType="num">
                                      <p:cBhvr>
                                        <p:cTn id="42" dur="500" fill="hold"/>
                                        <p:tgtEl>
                                          <p:spTgt spid="10"/>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anim calcmode="lin" valueType="num">
                                      <p:cBhvr>
                                        <p:cTn id="48" dur="500" fill="hold"/>
                                        <p:tgtEl>
                                          <p:spTgt spid="8"/>
                                        </p:tgtEl>
                                        <p:attrNameLst>
                                          <p:attrName>ppt_x</p:attrName>
                                        </p:attrNameLst>
                                      </p:cBhvr>
                                      <p:tavLst>
                                        <p:tav tm="0">
                                          <p:val>
                                            <p:fltVal val="0.5"/>
                                          </p:val>
                                        </p:tav>
                                        <p:tav tm="100000">
                                          <p:val>
                                            <p:strVal val="#ppt_x"/>
                                          </p:val>
                                        </p:tav>
                                      </p:tavLst>
                                    </p:anim>
                                    <p:anim calcmode="lin" valueType="num">
                                      <p:cBhvr>
                                        <p:cTn id="49" dur="500" fill="hold"/>
                                        <p:tgtEl>
                                          <p:spTgt spid="8"/>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fltVal val="0.5"/>
                                          </p:val>
                                        </p:tav>
                                        <p:tav tm="100000">
                                          <p:val>
                                            <p:strVal val="#ppt_x"/>
                                          </p:val>
                                        </p:tav>
                                      </p:tavLst>
                                    </p:anim>
                                    <p:anim calcmode="lin" valueType="num">
                                      <p:cBhvr>
                                        <p:cTn id="56" dur="500" fill="hold"/>
                                        <p:tgtEl>
                                          <p:spTgt spid="1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Effect transition="in" filter="fade">
                                      <p:cBhvr>
                                        <p:cTn id="61" dur="500"/>
                                        <p:tgtEl>
                                          <p:spTgt spid="9"/>
                                        </p:tgtEl>
                                      </p:cBhvr>
                                    </p:animEffect>
                                    <p:anim calcmode="lin" valueType="num">
                                      <p:cBhvr>
                                        <p:cTn id="62" dur="500" fill="hold"/>
                                        <p:tgtEl>
                                          <p:spTgt spid="9"/>
                                        </p:tgtEl>
                                        <p:attrNameLst>
                                          <p:attrName>ppt_x</p:attrName>
                                        </p:attrNameLst>
                                      </p:cBhvr>
                                      <p:tavLst>
                                        <p:tav tm="0">
                                          <p:val>
                                            <p:fltVal val="0.5"/>
                                          </p:val>
                                        </p:tav>
                                        <p:tav tm="100000">
                                          <p:val>
                                            <p:strVal val="#ppt_x"/>
                                          </p:val>
                                        </p:tav>
                                      </p:tavLst>
                                    </p:anim>
                                    <p:anim calcmode="lin" valueType="num">
                                      <p:cBhvr>
                                        <p:cTn id="63" dur="500" fill="hold"/>
                                        <p:tgtEl>
                                          <p:spTgt spid="9"/>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1750"/>
                            </p:stCondLst>
                            <p:childTnLst>
                              <p:par>
                                <p:cTn id="72" presetID="10" presetClass="entr" presetSubtype="0"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childTnLst>
                          </p:cTn>
                        </p:par>
                        <p:par>
                          <p:cTn id="75" fill="hold">
                            <p:stCondLst>
                              <p:cond delay="2250"/>
                            </p:stCondLst>
                            <p:childTnLst>
                              <p:par>
                                <p:cTn id="76" presetID="22" presetClass="entr" presetSubtype="2"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right)">
                                      <p:cBhvr>
                                        <p:cTn id="78" dur="500"/>
                                        <p:tgtEl>
                                          <p:spTgt spid="13"/>
                                        </p:tgtEl>
                                      </p:cBhvr>
                                    </p:animEffect>
                                  </p:childTnLst>
                                </p:cTn>
                              </p:par>
                            </p:childTnLst>
                          </p:cTn>
                        </p:par>
                        <p:par>
                          <p:cTn id="79" fill="hold">
                            <p:stCondLst>
                              <p:cond delay="2750"/>
                            </p:stCondLst>
                            <p:childTnLst>
                              <p:par>
                                <p:cTn id="80" presetID="10"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childTnLst>
                          </p:cTn>
                        </p:par>
                        <p:par>
                          <p:cTn id="83" fill="hold">
                            <p:stCondLst>
                              <p:cond delay="3250"/>
                            </p:stCondLst>
                            <p:childTnLst>
                              <p:par>
                                <p:cTn id="84" presetID="22" presetClass="entr" presetSubtype="8"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childTnLst>
                          </p:cTn>
                        </p:par>
                        <p:par>
                          <p:cTn id="87" fill="hold">
                            <p:stCondLst>
                              <p:cond delay="3750"/>
                            </p:stCondLst>
                            <p:childTnLst>
                              <p:par>
                                <p:cTn id="88" presetID="10" presetClass="entr" presetSubtype="0" fill="hold" grpId="0"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4250"/>
                            </p:stCondLst>
                            <p:childTnLst>
                              <p:par>
                                <p:cTn id="92" presetID="22" presetClass="entr" presetSubtype="2" fill="hold" grpId="0"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right)">
                                      <p:cBhvr>
                                        <p:cTn id="94" dur="500"/>
                                        <p:tgtEl>
                                          <p:spTgt spid="14"/>
                                        </p:tgtEl>
                                      </p:cBhvr>
                                    </p:animEffect>
                                  </p:childTnLst>
                                </p:cTn>
                              </p:par>
                            </p:childTnLst>
                          </p:cTn>
                        </p:par>
                        <p:par>
                          <p:cTn id="95" fill="hold">
                            <p:stCondLst>
                              <p:cond delay="4750"/>
                            </p:stCondLst>
                            <p:childTnLst>
                              <p:par>
                                <p:cTn id="96" presetID="10" presetClass="entr" presetSubtype="0" fill="hold" grpId="0" nodeType="after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500"/>
                                        <p:tgtEl>
                                          <p:spTgt spid="21"/>
                                        </p:tgtEl>
                                      </p:cBhvr>
                                    </p:animEffect>
                                  </p:childTnLst>
                                </p:cTn>
                              </p:par>
                            </p:childTnLst>
                          </p:cTn>
                        </p:par>
                        <p:par>
                          <p:cTn id="99" fill="hold">
                            <p:stCondLst>
                              <p:cond delay="5250"/>
                            </p:stCondLst>
                            <p:childTnLst>
                              <p:par>
                                <p:cTn id="100" presetID="22" presetClass="entr" presetSubtype="8"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Effect transition="in" filter="wipe(left)">
                                      <p:cBhvr>
                                        <p:cTn id="102" dur="500"/>
                                        <p:tgtEl>
                                          <p:spTgt spid="17"/>
                                        </p:tgtEl>
                                      </p:cBhvr>
                                    </p:animEffect>
                                  </p:childTnLst>
                                </p:cTn>
                              </p:par>
                            </p:childTnLst>
                          </p:cTn>
                        </p:par>
                        <p:par>
                          <p:cTn id="103" fill="hold">
                            <p:stCondLst>
                              <p:cond delay="5750"/>
                            </p:stCondLst>
                            <p:childTnLst>
                              <p:par>
                                <p:cTn id="104" presetID="10" presetClass="entr" presetSubtype="0"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500"/>
                                        <p:tgtEl>
                                          <p:spTgt spid="22"/>
                                        </p:tgtEl>
                                      </p:cBhvr>
                                    </p:animEffect>
                                  </p:childTnLst>
                                </p:cTn>
                              </p:par>
                            </p:childTnLst>
                          </p:cTn>
                        </p:par>
                        <p:par>
                          <p:cTn id="107" fill="hold">
                            <p:stCondLst>
                              <p:cond delay="6250"/>
                            </p:stCondLst>
                            <p:childTnLst>
                              <p:par>
                                <p:cTn id="108" presetID="22" presetClass="entr" presetSubtype="2"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wipe(right)">
                                      <p:cBhvr>
                                        <p:cTn id="110" dur="500"/>
                                        <p:tgtEl>
                                          <p:spTgt spid="15"/>
                                        </p:tgtEl>
                                      </p:cBhvr>
                                    </p:animEffect>
                                  </p:childTnLst>
                                </p:cTn>
                              </p:par>
                            </p:childTnLst>
                          </p:cTn>
                        </p:par>
                        <p:par>
                          <p:cTn id="111" fill="hold">
                            <p:stCondLst>
                              <p:cond delay="6750"/>
                            </p:stCondLst>
                            <p:childTnLst>
                              <p:par>
                                <p:cTn id="112" presetID="10" presetClass="entr" presetSubtype="0" fill="hold" grpId="0" nodeType="after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childTnLst>
                          </p:cTn>
                        </p:par>
                        <p:par>
                          <p:cTn id="115" fill="hold">
                            <p:stCondLst>
                              <p:cond delay="7250"/>
                            </p:stCondLst>
                            <p:childTnLst>
                              <p:par>
                                <p:cTn id="116" presetID="22" presetClass="entr" presetSubtype="8" fill="hold" grpId="0" nodeType="afterEffect">
                                  <p:stCondLst>
                                    <p:cond delay="0"/>
                                  </p:stCondLst>
                                  <p:childTnLst>
                                    <p:set>
                                      <p:cBhvr>
                                        <p:cTn id="117" dur="1" fill="hold">
                                          <p:stCondLst>
                                            <p:cond delay="0"/>
                                          </p:stCondLst>
                                        </p:cTn>
                                        <p:tgtEl>
                                          <p:spTgt spid="18"/>
                                        </p:tgtEl>
                                        <p:attrNameLst>
                                          <p:attrName>style.visibility</p:attrName>
                                        </p:attrNameLst>
                                      </p:cBhvr>
                                      <p:to>
                                        <p:strVal val="visible"/>
                                      </p:to>
                                    </p:set>
                                    <p:animEffect transition="in" filter="wipe(left)">
                                      <p:cBhvr>
                                        <p:cTn id="118" dur="500"/>
                                        <p:tgtEl>
                                          <p:spTgt spid="18"/>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750"/>
                                        <p:tgtEl>
                                          <p:spTgt spid="29"/>
                                        </p:tgtEl>
                                      </p:cBhvr>
                                    </p:animEffect>
                                    <p:anim calcmode="lin" valueType="num">
                                      <p:cBhvr>
                                        <p:cTn id="124" dur="750" fill="hold"/>
                                        <p:tgtEl>
                                          <p:spTgt spid="29"/>
                                        </p:tgtEl>
                                        <p:attrNameLst>
                                          <p:attrName>ppt_x</p:attrName>
                                        </p:attrNameLst>
                                      </p:cBhvr>
                                      <p:tavLst>
                                        <p:tav tm="0">
                                          <p:val>
                                            <p:strVal val="#ppt_x"/>
                                          </p:val>
                                        </p:tav>
                                        <p:tav tm="100000">
                                          <p:val>
                                            <p:strVal val="#ppt_x"/>
                                          </p:val>
                                        </p:tav>
                                      </p:tavLst>
                                    </p:anim>
                                    <p:anim calcmode="lin" valueType="num">
                                      <p:cBhvr>
                                        <p:cTn id="125"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p:bldP spid="14" grpId="0"/>
      <p:bldP spid="15" grpId="0"/>
      <p:bldP spid="16" grpId="0"/>
      <p:bldP spid="17" grpId="0"/>
      <p:bldP spid="18" grpId="0"/>
      <p:bldP spid="19" grpId="0" bldLvl="0" animBg="1"/>
      <p:bldP spid="20" grpId="0" bldLvl="0" animBg="1"/>
      <p:bldP spid="21" grpId="0" bldLvl="0" animBg="1"/>
      <p:bldP spid="22" grpId="0" bldLvl="0" animBg="1"/>
      <p:bldP spid="27" grpId="0" bldLvl="0" animBg="1"/>
      <p:bldP spid="28"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数据讨论</a:t>
            </a:r>
            <a:endParaRPr lang="en-US" sz="2400" dirty="0">
              <a:solidFill>
                <a:schemeClr val="tx1">
                  <a:lumMod val="85000"/>
                  <a:lumOff val="15000"/>
                </a:schemeClr>
              </a:solidFill>
              <a:cs typeface="+mn-ea"/>
              <a:sym typeface="+mn-lt"/>
            </a:endParaRPr>
          </a:p>
        </p:txBody>
      </p:sp>
      <p:sp>
        <p:nvSpPr>
          <p:cNvPr id="4" name="Round Same Side Corner Rectangle 56"/>
          <p:cNvSpPr/>
          <p:nvPr/>
        </p:nvSpPr>
        <p:spPr>
          <a:xfrm rot="10800000" flipH="1">
            <a:off x="5718570" y="2955024"/>
            <a:ext cx="54849" cy="7200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5" name="Round Same Side Corner Rectangle 57"/>
          <p:cNvSpPr/>
          <p:nvPr/>
        </p:nvSpPr>
        <p:spPr>
          <a:xfrm rot="10800000" flipH="1">
            <a:off x="5718570" y="3965721"/>
            <a:ext cx="54849" cy="72000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6" name="Round Same Side Corner Rectangle 58"/>
          <p:cNvSpPr/>
          <p:nvPr/>
        </p:nvSpPr>
        <p:spPr>
          <a:xfrm rot="10800000" flipH="1">
            <a:off x="5718570" y="4976419"/>
            <a:ext cx="54849" cy="72000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7" name="Round Same Side Corner Rectangle 77"/>
          <p:cNvSpPr/>
          <p:nvPr/>
        </p:nvSpPr>
        <p:spPr>
          <a:xfrm rot="10800000" flipH="1">
            <a:off x="5718570" y="1944327"/>
            <a:ext cx="54849" cy="7200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graphicFrame>
        <p:nvGraphicFramePr>
          <p:cNvPr id="8" name="Chart 39"/>
          <p:cNvGraphicFramePr/>
          <p:nvPr>
            <p:extLst>
              <p:ext uri="{D42A27DB-BD31-4B8C-83A1-F6EECF244321}">
                <p14:modId xmlns:p14="http://schemas.microsoft.com/office/powerpoint/2010/main" val="590294759"/>
              </p:ext>
            </p:extLst>
          </p:nvPr>
        </p:nvGraphicFramePr>
        <p:xfrm>
          <a:off x="1538168" y="1846084"/>
          <a:ext cx="3921726" cy="3826873"/>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5829119" y="2218200"/>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在这里输入您的文字内容，或者将您的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这里，在</a:t>
            </a:r>
            <a:r>
              <a:rPr lang="zh-CN" altLang="en-US" sz="1400" dirty="0">
                <a:solidFill>
                  <a:schemeClr val="tx1">
                    <a:lumMod val="75000"/>
                    <a:lumOff val="25000"/>
                  </a:schemeClr>
                </a:solidFill>
                <a:latin typeface="微软雅黑" panose="020B0503020204020204" charset="-122"/>
                <a:ea typeface="微软雅黑" panose="020B0503020204020204" charset="-122"/>
              </a:rPr>
              <a:t>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a:t>
            </a:r>
          </a:p>
        </p:txBody>
      </p:sp>
      <p:sp>
        <p:nvSpPr>
          <p:cNvPr id="10" name="文本框 9"/>
          <p:cNvSpPr txBox="1"/>
          <p:nvPr/>
        </p:nvSpPr>
        <p:spPr>
          <a:xfrm>
            <a:off x="5829119" y="1863853"/>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charset="-122"/>
                <a:ea typeface="微软雅黑" panose="020B0503020204020204" charset="-122"/>
                <a:cs typeface="Aharoni" panose="02010803020104030203" pitchFamily="2" charset="-79"/>
              </a:rPr>
              <a:t>添加您的标题</a:t>
            </a:r>
          </a:p>
        </p:txBody>
      </p:sp>
      <p:sp>
        <p:nvSpPr>
          <p:cNvPr id="11" name="文本框 10"/>
          <p:cNvSpPr txBox="1"/>
          <p:nvPr/>
        </p:nvSpPr>
        <p:spPr>
          <a:xfrm>
            <a:off x="2805510" y="3206716"/>
            <a:ext cx="1389413" cy="707886"/>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charset="-122"/>
                <a:ea typeface="微软雅黑" panose="020B0503020204020204" charset="-122"/>
                <a:cs typeface="Aharoni" panose="02010803020104030203" pitchFamily="2" charset="-79"/>
              </a:rPr>
              <a:t>单击右键</a:t>
            </a:r>
          </a:p>
          <a:p>
            <a:pPr algn="ctr"/>
            <a:r>
              <a:rPr lang="zh-CN" altLang="en-US" sz="2000" b="1" dirty="0" smtClean="0">
                <a:solidFill>
                  <a:schemeClr val="accent1"/>
                </a:solidFill>
                <a:latin typeface="微软雅黑" panose="020B0503020204020204" charset="-122"/>
                <a:ea typeface="微软雅黑" panose="020B0503020204020204" charset="-122"/>
                <a:cs typeface="Aharoni" panose="02010803020104030203" pitchFamily="2" charset="-79"/>
              </a:rPr>
              <a:t>编辑数据</a:t>
            </a:r>
          </a:p>
        </p:txBody>
      </p:sp>
      <p:sp>
        <p:nvSpPr>
          <p:cNvPr id="12" name="文本框 11"/>
          <p:cNvSpPr txBox="1"/>
          <p:nvPr/>
        </p:nvSpPr>
        <p:spPr>
          <a:xfrm>
            <a:off x="4126920" y="2833237"/>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charset="-122"/>
                <a:ea typeface="微软雅黑" panose="020B0503020204020204" charset="-122"/>
                <a:cs typeface="Aharoni" panose="02010803020104030203" pitchFamily="2" charset="-79"/>
              </a:rPr>
              <a:t>36</a:t>
            </a:r>
            <a:r>
              <a:rPr lang="en-US" altLang="zh-CN" sz="1600" b="1" dirty="0" smtClean="0">
                <a:solidFill>
                  <a:schemeClr val="bg1"/>
                </a:solidFill>
                <a:latin typeface="微软雅黑" panose="020B0503020204020204" charset="-122"/>
                <a:ea typeface="微软雅黑" panose="020B0503020204020204" charset="-122"/>
                <a:cs typeface="Aharoni" panose="02010803020104030203" pitchFamily="2" charset="-79"/>
              </a:rPr>
              <a:t>%</a:t>
            </a:r>
            <a:endParaRPr lang="zh-CN" altLang="en-US" sz="1600" b="1" dirty="0">
              <a:solidFill>
                <a:schemeClr val="bg1"/>
              </a:solidFill>
              <a:latin typeface="微软雅黑" panose="020B0503020204020204" charset="-122"/>
              <a:ea typeface="微软雅黑" panose="020B0503020204020204" charset="-122"/>
              <a:cs typeface="Aharoni" panose="02010803020104030203" pitchFamily="2" charset="-79"/>
            </a:endParaRPr>
          </a:p>
        </p:txBody>
      </p:sp>
      <p:sp>
        <p:nvSpPr>
          <p:cNvPr id="13" name="文本框 12"/>
          <p:cNvSpPr txBox="1"/>
          <p:nvPr/>
        </p:nvSpPr>
        <p:spPr>
          <a:xfrm>
            <a:off x="2981466" y="4494085"/>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charset="-122"/>
                <a:ea typeface="微软雅黑" panose="020B0503020204020204" charset="-122"/>
                <a:cs typeface="Aharoni" panose="02010803020104030203" pitchFamily="2" charset="-79"/>
              </a:rPr>
              <a:t>28</a:t>
            </a:r>
            <a:r>
              <a:rPr lang="en-US" altLang="zh-CN" sz="1600" b="1" dirty="0" smtClean="0">
                <a:solidFill>
                  <a:schemeClr val="bg1"/>
                </a:solidFill>
                <a:latin typeface="微软雅黑" panose="020B0503020204020204" charset="-122"/>
                <a:ea typeface="微软雅黑" panose="020B0503020204020204" charset="-122"/>
                <a:cs typeface="Aharoni" panose="02010803020104030203" pitchFamily="2" charset="-79"/>
              </a:rPr>
              <a:t>%</a:t>
            </a:r>
            <a:endParaRPr lang="zh-CN" altLang="en-US" sz="1600" b="1" dirty="0">
              <a:solidFill>
                <a:schemeClr val="bg1"/>
              </a:solidFill>
              <a:latin typeface="微软雅黑" panose="020B0503020204020204" charset="-122"/>
              <a:ea typeface="微软雅黑" panose="020B0503020204020204" charset="-122"/>
              <a:cs typeface="Aharoni" panose="02010803020104030203" pitchFamily="2" charset="-79"/>
            </a:endParaRPr>
          </a:p>
        </p:txBody>
      </p:sp>
      <p:sp>
        <p:nvSpPr>
          <p:cNvPr id="14" name="文本框 13"/>
          <p:cNvSpPr txBox="1"/>
          <p:nvPr/>
        </p:nvSpPr>
        <p:spPr>
          <a:xfrm>
            <a:off x="1803635" y="3356457"/>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charset="-122"/>
                <a:ea typeface="微软雅黑" panose="020B0503020204020204" charset="-122"/>
                <a:cs typeface="Aharoni" panose="02010803020104030203" pitchFamily="2" charset="-79"/>
              </a:rPr>
              <a:t>20</a:t>
            </a:r>
            <a:r>
              <a:rPr lang="en-US" altLang="zh-CN" sz="1600" b="1" dirty="0" smtClean="0">
                <a:solidFill>
                  <a:schemeClr val="bg1"/>
                </a:solidFill>
                <a:latin typeface="微软雅黑" panose="020B0503020204020204" charset="-122"/>
                <a:ea typeface="微软雅黑" panose="020B0503020204020204" charset="-122"/>
                <a:cs typeface="Aharoni" panose="02010803020104030203" pitchFamily="2" charset="-79"/>
              </a:rPr>
              <a:t>%</a:t>
            </a:r>
            <a:endParaRPr lang="zh-CN" altLang="en-US" sz="1600" b="1" dirty="0">
              <a:solidFill>
                <a:schemeClr val="bg1"/>
              </a:solidFill>
              <a:latin typeface="微软雅黑" panose="020B0503020204020204" charset="-122"/>
              <a:ea typeface="微软雅黑" panose="020B0503020204020204" charset="-122"/>
              <a:cs typeface="Aharoni" panose="02010803020104030203" pitchFamily="2" charset="-79"/>
            </a:endParaRPr>
          </a:p>
        </p:txBody>
      </p:sp>
      <p:sp>
        <p:nvSpPr>
          <p:cNvPr id="15" name="文本框 14"/>
          <p:cNvSpPr txBox="1"/>
          <p:nvPr/>
        </p:nvSpPr>
        <p:spPr>
          <a:xfrm>
            <a:off x="2450841" y="2232818"/>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charset="-122"/>
                <a:ea typeface="微软雅黑" panose="020B0503020204020204" charset="-122"/>
                <a:cs typeface="Aharoni" panose="02010803020104030203" pitchFamily="2" charset="-79"/>
              </a:rPr>
              <a:t>16</a:t>
            </a:r>
            <a:r>
              <a:rPr lang="en-US" altLang="zh-CN" sz="1600" b="1" dirty="0" smtClean="0">
                <a:solidFill>
                  <a:schemeClr val="bg1"/>
                </a:solidFill>
                <a:latin typeface="微软雅黑" panose="020B0503020204020204" charset="-122"/>
                <a:ea typeface="微软雅黑" panose="020B0503020204020204" charset="-122"/>
                <a:cs typeface="Aharoni" panose="02010803020104030203" pitchFamily="2" charset="-79"/>
              </a:rPr>
              <a:t>%</a:t>
            </a:r>
            <a:endParaRPr lang="zh-CN" altLang="en-US" sz="1600" b="1" dirty="0">
              <a:solidFill>
                <a:schemeClr val="bg1"/>
              </a:solidFill>
              <a:latin typeface="微软雅黑" panose="020B0503020204020204" charset="-122"/>
              <a:ea typeface="微软雅黑" panose="020B0503020204020204" charset="-122"/>
              <a:cs typeface="Aharoni" panose="02010803020104030203" pitchFamily="2" charset="-79"/>
            </a:endParaRPr>
          </a:p>
        </p:txBody>
      </p:sp>
      <p:sp>
        <p:nvSpPr>
          <p:cNvPr id="16" name="文本框 15"/>
          <p:cNvSpPr txBox="1"/>
          <p:nvPr/>
        </p:nvSpPr>
        <p:spPr>
          <a:xfrm>
            <a:off x="5829119" y="3250059"/>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在这里输入您的文字内容，或者将您的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这里，在</a:t>
            </a:r>
            <a:r>
              <a:rPr lang="zh-CN" altLang="en-US" sz="1400" dirty="0">
                <a:solidFill>
                  <a:schemeClr val="tx1">
                    <a:lumMod val="75000"/>
                    <a:lumOff val="25000"/>
                  </a:schemeClr>
                </a:solidFill>
                <a:latin typeface="微软雅黑" panose="020B0503020204020204" charset="-122"/>
                <a:ea typeface="微软雅黑" panose="020B0503020204020204" charset="-122"/>
              </a:rPr>
              <a:t>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a:t>
            </a:r>
          </a:p>
        </p:txBody>
      </p:sp>
      <p:sp>
        <p:nvSpPr>
          <p:cNvPr id="17" name="文本框 16"/>
          <p:cNvSpPr txBox="1"/>
          <p:nvPr/>
        </p:nvSpPr>
        <p:spPr>
          <a:xfrm>
            <a:off x="5829119" y="2895712"/>
            <a:ext cx="1980000"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charset="-122"/>
                <a:ea typeface="微软雅黑" panose="020B0503020204020204" charset="-122"/>
                <a:cs typeface="Aharoni" panose="02010803020104030203" pitchFamily="2" charset="-79"/>
              </a:rPr>
              <a:t>添加您的标题</a:t>
            </a:r>
          </a:p>
        </p:txBody>
      </p:sp>
      <p:sp>
        <p:nvSpPr>
          <p:cNvPr id="18" name="文本框 17"/>
          <p:cNvSpPr txBox="1"/>
          <p:nvPr/>
        </p:nvSpPr>
        <p:spPr>
          <a:xfrm>
            <a:off x="5829119" y="4248030"/>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在这里输入您的文字内容，或者将您的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这里，在</a:t>
            </a:r>
            <a:r>
              <a:rPr lang="zh-CN" altLang="en-US" sz="1400" dirty="0">
                <a:solidFill>
                  <a:schemeClr val="tx1">
                    <a:lumMod val="75000"/>
                    <a:lumOff val="25000"/>
                  </a:schemeClr>
                </a:solidFill>
                <a:latin typeface="微软雅黑" panose="020B0503020204020204" charset="-122"/>
                <a:ea typeface="微软雅黑" panose="020B0503020204020204" charset="-122"/>
              </a:rPr>
              <a:t>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a:t>
            </a:r>
          </a:p>
        </p:txBody>
      </p:sp>
      <p:sp>
        <p:nvSpPr>
          <p:cNvPr id="19" name="文本框 18"/>
          <p:cNvSpPr txBox="1"/>
          <p:nvPr/>
        </p:nvSpPr>
        <p:spPr>
          <a:xfrm>
            <a:off x="5829119" y="3893683"/>
            <a:ext cx="1980000" cy="400110"/>
          </a:xfrm>
          <a:prstGeom prst="rect">
            <a:avLst/>
          </a:prstGeom>
          <a:noFill/>
        </p:spPr>
        <p:txBody>
          <a:bodyPr wrap="square" rtlCol="0">
            <a:spAutoFit/>
          </a:bodyPr>
          <a:lstStyle/>
          <a:p>
            <a:r>
              <a:rPr lang="zh-CN" altLang="en-US" sz="2000" b="1" dirty="0" smtClean="0">
                <a:solidFill>
                  <a:schemeClr val="accent3"/>
                </a:solidFill>
                <a:latin typeface="微软雅黑" panose="020B0503020204020204" charset="-122"/>
                <a:ea typeface="微软雅黑" panose="020B0503020204020204" charset="-122"/>
                <a:cs typeface="Aharoni" panose="02010803020104030203" pitchFamily="2" charset="-79"/>
              </a:rPr>
              <a:t>添加您的标题</a:t>
            </a:r>
          </a:p>
        </p:txBody>
      </p:sp>
      <p:sp>
        <p:nvSpPr>
          <p:cNvPr id="20" name="文本框 19"/>
          <p:cNvSpPr txBox="1"/>
          <p:nvPr/>
        </p:nvSpPr>
        <p:spPr>
          <a:xfrm>
            <a:off x="5829119" y="5251848"/>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在这里输入您的文字内容，或者将您的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这里，在</a:t>
            </a:r>
            <a:r>
              <a:rPr lang="zh-CN" altLang="en-US" sz="1400" dirty="0">
                <a:solidFill>
                  <a:schemeClr val="tx1">
                    <a:lumMod val="75000"/>
                    <a:lumOff val="25000"/>
                  </a:schemeClr>
                </a:solidFill>
                <a:latin typeface="微软雅黑" panose="020B0503020204020204" charset="-122"/>
                <a:ea typeface="微软雅黑" panose="020B0503020204020204" charset="-122"/>
              </a:rPr>
              <a:t>这里输入您的文字内容，或者将您的</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文字复制</a:t>
            </a:r>
            <a:r>
              <a:rPr lang="zh-CN" altLang="en-US" sz="1400" dirty="0">
                <a:solidFill>
                  <a:schemeClr val="tx1">
                    <a:lumMod val="75000"/>
                    <a:lumOff val="25000"/>
                  </a:schemeClr>
                </a:solidFill>
                <a:latin typeface="微软雅黑" panose="020B0503020204020204" charset="-122"/>
                <a:ea typeface="微软雅黑" panose="020B0503020204020204" charset="-122"/>
              </a:rPr>
              <a:t>在</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a:t>
            </a:r>
          </a:p>
        </p:txBody>
      </p:sp>
      <p:sp>
        <p:nvSpPr>
          <p:cNvPr id="21" name="文本框 20"/>
          <p:cNvSpPr txBox="1"/>
          <p:nvPr/>
        </p:nvSpPr>
        <p:spPr>
          <a:xfrm>
            <a:off x="5829119" y="4897501"/>
            <a:ext cx="1980000" cy="400110"/>
          </a:xfrm>
          <a:prstGeom prst="rect">
            <a:avLst/>
          </a:prstGeom>
          <a:noFill/>
        </p:spPr>
        <p:txBody>
          <a:bodyPr wrap="square" rtlCol="0">
            <a:spAutoFit/>
          </a:bodyPr>
          <a:lstStyle/>
          <a:p>
            <a:r>
              <a:rPr lang="zh-CN" altLang="en-US" sz="2000" b="1" dirty="0" smtClean="0">
                <a:solidFill>
                  <a:schemeClr val="accent4"/>
                </a:solidFill>
                <a:latin typeface="微软雅黑" panose="020B0503020204020204" charset="-122"/>
                <a:ea typeface="微软雅黑" panose="020B0503020204020204" charset="-122"/>
                <a:cs typeface="Aharoni" panose="02010803020104030203" pitchFamily="2" charset="-79"/>
              </a:rPr>
              <a:t>添加您的标题</a:t>
            </a:r>
          </a:p>
        </p:txBody>
      </p:sp>
      <p:sp>
        <p:nvSpPr>
          <p:cNvPr id="22" name="矩形 2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790239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par>
                                <p:cTn id="10" presetID="6" presetClass="emph" presetSubtype="0" decel="100000" fill="hold" grpId="1" nodeType="withEffect">
                                  <p:stCondLst>
                                    <p:cond delay="600"/>
                                  </p:stCondLst>
                                  <p:childTnLst>
                                    <p:animScale>
                                      <p:cBhvr>
                                        <p:cTn id="11" dur="250" fill="hold"/>
                                        <p:tgtEl>
                                          <p:spTgt spid="11"/>
                                        </p:tgtEl>
                                      </p:cBhvr>
                                      <p:by x="120000" y="120000"/>
                                    </p:animScale>
                                  </p:childTnLst>
                                </p:cTn>
                              </p:par>
                              <p:par>
                                <p:cTn id="12" presetID="6" presetClass="emph" presetSubtype="0" decel="100000" fill="hold" grpId="2" nodeType="withEffect">
                                  <p:stCondLst>
                                    <p:cond delay="800"/>
                                  </p:stCondLst>
                                  <p:childTnLst>
                                    <p:animScale>
                                      <p:cBhvr>
                                        <p:cTn id="13" dur="250" fill="hold"/>
                                        <p:tgtEl>
                                          <p:spTgt spid="11"/>
                                        </p:tgtEl>
                                      </p:cBhvr>
                                      <p:by x="83000" y="83000"/>
                                    </p:animScale>
                                  </p:childTnLst>
                                </p:cTn>
                              </p:par>
                            </p:childTnLst>
                          </p:cTn>
                        </p:par>
                        <p:par>
                          <p:cTn id="14" fill="hold">
                            <p:stCondLst>
                              <p:cond delay="105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6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2150"/>
                            </p:stCondLst>
                            <p:childTnLst>
                              <p:par>
                                <p:cTn id="36" presetID="49" presetClass="entr" presetSubtype="0" decel="10000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 calcmode="lin" valueType="num">
                                      <p:cBhvr>
                                        <p:cTn id="40" dur="500" fill="hold"/>
                                        <p:tgtEl>
                                          <p:spTgt spid="7"/>
                                        </p:tgtEl>
                                        <p:attrNameLst>
                                          <p:attrName>style.rotation</p:attrName>
                                        </p:attrNameLst>
                                      </p:cBhvr>
                                      <p:tavLst>
                                        <p:tav tm="0">
                                          <p:val>
                                            <p:fltVal val="360"/>
                                          </p:val>
                                        </p:tav>
                                        <p:tav tm="100000">
                                          <p:val>
                                            <p:fltVal val="0"/>
                                          </p:val>
                                        </p:tav>
                                      </p:tavLst>
                                    </p:anim>
                                    <p:animEffect transition="in" filter="fade">
                                      <p:cBhvr>
                                        <p:cTn id="41" dur="500"/>
                                        <p:tgtEl>
                                          <p:spTgt spid="7"/>
                                        </p:tgtEl>
                                      </p:cBhvr>
                                    </p:animEffect>
                                  </p:childTnLst>
                                </p:cTn>
                              </p:par>
                            </p:childTnLst>
                          </p:cTn>
                        </p:par>
                        <p:par>
                          <p:cTn id="42" fill="hold">
                            <p:stCondLst>
                              <p:cond delay="2650"/>
                            </p:stCondLst>
                            <p:childTnLst>
                              <p:par>
                                <p:cTn id="43" presetID="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315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 calcmode="lin" valueType="num">
                                      <p:cBhvr>
                                        <p:cTn id="50" dur="250" fill="hold"/>
                                        <p:tgtEl>
                                          <p:spTgt spid="9"/>
                                        </p:tgtEl>
                                        <p:attrNameLst>
                                          <p:attrName>ppt_w</p:attrName>
                                        </p:attrNameLst>
                                      </p:cBhvr>
                                      <p:tavLst>
                                        <p:tav tm="0">
                                          <p:val>
                                            <p:fltVal val="0"/>
                                          </p:val>
                                        </p:tav>
                                        <p:tav tm="100000">
                                          <p:val>
                                            <p:strVal val="#ppt_w"/>
                                          </p:val>
                                        </p:tav>
                                      </p:tavLst>
                                    </p:anim>
                                    <p:anim calcmode="lin" valueType="num">
                                      <p:cBhvr>
                                        <p:cTn id="51" dur="250" fill="hold"/>
                                        <p:tgtEl>
                                          <p:spTgt spid="9"/>
                                        </p:tgtEl>
                                        <p:attrNameLst>
                                          <p:attrName>ppt_h</p:attrName>
                                        </p:attrNameLst>
                                      </p:cBhvr>
                                      <p:tavLst>
                                        <p:tav tm="0">
                                          <p:val>
                                            <p:fltVal val="0"/>
                                          </p:val>
                                        </p:tav>
                                        <p:tav tm="100000">
                                          <p:val>
                                            <p:strVal val="#ppt_h"/>
                                          </p:val>
                                        </p:tav>
                                      </p:tavLst>
                                    </p:anim>
                                    <p:animEffect transition="in" filter="fade">
                                      <p:cBhvr>
                                        <p:cTn id="52" dur="250"/>
                                        <p:tgtEl>
                                          <p:spTgt spid="9"/>
                                        </p:tgtEl>
                                      </p:cBhvr>
                                    </p:animEffect>
                                  </p:childTnLst>
                                </p:cTn>
                              </p:par>
                            </p:childTnLst>
                          </p:cTn>
                        </p:par>
                        <p:par>
                          <p:cTn id="53" fill="hold">
                            <p:stCondLst>
                              <p:cond delay="4600"/>
                            </p:stCondLst>
                            <p:childTnLst>
                              <p:par>
                                <p:cTn id="54" presetID="49" presetClass="entr" presetSubtype="0" decel="100000"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 calcmode="lin" valueType="num">
                                      <p:cBhvr>
                                        <p:cTn id="58" dur="500" fill="hold"/>
                                        <p:tgtEl>
                                          <p:spTgt spid="4"/>
                                        </p:tgtEl>
                                        <p:attrNameLst>
                                          <p:attrName>style.rotation</p:attrName>
                                        </p:attrNameLst>
                                      </p:cBhvr>
                                      <p:tavLst>
                                        <p:tav tm="0">
                                          <p:val>
                                            <p:fltVal val="360"/>
                                          </p:val>
                                        </p:tav>
                                        <p:tav tm="100000">
                                          <p:val>
                                            <p:fltVal val="0"/>
                                          </p:val>
                                        </p:tav>
                                      </p:tavLst>
                                    </p:anim>
                                    <p:animEffect transition="in" filter="fade">
                                      <p:cBhvr>
                                        <p:cTn id="59" dur="500"/>
                                        <p:tgtEl>
                                          <p:spTgt spid="4"/>
                                        </p:tgtEl>
                                      </p:cBhvr>
                                    </p:animEffect>
                                  </p:childTnLst>
                                </p:cTn>
                              </p:par>
                            </p:childTnLst>
                          </p:cTn>
                        </p:par>
                        <p:par>
                          <p:cTn id="60" fill="hold">
                            <p:stCondLst>
                              <p:cond delay="5100"/>
                            </p:stCondLst>
                            <p:childTnLst>
                              <p:par>
                                <p:cTn id="61" presetID="2" presetClass="entr" presetSubtype="2"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1+#ppt_w/2"/>
                                          </p:val>
                                        </p:tav>
                                        <p:tav tm="100000">
                                          <p:val>
                                            <p:strVal val="#ppt_x"/>
                                          </p:val>
                                        </p:tav>
                                      </p:tavLst>
                                    </p:anim>
                                    <p:anim calcmode="lin" valueType="num">
                                      <p:cBhvr additive="base">
                                        <p:cTn id="64" dur="500" fill="hold"/>
                                        <p:tgtEl>
                                          <p:spTgt spid="17"/>
                                        </p:tgtEl>
                                        <p:attrNameLst>
                                          <p:attrName>ppt_y</p:attrName>
                                        </p:attrNameLst>
                                      </p:cBhvr>
                                      <p:tavLst>
                                        <p:tav tm="0">
                                          <p:val>
                                            <p:strVal val="#ppt_y"/>
                                          </p:val>
                                        </p:tav>
                                        <p:tav tm="100000">
                                          <p:val>
                                            <p:strVal val="#ppt_y"/>
                                          </p:val>
                                        </p:tav>
                                      </p:tavLst>
                                    </p:anim>
                                  </p:childTnLst>
                                </p:cTn>
                              </p:par>
                            </p:childTnLst>
                          </p:cTn>
                        </p:par>
                        <p:par>
                          <p:cTn id="65" fill="hold">
                            <p:stCondLst>
                              <p:cond delay="56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16"/>
                                        </p:tgtEl>
                                        <p:attrNameLst>
                                          <p:attrName>style.visibility</p:attrName>
                                        </p:attrNameLst>
                                      </p:cBhvr>
                                      <p:to>
                                        <p:strVal val="visible"/>
                                      </p:to>
                                    </p:set>
                                    <p:anim calcmode="lin" valueType="num">
                                      <p:cBhvr>
                                        <p:cTn id="68" dur="250" fill="hold"/>
                                        <p:tgtEl>
                                          <p:spTgt spid="16"/>
                                        </p:tgtEl>
                                        <p:attrNameLst>
                                          <p:attrName>ppt_w</p:attrName>
                                        </p:attrNameLst>
                                      </p:cBhvr>
                                      <p:tavLst>
                                        <p:tav tm="0">
                                          <p:val>
                                            <p:fltVal val="0"/>
                                          </p:val>
                                        </p:tav>
                                        <p:tav tm="100000">
                                          <p:val>
                                            <p:strVal val="#ppt_w"/>
                                          </p:val>
                                        </p:tav>
                                      </p:tavLst>
                                    </p:anim>
                                    <p:anim calcmode="lin" valueType="num">
                                      <p:cBhvr>
                                        <p:cTn id="69" dur="250" fill="hold"/>
                                        <p:tgtEl>
                                          <p:spTgt spid="16"/>
                                        </p:tgtEl>
                                        <p:attrNameLst>
                                          <p:attrName>ppt_h</p:attrName>
                                        </p:attrNameLst>
                                      </p:cBhvr>
                                      <p:tavLst>
                                        <p:tav tm="0">
                                          <p:val>
                                            <p:fltVal val="0"/>
                                          </p:val>
                                        </p:tav>
                                        <p:tav tm="100000">
                                          <p:val>
                                            <p:strVal val="#ppt_h"/>
                                          </p:val>
                                        </p:tav>
                                      </p:tavLst>
                                    </p:anim>
                                    <p:animEffect transition="in" filter="fade">
                                      <p:cBhvr>
                                        <p:cTn id="70" dur="250"/>
                                        <p:tgtEl>
                                          <p:spTgt spid="16"/>
                                        </p:tgtEl>
                                      </p:cBhvr>
                                    </p:animEffect>
                                  </p:childTnLst>
                                </p:cTn>
                              </p:par>
                            </p:childTnLst>
                          </p:cTn>
                        </p:par>
                        <p:par>
                          <p:cTn id="71" fill="hold">
                            <p:stCondLst>
                              <p:cond delay="7050"/>
                            </p:stCondLst>
                            <p:childTnLst>
                              <p:par>
                                <p:cTn id="72" presetID="49" presetClass="entr" presetSubtype="0" decel="100000"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 calcmode="lin" valueType="num">
                                      <p:cBhvr>
                                        <p:cTn id="76" dur="500" fill="hold"/>
                                        <p:tgtEl>
                                          <p:spTgt spid="5"/>
                                        </p:tgtEl>
                                        <p:attrNameLst>
                                          <p:attrName>style.rotation</p:attrName>
                                        </p:attrNameLst>
                                      </p:cBhvr>
                                      <p:tavLst>
                                        <p:tav tm="0">
                                          <p:val>
                                            <p:fltVal val="360"/>
                                          </p:val>
                                        </p:tav>
                                        <p:tav tm="100000">
                                          <p:val>
                                            <p:fltVal val="0"/>
                                          </p:val>
                                        </p:tav>
                                      </p:tavLst>
                                    </p:anim>
                                    <p:animEffect transition="in" filter="fade">
                                      <p:cBhvr>
                                        <p:cTn id="77" dur="500"/>
                                        <p:tgtEl>
                                          <p:spTgt spid="5"/>
                                        </p:tgtEl>
                                      </p:cBhvr>
                                    </p:animEffect>
                                  </p:childTnLst>
                                </p:cTn>
                              </p:par>
                            </p:childTnLst>
                          </p:cTn>
                        </p:par>
                        <p:par>
                          <p:cTn id="78" fill="hold">
                            <p:stCondLst>
                              <p:cond delay="7550"/>
                            </p:stCondLst>
                            <p:childTnLst>
                              <p:par>
                                <p:cTn id="79" presetID="2" presetClass="entr" presetSubtype="2"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1+#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childTnLst>
                          </p:cTn>
                        </p:par>
                        <p:par>
                          <p:cTn id="83" fill="hold">
                            <p:stCondLst>
                              <p:cond delay="805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18"/>
                                        </p:tgtEl>
                                        <p:attrNameLst>
                                          <p:attrName>style.visibility</p:attrName>
                                        </p:attrNameLst>
                                      </p:cBhvr>
                                      <p:to>
                                        <p:strVal val="visible"/>
                                      </p:to>
                                    </p:set>
                                    <p:anim calcmode="lin" valueType="num">
                                      <p:cBhvr>
                                        <p:cTn id="86" dur="250" fill="hold"/>
                                        <p:tgtEl>
                                          <p:spTgt spid="18"/>
                                        </p:tgtEl>
                                        <p:attrNameLst>
                                          <p:attrName>ppt_w</p:attrName>
                                        </p:attrNameLst>
                                      </p:cBhvr>
                                      <p:tavLst>
                                        <p:tav tm="0">
                                          <p:val>
                                            <p:fltVal val="0"/>
                                          </p:val>
                                        </p:tav>
                                        <p:tav tm="100000">
                                          <p:val>
                                            <p:strVal val="#ppt_w"/>
                                          </p:val>
                                        </p:tav>
                                      </p:tavLst>
                                    </p:anim>
                                    <p:anim calcmode="lin" valueType="num">
                                      <p:cBhvr>
                                        <p:cTn id="87" dur="250" fill="hold"/>
                                        <p:tgtEl>
                                          <p:spTgt spid="18"/>
                                        </p:tgtEl>
                                        <p:attrNameLst>
                                          <p:attrName>ppt_h</p:attrName>
                                        </p:attrNameLst>
                                      </p:cBhvr>
                                      <p:tavLst>
                                        <p:tav tm="0">
                                          <p:val>
                                            <p:fltVal val="0"/>
                                          </p:val>
                                        </p:tav>
                                        <p:tav tm="100000">
                                          <p:val>
                                            <p:strVal val="#ppt_h"/>
                                          </p:val>
                                        </p:tav>
                                      </p:tavLst>
                                    </p:anim>
                                    <p:animEffect transition="in" filter="fade">
                                      <p:cBhvr>
                                        <p:cTn id="88" dur="250"/>
                                        <p:tgtEl>
                                          <p:spTgt spid="18"/>
                                        </p:tgtEl>
                                      </p:cBhvr>
                                    </p:animEffect>
                                  </p:childTnLst>
                                </p:cTn>
                              </p:par>
                            </p:childTnLst>
                          </p:cTn>
                        </p:par>
                        <p:par>
                          <p:cTn id="89" fill="hold">
                            <p:stCondLst>
                              <p:cond delay="9500"/>
                            </p:stCondLst>
                            <p:childTnLst>
                              <p:par>
                                <p:cTn id="90" presetID="49" presetClass="entr" presetSubtype="0" decel="100000" fill="hold" grpId="0" nodeType="after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p:cTn id="92" dur="500" fill="hold"/>
                                        <p:tgtEl>
                                          <p:spTgt spid="6"/>
                                        </p:tgtEl>
                                        <p:attrNameLst>
                                          <p:attrName>ppt_w</p:attrName>
                                        </p:attrNameLst>
                                      </p:cBhvr>
                                      <p:tavLst>
                                        <p:tav tm="0">
                                          <p:val>
                                            <p:fltVal val="0"/>
                                          </p:val>
                                        </p:tav>
                                        <p:tav tm="100000">
                                          <p:val>
                                            <p:strVal val="#ppt_w"/>
                                          </p:val>
                                        </p:tav>
                                      </p:tavLst>
                                    </p:anim>
                                    <p:anim calcmode="lin" valueType="num">
                                      <p:cBhvr>
                                        <p:cTn id="93" dur="500" fill="hold"/>
                                        <p:tgtEl>
                                          <p:spTgt spid="6"/>
                                        </p:tgtEl>
                                        <p:attrNameLst>
                                          <p:attrName>ppt_h</p:attrName>
                                        </p:attrNameLst>
                                      </p:cBhvr>
                                      <p:tavLst>
                                        <p:tav tm="0">
                                          <p:val>
                                            <p:fltVal val="0"/>
                                          </p:val>
                                        </p:tav>
                                        <p:tav tm="100000">
                                          <p:val>
                                            <p:strVal val="#ppt_h"/>
                                          </p:val>
                                        </p:tav>
                                      </p:tavLst>
                                    </p:anim>
                                    <p:anim calcmode="lin" valueType="num">
                                      <p:cBhvr>
                                        <p:cTn id="94" dur="500" fill="hold"/>
                                        <p:tgtEl>
                                          <p:spTgt spid="6"/>
                                        </p:tgtEl>
                                        <p:attrNameLst>
                                          <p:attrName>style.rotation</p:attrName>
                                        </p:attrNameLst>
                                      </p:cBhvr>
                                      <p:tavLst>
                                        <p:tav tm="0">
                                          <p:val>
                                            <p:fltVal val="360"/>
                                          </p:val>
                                        </p:tav>
                                        <p:tav tm="100000">
                                          <p:val>
                                            <p:fltVal val="0"/>
                                          </p:val>
                                        </p:tav>
                                      </p:tavLst>
                                    </p:anim>
                                    <p:animEffect transition="in" filter="fade">
                                      <p:cBhvr>
                                        <p:cTn id="95" dur="500"/>
                                        <p:tgtEl>
                                          <p:spTgt spid="6"/>
                                        </p:tgtEl>
                                      </p:cBhvr>
                                    </p:animEffect>
                                  </p:childTnLst>
                                </p:cTn>
                              </p:par>
                            </p:childTnLst>
                          </p:cTn>
                        </p:par>
                        <p:par>
                          <p:cTn id="96" fill="hold">
                            <p:stCondLst>
                              <p:cond delay="10000"/>
                            </p:stCondLst>
                            <p:childTnLst>
                              <p:par>
                                <p:cTn id="97" presetID="2" presetClass="entr" presetSubtype="2"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1+#ppt_w/2"/>
                                          </p:val>
                                        </p:tav>
                                        <p:tav tm="100000">
                                          <p:val>
                                            <p:strVal val="#ppt_x"/>
                                          </p:val>
                                        </p:tav>
                                      </p:tavLst>
                                    </p:anim>
                                    <p:anim calcmode="lin" valueType="num">
                                      <p:cBhvr additive="base">
                                        <p:cTn id="100" dur="500" fill="hold"/>
                                        <p:tgtEl>
                                          <p:spTgt spid="21"/>
                                        </p:tgtEl>
                                        <p:attrNameLst>
                                          <p:attrName>ppt_y</p:attrName>
                                        </p:attrNameLst>
                                      </p:cBhvr>
                                      <p:tavLst>
                                        <p:tav tm="0">
                                          <p:val>
                                            <p:strVal val="#ppt_y"/>
                                          </p:val>
                                        </p:tav>
                                        <p:tav tm="100000">
                                          <p:val>
                                            <p:strVal val="#ppt_y"/>
                                          </p:val>
                                        </p:tav>
                                      </p:tavLst>
                                    </p:anim>
                                  </p:childTnLst>
                                </p:cTn>
                              </p:par>
                            </p:childTnLst>
                          </p:cTn>
                        </p:par>
                        <p:par>
                          <p:cTn id="101" fill="hold">
                            <p:stCondLst>
                              <p:cond delay="105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20"/>
                                        </p:tgtEl>
                                        <p:attrNameLst>
                                          <p:attrName>style.visibility</p:attrName>
                                        </p:attrNameLst>
                                      </p:cBhvr>
                                      <p:to>
                                        <p:strVal val="visible"/>
                                      </p:to>
                                    </p:set>
                                    <p:anim calcmode="lin" valueType="num">
                                      <p:cBhvr>
                                        <p:cTn id="104" dur="250" fill="hold"/>
                                        <p:tgtEl>
                                          <p:spTgt spid="20"/>
                                        </p:tgtEl>
                                        <p:attrNameLst>
                                          <p:attrName>ppt_w</p:attrName>
                                        </p:attrNameLst>
                                      </p:cBhvr>
                                      <p:tavLst>
                                        <p:tav tm="0">
                                          <p:val>
                                            <p:fltVal val="0"/>
                                          </p:val>
                                        </p:tav>
                                        <p:tav tm="100000">
                                          <p:val>
                                            <p:strVal val="#ppt_w"/>
                                          </p:val>
                                        </p:tav>
                                      </p:tavLst>
                                    </p:anim>
                                    <p:anim calcmode="lin" valueType="num">
                                      <p:cBhvr>
                                        <p:cTn id="105" dur="250" fill="hold"/>
                                        <p:tgtEl>
                                          <p:spTgt spid="20"/>
                                        </p:tgtEl>
                                        <p:attrNameLst>
                                          <p:attrName>ppt_h</p:attrName>
                                        </p:attrNameLst>
                                      </p:cBhvr>
                                      <p:tavLst>
                                        <p:tav tm="0">
                                          <p:val>
                                            <p:fltVal val="0"/>
                                          </p:val>
                                        </p:tav>
                                        <p:tav tm="100000">
                                          <p:val>
                                            <p:strVal val="#ppt_h"/>
                                          </p:val>
                                        </p:tav>
                                      </p:tavLst>
                                    </p:anim>
                                    <p:animEffect transition="in" filter="fade">
                                      <p:cBhvr>
                                        <p:cTn id="106" dur="250"/>
                                        <p:tgtEl>
                                          <p:spTgt spid="20"/>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750"/>
                                        <p:tgtEl>
                                          <p:spTgt spid="22"/>
                                        </p:tgtEl>
                                      </p:cBhvr>
                                    </p:animEffect>
                                    <p:anim calcmode="lin" valueType="num">
                                      <p:cBhvr>
                                        <p:cTn id="112" dur="750" fill="hold"/>
                                        <p:tgtEl>
                                          <p:spTgt spid="22"/>
                                        </p:tgtEl>
                                        <p:attrNameLst>
                                          <p:attrName>ppt_x</p:attrName>
                                        </p:attrNameLst>
                                      </p:cBhvr>
                                      <p:tavLst>
                                        <p:tav tm="0">
                                          <p:val>
                                            <p:strVal val="#ppt_x"/>
                                          </p:val>
                                        </p:tav>
                                        <p:tav tm="100000">
                                          <p:val>
                                            <p:strVal val="#ppt_x"/>
                                          </p:val>
                                        </p:tav>
                                      </p:tavLst>
                                    </p:anim>
                                    <p:anim calcmode="lin" valueType="num">
                                      <p:cBhvr>
                                        <p:cTn id="113"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Graphic spid="8" grpId="0">
        <p:bldAsOne/>
      </p:bldGraphic>
      <p:bldGraphic spid="8" grpId="1">
        <p:bldAsOne/>
      </p:bldGraphic>
      <p:bldGraphic spid="8" grpId="2">
        <p:bldAsOne/>
      </p:bldGraphic>
      <p:bldP spid="9" grpId="0"/>
      <p:bldP spid="10" grpId="0"/>
      <p:bldP spid="11" grpId="0"/>
      <p:bldP spid="11" grpId="1"/>
      <p:bldP spid="11" grpId="2"/>
      <p:bldP spid="12" grpId="0"/>
      <p:bldP spid="13" grpId="0"/>
      <p:bldP spid="14" grpId="0"/>
      <p:bldP spid="15" grpId="0"/>
      <p:bldP spid="16" grpId="0"/>
      <p:bldP spid="17" grpId="0"/>
      <p:bldP spid="18" grpId="0"/>
      <p:bldP spid="19" grpId="0"/>
      <p:bldP spid="20" grpId="0"/>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276387" y="184825"/>
            <a:ext cx="358163" cy="37937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sp>
        <p:nvSpPr>
          <p:cNvPr id="3" name="文本框 2"/>
          <p:cNvSpPr txBox="1"/>
          <p:nvPr/>
        </p:nvSpPr>
        <p:spPr>
          <a:xfrm>
            <a:off x="634550" y="143681"/>
            <a:ext cx="1415772" cy="461665"/>
          </a:xfrm>
          <a:prstGeom prst="rect">
            <a:avLst/>
          </a:prstGeom>
          <a:noFill/>
        </p:spPr>
        <p:txBody>
          <a:bodyPr wrap="none" rtlCol="0">
            <a:spAutoFit/>
          </a:bodyPr>
          <a:lstStyle/>
          <a:p>
            <a:r>
              <a:rPr lang="zh-CN" altLang="en-US" sz="2400" dirty="0" smtClean="0">
                <a:solidFill>
                  <a:schemeClr val="tx1">
                    <a:lumMod val="85000"/>
                    <a:lumOff val="15000"/>
                  </a:schemeClr>
                </a:solidFill>
                <a:cs typeface="+mn-ea"/>
                <a:sym typeface="+mn-lt"/>
              </a:rPr>
              <a:t>论文总结</a:t>
            </a:r>
            <a:endParaRPr lang="en-US" sz="2400" dirty="0">
              <a:solidFill>
                <a:schemeClr val="tx1">
                  <a:lumMod val="85000"/>
                  <a:lumOff val="15000"/>
                </a:schemeClr>
              </a:solidFill>
              <a:cs typeface="+mn-ea"/>
              <a:sym typeface="+mn-lt"/>
            </a:endParaRPr>
          </a:p>
        </p:txBody>
      </p:sp>
      <p:cxnSp>
        <p:nvCxnSpPr>
          <p:cNvPr id="4" name="直接连接符 3"/>
          <p:cNvCxnSpPr/>
          <p:nvPr/>
        </p:nvCxnSpPr>
        <p:spPr>
          <a:xfrm>
            <a:off x="812185" y="4178860"/>
            <a:ext cx="10500458" cy="0"/>
          </a:xfrm>
          <a:prstGeom prst="line">
            <a:avLst/>
          </a:prstGeom>
          <a:ln w="12700">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79577" y="1822115"/>
            <a:ext cx="1743861" cy="2380860"/>
            <a:chOff x="1349097" y="1624204"/>
            <a:chExt cx="1743861" cy="2380860"/>
          </a:xfrm>
          <a:solidFill>
            <a:srgbClr val="391C0D"/>
          </a:solidFill>
        </p:grpSpPr>
        <p:cxnSp>
          <p:nvCxnSpPr>
            <p:cNvPr id="6" name="Straight Connector 131"/>
            <p:cNvCxnSpPr/>
            <p:nvPr/>
          </p:nvCxnSpPr>
          <p:spPr>
            <a:xfrm flipV="1">
              <a:off x="2213859" y="3357805"/>
              <a:ext cx="0" cy="647259"/>
            </a:xfrm>
            <a:prstGeom prst="line">
              <a:avLst/>
            </a:prstGeom>
            <a:grpFill/>
            <a:ln w="53975"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7" name="Block Arc 132"/>
            <p:cNvSpPr/>
            <p:nvPr/>
          </p:nvSpPr>
          <p:spPr>
            <a:xfrm rot="7681004">
              <a:off x="1349097" y="1624204"/>
              <a:ext cx="1743861" cy="1743861"/>
            </a:xfrm>
            <a:prstGeom prst="blockArc">
              <a:avLst>
                <a:gd name="adj1" fmla="val 17549597"/>
                <a:gd name="adj2" fmla="val 21297612"/>
                <a:gd name="adj3" fmla="val 40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 name="组合 7"/>
          <p:cNvGrpSpPr/>
          <p:nvPr/>
        </p:nvGrpSpPr>
        <p:grpSpPr>
          <a:xfrm>
            <a:off x="3304906" y="1290856"/>
            <a:ext cx="1743861" cy="2912119"/>
            <a:chOff x="3274426" y="1092945"/>
            <a:chExt cx="1743861" cy="2912119"/>
          </a:xfrm>
          <a:solidFill>
            <a:srgbClr val="391C0D"/>
          </a:solidFill>
        </p:grpSpPr>
        <p:cxnSp>
          <p:nvCxnSpPr>
            <p:cNvPr id="9" name="Straight Connector 136"/>
            <p:cNvCxnSpPr/>
            <p:nvPr/>
          </p:nvCxnSpPr>
          <p:spPr>
            <a:xfrm flipV="1">
              <a:off x="4139188" y="2787665"/>
              <a:ext cx="0" cy="1217399"/>
            </a:xfrm>
            <a:prstGeom prst="line">
              <a:avLst/>
            </a:prstGeom>
            <a:grpFill/>
            <a:ln w="53975"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10" name="Block Arc 137"/>
            <p:cNvSpPr/>
            <p:nvPr/>
          </p:nvSpPr>
          <p:spPr>
            <a:xfrm rot="7681004">
              <a:off x="3274426" y="1092945"/>
              <a:ext cx="1743861" cy="1743861"/>
            </a:xfrm>
            <a:prstGeom prst="blockArc">
              <a:avLst>
                <a:gd name="adj1" fmla="val 17549597"/>
                <a:gd name="adj2" fmla="val 21297612"/>
                <a:gd name="adj3" fmla="val 40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1" name="组合 10"/>
          <p:cNvGrpSpPr/>
          <p:nvPr/>
        </p:nvGrpSpPr>
        <p:grpSpPr>
          <a:xfrm>
            <a:off x="5292642" y="1822115"/>
            <a:ext cx="1743861" cy="2380860"/>
            <a:chOff x="5262162" y="1624204"/>
            <a:chExt cx="1743861" cy="2380860"/>
          </a:xfrm>
          <a:solidFill>
            <a:srgbClr val="391C0D"/>
          </a:solidFill>
        </p:grpSpPr>
        <p:cxnSp>
          <p:nvCxnSpPr>
            <p:cNvPr id="12" name="Straight Connector 140"/>
            <p:cNvCxnSpPr/>
            <p:nvPr/>
          </p:nvCxnSpPr>
          <p:spPr>
            <a:xfrm flipV="1">
              <a:off x="6126924" y="3357805"/>
              <a:ext cx="0" cy="647259"/>
            </a:xfrm>
            <a:prstGeom prst="line">
              <a:avLst/>
            </a:prstGeom>
            <a:grpFill/>
            <a:ln w="53975"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3" name="Block Arc 141"/>
            <p:cNvSpPr/>
            <p:nvPr/>
          </p:nvSpPr>
          <p:spPr>
            <a:xfrm rot="7681004">
              <a:off x="5262162" y="1624204"/>
              <a:ext cx="1743861" cy="1743861"/>
            </a:xfrm>
            <a:prstGeom prst="blockArc">
              <a:avLst>
                <a:gd name="adj1" fmla="val 17549597"/>
                <a:gd name="adj2" fmla="val 21297612"/>
                <a:gd name="adj3" fmla="val 40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4" name="组合 13"/>
          <p:cNvGrpSpPr/>
          <p:nvPr/>
        </p:nvGrpSpPr>
        <p:grpSpPr>
          <a:xfrm>
            <a:off x="7214220" y="1290856"/>
            <a:ext cx="1743861" cy="2912119"/>
            <a:chOff x="7183740" y="1092945"/>
            <a:chExt cx="1743861" cy="2912119"/>
          </a:xfrm>
          <a:solidFill>
            <a:srgbClr val="391C0D"/>
          </a:solidFill>
        </p:grpSpPr>
        <p:cxnSp>
          <p:nvCxnSpPr>
            <p:cNvPr id="15" name="Straight Connector 144"/>
            <p:cNvCxnSpPr/>
            <p:nvPr/>
          </p:nvCxnSpPr>
          <p:spPr>
            <a:xfrm flipV="1">
              <a:off x="8048502" y="2787664"/>
              <a:ext cx="0" cy="1217400"/>
            </a:xfrm>
            <a:prstGeom prst="line">
              <a:avLst/>
            </a:prstGeom>
            <a:grpFill/>
            <a:ln w="53975"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16" name="Block Arc 145"/>
            <p:cNvSpPr/>
            <p:nvPr/>
          </p:nvSpPr>
          <p:spPr>
            <a:xfrm rot="7681004">
              <a:off x="7183740" y="1092945"/>
              <a:ext cx="1743861" cy="1743861"/>
            </a:xfrm>
            <a:prstGeom prst="blockArc">
              <a:avLst>
                <a:gd name="adj1" fmla="val 17549597"/>
                <a:gd name="adj2" fmla="val 21297612"/>
                <a:gd name="adj3" fmla="val 40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7" name="组合 16"/>
          <p:cNvGrpSpPr/>
          <p:nvPr/>
        </p:nvGrpSpPr>
        <p:grpSpPr>
          <a:xfrm>
            <a:off x="9132046" y="1822115"/>
            <a:ext cx="1743861" cy="2381059"/>
            <a:chOff x="9101566" y="1624204"/>
            <a:chExt cx="1743861" cy="2381059"/>
          </a:xfrm>
          <a:solidFill>
            <a:srgbClr val="391C0D"/>
          </a:solidFill>
        </p:grpSpPr>
        <p:cxnSp>
          <p:nvCxnSpPr>
            <p:cNvPr id="18" name="Straight Connector 148"/>
            <p:cNvCxnSpPr/>
            <p:nvPr/>
          </p:nvCxnSpPr>
          <p:spPr>
            <a:xfrm flipV="1">
              <a:off x="9966328" y="3357805"/>
              <a:ext cx="0" cy="647458"/>
            </a:xfrm>
            <a:prstGeom prst="line">
              <a:avLst/>
            </a:prstGeom>
            <a:grpFill/>
            <a:ln w="53975" cap="rnd">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19" name="Block Arc 149"/>
            <p:cNvSpPr/>
            <p:nvPr/>
          </p:nvSpPr>
          <p:spPr>
            <a:xfrm rot="7681004">
              <a:off x="9101566" y="1624204"/>
              <a:ext cx="1743861" cy="1743861"/>
            </a:xfrm>
            <a:prstGeom prst="blockArc">
              <a:avLst>
                <a:gd name="adj1" fmla="val 17549597"/>
                <a:gd name="adj2" fmla="val 21297612"/>
                <a:gd name="adj3" fmla="val 40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 name="组合 19"/>
          <p:cNvGrpSpPr/>
          <p:nvPr/>
        </p:nvGrpSpPr>
        <p:grpSpPr>
          <a:xfrm>
            <a:off x="5417866" y="1950573"/>
            <a:ext cx="1417099" cy="1417099"/>
            <a:chOff x="5436462" y="1752662"/>
            <a:chExt cx="1417099" cy="1417099"/>
          </a:xfrm>
        </p:grpSpPr>
        <p:sp>
          <p:nvSpPr>
            <p:cNvPr id="21" name="Oval 139"/>
            <p:cNvSpPr/>
            <p:nvPr/>
          </p:nvSpPr>
          <p:spPr>
            <a:xfrm>
              <a:off x="5436462" y="1752662"/>
              <a:ext cx="1417099" cy="141709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solidFill>
                  <a:schemeClr val="tx1"/>
                </a:solidFill>
                <a:latin typeface="DIN-BoldItalic" pitchFamily="50" charset="0"/>
              </a:endParaRPr>
            </a:p>
          </p:txBody>
        </p:sp>
        <p:sp>
          <p:nvSpPr>
            <p:cNvPr id="22" name="Oval 130"/>
            <p:cNvSpPr/>
            <p:nvPr/>
          </p:nvSpPr>
          <p:spPr>
            <a:xfrm>
              <a:off x="5556286" y="1897385"/>
              <a:ext cx="1141194" cy="1141194"/>
            </a:xfrm>
            <a:prstGeom prst="ellipse">
              <a:avLst/>
            </a:prstGeom>
            <a:solidFill>
              <a:schemeClr val="accent3"/>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tx1"/>
                </a:solidFill>
                <a:effectLst>
                  <a:outerShdw blurRad="38100" dist="38100" dir="2700000" algn="tl">
                    <a:srgbClr val="000000">
                      <a:alpha val="43137"/>
                    </a:srgbClr>
                  </a:outerShdw>
                </a:effectLst>
                <a:latin typeface="DIN-BoldItalic" pitchFamily="50" charset="0"/>
              </a:endParaRPr>
            </a:p>
          </p:txBody>
        </p:sp>
        <p:sp>
          <p:nvSpPr>
            <p:cNvPr id="23" name="Freeform 146"/>
            <p:cNvSpPr>
              <a:spLocks noEditPoints="1"/>
            </p:cNvSpPr>
            <p:nvPr/>
          </p:nvSpPr>
          <p:spPr bwMode="auto">
            <a:xfrm>
              <a:off x="5871032" y="2229813"/>
              <a:ext cx="509588" cy="509588"/>
            </a:xfrm>
            <a:custGeom>
              <a:avLst/>
              <a:gdLst>
                <a:gd name="T0" fmla="*/ 0 w 144"/>
                <a:gd name="T1" fmla="*/ 12 h 144"/>
                <a:gd name="T2" fmla="*/ 0 w 144"/>
                <a:gd name="T3" fmla="*/ 132 h 144"/>
                <a:gd name="T4" fmla="*/ 12 w 144"/>
                <a:gd name="T5" fmla="*/ 144 h 144"/>
                <a:gd name="T6" fmla="*/ 132 w 144"/>
                <a:gd name="T7" fmla="*/ 144 h 144"/>
                <a:gd name="T8" fmla="*/ 144 w 144"/>
                <a:gd name="T9" fmla="*/ 132 h 144"/>
                <a:gd name="T10" fmla="*/ 144 w 144"/>
                <a:gd name="T11" fmla="*/ 12 h 144"/>
                <a:gd name="T12" fmla="*/ 132 w 144"/>
                <a:gd name="T13" fmla="*/ 0 h 144"/>
                <a:gd name="T14" fmla="*/ 12 w 144"/>
                <a:gd name="T15" fmla="*/ 0 h 144"/>
                <a:gd name="T16" fmla="*/ 0 w 144"/>
                <a:gd name="T17" fmla="*/ 12 h 144"/>
                <a:gd name="T18" fmla="*/ 96 w 144"/>
                <a:gd name="T19" fmla="*/ 60 h 144"/>
                <a:gd name="T20" fmla="*/ 108 w 144"/>
                <a:gd name="T21" fmla="*/ 60 h 144"/>
                <a:gd name="T22" fmla="*/ 108 w 144"/>
                <a:gd name="T23" fmla="*/ 24 h 144"/>
                <a:gd name="T24" fmla="*/ 120 w 144"/>
                <a:gd name="T25" fmla="*/ 24 h 144"/>
                <a:gd name="T26" fmla="*/ 120 w 144"/>
                <a:gd name="T27" fmla="*/ 60 h 144"/>
                <a:gd name="T28" fmla="*/ 132 w 144"/>
                <a:gd name="T29" fmla="*/ 60 h 144"/>
                <a:gd name="T30" fmla="*/ 132 w 144"/>
                <a:gd name="T31" fmla="*/ 78 h 144"/>
                <a:gd name="T32" fmla="*/ 120 w 144"/>
                <a:gd name="T33" fmla="*/ 78 h 144"/>
                <a:gd name="T34" fmla="*/ 120 w 144"/>
                <a:gd name="T35" fmla="*/ 120 h 144"/>
                <a:gd name="T36" fmla="*/ 108 w 144"/>
                <a:gd name="T37" fmla="*/ 120 h 144"/>
                <a:gd name="T38" fmla="*/ 108 w 144"/>
                <a:gd name="T39" fmla="*/ 78 h 144"/>
                <a:gd name="T40" fmla="*/ 96 w 144"/>
                <a:gd name="T41" fmla="*/ 78 h 144"/>
                <a:gd name="T42" fmla="*/ 96 w 144"/>
                <a:gd name="T43" fmla="*/ 60 h 144"/>
                <a:gd name="T44" fmla="*/ 54 w 144"/>
                <a:gd name="T45" fmla="*/ 78 h 144"/>
                <a:gd name="T46" fmla="*/ 66 w 144"/>
                <a:gd name="T47" fmla="*/ 78 h 144"/>
                <a:gd name="T48" fmla="*/ 66 w 144"/>
                <a:gd name="T49" fmla="*/ 24 h 144"/>
                <a:gd name="T50" fmla="*/ 78 w 144"/>
                <a:gd name="T51" fmla="*/ 24 h 144"/>
                <a:gd name="T52" fmla="*/ 78 w 144"/>
                <a:gd name="T53" fmla="*/ 78 h 144"/>
                <a:gd name="T54" fmla="*/ 90 w 144"/>
                <a:gd name="T55" fmla="*/ 78 h 144"/>
                <a:gd name="T56" fmla="*/ 90 w 144"/>
                <a:gd name="T57" fmla="*/ 96 h 144"/>
                <a:gd name="T58" fmla="*/ 78 w 144"/>
                <a:gd name="T59" fmla="*/ 96 h 144"/>
                <a:gd name="T60" fmla="*/ 78 w 144"/>
                <a:gd name="T61" fmla="*/ 120 h 144"/>
                <a:gd name="T62" fmla="*/ 66 w 144"/>
                <a:gd name="T63" fmla="*/ 120 h 144"/>
                <a:gd name="T64" fmla="*/ 66 w 144"/>
                <a:gd name="T65" fmla="*/ 96 h 144"/>
                <a:gd name="T66" fmla="*/ 54 w 144"/>
                <a:gd name="T67" fmla="*/ 96 h 144"/>
                <a:gd name="T68" fmla="*/ 54 w 144"/>
                <a:gd name="T69" fmla="*/ 78 h 144"/>
                <a:gd name="T70" fmla="*/ 12 w 144"/>
                <a:gd name="T71" fmla="*/ 48 h 144"/>
                <a:gd name="T72" fmla="*/ 24 w 144"/>
                <a:gd name="T73" fmla="*/ 48 h 144"/>
                <a:gd name="T74" fmla="*/ 24 w 144"/>
                <a:gd name="T75" fmla="*/ 24 h 144"/>
                <a:gd name="T76" fmla="*/ 36 w 144"/>
                <a:gd name="T77" fmla="*/ 24 h 144"/>
                <a:gd name="T78" fmla="*/ 36 w 144"/>
                <a:gd name="T79" fmla="*/ 48 h 144"/>
                <a:gd name="T80" fmla="*/ 48 w 144"/>
                <a:gd name="T81" fmla="*/ 48 h 144"/>
                <a:gd name="T82" fmla="*/ 48 w 144"/>
                <a:gd name="T83" fmla="*/ 66 h 144"/>
                <a:gd name="T84" fmla="*/ 36 w 144"/>
                <a:gd name="T85" fmla="*/ 66 h 144"/>
                <a:gd name="T86" fmla="*/ 36 w 144"/>
                <a:gd name="T87" fmla="*/ 120 h 144"/>
                <a:gd name="T88" fmla="*/ 24 w 144"/>
                <a:gd name="T89" fmla="*/ 120 h 144"/>
                <a:gd name="T90" fmla="*/ 24 w 144"/>
                <a:gd name="T91" fmla="*/ 66 h 144"/>
                <a:gd name="T92" fmla="*/ 12 w 144"/>
                <a:gd name="T93" fmla="*/ 66 h 144"/>
                <a:gd name="T94" fmla="*/ 12 w 144"/>
                <a:gd name="T95"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44">
                  <a:moveTo>
                    <a:pt x="0" y="12"/>
                  </a:move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
                    <a:pt x="144" y="12"/>
                    <a:pt x="144" y="12"/>
                  </a:cubicBezTo>
                  <a:cubicBezTo>
                    <a:pt x="144" y="5"/>
                    <a:pt x="139" y="0"/>
                    <a:pt x="132" y="0"/>
                  </a:cubicBezTo>
                  <a:cubicBezTo>
                    <a:pt x="12" y="0"/>
                    <a:pt x="12" y="0"/>
                    <a:pt x="12" y="0"/>
                  </a:cubicBezTo>
                  <a:cubicBezTo>
                    <a:pt x="5" y="0"/>
                    <a:pt x="0" y="5"/>
                    <a:pt x="0" y="12"/>
                  </a:cubicBezTo>
                  <a:moveTo>
                    <a:pt x="96" y="60"/>
                  </a:moveTo>
                  <a:cubicBezTo>
                    <a:pt x="108" y="60"/>
                    <a:pt x="108" y="60"/>
                    <a:pt x="108" y="60"/>
                  </a:cubicBezTo>
                  <a:cubicBezTo>
                    <a:pt x="108" y="24"/>
                    <a:pt x="108" y="24"/>
                    <a:pt x="108" y="24"/>
                  </a:cubicBezTo>
                  <a:cubicBezTo>
                    <a:pt x="120" y="24"/>
                    <a:pt x="120" y="24"/>
                    <a:pt x="120" y="24"/>
                  </a:cubicBezTo>
                  <a:cubicBezTo>
                    <a:pt x="120" y="60"/>
                    <a:pt x="120" y="60"/>
                    <a:pt x="120" y="60"/>
                  </a:cubicBezTo>
                  <a:cubicBezTo>
                    <a:pt x="132" y="60"/>
                    <a:pt x="132" y="60"/>
                    <a:pt x="132" y="60"/>
                  </a:cubicBezTo>
                  <a:cubicBezTo>
                    <a:pt x="132" y="78"/>
                    <a:pt x="132" y="78"/>
                    <a:pt x="132" y="78"/>
                  </a:cubicBezTo>
                  <a:cubicBezTo>
                    <a:pt x="120" y="78"/>
                    <a:pt x="120" y="78"/>
                    <a:pt x="120" y="78"/>
                  </a:cubicBezTo>
                  <a:cubicBezTo>
                    <a:pt x="120" y="120"/>
                    <a:pt x="120" y="120"/>
                    <a:pt x="120" y="120"/>
                  </a:cubicBezTo>
                  <a:cubicBezTo>
                    <a:pt x="108" y="120"/>
                    <a:pt x="108" y="120"/>
                    <a:pt x="108" y="120"/>
                  </a:cubicBezTo>
                  <a:cubicBezTo>
                    <a:pt x="108" y="78"/>
                    <a:pt x="108" y="78"/>
                    <a:pt x="108" y="78"/>
                  </a:cubicBezTo>
                  <a:cubicBezTo>
                    <a:pt x="96" y="78"/>
                    <a:pt x="96" y="78"/>
                    <a:pt x="96" y="78"/>
                  </a:cubicBezTo>
                  <a:cubicBezTo>
                    <a:pt x="96" y="60"/>
                    <a:pt x="96" y="60"/>
                    <a:pt x="96" y="60"/>
                  </a:cubicBezTo>
                  <a:moveTo>
                    <a:pt x="54" y="78"/>
                  </a:moveTo>
                  <a:cubicBezTo>
                    <a:pt x="66" y="78"/>
                    <a:pt x="66" y="78"/>
                    <a:pt x="66" y="78"/>
                  </a:cubicBezTo>
                  <a:cubicBezTo>
                    <a:pt x="66" y="24"/>
                    <a:pt x="66" y="24"/>
                    <a:pt x="66" y="24"/>
                  </a:cubicBezTo>
                  <a:cubicBezTo>
                    <a:pt x="78" y="24"/>
                    <a:pt x="78" y="24"/>
                    <a:pt x="78" y="24"/>
                  </a:cubicBezTo>
                  <a:cubicBezTo>
                    <a:pt x="78" y="78"/>
                    <a:pt x="78" y="78"/>
                    <a:pt x="78" y="78"/>
                  </a:cubicBezTo>
                  <a:cubicBezTo>
                    <a:pt x="90" y="78"/>
                    <a:pt x="90" y="78"/>
                    <a:pt x="90" y="78"/>
                  </a:cubicBezTo>
                  <a:cubicBezTo>
                    <a:pt x="90" y="96"/>
                    <a:pt x="90" y="96"/>
                    <a:pt x="90" y="96"/>
                  </a:cubicBezTo>
                  <a:cubicBezTo>
                    <a:pt x="78" y="96"/>
                    <a:pt x="78" y="96"/>
                    <a:pt x="78" y="96"/>
                  </a:cubicBezTo>
                  <a:cubicBezTo>
                    <a:pt x="78" y="120"/>
                    <a:pt x="78" y="120"/>
                    <a:pt x="78" y="120"/>
                  </a:cubicBezTo>
                  <a:cubicBezTo>
                    <a:pt x="66" y="120"/>
                    <a:pt x="66" y="120"/>
                    <a:pt x="66" y="120"/>
                  </a:cubicBezTo>
                  <a:cubicBezTo>
                    <a:pt x="66" y="96"/>
                    <a:pt x="66" y="96"/>
                    <a:pt x="66" y="96"/>
                  </a:cubicBezTo>
                  <a:cubicBezTo>
                    <a:pt x="54" y="96"/>
                    <a:pt x="54" y="96"/>
                    <a:pt x="54" y="96"/>
                  </a:cubicBezTo>
                  <a:cubicBezTo>
                    <a:pt x="54" y="78"/>
                    <a:pt x="54" y="78"/>
                    <a:pt x="54" y="78"/>
                  </a:cubicBezTo>
                  <a:moveTo>
                    <a:pt x="12" y="48"/>
                  </a:moveTo>
                  <a:cubicBezTo>
                    <a:pt x="24" y="48"/>
                    <a:pt x="24" y="48"/>
                    <a:pt x="24" y="48"/>
                  </a:cubicBezTo>
                  <a:cubicBezTo>
                    <a:pt x="24" y="24"/>
                    <a:pt x="24" y="24"/>
                    <a:pt x="24" y="24"/>
                  </a:cubicBezTo>
                  <a:cubicBezTo>
                    <a:pt x="36" y="24"/>
                    <a:pt x="36" y="24"/>
                    <a:pt x="36" y="24"/>
                  </a:cubicBezTo>
                  <a:cubicBezTo>
                    <a:pt x="36" y="48"/>
                    <a:pt x="36" y="48"/>
                    <a:pt x="36" y="48"/>
                  </a:cubicBezTo>
                  <a:cubicBezTo>
                    <a:pt x="48" y="48"/>
                    <a:pt x="48" y="48"/>
                    <a:pt x="48" y="48"/>
                  </a:cubicBezTo>
                  <a:cubicBezTo>
                    <a:pt x="48" y="66"/>
                    <a:pt x="48" y="66"/>
                    <a:pt x="48" y="66"/>
                  </a:cubicBezTo>
                  <a:cubicBezTo>
                    <a:pt x="36" y="66"/>
                    <a:pt x="36" y="66"/>
                    <a:pt x="36" y="66"/>
                  </a:cubicBezTo>
                  <a:cubicBezTo>
                    <a:pt x="36" y="120"/>
                    <a:pt x="36" y="120"/>
                    <a:pt x="36" y="120"/>
                  </a:cubicBezTo>
                  <a:cubicBezTo>
                    <a:pt x="24" y="120"/>
                    <a:pt x="24" y="120"/>
                    <a:pt x="24" y="120"/>
                  </a:cubicBezTo>
                  <a:cubicBezTo>
                    <a:pt x="24" y="66"/>
                    <a:pt x="24" y="66"/>
                    <a:pt x="24" y="66"/>
                  </a:cubicBezTo>
                  <a:cubicBezTo>
                    <a:pt x="12" y="66"/>
                    <a:pt x="12" y="66"/>
                    <a:pt x="12" y="66"/>
                  </a:cubicBezTo>
                  <a:cubicBezTo>
                    <a:pt x="12" y="48"/>
                    <a:pt x="12" y="48"/>
                    <a:pt x="12" y="48"/>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grpSp>
        <p:nvGrpSpPr>
          <p:cNvPr id="24" name="组合 23"/>
          <p:cNvGrpSpPr/>
          <p:nvPr/>
        </p:nvGrpSpPr>
        <p:grpSpPr>
          <a:xfrm>
            <a:off x="9306346" y="1950573"/>
            <a:ext cx="1417099" cy="1417099"/>
            <a:chOff x="9275866" y="1752662"/>
            <a:chExt cx="1417099" cy="1417099"/>
          </a:xfrm>
        </p:grpSpPr>
        <p:sp>
          <p:nvSpPr>
            <p:cNvPr id="25" name="Oval 147"/>
            <p:cNvSpPr/>
            <p:nvPr/>
          </p:nvSpPr>
          <p:spPr>
            <a:xfrm>
              <a:off x="9275866" y="1752662"/>
              <a:ext cx="1417099" cy="141709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solidFill>
                  <a:schemeClr val="tx1"/>
                </a:solidFill>
                <a:latin typeface="DIN-BoldItalic" pitchFamily="50" charset="0"/>
              </a:endParaRPr>
            </a:p>
          </p:txBody>
        </p:sp>
        <p:sp>
          <p:nvSpPr>
            <p:cNvPr id="26" name="Oval 130"/>
            <p:cNvSpPr/>
            <p:nvPr/>
          </p:nvSpPr>
          <p:spPr>
            <a:xfrm>
              <a:off x="9399347" y="1913671"/>
              <a:ext cx="1141194" cy="1141194"/>
            </a:xfrm>
            <a:prstGeom prst="ellipse">
              <a:avLst/>
            </a:prstGeom>
            <a:solidFill>
              <a:schemeClr val="accent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tx1"/>
                </a:solidFill>
                <a:effectLst>
                  <a:outerShdw blurRad="38100" dist="38100" dir="2700000" algn="tl">
                    <a:srgbClr val="000000">
                      <a:alpha val="43137"/>
                    </a:srgbClr>
                  </a:outerShdw>
                </a:effectLst>
                <a:latin typeface="DIN-BoldItalic" pitchFamily="50" charset="0"/>
              </a:endParaRPr>
            </a:p>
          </p:txBody>
        </p:sp>
        <p:sp>
          <p:nvSpPr>
            <p:cNvPr id="27" name="Freeform 70"/>
            <p:cNvSpPr/>
            <p:nvPr/>
          </p:nvSpPr>
          <p:spPr bwMode="auto">
            <a:xfrm>
              <a:off x="9684962" y="2206091"/>
              <a:ext cx="552450" cy="523875"/>
            </a:xfrm>
            <a:custGeom>
              <a:avLst/>
              <a:gdLst>
                <a:gd name="T0" fmla="*/ 174 w 348"/>
                <a:gd name="T1" fmla="*/ 0 h 330"/>
                <a:gd name="T2" fmla="*/ 216 w 348"/>
                <a:gd name="T3" fmla="*/ 123 h 330"/>
                <a:gd name="T4" fmla="*/ 348 w 348"/>
                <a:gd name="T5" fmla="*/ 125 h 330"/>
                <a:gd name="T6" fmla="*/ 243 w 348"/>
                <a:gd name="T7" fmla="*/ 205 h 330"/>
                <a:gd name="T8" fmla="*/ 281 w 348"/>
                <a:gd name="T9" fmla="*/ 330 h 330"/>
                <a:gd name="T10" fmla="*/ 174 w 348"/>
                <a:gd name="T11" fmla="*/ 257 h 330"/>
                <a:gd name="T12" fmla="*/ 67 w 348"/>
                <a:gd name="T13" fmla="*/ 330 h 330"/>
                <a:gd name="T14" fmla="*/ 105 w 348"/>
                <a:gd name="T15" fmla="*/ 205 h 330"/>
                <a:gd name="T16" fmla="*/ 0 w 348"/>
                <a:gd name="T17" fmla="*/ 125 h 330"/>
                <a:gd name="T18" fmla="*/ 132 w 348"/>
                <a:gd name="T19" fmla="*/ 123 h 330"/>
                <a:gd name="T20" fmla="*/ 174 w 348"/>
                <a:gd name="T2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grpSp>
        <p:nvGrpSpPr>
          <p:cNvPr id="28" name="组合 27"/>
          <p:cNvGrpSpPr/>
          <p:nvPr/>
        </p:nvGrpSpPr>
        <p:grpSpPr>
          <a:xfrm>
            <a:off x="1553877" y="1950573"/>
            <a:ext cx="1417099" cy="1417099"/>
            <a:chOff x="1523397" y="1752662"/>
            <a:chExt cx="1417099" cy="1417099"/>
          </a:xfrm>
        </p:grpSpPr>
        <p:sp>
          <p:nvSpPr>
            <p:cNvPr id="29" name="Oval 130"/>
            <p:cNvSpPr/>
            <p:nvPr/>
          </p:nvSpPr>
          <p:spPr>
            <a:xfrm>
              <a:off x="1523397" y="1752662"/>
              <a:ext cx="1417099" cy="141709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solidFill>
                  <a:schemeClr val="tx1"/>
                </a:solidFill>
                <a:latin typeface="DIN-BoldItalic" pitchFamily="50" charset="0"/>
              </a:endParaRPr>
            </a:p>
          </p:txBody>
        </p:sp>
        <p:sp>
          <p:nvSpPr>
            <p:cNvPr id="30" name="Oval 130"/>
            <p:cNvSpPr/>
            <p:nvPr/>
          </p:nvSpPr>
          <p:spPr>
            <a:xfrm>
              <a:off x="1641387" y="1888315"/>
              <a:ext cx="1141194" cy="1141194"/>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tx1"/>
                </a:solidFill>
                <a:effectLst>
                  <a:outerShdw blurRad="38100" dist="38100" dir="2700000" algn="tl">
                    <a:srgbClr val="000000">
                      <a:alpha val="43137"/>
                    </a:srgbClr>
                  </a:outerShdw>
                </a:effectLst>
                <a:latin typeface="DIN-BoldItalic" pitchFamily="50" charset="0"/>
              </a:endParaRPr>
            </a:p>
          </p:txBody>
        </p:sp>
        <p:grpSp>
          <p:nvGrpSpPr>
            <p:cNvPr id="31" name="组合 30"/>
            <p:cNvGrpSpPr/>
            <p:nvPr/>
          </p:nvGrpSpPr>
          <p:grpSpPr>
            <a:xfrm>
              <a:off x="1920265" y="2179908"/>
              <a:ext cx="608013" cy="609600"/>
              <a:chOff x="6277256" y="1639420"/>
              <a:chExt cx="608013" cy="609600"/>
            </a:xfrm>
            <a:solidFill>
              <a:schemeClr val="bg1"/>
            </a:solidFill>
          </p:grpSpPr>
          <p:sp>
            <p:nvSpPr>
              <p:cNvPr id="32" name="Freeform 42"/>
              <p:cNvSpPr>
                <a:spLocks noEditPoints="1"/>
              </p:cNvSpPr>
              <p:nvPr/>
            </p:nvSpPr>
            <p:spPr bwMode="auto">
              <a:xfrm>
                <a:off x="6277256" y="1639420"/>
                <a:ext cx="608013" cy="609600"/>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endParaRPr>
              </a:p>
            </p:txBody>
          </p:sp>
          <p:sp>
            <p:nvSpPr>
              <p:cNvPr id="33" name="Freeform 43"/>
              <p:cNvSpPr/>
              <p:nvPr/>
            </p:nvSpPr>
            <p:spPr bwMode="auto">
              <a:xfrm>
                <a:off x="6542369" y="1753720"/>
                <a:ext cx="155575" cy="303213"/>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endParaRPr>
              </a:p>
            </p:txBody>
          </p:sp>
        </p:grpSp>
      </p:grpSp>
      <p:grpSp>
        <p:nvGrpSpPr>
          <p:cNvPr id="34" name="组合 33"/>
          <p:cNvGrpSpPr/>
          <p:nvPr/>
        </p:nvGrpSpPr>
        <p:grpSpPr>
          <a:xfrm>
            <a:off x="7388520" y="1405712"/>
            <a:ext cx="1417099" cy="1417099"/>
            <a:chOff x="7358040" y="1207801"/>
            <a:chExt cx="1417099" cy="1417099"/>
          </a:xfrm>
        </p:grpSpPr>
        <p:sp>
          <p:nvSpPr>
            <p:cNvPr id="35" name="Oval 143"/>
            <p:cNvSpPr/>
            <p:nvPr/>
          </p:nvSpPr>
          <p:spPr>
            <a:xfrm>
              <a:off x="7358040" y="1207801"/>
              <a:ext cx="1417099" cy="141709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solidFill>
                  <a:schemeClr val="tx1"/>
                </a:solidFill>
                <a:latin typeface="DIN-BoldItalic" pitchFamily="50" charset="0"/>
              </a:endParaRPr>
            </a:p>
          </p:txBody>
        </p:sp>
        <p:sp>
          <p:nvSpPr>
            <p:cNvPr id="36" name="Oval 130"/>
            <p:cNvSpPr/>
            <p:nvPr/>
          </p:nvSpPr>
          <p:spPr>
            <a:xfrm>
              <a:off x="7485073" y="1362220"/>
              <a:ext cx="1141194" cy="1141194"/>
            </a:xfrm>
            <a:prstGeom prst="ellipse">
              <a:avLst/>
            </a:prstGeom>
            <a:solidFill>
              <a:schemeClr val="accent4"/>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tx1"/>
                </a:solidFill>
                <a:effectLst>
                  <a:outerShdw blurRad="38100" dist="38100" dir="2700000" algn="tl">
                    <a:srgbClr val="000000">
                      <a:alpha val="43137"/>
                    </a:srgbClr>
                  </a:outerShdw>
                </a:effectLst>
                <a:latin typeface="DIN-BoldItalic" pitchFamily="50" charset="0"/>
              </a:endParaRPr>
            </a:p>
          </p:txBody>
        </p:sp>
        <p:sp>
          <p:nvSpPr>
            <p:cNvPr id="37" name="Freeform 188"/>
            <p:cNvSpPr/>
            <p:nvPr/>
          </p:nvSpPr>
          <p:spPr bwMode="auto">
            <a:xfrm>
              <a:off x="7770975" y="1631943"/>
              <a:ext cx="582613" cy="552450"/>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grpSp>
        <p:nvGrpSpPr>
          <p:cNvPr id="38" name="组合 37"/>
          <p:cNvGrpSpPr/>
          <p:nvPr/>
        </p:nvGrpSpPr>
        <p:grpSpPr>
          <a:xfrm>
            <a:off x="3479206" y="1405712"/>
            <a:ext cx="1417099" cy="1417099"/>
            <a:chOff x="3448726" y="1207801"/>
            <a:chExt cx="1417099" cy="1417099"/>
          </a:xfrm>
        </p:grpSpPr>
        <p:sp>
          <p:nvSpPr>
            <p:cNvPr id="39" name="Oval 135"/>
            <p:cNvSpPr/>
            <p:nvPr/>
          </p:nvSpPr>
          <p:spPr>
            <a:xfrm>
              <a:off x="3448726" y="1207801"/>
              <a:ext cx="1417099" cy="141709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dirty="0">
                <a:solidFill>
                  <a:schemeClr val="tx1"/>
                </a:solidFill>
                <a:latin typeface="DIN-BoldItalic" pitchFamily="50" charset="0"/>
              </a:endParaRPr>
            </a:p>
          </p:txBody>
        </p:sp>
        <p:sp>
          <p:nvSpPr>
            <p:cNvPr id="40" name="Oval 130"/>
            <p:cNvSpPr/>
            <p:nvPr/>
          </p:nvSpPr>
          <p:spPr>
            <a:xfrm>
              <a:off x="3566716" y="1343074"/>
              <a:ext cx="1141194" cy="1141194"/>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dirty="0">
                <a:solidFill>
                  <a:schemeClr val="tx1"/>
                </a:solidFill>
                <a:effectLst>
                  <a:outerShdw blurRad="38100" dist="38100" dir="2700000" algn="tl">
                    <a:srgbClr val="000000">
                      <a:alpha val="43137"/>
                    </a:srgbClr>
                  </a:outerShdw>
                </a:effectLst>
                <a:latin typeface="DIN-BoldItalic" pitchFamily="50" charset="0"/>
              </a:endParaRPr>
            </a:p>
          </p:txBody>
        </p:sp>
        <p:sp>
          <p:nvSpPr>
            <p:cNvPr id="41" name="Freeform 187"/>
            <p:cNvSpPr/>
            <p:nvPr/>
          </p:nvSpPr>
          <p:spPr bwMode="auto">
            <a:xfrm>
              <a:off x="3878506" y="1759979"/>
              <a:ext cx="550863" cy="382588"/>
            </a:xfrm>
            <a:custGeom>
              <a:avLst/>
              <a:gdLst>
                <a:gd name="T0" fmla="*/ 120 w 156"/>
                <a:gd name="T1" fmla="*/ 0 h 108"/>
                <a:gd name="T2" fmla="*/ 101 w 156"/>
                <a:gd name="T3" fmla="*/ 0 h 108"/>
                <a:gd name="T4" fmla="*/ 78 w 156"/>
                <a:gd name="T5" fmla="*/ 18 h 108"/>
                <a:gd name="T6" fmla="*/ 55 w 156"/>
                <a:gd name="T7" fmla="*/ 0 h 108"/>
                <a:gd name="T8" fmla="*/ 36 w 156"/>
                <a:gd name="T9" fmla="*/ 0 h 108"/>
                <a:gd name="T10" fmla="*/ 36 w 156"/>
                <a:gd name="T11" fmla="*/ 0 h 108"/>
                <a:gd name="T12" fmla="*/ 36 w 156"/>
                <a:gd name="T13" fmla="*/ 0 h 108"/>
                <a:gd name="T14" fmla="*/ 36 w 156"/>
                <a:gd name="T15" fmla="*/ 0 h 108"/>
                <a:gd name="T16" fmla="*/ 0 w 156"/>
                <a:gd name="T17" fmla="*/ 18 h 108"/>
                <a:gd name="T18" fmla="*/ 12 w 156"/>
                <a:gd name="T19" fmla="*/ 48 h 108"/>
                <a:gd name="T20" fmla="*/ 36 w 156"/>
                <a:gd name="T21" fmla="*/ 36 h 108"/>
                <a:gd name="T22" fmla="*/ 36 w 156"/>
                <a:gd name="T23" fmla="*/ 108 h 108"/>
                <a:gd name="T24" fmla="*/ 120 w 156"/>
                <a:gd name="T25" fmla="*/ 108 h 108"/>
                <a:gd name="T26" fmla="*/ 120 w 156"/>
                <a:gd name="T27" fmla="*/ 36 h 108"/>
                <a:gd name="T28" fmla="*/ 144 w 156"/>
                <a:gd name="T29" fmla="*/ 48 h 108"/>
                <a:gd name="T30" fmla="*/ 156 w 156"/>
                <a:gd name="T31" fmla="*/ 18 h 108"/>
                <a:gd name="T32" fmla="*/ 120 w 156"/>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08">
                  <a:moveTo>
                    <a:pt x="120" y="0"/>
                  </a:moveTo>
                  <a:cubicBezTo>
                    <a:pt x="101" y="0"/>
                    <a:pt x="101" y="0"/>
                    <a:pt x="101" y="0"/>
                  </a:cubicBezTo>
                  <a:cubicBezTo>
                    <a:pt x="98" y="10"/>
                    <a:pt x="89" y="18"/>
                    <a:pt x="78" y="18"/>
                  </a:cubicBezTo>
                  <a:cubicBezTo>
                    <a:pt x="67" y="18"/>
                    <a:pt x="58" y="10"/>
                    <a:pt x="55" y="0"/>
                  </a:cubicBezTo>
                  <a:cubicBezTo>
                    <a:pt x="36" y="0"/>
                    <a:pt x="36" y="0"/>
                    <a:pt x="36" y="0"/>
                  </a:cubicBezTo>
                  <a:cubicBezTo>
                    <a:pt x="36" y="0"/>
                    <a:pt x="36" y="0"/>
                    <a:pt x="36" y="0"/>
                  </a:cubicBezTo>
                  <a:cubicBezTo>
                    <a:pt x="36" y="0"/>
                    <a:pt x="36" y="0"/>
                    <a:pt x="36" y="0"/>
                  </a:cubicBezTo>
                  <a:cubicBezTo>
                    <a:pt x="36" y="0"/>
                    <a:pt x="36" y="0"/>
                    <a:pt x="36" y="0"/>
                  </a:cubicBezTo>
                  <a:cubicBezTo>
                    <a:pt x="0" y="18"/>
                    <a:pt x="0" y="18"/>
                    <a:pt x="0" y="18"/>
                  </a:cubicBezTo>
                  <a:cubicBezTo>
                    <a:pt x="12" y="48"/>
                    <a:pt x="12" y="48"/>
                    <a:pt x="12" y="48"/>
                  </a:cubicBezTo>
                  <a:cubicBezTo>
                    <a:pt x="36" y="36"/>
                    <a:pt x="36" y="36"/>
                    <a:pt x="36" y="36"/>
                  </a:cubicBezTo>
                  <a:cubicBezTo>
                    <a:pt x="36" y="108"/>
                    <a:pt x="36" y="108"/>
                    <a:pt x="36" y="108"/>
                  </a:cubicBezTo>
                  <a:cubicBezTo>
                    <a:pt x="120" y="108"/>
                    <a:pt x="120" y="108"/>
                    <a:pt x="120" y="108"/>
                  </a:cubicBezTo>
                  <a:cubicBezTo>
                    <a:pt x="120" y="36"/>
                    <a:pt x="120" y="36"/>
                    <a:pt x="120" y="36"/>
                  </a:cubicBezTo>
                  <a:cubicBezTo>
                    <a:pt x="144" y="48"/>
                    <a:pt x="144" y="48"/>
                    <a:pt x="144" y="48"/>
                  </a:cubicBezTo>
                  <a:cubicBezTo>
                    <a:pt x="156" y="18"/>
                    <a:pt x="156" y="18"/>
                    <a:pt x="156" y="18"/>
                  </a:cubicBezTo>
                  <a:lnTo>
                    <a:pt x="120"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sp>
        <p:nvSpPr>
          <p:cNvPr id="42" name="椭圆 41"/>
          <p:cNvSpPr/>
          <p:nvPr/>
        </p:nvSpPr>
        <p:spPr>
          <a:xfrm>
            <a:off x="2142525" y="4058959"/>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椭圆 42"/>
          <p:cNvSpPr/>
          <p:nvPr/>
        </p:nvSpPr>
        <p:spPr>
          <a:xfrm>
            <a:off x="4067854" y="4068676"/>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6055590" y="4068676"/>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椭圆 44"/>
          <p:cNvSpPr/>
          <p:nvPr/>
        </p:nvSpPr>
        <p:spPr>
          <a:xfrm>
            <a:off x="7976498" y="4068676"/>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9872483" y="4068676"/>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7" name="组合 46"/>
          <p:cNvGrpSpPr/>
          <p:nvPr/>
        </p:nvGrpSpPr>
        <p:grpSpPr>
          <a:xfrm>
            <a:off x="9284970" y="4376420"/>
            <a:ext cx="1333500" cy="906780"/>
            <a:chOff x="4271689" y="1207551"/>
            <a:chExt cx="1333743" cy="906814"/>
          </a:xfrm>
        </p:grpSpPr>
        <p:sp>
          <p:nvSpPr>
            <p:cNvPr id="48" name="文本框 30"/>
            <p:cNvSpPr txBox="1"/>
            <p:nvPr/>
          </p:nvSpPr>
          <p:spPr>
            <a:xfrm>
              <a:off x="4283968" y="1207551"/>
              <a:ext cx="1276564" cy="369332"/>
            </a:xfrm>
            <a:prstGeom prst="rect">
              <a:avLst/>
            </a:prstGeom>
            <a:noFill/>
          </p:spPr>
          <p:txBody>
            <a:bodyPr wrap="square" rtlCol="0">
              <a:spAutoFit/>
            </a:bodyPr>
            <a:lstStyle/>
            <a:p>
              <a:pPr algn="ctr"/>
              <a:r>
                <a:rPr lang="zh-CN" altLang="en-US" b="1" dirty="0" smtClean="0">
                  <a:solidFill>
                    <a:schemeClr val="accent5"/>
                  </a:solidFill>
                  <a:latin typeface="微软雅黑" panose="020B0503020204020204" charset="-122"/>
                  <a:ea typeface="微软雅黑" panose="020B0503020204020204" charset="-122"/>
                </a:rPr>
                <a:t>添加标题</a:t>
              </a:r>
            </a:p>
          </p:txBody>
        </p:sp>
        <p:sp>
          <p:nvSpPr>
            <p:cNvPr id="49" name="文本框 31"/>
            <p:cNvSpPr txBox="1"/>
            <p:nvPr/>
          </p:nvSpPr>
          <p:spPr>
            <a:xfrm>
              <a:off x="4271689" y="1504967"/>
              <a:ext cx="1333743" cy="609398"/>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点击添加内容点击添加内容</a:t>
              </a:r>
            </a:p>
          </p:txBody>
        </p:sp>
      </p:grpSp>
      <p:grpSp>
        <p:nvGrpSpPr>
          <p:cNvPr id="50" name="组合 49"/>
          <p:cNvGrpSpPr/>
          <p:nvPr/>
        </p:nvGrpSpPr>
        <p:grpSpPr>
          <a:xfrm>
            <a:off x="3497580" y="4376420"/>
            <a:ext cx="1333500" cy="906780"/>
            <a:chOff x="4271689" y="1207551"/>
            <a:chExt cx="1333743" cy="906814"/>
          </a:xfrm>
        </p:grpSpPr>
        <p:sp>
          <p:nvSpPr>
            <p:cNvPr id="51" name="文本框 30"/>
            <p:cNvSpPr txBox="1"/>
            <p:nvPr/>
          </p:nvSpPr>
          <p:spPr>
            <a:xfrm>
              <a:off x="4283968" y="1207551"/>
              <a:ext cx="1276564" cy="369332"/>
            </a:xfrm>
            <a:prstGeom prst="rect">
              <a:avLst/>
            </a:prstGeom>
            <a:noFill/>
          </p:spPr>
          <p:txBody>
            <a:bodyPr wrap="square" rtlCol="0">
              <a:spAutoFit/>
            </a:bodyPr>
            <a:lstStyle/>
            <a:p>
              <a:pPr algn="ctr"/>
              <a:r>
                <a:rPr lang="zh-CN" altLang="en-US" b="1" dirty="0" smtClean="0">
                  <a:solidFill>
                    <a:schemeClr val="accent2"/>
                  </a:solidFill>
                  <a:latin typeface="微软雅黑" panose="020B0503020204020204" charset="-122"/>
                  <a:ea typeface="微软雅黑" panose="020B0503020204020204" charset="-122"/>
                </a:rPr>
                <a:t>添加标题</a:t>
              </a:r>
            </a:p>
          </p:txBody>
        </p:sp>
        <p:sp>
          <p:nvSpPr>
            <p:cNvPr id="52" name="文本框 31"/>
            <p:cNvSpPr txBox="1"/>
            <p:nvPr/>
          </p:nvSpPr>
          <p:spPr>
            <a:xfrm>
              <a:off x="4271689" y="1504967"/>
              <a:ext cx="1333743" cy="609398"/>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点击添加内容点击添加内容</a:t>
              </a:r>
            </a:p>
          </p:txBody>
        </p:sp>
      </p:grpSp>
      <p:grpSp>
        <p:nvGrpSpPr>
          <p:cNvPr id="53" name="组合 52"/>
          <p:cNvGrpSpPr/>
          <p:nvPr/>
        </p:nvGrpSpPr>
        <p:grpSpPr>
          <a:xfrm>
            <a:off x="1588135" y="4376420"/>
            <a:ext cx="1333500" cy="906780"/>
            <a:chOff x="4271689" y="1207551"/>
            <a:chExt cx="1333743" cy="906814"/>
          </a:xfrm>
        </p:grpSpPr>
        <p:sp>
          <p:nvSpPr>
            <p:cNvPr id="54" name="文本框 30"/>
            <p:cNvSpPr txBox="1"/>
            <p:nvPr/>
          </p:nvSpPr>
          <p:spPr>
            <a:xfrm>
              <a:off x="4283968" y="1207551"/>
              <a:ext cx="1276564" cy="369332"/>
            </a:xfrm>
            <a:prstGeom prst="rect">
              <a:avLst/>
            </a:prstGeom>
            <a:noFill/>
          </p:spPr>
          <p:txBody>
            <a:bodyPr wrap="square" rtlCol="0">
              <a:spAutoFit/>
            </a:bodyPr>
            <a:lstStyle/>
            <a:p>
              <a:pPr algn="ctr"/>
              <a:r>
                <a:rPr lang="zh-CN" altLang="en-US" b="1" dirty="0" smtClean="0">
                  <a:solidFill>
                    <a:schemeClr val="accent1"/>
                  </a:solidFill>
                  <a:latin typeface="微软雅黑" panose="020B0503020204020204" charset="-122"/>
                  <a:ea typeface="微软雅黑" panose="020B0503020204020204" charset="-122"/>
                </a:rPr>
                <a:t>添加标题</a:t>
              </a:r>
            </a:p>
          </p:txBody>
        </p:sp>
        <p:sp>
          <p:nvSpPr>
            <p:cNvPr id="55" name="文本框 31"/>
            <p:cNvSpPr txBox="1"/>
            <p:nvPr/>
          </p:nvSpPr>
          <p:spPr>
            <a:xfrm>
              <a:off x="4271689" y="1504967"/>
              <a:ext cx="1333743" cy="609398"/>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点击添加内容点击添加内容</a:t>
              </a:r>
            </a:p>
          </p:txBody>
        </p:sp>
      </p:grpSp>
      <p:grpSp>
        <p:nvGrpSpPr>
          <p:cNvPr id="56" name="组合 55"/>
          <p:cNvGrpSpPr/>
          <p:nvPr/>
        </p:nvGrpSpPr>
        <p:grpSpPr>
          <a:xfrm>
            <a:off x="7484110" y="4376420"/>
            <a:ext cx="1333500" cy="906780"/>
            <a:chOff x="4271689" y="1207551"/>
            <a:chExt cx="1333743" cy="906814"/>
          </a:xfrm>
        </p:grpSpPr>
        <p:sp>
          <p:nvSpPr>
            <p:cNvPr id="57" name="文本框 56"/>
            <p:cNvSpPr txBox="1"/>
            <p:nvPr/>
          </p:nvSpPr>
          <p:spPr>
            <a:xfrm>
              <a:off x="4283968" y="1207551"/>
              <a:ext cx="1276564" cy="369332"/>
            </a:xfrm>
            <a:prstGeom prst="rect">
              <a:avLst/>
            </a:prstGeom>
            <a:noFill/>
          </p:spPr>
          <p:txBody>
            <a:bodyPr wrap="square" rtlCol="0">
              <a:spAutoFit/>
            </a:bodyPr>
            <a:lstStyle/>
            <a:p>
              <a:pPr algn="ctr"/>
              <a:r>
                <a:rPr lang="zh-CN" altLang="en-US" b="1" dirty="0" smtClean="0">
                  <a:solidFill>
                    <a:schemeClr val="accent4"/>
                  </a:solidFill>
                  <a:latin typeface="微软雅黑" panose="020B0503020204020204" charset="-122"/>
                  <a:ea typeface="微软雅黑" panose="020B0503020204020204" charset="-122"/>
                </a:rPr>
                <a:t>添加标题</a:t>
              </a:r>
            </a:p>
          </p:txBody>
        </p:sp>
        <p:sp>
          <p:nvSpPr>
            <p:cNvPr id="58" name="文本框 57"/>
            <p:cNvSpPr txBox="1"/>
            <p:nvPr/>
          </p:nvSpPr>
          <p:spPr>
            <a:xfrm>
              <a:off x="4271689" y="1504967"/>
              <a:ext cx="1333743" cy="609398"/>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点击添加内容点击添加内容</a:t>
              </a:r>
            </a:p>
          </p:txBody>
        </p:sp>
      </p:grpSp>
      <p:grpSp>
        <p:nvGrpSpPr>
          <p:cNvPr id="59" name="组合 58"/>
          <p:cNvGrpSpPr/>
          <p:nvPr/>
        </p:nvGrpSpPr>
        <p:grpSpPr>
          <a:xfrm>
            <a:off x="5448935" y="4376420"/>
            <a:ext cx="1333500" cy="906780"/>
            <a:chOff x="4271689" y="1207551"/>
            <a:chExt cx="1333743" cy="906814"/>
          </a:xfrm>
        </p:grpSpPr>
        <p:sp>
          <p:nvSpPr>
            <p:cNvPr id="60" name="文本框 30"/>
            <p:cNvSpPr txBox="1"/>
            <p:nvPr/>
          </p:nvSpPr>
          <p:spPr>
            <a:xfrm>
              <a:off x="4283968" y="1207551"/>
              <a:ext cx="1276564" cy="369332"/>
            </a:xfrm>
            <a:prstGeom prst="rect">
              <a:avLst/>
            </a:prstGeom>
            <a:noFill/>
          </p:spPr>
          <p:txBody>
            <a:bodyPr wrap="square" rtlCol="0">
              <a:spAutoFit/>
            </a:bodyPr>
            <a:lstStyle/>
            <a:p>
              <a:pPr algn="ctr"/>
              <a:r>
                <a:rPr lang="zh-CN" altLang="en-US" b="1" dirty="0" smtClean="0">
                  <a:solidFill>
                    <a:schemeClr val="accent3"/>
                  </a:solidFill>
                  <a:latin typeface="微软雅黑" panose="020B0503020204020204" charset="-122"/>
                  <a:ea typeface="微软雅黑" panose="020B0503020204020204" charset="-122"/>
                </a:rPr>
                <a:t>添加标题</a:t>
              </a:r>
            </a:p>
          </p:txBody>
        </p:sp>
        <p:sp>
          <p:nvSpPr>
            <p:cNvPr id="61" name="文本框 31"/>
            <p:cNvSpPr txBox="1"/>
            <p:nvPr/>
          </p:nvSpPr>
          <p:spPr>
            <a:xfrm>
              <a:off x="4271689" y="1504967"/>
              <a:ext cx="1333743" cy="609398"/>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点击添加内容点击添加内容</a:t>
              </a:r>
            </a:p>
          </p:txBody>
        </p:sp>
      </p:grpSp>
      <p:sp>
        <p:nvSpPr>
          <p:cNvPr id="62" name="矩形 61"/>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4363983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26" presetClass="entr" presetSubtype="0" fill="hold" nodeType="withEffect">
                                  <p:stCondLst>
                                    <p:cond delay="50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290">
                                          <p:stCondLst>
                                            <p:cond delay="0"/>
                                          </p:stCondLst>
                                        </p:cTn>
                                        <p:tgtEl>
                                          <p:spTgt spid="28"/>
                                        </p:tgtEl>
                                      </p:cBhvr>
                                    </p:animEffect>
                                    <p:anim calcmode="lin" valueType="num">
                                      <p:cBhvr>
                                        <p:cTn id="32"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37" dur="13">
                                          <p:stCondLst>
                                            <p:cond delay="325"/>
                                          </p:stCondLst>
                                        </p:cTn>
                                        <p:tgtEl>
                                          <p:spTgt spid="28"/>
                                        </p:tgtEl>
                                      </p:cBhvr>
                                      <p:to x="100000" y="60000"/>
                                    </p:animScale>
                                    <p:animScale>
                                      <p:cBhvr>
                                        <p:cTn id="38" dur="83" decel="50000">
                                          <p:stCondLst>
                                            <p:cond delay="338"/>
                                          </p:stCondLst>
                                        </p:cTn>
                                        <p:tgtEl>
                                          <p:spTgt spid="28"/>
                                        </p:tgtEl>
                                      </p:cBhvr>
                                      <p:to x="100000" y="100000"/>
                                    </p:animScale>
                                    <p:animScale>
                                      <p:cBhvr>
                                        <p:cTn id="39" dur="13">
                                          <p:stCondLst>
                                            <p:cond delay="656"/>
                                          </p:stCondLst>
                                        </p:cTn>
                                        <p:tgtEl>
                                          <p:spTgt spid="28"/>
                                        </p:tgtEl>
                                      </p:cBhvr>
                                      <p:to x="100000" y="80000"/>
                                    </p:animScale>
                                    <p:animScale>
                                      <p:cBhvr>
                                        <p:cTn id="40" dur="83" decel="50000">
                                          <p:stCondLst>
                                            <p:cond delay="669"/>
                                          </p:stCondLst>
                                        </p:cTn>
                                        <p:tgtEl>
                                          <p:spTgt spid="28"/>
                                        </p:tgtEl>
                                      </p:cBhvr>
                                      <p:to x="100000" y="100000"/>
                                    </p:animScale>
                                    <p:animScale>
                                      <p:cBhvr>
                                        <p:cTn id="41" dur="13">
                                          <p:stCondLst>
                                            <p:cond delay="821"/>
                                          </p:stCondLst>
                                        </p:cTn>
                                        <p:tgtEl>
                                          <p:spTgt spid="28"/>
                                        </p:tgtEl>
                                      </p:cBhvr>
                                      <p:to x="100000" y="90000"/>
                                    </p:animScale>
                                    <p:animScale>
                                      <p:cBhvr>
                                        <p:cTn id="42" dur="83" decel="50000">
                                          <p:stCondLst>
                                            <p:cond delay="834"/>
                                          </p:stCondLst>
                                        </p:cTn>
                                        <p:tgtEl>
                                          <p:spTgt spid="28"/>
                                        </p:tgtEl>
                                      </p:cBhvr>
                                      <p:to x="100000" y="100000"/>
                                    </p:animScale>
                                    <p:animScale>
                                      <p:cBhvr>
                                        <p:cTn id="43" dur="13">
                                          <p:stCondLst>
                                            <p:cond delay="904"/>
                                          </p:stCondLst>
                                        </p:cTn>
                                        <p:tgtEl>
                                          <p:spTgt spid="28"/>
                                        </p:tgtEl>
                                      </p:cBhvr>
                                      <p:to x="100000" y="95000"/>
                                    </p:animScale>
                                    <p:animScale>
                                      <p:cBhvr>
                                        <p:cTn id="44" dur="83" decel="50000">
                                          <p:stCondLst>
                                            <p:cond delay="917"/>
                                          </p:stCondLst>
                                        </p:cTn>
                                        <p:tgtEl>
                                          <p:spTgt spid="28"/>
                                        </p:tgtEl>
                                      </p:cBhvr>
                                      <p:to x="100000" y="100000"/>
                                    </p:animScale>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par>
                                <p:cTn id="51" presetID="26" presetClass="entr" presetSubtype="0" fill="hold" nodeType="withEffect">
                                  <p:stCondLst>
                                    <p:cond delay="50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435">
                                          <p:stCondLst>
                                            <p:cond delay="0"/>
                                          </p:stCondLst>
                                        </p:cTn>
                                        <p:tgtEl>
                                          <p:spTgt spid="38"/>
                                        </p:tgtEl>
                                      </p:cBhvr>
                                    </p:animEffect>
                                    <p:anim calcmode="lin" valueType="num">
                                      <p:cBhvr>
                                        <p:cTn id="54" dur="1367"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55" dur="498"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56" dur="498" tmFilter="0, 0; 0.125,0.2665; 0.25,0.4; 0.375,0.465; 0.5,0.5;  0.625,0.535; 0.75,0.6; 0.875,0.7335; 1,1">
                                          <p:stCondLst>
                                            <p:cond delay="498"/>
                                          </p:stCondLst>
                                        </p:cTn>
                                        <p:tgtEl>
                                          <p:spTgt spid="38"/>
                                        </p:tgtEl>
                                        <p:attrNameLst>
                                          <p:attrName>ppt_y</p:attrName>
                                        </p:attrNameLst>
                                      </p:cBhvr>
                                      <p:tavLst>
                                        <p:tav tm="0" fmla="#ppt_y-sin(pi*$)/9">
                                          <p:val>
                                            <p:fltVal val="0"/>
                                          </p:val>
                                        </p:tav>
                                        <p:tav tm="100000">
                                          <p:val>
                                            <p:fltVal val="1"/>
                                          </p:val>
                                        </p:tav>
                                      </p:tavLst>
                                    </p:anim>
                                    <p:anim calcmode="lin" valueType="num">
                                      <p:cBhvr>
                                        <p:cTn id="57" dur="249" tmFilter="0, 0; 0.125,0.2665; 0.25,0.4; 0.375,0.465; 0.5,0.5;  0.625,0.535; 0.75,0.6; 0.875,0.7335; 1,1">
                                          <p:stCondLst>
                                            <p:cond delay="993"/>
                                          </p:stCondLst>
                                        </p:cTn>
                                        <p:tgtEl>
                                          <p:spTgt spid="38"/>
                                        </p:tgtEl>
                                        <p:attrNameLst>
                                          <p:attrName>ppt_y</p:attrName>
                                        </p:attrNameLst>
                                      </p:cBhvr>
                                      <p:tavLst>
                                        <p:tav tm="0" fmla="#ppt_y-sin(pi*$)/27">
                                          <p:val>
                                            <p:fltVal val="0"/>
                                          </p:val>
                                        </p:tav>
                                        <p:tav tm="100000">
                                          <p:val>
                                            <p:fltVal val="1"/>
                                          </p:val>
                                        </p:tav>
                                      </p:tavLst>
                                    </p:anim>
                                    <p:anim calcmode="lin" valueType="num">
                                      <p:cBhvr>
                                        <p:cTn id="58" dur="123" tmFilter="0, 0; 0.125,0.2665; 0.25,0.4; 0.375,0.465; 0.5,0.5;  0.625,0.535; 0.75,0.6; 0.875,0.7335; 1,1">
                                          <p:stCondLst>
                                            <p:cond delay="1242"/>
                                          </p:stCondLst>
                                        </p:cTn>
                                        <p:tgtEl>
                                          <p:spTgt spid="38"/>
                                        </p:tgtEl>
                                        <p:attrNameLst>
                                          <p:attrName>ppt_y</p:attrName>
                                        </p:attrNameLst>
                                      </p:cBhvr>
                                      <p:tavLst>
                                        <p:tav tm="0" fmla="#ppt_y-sin(pi*$)/81">
                                          <p:val>
                                            <p:fltVal val="0"/>
                                          </p:val>
                                        </p:tav>
                                        <p:tav tm="100000">
                                          <p:val>
                                            <p:fltVal val="1"/>
                                          </p:val>
                                        </p:tav>
                                      </p:tavLst>
                                    </p:anim>
                                    <p:animScale>
                                      <p:cBhvr>
                                        <p:cTn id="59" dur="20">
                                          <p:stCondLst>
                                            <p:cond delay="487"/>
                                          </p:stCondLst>
                                        </p:cTn>
                                        <p:tgtEl>
                                          <p:spTgt spid="38"/>
                                        </p:tgtEl>
                                      </p:cBhvr>
                                      <p:to x="100000" y="60000"/>
                                    </p:animScale>
                                    <p:animScale>
                                      <p:cBhvr>
                                        <p:cTn id="60" dur="124" decel="50000">
                                          <p:stCondLst>
                                            <p:cond delay="507"/>
                                          </p:stCondLst>
                                        </p:cTn>
                                        <p:tgtEl>
                                          <p:spTgt spid="38"/>
                                        </p:tgtEl>
                                      </p:cBhvr>
                                      <p:to x="100000" y="100000"/>
                                    </p:animScale>
                                    <p:animScale>
                                      <p:cBhvr>
                                        <p:cTn id="61" dur="20">
                                          <p:stCondLst>
                                            <p:cond delay="984"/>
                                          </p:stCondLst>
                                        </p:cTn>
                                        <p:tgtEl>
                                          <p:spTgt spid="38"/>
                                        </p:tgtEl>
                                      </p:cBhvr>
                                      <p:to x="100000" y="80000"/>
                                    </p:animScale>
                                    <p:animScale>
                                      <p:cBhvr>
                                        <p:cTn id="62" dur="124" decel="50000">
                                          <p:stCondLst>
                                            <p:cond delay="1004"/>
                                          </p:stCondLst>
                                        </p:cTn>
                                        <p:tgtEl>
                                          <p:spTgt spid="38"/>
                                        </p:tgtEl>
                                      </p:cBhvr>
                                      <p:to x="100000" y="100000"/>
                                    </p:animScale>
                                    <p:animScale>
                                      <p:cBhvr>
                                        <p:cTn id="63" dur="20">
                                          <p:stCondLst>
                                            <p:cond delay="1231"/>
                                          </p:stCondLst>
                                        </p:cTn>
                                        <p:tgtEl>
                                          <p:spTgt spid="38"/>
                                        </p:tgtEl>
                                      </p:cBhvr>
                                      <p:to x="100000" y="90000"/>
                                    </p:animScale>
                                    <p:animScale>
                                      <p:cBhvr>
                                        <p:cTn id="64" dur="124" decel="50000">
                                          <p:stCondLst>
                                            <p:cond delay="1251"/>
                                          </p:stCondLst>
                                        </p:cTn>
                                        <p:tgtEl>
                                          <p:spTgt spid="38"/>
                                        </p:tgtEl>
                                      </p:cBhvr>
                                      <p:to x="100000" y="100000"/>
                                    </p:animScale>
                                    <p:animScale>
                                      <p:cBhvr>
                                        <p:cTn id="65" dur="20">
                                          <p:stCondLst>
                                            <p:cond delay="1356"/>
                                          </p:stCondLst>
                                        </p:cTn>
                                        <p:tgtEl>
                                          <p:spTgt spid="38"/>
                                        </p:tgtEl>
                                      </p:cBhvr>
                                      <p:to x="100000" y="95000"/>
                                    </p:animScale>
                                    <p:animScale>
                                      <p:cBhvr>
                                        <p:cTn id="66" dur="124" decel="50000">
                                          <p:stCondLst>
                                            <p:cond delay="1376"/>
                                          </p:stCondLst>
                                        </p:cTn>
                                        <p:tgtEl>
                                          <p:spTgt spid="38"/>
                                        </p:tgtEl>
                                      </p:cBhvr>
                                      <p:to x="100000" y="100000"/>
                                    </p:animScale>
                                  </p:childTnLst>
                                </p:cTn>
                              </p:par>
                            </p:childTnLst>
                          </p:cTn>
                        </p:par>
                        <p:par>
                          <p:cTn id="67" fill="hold">
                            <p:stCondLst>
                              <p:cond delay="4500"/>
                            </p:stCondLst>
                            <p:childTnLst>
                              <p:par>
                                <p:cTn id="68" presetID="42" presetClass="entr" presetSubtype="0"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par>
                                <p:cTn id="73" presetID="26" presetClass="entr" presetSubtype="0" fill="hold" nodeType="withEffect">
                                  <p:stCondLst>
                                    <p:cond delay="500"/>
                                  </p:stCondLst>
                                  <p:childTnLst>
                                    <p:set>
                                      <p:cBhvr>
                                        <p:cTn id="74" dur="1" fill="hold">
                                          <p:stCondLst>
                                            <p:cond delay="0"/>
                                          </p:stCondLst>
                                        </p:cTn>
                                        <p:tgtEl>
                                          <p:spTgt spid="20"/>
                                        </p:tgtEl>
                                        <p:attrNameLst>
                                          <p:attrName>style.visibility</p:attrName>
                                        </p:attrNameLst>
                                      </p:cBhvr>
                                      <p:to>
                                        <p:strVal val="visible"/>
                                      </p:to>
                                    </p:set>
                                    <p:animEffect transition="in" filter="wipe(down)">
                                      <p:cBhvr>
                                        <p:cTn id="75" dur="290">
                                          <p:stCondLst>
                                            <p:cond delay="0"/>
                                          </p:stCondLst>
                                        </p:cTn>
                                        <p:tgtEl>
                                          <p:spTgt spid="20"/>
                                        </p:tgtEl>
                                      </p:cBhvr>
                                    </p:animEffect>
                                    <p:anim calcmode="lin" valueType="num">
                                      <p:cBhvr>
                                        <p:cTn id="76"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81" dur="13">
                                          <p:stCondLst>
                                            <p:cond delay="325"/>
                                          </p:stCondLst>
                                        </p:cTn>
                                        <p:tgtEl>
                                          <p:spTgt spid="20"/>
                                        </p:tgtEl>
                                      </p:cBhvr>
                                      <p:to x="100000" y="60000"/>
                                    </p:animScale>
                                    <p:animScale>
                                      <p:cBhvr>
                                        <p:cTn id="82" dur="83" decel="50000">
                                          <p:stCondLst>
                                            <p:cond delay="338"/>
                                          </p:stCondLst>
                                        </p:cTn>
                                        <p:tgtEl>
                                          <p:spTgt spid="20"/>
                                        </p:tgtEl>
                                      </p:cBhvr>
                                      <p:to x="100000" y="100000"/>
                                    </p:animScale>
                                    <p:animScale>
                                      <p:cBhvr>
                                        <p:cTn id="83" dur="13">
                                          <p:stCondLst>
                                            <p:cond delay="656"/>
                                          </p:stCondLst>
                                        </p:cTn>
                                        <p:tgtEl>
                                          <p:spTgt spid="20"/>
                                        </p:tgtEl>
                                      </p:cBhvr>
                                      <p:to x="100000" y="80000"/>
                                    </p:animScale>
                                    <p:animScale>
                                      <p:cBhvr>
                                        <p:cTn id="84" dur="83" decel="50000">
                                          <p:stCondLst>
                                            <p:cond delay="669"/>
                                          </p:stCondLst>
                                        </p:cTn>
                                        <p:tgtEl>
                                          <p:spTgt spid="20"/>
                                        </p:tgtEl>
                                      </p:cBhvr>
                                      <p:to x="100000" y="100000"/>
                                    </p:animScale>
                                    <p:animScale>
                                      <p:cBhvr>
                                        <p:cTn id="85" dur="13">
                                          <p:stCondLst>
                                            <p:cond delay="821"/>
                                          </p:stCondLst>
                                        </p:cTn>
                                        <p:tgtEl>
                                          <p:spTgt spid="20"/>
                                        </p:tgtEl>
                                      </p:cBhvr>
                                      <p:to x="100000" y="90000"/>
                                    </p:animScale>
                                    <p:animScale>
                                      <p:cBhvr>
                                        <p:cTn id="86" dur="83" decel="50000">
                                          <p:stCondLst>
                                            <p:cond delay="834"/>
                                          </p:stCondLst>
                                        </p:cTn>
                                        <p:tgtEl>
                                          <p:spTgt spid="20"/>
                                        </p:tgtEl>
                                      </p:cBhvr>
                                      <p:to x="100000" y="100000"/>
                                    </p:animScale>
                                    <p:animScale>
                                      <p:cBhvr>
                                        <p:cTn id="87" dur="13">
                                          <p:stCondLst>
                                            <p:cond delay="904"/>
                                          </p:stCondLst>
                                        </p:cTn>
                                        <p:tgtEl>
                                          <p:spTgt spid="20"/>
                                        </p:tgtEl>
                                      </p:cBhvr>
                                      <p:to x="100000" y="95000"/>
                                    </p:animScale>
                                    <p:animScale>
                                      <p:cBhvr>
                                        <p:cTn id="88" dur="83" decel="50000">
                                          <p:stCondLst>
                                            <p:cond delay="917"/>
                                          </p:stCondLst>
                                        </p:cTn>
                                        <p:tgtEl>
                                          <p:spTgt spid="20"/>
                                        </p:tgtEl>
                                      </p:cBhvr>
                                      <p:to x="100000" y="100000"/>
                                    </p:animScale>
                                  </p:childTnLst>
                                </p:cTn>
                              </p:par>
                            </p:childTnLst>
                          </p:cTn>
                        </p:par>
                        <p:par>
                          <p:cTn id="89" fill="hold">
                            <p:stCondLst>
                              <p:cond delay="6000"/>
                            </p:stCondLst>
                            <p:childTnLst>
                              <p:par>
                                <p:cTn id="90" presetID="42" presetClass="entr" presetSubtype="0" fill="hold"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1000"/>
                                        <p:tgtEl>
                                          <p:spTgt spid="14"/>
                                        </p:tgtEl>
                                      </p:cBhvr>
                                    </p:animEffect>
                                    <p:anim calcmode="lin" valueType="num">
                                      <p:cBhvr>
                                        <p:cTn id="93" dur="1000" fill="hold"/>
                                        <p:tgtEl>
                                          <p:spTgt spid="14"/>
                                        </p:tgtEl>
                                        <p:attrNameLst>
                                          <p:attrName>ppt_x</p:attrName>
                                        </p:attrNameLst>
                                      </p:cBhvr>
                                      <p:tavLst>
                                        <p:tav tm="0">
                                          <p:val>
                                            <p:strVal val="#ppt_x"/>
                                          </p:val>
                                        </p:tav>
                                        <p:tav tm="100000">
                                          <p:val>
                                            <p:strVal val="#ppt_x"/>
                                          </p:val>
                                        </p:tav>
                                      </p:tavLst>
                                    </p:anim>
                                    <p:anim calcmode="lin" valueType="num">
                                      <p:cBhvr>
                                        <p:cTn id="94" dur="1000" fill="hold"/>
                                        <p:tgtEl>
                                          <p:spTgt spid="14"/>
                                        </p:tgtEl>
                                        <p:attrNameLst>
                                          <p:attrName>ppt_y</p:attrName>
                                        </p:attrNameLst>
                                      </p:cBhvr>
                                      <p:tavLst>
                                        <p:tav tm="0">
                                          <p:val>
                                            <p:strVal val="#ppt_y+.1"/>
                                          </p:val>
                                        </p:tav>
                                        <p:tav tm="100000">
                                          <p:val>
                                            <p:strVal val="#ppt_y"/>
                                          </p:val>
                                        </p:tav>
                                      </p:tavLst>
                                    </p:anim>
                                  </p:childTnLst>
                                </p:cTn>
                              </p:par>
                              <p:par>
                                <p:cTn id="95" presetID="26" presetClass="entr" presetSubtype="0" fill="hold" nodeType="withEffect">
                                  <p:stCondLst>
                                    <p:cond delay="500"/>
                                  </p:stCondLst>
                                  <p:childTnLst>
                                    <p:set>
                                      <p:cBhvr>
                                        <p:cTn id="96" dur="1" fill="hold">
                                          <p:stCondLst>
                                            <p:cond delay="0"/>
                                          </p:stCondLst>
                                        </p:cTn>
                                        <p:tgtEl>
                                          <p:spTgt spid="34"/>
                                        </p:tgtEl>
                                        <p:attrNameLst>
                                          <p:attrName>style.visibility</p:attrName>
                                        </p:attrNameLst>
                                      </p:cBhvr>
                                      <p:to>
                                        <p:strVal val="visible"/>
                                      </p:to>
                                    </p:set>
                                    <p:animEffect transition="in" filter="wipe(down)">
                                      <p:cBhvr>
                                        <p:cTn id="97" dur="290">
                                          <p:stCondLst>
                                            <p:cond delay="0"/>
                                          </p:stCondLst>
                                        </p:cTn>
                                        <p:tgtEl>
                                          <p:spTgt spid="34"/>
                                        </p:tgtEl>
                                      </p:cBhvr>
                                    </p:animEffect>
                                    <p:anim calcmode="lin" valueType="num">
                                      <p:cBhvr>
                                        <p:cTn id="98"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103" dur="13">
                                          <p:stCondLst>
                                            <p:cond delay="325"/>
                                          </p:stCondLst>
                                        </p:cTn>
                                        <p:tgtEl>
                                          <p:spTgt spid="34"/>
                                        </p:tgtEl>
                                      </p:cBhvr>
                                      <p:to x="100000" y="60000"/>
                                    </p:animScale>
                                    <p:animScale>
                                      <p:cBhvr>
                                        <p:cTn id="104" dur="83" decel="50000">
                                          <p:stCondLst>
                                            <p:cond delay="338"/>
                                          </p:stCondLst>
                                        </p:cTn>
                                        <p:tgtEl>
                                          <p:spTgt spid="34"/>
                                        </p:tgtEl>
                                      </p:cBhvr>
                                      <p:to x="100000" y="100000"/>
                                    </p:animScale>
                                    <p:animScale>
                                      <p:cBhvr>
                                        <p:cTn id="105" dur="13">
                                          <p:stCondLst>
                                            <p:cond delay="656"/>
                                          </p:stCondLst>
                                        </p:cTn>
                                        <p:tgtEl>
                                          <p:spTgt spid="34"/>
                                        </p:tgtEl>
                                      </p:cBhvr>
                                      <p:to x="100000" y="80000"/>
                                    </p:animScale>
                                    <p:animScale>
                                      <p:cBhvr>
                                        <p:cTn id="106" dur="83" decel="50000">
                                          <p:stCondLst>
                                            <p:cond delay="669"/>
                                          </p:stCondLst>
                                        </p:cTn>
                                        <p:tgtEl>
                                          <p:spTgt spid="34"/>
                                        </p:tgtEl>
                                      </p:cBhvr>
                                      <p:to x="100000" y="100000"/>
                                    </p:animScale>
                                    <p:animScale>
                                      <p:cBhvr>
                                        <p:cTn id="107" dur="13">
                                          <p:stCondLst>
                                            <p:cond delay="821"/>
                                          </p:stCondLst>
                                        </p:cTn>
                                        <p:tgtEl>
                                          <p:spTgt spid="34"/>
                                        </p:tgtEl>
                                      </p:cBhvr>
                                      <p:to x="100000" y="90000"/>
                                    </p:animScale>
                                    <p:animScale>
                                      <p:cBhvr>
                                        <p:cTn id="108" dur="83" decel="50000">
                                          <p:stCondLst>
                                            <p:cond delay="834"/>
                                          </p:stCondLst>
                                        </p:cTn>
                                        <p:tgtEl>
                                          <p:spTgt spid="34"/>
                                        </p:tgtEl>
                                      </p:cBhvr>
                                      <p:to x="100000" y="100000"/>
                                    </p:animScale>
                                    <p:animScale>
                                      <p:cBhvr>
                                        <p:cTn id="109" dur="13">
                                          <p:stCondLst>
                                            <p:cond delay="904"/>
                                          </p:stCondLst>
                                        </p:cTn>
                                        <p:tgtEl>
                                          <p:spTgt spid="34"/>
                                        </p:tgtEl>
                                      </p:cBhvr>
                                      <p:to x="100000" y="95000"/>
                                    </p:animScale>
                                    <p:animScale>
                                      <p:cBhvr>
                                        <p:cTn id="110" dur="83" decel="50000">
                                          <p:stCondLst>
                                            <p:cond delay="917"/>
                                          </p:stCondLst>
                                        </p:cTn>
                                        <p:tgtEl>
                                          <p:spTgt spid="34"/>
                                        </p:tgtEl>
                                      </p:cBhvr>
                                      <p:to x="100000" y="100000"/>
                                    </p:animScale>
                                  </p:childTnLst>
                                </p:cTn>
                              </p:par>
                            </p:childTnLst>
                          </p:cTn>
                        </p:par>
                        <p:par>
                          <p:cTn id="111" fill="hold">
                            <p:stCondLst>
                              <p:cond delay="7500"/>
                            </p:stCondLst>
                            <p:childTnLst>
                              <p:par>
                                <p:cTn id="112" presetID="42" presetClass="entr" presetSubtype="0" fill="hold" nodeType="after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1000"/>
                                        <p:tgtEl>
                                          <p:spTgt spid="17"/>
                                        </p:tgtEl>
                                      </p:cBhvr>
                                    </p:animEffect>
                                    <p:anim calcmode="lin" valueType="num">
                                      <p:cBhvr>
                                        <p:cTn id="115" dur="1000" fill="hold"/>
                                        <p:tgtEl>
                                          <p:spTgt spid="17"/>
                                        </p:tgtEl>
                                        <p:attrNameLst>
                                          <p:attrName>ppt_x</p:attrName>
                                        </p:attrNameLst>
                                      </p:cBhvr>
                                      <p:tavLst>
                                        <p:tav tm="0">
                                          <p:val>
                                            <p:strVal val="#ppt_x"/>
                                          </p:val>
                                        </p:tav>
                                        <p:tav tm="100000">
                                          <p:val>
                                            <p:strVal val="#ppt_x"/>
                                          </p:val>
                                        </p:tav>
                                      </p:tavLst>
                                    </p:anim>
                                    <p:anim calcmode="lin" valueType="num">
                                      <p:cBhvr>
                                        <p:cTn id="116" dur="1000" fill="hold"/>
                                        <p:tgtEl>
                                          <p:spTgt spid="17"/>
                                        </p:tgtEl>
                                        <p:attrNameLst>
                                          <p:attrName>ppt_y</p:attrName>
                                        </p:attrNameLst>
                                      </p:cBhvr>
                                      <p:tavLst>
                                        <p:tav tm="0">
                                          <p:val>
                                            <p:strVal val="#ppt_y+.1"/>
                                          </p:val>
                                        </p:tav>
                                        <p:tav tm="100000">
                                          <p:val>
                                            <p:strVal val="#ppt_y"/>
                                          </p:val>
                                        </p:tav>
                                      </p:tavLst>
                                    </p:anim>
                                  </p:childTnLst>
                                </p:cTn>
                              </p:par>
                              <p:par>
                                <p:cTn id="117" presetID="26" presetClass="entr" presetSubtype="0" fill="hold" nodeType="withEffect">
                                  <p:stCondLst>
                                    <p:cond delay="500"/>
                                  </p:stCondLst>
                                  <p:childTnLst>
                                    <p:set>
                                      <p:cBhvr>
                                        <p:cTn id="118" dur="1" fill="hold">
                                          <p:stCondLst>
                                            <p:cond delay="0"/>
                                          </p:stCondLst>
                                        </p:cTn>
                                        <p:tgtEl>
                                          <p:spTgt spid="24"/>
                                        </p:tgtEl>
                                        <p:attrNameLst>
                                          <p:attrName>style.visibility</p:attrName>
                                        </p:attrNameLst>
                                      </p:cBhvr>
                                      <p:to>
                                        <p:strVal val="visible"/>
                                      </p:to>
                                    </p:set>
                                    <p:animEffect transition="in" filter="wipe(down)">
                                      <p:cBhvr>
                                        <p:cTn id="119" dur="290">
                                          <p:stCondLst>
                                            <p:cond delay="0"/>
                                          </p:stCondLst>
                                        </p:cTn>
                                        <p:tgtEl>
                                          <p:spTgt spid="24"/>
                                        </p:tgtEl>
                                      </p:cBhvr>
                                    </p:animEffect>
                                    <p:anim calcmode="lin" valueType="num">
                                      <p:cBhvr>
                                        <p:cTn id="120"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21"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22"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23"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24"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25" dur="13">
                                          <p:stCondLst>
                                            <p:cond delay="325"/>
                                          </p:stCondLst>
                                        </p:cTn>
                                        <p:tgtEl>
                                          <p:spTgt spid="24"/>
                                        </p:tgtEl>
                                      </p:cBhvr>
                                      <p:to x="100000" y="60000"/>
                                    </p:animScale>
                                    <p:animScale>
                                      <p:cBhvr>
                                        <p:cTn id="126" dur="83" decel="50000">
                                          <p:stCondLst>
                                            <p:cond delay="338"/>
                                          </p:stCondLst>
                                        </p:cTn>
                                        <p:tgtEl>
                                          <p:spTgt spid="24"/>
                                        </p:tgtEl>
                                      </p:cBhvr>
                                      <p:to x="100000" y="100000"/>
                                    </p:animScale>
                                    <p:animScale>
                                      <p:cBhvr>
                                        <p:cTn id="127" dur="13">
                                          <p:stCondLst>
                                            <p:cond delay="656"/>
                                          </p:stCondLst>
                                        </p:cTn>
                                        <p:tgtEl>
                                          <p:spTgt spid="24"/>
                                        </p:tgtEl>
                                      </p:cBhvr>
                                      <p:to x="100000" y="80000"/>
                                    </p:animScale>
                                    <p:animScale>
                                      <p:cBhvr>
                                        <p:cTn id="128" dur="83" decel="50000">
                                          <p:stCondLst>
                                            <p:cond delay="669"/>
                                          </p:stCondLst>
                                        </p:cTn>
                                        <p:tgtEl>
                                          <p:spTgt spid="24"/>
                                        </p:tgtEl>
                                      </p:cBhvr>
                                      <p:to x="100000" y="100000"/>
                                    </p:animScale>
                                    <p:animScale>
                                      <p:cBhvr>
                                        <p:cTn id="129" dur="13">
                                          <p:stCondLst>
                                            <p:cond delay="821"/>
                                          </p:stCondLst>
                                        </p:cTn>
                                        <p:tgtEl>
                                          <p:spTgt spid="24"/>
                                        </p:tgtEl>
                                      </p:cBhvr>
                                      <p:to x="100000" y="90000"/>
                                    </p:animScale>
                                    <p:animScale>
                                      <p:cBhvr>
                                        <p:cTn id="130" dur="83" decel="50000">
                                          <p:stCondLst>
                                            <p:cond delay="834"/>
                                          </p:stCondLst>
                                        </p:cTn>
                                        <p:tgtEl>
                                          <p:spTgt spid="24"/>
                                        </p:tgtEl>
                                      </p:cBhvr>
                                      <p:to x="100000" y="100000"/>
                                    </p:animScale>
                                    <p:animScale>
                                      <p:cBhvr>
                                        <p:cTn id="131" dur="13">
                                          <p:stCondLst>
                                            <p:cond delay="904"/>
                                          </p:stCondLst>
                                        </p:cTn>
                                        <p:tgtEl>
                                          <p:spTgt spid="24"/>
                                        </p:tgtEl>
                                      </p:cBhvr>
                                      <p:to x="100000" y="95000"/>
                                    </p:animScale>
                                    <p:animScale>
                                      <p:cBhvr>
                                        <p:cTn id="132" dur="83" decel="50000">
                                          <p:stCondLst>
                                            <p:cond delay="917"/>
                                          </p:stCondLst>
                                        </p:cTn>
                                        <p:tgtEl>
                                          <p:spTgt spid="24"/>
                                        </p:tgtEl>
                                      </p:cBhvr>
                                      <p:to x="100000" y="100000"/>
                                    </p:animScale>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62"/>
                                        </p:tgtEl>
                                        <p:attrNameLst>
                                          <p:attrName>style.visibility</p:attrName>
                                        </p:attrNameLst>
                                      </p:cBhvr>
                                      <p:to>
                                        <p:strVal val="visible"/>
                                      </p:to>
                                    </p:set>
                                    <p:animEffect transition="in" filter="fade">
                                      <p:cBhvr>
                                        <p:cTn id="137" dur="750"/>
                                        <p:tgtEl>
                                          <p:spTgt spid="62"/>
                                        </p:tgtEl>
                                      </p:cBhvr>
                                    </p:animEffect>
                                    <p:anim calcmode="lin" valueType="num">
                                      <p:cBhvr>
                                        <p:cTn id="138" dur="750" fill="hold"/>
                                        <p:tgtEl>
                                          <p:spTgt spid="62"/>
                                        </p:tgtEl>
                                        <p:attrNameLst>
                                          <p:attrName>ppt_x</p:attrName>
                                        </p:attrNameLst>
                                      </p:cBhvr>
                                      <p:tavLst>
                                        <p:tav tm="0">
                                          <p:val>
                                            <p:strVal val="#ppt_x"/>
                                          </p:val>
                                        </p:tav>
                                        <p:tav tm="100000">
                                          <p:val>
                                            <p:strVal val="#ppt_x"/>
                                          </p:val>
                                        </p:tav>
                                      </p:tavLst>
                                    </p:anim>
                                    <p:anim calcmode="lin" valueType="num">
                                      <p:cBhvr>
                                        <p:cTn id="139" dur="75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P spid="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7748"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
          <p:cNvSpPr txBox="1">
            <a:spLocks noChangeArrowheads="1"/>
          </p:cNvSpPr>
          <p:nvPr/>
        </p:nvSpPr>
        <p:spPr bwMode="auto">
          <a:xfrm>
            <a:off x="2262169" y="3166971"/>
            <a:ext cx="7859469" cy="707886"/>
          </a:xfrm>
          <a:prstGeom prst="rect">
            <a:avLst/>
          </a:prstGeom>
          <a:noFill/>
          <a:ln w="9525">
            <a:noFill/>
            <a:miter lim="800000"/>
            <a:headEnd/>
            <a:tailEnd/>
          </a:ln>
        </p:spPr>
        <p:txBody>
          <a:bodyPr wrap="square">
            <a:spAutoFit/>
          </a:bodyPr>
          <a:lstStyle/>
          <a:p>
            <a:pPr algn="ctr"/>
            <a:r>
              <a:rPr lang="zh-CN" altLang="en-US" sz="4000" b="1" dirty="0" smtClean="0">
                <a:solidFill>
                  <a:srgbClr val="C63E55"/>
                </a:solidFill>
                <a:cs typeface="+mn-ea"/>
                <a:sym typeface="+mn-lt"/>
              </a:rPr>
              <a:t>演 示 完 毕    感 谢 聆 听</a:t>
            </a:r>
            <a:endParaRPr lang="nl-NL" altLang="zh-CN" sz="4000" b="1" dirty="0">
              <a:solidFill>
                <a:schemeClr val="tx1">
                  <a:lumMod val="85000"/>
                  <a:lumOff val="15000"/>
                </a:schemeClr>
              </a:solidFill>
              <a:cs typeface="+mn-ea"/>
              <a:sym typeface="+mn-lt"/>
            </a:endParaRPr>
          </a:p>
        </p:txBody>
      </p:sp>
      <p:sp>
        <p:nvSpPr>
          <p:cNvPr id="13" name="Freeform 9"/>
          <p:cNvSpPr>
            <a:spLocks noEditPoints="1"/>
          </p:cNvSpPr>
          <p:nvPr/>
        </p:nvSpPr>
        <p:spPr bwMode="auto">
          <a:xfrm>
            <a:off x="5339159" y="1274376"/>
            <a:ext cx="1639472" cy="17365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adFill>
            <a:gsLst>
              <a:gs pos="0">
                <a:srgbClr val="C63E55"/>
              </a:gs>
              <a:gs pos="82000">
                <a:srgbClr val="01448B"/>
              </a:gs>
            </a:gsLst>
            <a:lin ang="8400000" scaled="0"/>
          </a:gradFill>
          <a:ln>
            <a:noFill/>
          </a:ln>
          <a:extLst/>
        </p:spPr>
        <p:txBody>
          <a:bodyPr vert="horz" wrap="square" lIns="91400" tIns="45700" rIns="91400" bIns="45700" numCol="1" anchor="t" anchorCtr="0" compatLnSpc="1">
            <a:prstTxWarp prst="textNoShape">
              <a:avLst/>
            </a:prstTxWarp>
          </a:bodyPr>
          <a:lstStyle/>
          <a:p>
            <a:endParaRPr lang="zh-CN" altLang="en-US" sz="2400">
              <a:cs typeface="+mn-ea"/>
              <a:sym typeface="+mn-lt"/>
            </a:endParaRP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85926" t="20226" r="2428" b="21797"/>
          <a:stretch/>
        </p:blipFill>
        <p:spPr>
          <a:xfrm rot="16200000" flipH="1">
            <a:off x="5890007" y="1366039"/>
            <a:ext cx="332331" cy="3622183"/>
          </a:xfrm>
          <a:prstGeom prst="rect">
            <a:avLst/>
          </a:prstGeom>
        </p:spPr>
      </p:pic>
      <p:sp>
        <p:nvSpPr>
          <p:cNvPr id="15" name="L 形 14"/>
          <p:cNvSpPr/>
          <p:nvPr/>
        </p:nvSpPr>
        <p:spPr>
          <a:xfrm>
            <a:off x="3019313" y="3285286"/>
            <a:ext cx="264160" cy="589280"/>
          </a:xfrm>
          <a:prstGeom prst="corner">
            <a:avLst/>
          </a:prstGeom>
          <a:solidFill>
            <a:srgbClr val="014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L 形 15"/>
          <p:cNvSpPr/>
          <p:nvPr/>
        </p:nvSpPr>
        <p:spPr>
          <a:xfrm flipH="1" flipV="1">
            <a:off x="9099059" y="3166971"/>
            <a:ext cx="270764" cy="589425"/>
          </a:xfrm>
          <a:prstGeom prst="corner">
            <a:avLst/>
          </a:prstGeom>
          <a:solidFill>
            <a:srgbClr val="C63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673" y="3014571"/>
            <a:ext cx="481057"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p:cNvGrpSpPr/>
          <p:nvPr/>
        </p:nvGrpSpPr>
        <p:grpSpPr>
          <a:xfrm>
            <a:off x="4293992" y="4087627"/>
            <a:ext cx="1819836" cy="322730"/>
            <a:chOff x="4282039" y="3935227"/>
            <a:chExt cx="1819836" cy="322730"/>
          </a:xfrm>
        </p:grpSpPr>
        <p:sp>
          <p:nvSpPr>
            <p:cNvPr id="2" name="圆角矩形 1"/>
            <p:cNvSpPr/>
            <p:nvPr/>
          </p:nvSpPr>
          <p:spPr>
            <a:xfrm>
              <a:off x="4282039" y="3935227"/>
              <a:ext cx="1819836" cy="322730"/>
            </a:xfrm>
            <a:prstGeom prst="roundRect">
              <a:avLst/>
            </a:prstGeom>
            <a:solidFill>
              <a:srgbClr val="01448B"/>
            </a:solidFill>
            <a:ln>
              <a:solidFill>
                <a:srgbClr val="01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4496093" y="3950180"/>
              <a:ext cx="1391728" cy="307777"/>
            </a:xfrm>
            <a:prstGeom prst="rect">
              <a:avLst/>
            </a:prstGeom>
            <a:noFill/>
          </p:spPr>
          <p:txBody>
            <a:bodyPr wrap="none" rtlCol="0">
              <a:spAutoFit/>
            </a:bodyPr>
            <a:lstStyle/>
            <a:p>
              <a:r>
                <a:rPr lang="zh-CN" altLang="en-US" sz="1400" dirty="0" smtClean="0">
                  <a:solidFill>
                    <a:schemeClr val="bg1"/>
                  </a:solidFill>
                  <a:cs typeface="+mn-ea"/>
                  <a:sym typeface="+mn-lt"/>
                </a:rPr>
                <a:t>答辩人：</a:t>
              </a:r>
              <a:r>
                <a:rPr lang="en-US" altLang="zh-CN" sz="1400" dirty="0" err="1" smtClean="0">
                  <a:solidFill>
                    <a:schemeClr val="bg1"/>
                  </a:solidFill>
                  <a:cs typeface="+mn-ea"/>
                  <a:sym typeface="+mn-lt"/>
                </a:rPr>
                <a:t>Stiaxy</a:t>
              </a:r>
              <a:endParaRPr lang="zh-CN" altLang="en-US" sz="1400" dirty="0">
                <a:solidFill>
                  <a:schemeClr val="bg1"/>
                </a:solidFill>
                <a:cs typeface="+mn-ea"/>
                <a:sym typeface="+mn-lt"/>
              </a:endParaRPr>
            </a:p>
          </p:txBody>
        </p:sp>
      </p:grpSp>
      <p:grpSp>
        <p:nvGrpSpPr>
          <p:cNvPr id="5" name="组合 4"/>
          <p:cNvGrpSpPr/>
          <p:nvPr/>
        </p:nvGrpSpPr>
        <p:grpSpPr>
          <a:xfrm>
            <a:off x="6331678" y="4087627"/>
            <a:ext cx="1819836" cy="322730"/>
            <a:chOff x="6319725" y="3935227"/>
            <a:chExt cx="1819836" cy="322730"/>
          </a:xfrm>
        </p:grpSpPr>
        <p:sp>
          <p:nvSpPr>
            <p:cNvPr id="11" name="圆角矩形 10"/>
            <p:cNvSpPr/>
            <p:nvPr/>
          </p:nvSpPr>
          <p:spPr>
            <a:xfrm>
              <a:off x="6319725" y="3935227"/>
              <a:ext cx="1819836" cy="322730"/>
            </a:xfrm>
            <a:prstGeom prst="roundRect">
              <a:avLst/>
            </a:prstGeom>
            <a:solidFill>
              <a:srgbClr val="C63E55"/>
            </a:solidFill>
            <a:ln>
              <a:solidFill>
                <a:srgbClr val="C63E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6339068" y="3950180"/>
              <a:ext cx="1800493" cy="307777"/>
            </a:xfrm>
            <a:prstGeom prst="rect">
              <a:avLst/>
            </a:prstGeom>
            <a:noFill/>
          </p:spPr>
          <p:txBody>
            <a:bodyPr wrap="none" rtlCol="0">
              <a:spAutoFit/>
            </a:bodyPr>
            <a:lstStyle/>
            <a:p>
              <a:r>
                <a:rPr lang="zh-CN" altLang="en-US" sz="1400" dirty="0" smtClean="0">
                  <a:solidFill>
                    <a:schemeClr val="bg1"/>
                  </a:solidFill>
                  <a:cs typeface="+mn-ea"/>
                  <a:sym typeface="+mn-lt"/>
                </a:rPr>
                <a:t>指导老师：一影演示</a:t>
              </a:r>
              <a:endParaRPr lang="zh-CN" altLang="en-US" sz="1400" dirty="0">
                <a:solidFill>
                  <a:schemeClr val="bg1"/>
                </a:solidFill>
                <a:cs typeface="+mn-ea"/>
                <a:sym typeface="+mn-lt"/>
              </a:endParaRPr>
            </a:p>
          </p:txBody>
        </p:sp>
      </p:grpSp>
      <p:sp>
        <p:nvSpPr>
          <p:cNvPr id="19" name="矩形 18"/>
          <p:cNvSpPr/>
          <p:nvPr/>
        </p:nvSpPr>
        <p:spPr>
          <a:xfrm>
            <a:off x="-1968886" y="2922715"/>
            <a:ext cx="1107996" cy="369332"/>
          </a:xfrm>
          <a:prstGeom prst="rect">
            <a:avLst/>
          </a:prstGeom>
        </p:spPr>
        <p:txBody>
          <a:bodyPr wrap="none">
            <a:spAutoFit/>
          </a:bodyPr>
          <a:lstStyle/>
          <a:p>
            <a:pPr fontAlgn="base">
              <a:spcBef>
                <a:spcPct val="0"/>
              </a:spcBef>
              <a:spcAft>
                <a:spcPct val="0"/>
              </a:spcAft>
              <a:buFont typeface="Arial" pitchFamily="34" charset="0"/>
              <a:buNone/>
            </a:pPr>
            <a:r>
              <a:rPr lang="zh-CN" altLang="en-US" dirty="0" smtClean="0">
                <a:solidFill>
                  <a:srgbClr val="054C4E"/>
                </a:solidFill>
                <a:latin typeface="微软雅黑" panose="020B0503020204020204" pitchFamily="34" charset="-122"/>
                <a:ea typeface="微软雅黑" panose="020B0503020204020204" pitchFamily="34" charset="-122"/>
              </a:rPr>
              <a:t>延迟符号</a:t>
            </a:r>
            <a:endParaRPr lang="zh-CN" altLang="en-US" dirty="0">
              <a:solidFill>
                <a:srgbClr val="054C4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918717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14:presetBounceEnd="46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46000">
                                          <p:cBhvr additive="base">
                                            <p:cTn id="19" dur="5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0-#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horizontal)">
                                          <p:cBhvr>
                                            <p:cTn id="40" dur="75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p:tgtEl>
                                              <p:spTgt spid="4"/>
                                            </p:tgtEl>
                                            <p:attrNameLst>
                                              <p:attrName>ppt_y</p:attrName>
                                            </p:attrNameLst>
                                          </p:cBhvr>
                                          <p:tavLst>
                                            <p:tav tm="0">
                                              <p:val>
                                                <p:strVal val="#ppt_y+#ppt_h*1.125000"/>
                                              </p:val>
                                            </p:tav>
                                            <p:tav tm="100000">
                                              <p:val>
                                                <p:strVal val="#ppt_y"/>
                                              </p:val>
                                            </p:tav>
                                          </p:tavLst>
                                        </p:anim>
                                        <p:animEffect transition="in" filter="wipe(up)">
                                          <p:cBhvr>
                                            <p:cTn id="46" dur="500"/>
                                            <p:tgtEl>
                                              <p:spTgt spid="4"/>
                                            </p:tgtEl>
                                          </p:cBhvr>
                                        </p:animEffect>
                                      </p:childTnLst>
                                    </p:cTn>
                                  </p:par>
                                  <p:par>
                                    <p:cTn id="47" presetID="1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ppt_y</p:attrName>
                                            </p:attrNameLst>
                                          </p:cBhvr>
                                          <p:tavLst>
                                            <p:tav tm="0">
                                              <p:val>
                                                <p:strVal val="#ppt_y+#ppt_h*1.125000"/>
                                              </p:val>
                                            </p:tav>
                                            <p:tav tm="100000">
                                              <p:val>
                                                <p:strVal val="#ppt_y"/>
                                              </p:val>
                                            </p:tav>
                                          </p:tavLst>
                                        </p:anim>
                                        <p:animEffect transition="in" filter="wipe(up)">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750"/>
                                            <p:tgtEl>
                                              <p:spTgt spid="19"/>
                                            </p:tgtEl>
                                          </p:cBhvr>
                                        </p:animEffect>
                                        <p:anim calcmode="lin" valueType="num">
                                          <p:cBhvr>
                                            <p:cTn id="56" dur="750" fill="hold"/>
                                            <p:tgtEl>
                                              <p:spTgt spid="19"/>
                                            </p:tgtEl>
                                            <p:attrNameLst>
                                              <p:attrName>ppt_x</p:attrName>
                                            </p:attrNameLst>
                                          </p:cBhvr>
                                          <p:tavLst>
                                            <p:tav tm="0">
                                              <p:val>
                                                <p:strVal val="#ppt_x"/>
                                              </p:val>
                                            </p:tav>
                                            <p:tav tm="100000">
                                              <p:val>
                                                <p:strVal val="#ppt_x"/>
                                              </p:val>
                                            </p:tav>
                                          </p:tavLst>
                                        </p:anim>
                                        <p:anim calcmode="lin" valueType="num">
                                          <p:cBhvr>
                                            <p:cTn id="57"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5" grpId="0" animBg="1"/>
          <p:bldP spid="16"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0-#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horizontal)">
                                          <p:cBhvr>
                                            <p:cTn id="40" dur="75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p:tgtEl>
                                              <p:spTgt spid="4"/>
                                            </p:tgtEl>
                                            <p:attrNameLst>
                                              <p:attrName>ppt_y</p:attrName>
                                            </p:attrNameLst>
                                          </p:cBhvr>
                                          <p:tavLst>
                                            <p:tav tm="0">
                                              <p:val>
                                                <p:strVal val="#ppt_y+#ppt_h*1.125000"/>
                                              </p:val>
                                            </p:tav>
                                            <p:tav tm="100000">
                                              <p:val>
                                                <p:strVal val="#ppt_y"/>
                                              </p:val>
                                            </p:tav>
                                          </p:tavLst>
                                        </p:anim>
                                        <p:animEffect transition="in" filter="wipe(up)">
                                          <p:cBhvr>
                                            <p:cTn id="46" dur="500"/>
                                            <p:tgtEl>
                                              <p:spTgt spid="4"/>
                                            </p:tgtEl>
                                          </p:cBhvr>
                                        </p:animEffect>
                                      </p:childTnLst>
                                    </p:cTn>
                                  </p:par>
                                  <p:par>
                                    <p:cTn id="47" presetID="1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ppt_y</p:attrName>
                                            </p:attrNameLst>
                                          </p:cBhvr>
                                          <p:tavLst>
                                            <p:tav tm="0">
                                              <p:val>
                                                <p:strVal val="#ppt_y+#ppt_h*1.125000"/>
                                              </p:val>
                                            </p:tav>
                                            <p:tav tm="100000">
                                              <p:val>
                                                <p:strVal val="#ppt_y"/>
                                              </p:val>
                                            </p:tav>
                                          </p:tavLst>
                                        </p:anim>
                                        <p:animEffect transition="in" filter="wipe(up)">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750"/>
                                            <p:tgtEl>
                                              <p:spTgt spid="19"/>
                                            </p:tgtEl>
                                          </p:cBhvr>
                                        </p:animEffect>
                                        <p:anim calcmode="lin" valueType="num">
                                          <p:cBhvr>
                                            <p:cTn id="56" dur="750" fill="hold"/>
                                            <p:tgtEl>
                                              <p:spTgt spid="19"/>
                                            </p:tgtEl>
                                            <p:attrNameLst>
                                              <p:attrName>ppt_x</p:attrName>
                                            </p:attrNameLst>
                                          </p:cBhvr>
                                          <p:tavLst>
                                            <p:tav tm="0">
                                              <p:val>
                                                <p:strVal val="#ppt_x"/>
                                              </p:val>
                                            </p:tav>
                                            <p:tav tm="100000">
                                              <p:val>
                                                <p:strVal val="#ppt_x"/>
                                              </p:val>
                                            </p:tav>
                                          </p:tavLst>
                                        </p:anim>
                                        <p:anim calcmode="lin" valueType="num">
                                          <p:cBhvr>
                                            <p:cTn id="57"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5" grpId="0" animBg="1"/>
          <p:bldP spid="16" grpId="0" animBg="1"/>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蓝英伦风毕业答辩开题报告PPT模板"/>
</p:tagLst>
</file>

<file path=ppt/tags/tag2.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9"/>
</p:tagLst>
</file>

<file path=ppt/tags/tag4.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15"/>
</p:tagLst>
</file>

<file path=ppt/tags/tag5.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21"/>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19"/>
</p:tagLst>
</file>

<file path=ppt/tags/tag11.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20"/>
</p:tagLst>
</file>

<file path=ppt/tags/tag12.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13"/>
</p:tagLst>
</file>

<file path=ppt/tags/tag13.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14"/>
</p:tagLst>
</file>

<file path=ppt/tags/tag14.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21192325"/>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SubTitle"/>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SubTitl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51121192453"/>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我的主题色2">
      <a:dk1>
        <a:sysClr val="windowText" lastClr="000000"/>
      </a:dk1>
      <a:lt1>
        <a:sysClr val="window" lastClr="FFFFFF"/>
      </a:lt1>
      <a:dk2>
        <a:srgbClr val="000000"/>
      </a:dk2>
      <a:lt2>
        <a:srgbClr val="FFFFFF"/>
      </a:lt2>
      <a:accent1>
        <a:srgbClr val="01448B"/>
      </a:accent1>
      <a:accent2>
        <a:srgbClr val="C63E55"/>
      </a:accent2>
      <a:accent3>
        <a:srgbClr val="01448B"/>
      </a:accent3>
      <a:accent4>
        <a:srgbClr val="C63E55"/>
      </a:accent4>
      <a:accent5>
        <a:srgbClr val="01448B"/>
      </a:accent5>
      <a:accent6>
        <a:srgbClr val="C63E55"/>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3881</Words>
  <Application>Microsoft Office PowerPoint</Application>
  <PresentationFormat>宽屏</PresentationFormat>
  <Paragraphs>404</Paragraphs>
  <Slides>31</Slides>
  <Notes>31</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Agency FB</vt:lpstr>
      <vt:lpstr>DIN-BoldItalic</vt:lpstr>
      <vt:lpstr>Gill Sans</vt:lpstr>
      <vt:lpstr>Impact MT Std</vt:lpstr>
      <vt:lpstr>Lato Light</vt:lpstr>
      <vt:lpstr>LiHei Pro</vt:lpstr>
      <vt:lpstr>Open Sans</vt:lpstr>
      <vt:lpstr>方正大黑简体</vt:lpstr>
      <vt:lpstr>黑体</vt:lpstr>
      <vt:lpstr>时尚中黑简体</vt:lpstr>
      <vt:lpstr>宋体</vt:lpstr>
      <vt:lpstr>微软雅黑</vt:lpstr>
      <vt:lpstr>微软雅黑 Light</vt:lpstr>
      <vt:lpstr>张海山锐谐体2.0-授权联系：Samtype@QQ.com</vt:lpstr>
      <vt:lpstr>Aharoni</vt:lpstr>
      <vt:lpstr>Arial</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 ； http://pptx.taobao.com</dc:title>
  <dc:creator>小鹿ppt; http://pptx.taobao.com</dc:creator>
  <dc:description>小鹿ppt ； http://pptx.taobao.com</dc:description>
  <cp:lastModifiedBy>Administrator</cp:lastModifiedBy>
  <cp:revision>1</cp:revision>
  <dcterms:created xsi:type="dcterms:W3CDTF">2017-02-21T11:02:54Z</dcterms:created>
  <dcterms:modified xsi:type="dcterms:W3CDTF">2018-02-24T03:40:42Z</dcterms:modified>
</cp:coreProperties>
</file>