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3.xml" ContentType="application/vnd.openxmlformats-officedocument.themeOverride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4.xml" ContentType="application/vnd.openxmlformats-officedocument.themeOverride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5.xml" ContentType="application/vnd.openxmlformats-officedocument.themeOverrid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6.xml" ContentType="application/vnd.openxmlformats-officedocument.themeOverride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7.xml" ContentType="application/vnd.openxmlformats-officedocument.themeOverride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19.xml" ContentType="application/vnd.openxmlformats-officedocument.themeOverride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0.xml" ContentType="application/vnd.openxmlformats-officedocument.themeOverride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1.xml" ContentType="application/vnd.openxmlformats-officedocument.themeOverride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notesSlides/notesSlide24.xml" ContentType="application/vnd.openxmlformats-officedocument.presentationml.notesSlide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webextensions/webextension3.xml" ContentType="application/vnd.ms-office.webextension+xml"/>
  <Override PartName="/ppt/webextensions/webextension2.xml" ContentType="application/vnd.ms-office.webextension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9" r:id="rId4"/>
    <p:sldId id="260" r:id="rId5"/>
    <p:sldId id="298" r:id="rId6"/>
    <p:sldId id="299" r:id="rId7"/>
    <p:sldId id="300" r:id="rId8"/>
    <p:sldId id="301" r:id="rId9"/>
    <p:sldId id="311" r:id="rId10"/>
    <p:sldId id="302" r:id="rId11"/>
    <p:sldId id="303" r:id="rId12"/>
    <p:sldId id="304" r:id="rId13"/>
    <p:sldId id="305" r:id="rId14"/>
    <p:sldId id="306" r:id="rId15"/>
    <p:sldId id="312" r:id="rId16"/>
    <p:sldId id="307" r:id="rId17"/>
    <p:sldId id="295" r:id="rId18"/>
    <p:sldId id="309" r:id="rId19"/>
    <p:sldId id="310" r:id="rId20"/>
    <p:sldId id="313" r:id="rId21"/>
    <p:sldId id="294" r:id="rId22"/>
    <p:sldId id="296" r:id="rId23"/>
    <p:sldId id="297" r:id="rId24"/>
    <p:sldId id="308" r:id="rId25"/>
    <p:sldId id="314" r:id="rId26"/>
  </p:sldIdLst>
  <p:sldSz cx="9144000" cy="5143500" type="screen16x9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C2C8"/>
    <a:srgbClr val="B88B7D"/>
    <a:srgbClr val="F5640B"/>
    <a:srgbClr val="84D0B7"/>
    <a:srgbClr val="3008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27" autoAdjust="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-822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055BF7-558A-4317-A7C3-8D3F9FFA02C7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BF9C5C-644F-4DEF-BA2B-393C46F150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615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109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225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779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612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545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055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851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8421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956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761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6491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141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889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812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338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140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4853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3727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3935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4687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5581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9661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8198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6961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BF9C5C-644F-4DEF-BA2B-393C46F1500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453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941F2-535F-4834-8B8A-CF8AE332F982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8EF5-D0C3-40DB-A3B7-CEDDFB2D7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565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941F2-535F-4834-8B8A-CF8AE332F982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8EF5-D0C3-40DB-A3B7-CEDDFB2D7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55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941F2-535F-4834-8B8A-CF8AE332F982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8EF5-D0C3-40DB-A3B7-CEDDFB2D7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409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941F2-535F-4834-8B8A-CF8AE332F982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8EF5-D0C3-40DB-A3B7-CEDDFB2D7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722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941F2-535F-4834-8B8A-CF8AE332F982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8EF5-D0C3-40DB-A3B7-CEDDFB2D7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150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2F1BFC5-ECB6-493B-A364-4797B7BAB0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6" y="-1970"/>
            <a:ext cx="9144793" cy="514547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946FF14D-F834-41C1-9710-A1CC2EFCD2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37059" b="62412"/>
          <a:stretch/>
        </p:blipFill>
        <p:spPr>
          <a:xfrm>
            <a:off x="1" y="4341441"/>
            <a:ext cx="9151684" cy="80205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39FA1AB-5303-4FDE-ADDE-D0D17D2EB0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70154" y="105449"/>
            <a:ext cx="1290052" cy="41107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279FDF1-F8A4-4DF5-BCAD-7D4FA06C489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68216" y="3792528"/>
            <a:ext cx="2882397" cy="94994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1408D800-053E-43AB-A790-060CB2BF454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7684" y="2493399"/>
            <a:ext cx="1336918" cy="45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12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941F2-535F-4834-8B8A-CF8AE332F982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8EF5-D0C3-40DB-A3B7-CEDDFB2D7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094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941F2-535F-4834-8B8A-CF8AE332F982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8EF5-D0C3-40DB-A3B7-CEDDFB2D7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027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941F2-535F-4834-8B8A-CF8AE332F982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8EF5-D0C3-40DB-A3B7-CEDDFB2D7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055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941F2-535F-4834-8B8A-CF8AE332F982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8EF5-D0C3-40DB-A3B7-CEDDFB2D7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370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941F2-535F-4834-8B8A-CF8AE332F982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38EF5-D0C3-40DB-A3B7-CEDDFB2D7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39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941F2-535F-4834-8B8A-CF8AE332F982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38EF5-D0C3-40DB-A3B7-CEDDFB2D7F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00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.png"/><Relationship Id="rId18" Type="http://schemas.openxmlformats.org/officeDocument/2006/relationships/image" Target="../media/image12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12" Type="http://schemas.openxmlformats.org/officeDocument/2006/relationships/image" Target="../media/image8.png"/><Relationship Id="rId17" Type="http://schemas.openxmlformats.org/officeDocument/2006/relationships/image" Target="../media/image11.png"/><Relationship Id="rId2" Type="http://schemas.openxmlformats.org/officeDocument/2006/relationships/tags" Target="../tags/tag2.xml"/><Relationship Id="rId16" Type="http://schemas.openxmlformats.org/officeDocument/2006/relationships/image" Target="../media/image5.png"/><Relationship Id="rId20" Type="http://schemas.openxmlformats.org/officeDocument/2006/relationships/image" Target="../media/image13.png"/><Relationship Id="rId1" Type="http://schemas.openxmlformats.org/officeDocument/2006/relationships/themeOverride" Target="../theme/themeOverride1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7.png"/><Relationship Id="rId5" Type="http://schemas.openxmlformats.org/officeDocument/2006/relationships/audio" Target="../media/media1.mp3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19" Type="http://schemas.openxmlformats.org/officeDocument/2006/relationships/image" Target="../media/image4.png"/><Relationship Id="rId4" Type="http://schemas.microsoft.com/office/2007/relationships/media" Target="../media/media1.mp3"/><Relationship Id="rId9" Type="http://schemas.openxmlformats.org/officeDocument/2006/relationships/image" Target="../media/image2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5.png"/><Relationship Id="rId3" Type="http://schemas.openxmlformats.org/officeDocument/2006/relationships/tags" Target="../tags/tag5.xml"/><Relationship Id="rId7" Type="http://schemas.openxmlformats.org/officeDocument/2006/relationships/notesSlide" Target="../notesSlides/notesSlide2.xml"/><Relationship Id="rId12" Type="http://schemas.openxmlformats.org/officeDocument/2006/relationships/image" Target="../media/image10.png"/><Relationship Id="rId17" Type="http://schemas.openxmlformats.org/officeDocument/2006/relationships/image" Target="../media/image6.png"/><Relationship Id="rId2" Type="http://schemas.openxmlformats.org/officeDocument/2006/relationships/tags" Target="../tags/tag4.xml"/><Relationship Id="rId16" Type="http://schemas.openxmlformats.org/officeDocument/2006/relationships/image" Target="../media/image4.png"/><Relationship Id="rId1" Type="http://schemas.openxmlformats.org/officeDocument/2006/relationships/themeOverride" Target="../theme/themeOverride2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9.png"/><Relationship Id="rId5" Type="http://schemas.openxmlformats.org/officeDocument/2006/relationships/tags" Target="../tags/tag7.xml"/><Relationship Id="rId15" Type="http://schemas.openxmlformats.org/officeDocument/2006/relationships/image" Target="../media/image12.png"/><Relationship Id="rId10" Type="http://schemas.openxmlformats.org/officeDocument/2006/relationships/image" Target="../media/image3.png"/><Relationship Id="rId4" Type="http://schemas.openxmlformats.org/officeDocument/2006/relationships/tags" Target="../tags/tag6.xml"/><Relationship Id="rId9" Type="http://schemas.openxmlformats.org/officeDocument/2006/relationships/image" Target="../media/image2.png"/><Relationship Id="rId1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png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3.png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3" Type="http://schemas.openxmlformats.org/officeDocument/2006/relationships/tags" Target="../tags/tag9.xml"/><Relationship Id="rId21" Type="http://schemas.openxmlformats.org/officeDocument/2006/relationships/image" Target="../media/image6.png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notesSlide" Target="../notesSlides/notesSlide4.xml"/><Relationship Id="rId1" Type="http://schemas.openxmlformats.org/officeDocument/2006/relationships/themeOverride" Target="../theme/themeOverride4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10" Type="http://schemas.openxmlformats.org/officeDocument/2006/relationships/tags" Target="../tags/tag16.xml"/><Relationship Id="rId19" Type="http://schemas.openxmlformats.org/officeDocument/2006/relationships/slideLayout" Target="../slideLayouts/slideLayout6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notesSlide" Target="../notesSlides/notesSlide5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slideLayout" Target="../slideLayouts/slideLayout6.xml"/><Relationship Id="rId2" Type="http://schemas.openxmlformats.org/officeDocument/2006/relationships/tags" Target="../tags/tag25.xml"/><Relationship Id="rId1" Type="http://schemas.openxmlformats.org/officeDocument/2006/relationships/themeOverride" Target="../theme/themeOverride5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5" Type="http://schemas.openxmlformats.org/officeDocument/2006/relationships/tags" Target="../tags/tag28.xml"/><Relationship Id="rId15" Type="http://schemas.openxmlformats.org/officeDocument/2006/relationships/image" Target="../media/image14.png"/><Relationship Id="rId10" Type="http://schemas.openxmlformats.org/officeDocument/2006/relationships/tags" Target="../tags/tag33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tags" Target="../tags/tag51.xml"/><Relationship Id="rId26" Type="http://schemas.openxmlformats.org/officeDocument/2006/relationships/tags" Target="../tags/tag59.xml"/><Relationship Id="rId3" Type="http://schemas.openxmlformats.org/officeDocument/2006/relationships/tags" Target="../tags/tag36.xml"/><Relationship Id="rId21" Type="http://schemas.openxmlformats.org/officeDocument/2006/relationships/tags" Target="../tags/tag54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tags" Target="../tags/tag50.xml"/><Relationship Id="rId25" Type="http://schemas.openxmlformats.org/officeDocument/2006/relationships/tags" Target="../tags/tag58.xml"/><Relationship Id="rId2" Type="http://schemas.openxmlformats.org/officeDocument/2006/relationships/tags" Target="../tags/tag35.xml"/><Relationship Id="rId16" Type="http://schemas.openxmlformats.org/officeDocument/2006/relationships/tags" Target="../tags/tag49.xml"/><Relationship Id="rId20" Type="http://schemas.openxmlformats.org/officeDocument/2006/relationships/tags" Target="../tags/tag53.xml"/><Relationship Id="rId29" Type="http://schemas.openxmlformats.org/officeDocument/2006/relationships/tags" Target="../tags/tag62.xml"/><Relationship Id="rId1" Type="http://schemas.openxmlformats.org/officeDocument/2006/relationships/themeOverride" Target="../theme/themeOverride6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24" Type="http://schemas.openxmlformats.org/officeDocument/2006/relationships/tags" Target="../tags/tag57.xml"/><Relationship Id="rId32" Type="http://schemas.openxmlformats.org/officeDocument/2006/relationships/image" Target="../media/image6.png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23" Type="http://schemas.openxmlformats.org/officeDocument/2006/relationships/tags" Target="../tags/tag56.xml"/><Relationship Id="rId28" Type="http://schemas.openxmlformats.org/officeDocument/2006/relationships/tags" Target="../tags/tag61.xml"/><Relationship Id="rId10" Type="http://schemas.openxmlformats.org/officeDocument/2006/relationships/tags" Target="../tags/tag43.xml"/><Relationship Id="rId19" Type="http://schemas.openxmlformats.org/officeDocument/2006/relationships/tags" Target="../tags/tag52.xml"/><Relationship Id="rId31" Type="http://schemas.openxmlformats.org/officeDocument/2006/relationships/notesSlide" Target="../notesSlides/notesSlide6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tags" Target="../tags/tag55.xml"/><Relationship Id="rId27" Type="http://schemas.openxmlformats.org/officeDocument/2006/relationships/tags" Target="../tags/tag60.xml"/><Relationship Id="rId30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image" Target="../media/image6.png"/><Relationship Id="rId2" Type="http://schemas.openxmlformats.org/officeDocument/2006/relationships/tags" Target="../tags/tag63.xml"/><Relationship Id="rId16" Type="http://schemas.openxmlformats.org/officeDocument/2006/relationships/notesSlide" Target="../notesSlides/notesSlide7.xml"/><Relationship Id="rId1" Type="http://schemas.openxmlformats.org/officeDocument/2006/relationships/themeOverride" Target="../theme/themeOverride7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5" Type="http://schemas.openxmlformats.org/officeDocument/2006/relationships/tags" Target="../tags/tag66.xml"/><Relationship Id="rId15" Type="http://schemas.openxmlformats.org/officeDocument/2006/relationships/slideLayout" Target="../slideLayouts/slideLayout6.xml"/><Relationship Id="rId10" Type="http://schemas.openxmlformats.org/officeDocument/2006/relationships/tags" Target="../tags/tag71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77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76.xml"/><Relationship Id="rId1" Type="http://schemas.openxmlformats.org/officeDocument/2006/relationships/themeOverride" Target="../theme/themeOverride8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13" Type="http://schemas.openxmlformats.org/officeDocument/2006/relationships/tags" Target="../tags/tag92.xml"/><Relationship Id="rId18" Type="http://schemas.openxmlformats.org/officeDocument/2006/relationships/tags" Target="../tags/tag97.xml"/><Relationship Id="rId3" Type="http://schemas.openxmlformats.org/officeDocument/2006/relationships/tags" Target="../tags/tag82.xml"/><Relationship Id="rId21" Type="http://schemas.openxmlformats.org/officeDocument/2006/relationships/notesSlide" Target="../notesSlides/notesSlide10.xml"/><Relationship Id="rId7" Type="http://schemas.openxmlformats.org/officeDocument/2006/relationships/tags" Target="../tags/tag86.xml"/><Relationship Id="rId12" Type="http://schemas.openxmlformats.org/officeDocument/2006/relationships/tags" Target="../tags/tag91.xml"/><Relationship Id="rId17" Type="http://schemas.openxmlformats.org/officeDocument/2006/relationships/tags" Target="../tags/tag96.xml"/><Relationship Id="rId2" Type="http://schemas.openxmlformats.org/officeDocument/2006/relationships/tags" Target="../tags/tag81.xml"/><Relationship Id="rId16" Type="http://schemas.openxmlformats.org/officeDocument/2006/relationships/tags" Target="../tags/tag95.xml"/><Relationship Id="rId20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Relationship Id="rId6" Type="http://schemas.openxmlformats.org/officeDocument/2006/relationships/tags" Target="../tags/tag85.xml"/><Relationship Id="rId11" Type="http://schemas.openxmlformats.org/officeDocument/2006/relationships/tags" Target="../tags/tag90.xml"/><Relationship Id="rId5" Type="http://schemas.openxmlformats.org/officeDocument/2006/relationships/tags" Target="../tags/tag84.xml"/><Relationship Id="rId15" Type="http://schemas.openxmlformats.org/officeDocument/2006/relationships/tags" Target="../tags/tag94.xml"/><Relationship Id="rId10" Type="http://schemas.openxmlformats.org/officeDocument/2006/relationships/tags" Target="../tags/tag89.xml"/><Relationship Id="rId19" Type="http://schemas.openxmlformats.org/officeDocument/2006/relationships/tags" Target="../tags/tag98.xml"/><Relationship Id="rId4" Type="http://schemas.openxmlformats.org/officeDocument/2006/relationships/tags" Target="../tags/tag83.xml"/><Relationship Id="rId9" Type="http://schemas.openxmlformats.org/officeDocument/2006/relationships/tags" Target="../tags/tag88.xml"/><Relationship Id="rId14" Type="http://schemas.openxmlformats.org/officeDocument/2006/relationships/tags" Target="../tags/tag93.xml"/><Relationship Id="rId2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13" Type="http://schemas.openxmlformats.org/officeDocument/2006/relationships/tags" Target="../tags/tag110.xml"/><Relationship Id="rId18" Type="http://schemas.openxmlformats.org/officeDocument/2006/relationships/tags" Target="../tags/tag115.xml"/><Relationship Id="rId26" Type="http://schemas.openxmlformats.org/officeDocument/2006/relationships/tags" Target="../tags/tag123.xml"/><Relationship Id="rId3" Type="http://schemas.openxmlformats.org/officeDocument/2006/relationships/tags" Target="../tags/tag100.xml"/><Relationship Id="rId21" Type="http://schemas.openxmlformats.org/officeDocument/2006/relationships/tags" Target="../tags/tag118.xml"/><Relationship Id="rId7" Type="http://schemas.openxmlformats.org/officeDocument/2006/relationships/tags" Target="../tags/tag104.xml"/><Relationship Id="rId12" Type="http://schemas.openxmlformats.org/officeDocument/2006/relationships/tags" Target="../tags/tag109.xml"/><Relationship Id="rId17" Type="http://schemas.openxmlformats.org/officeDocument/2006/relationships/tags" Target="../tags/tag114.xml"/><Relationship Id="rId25" Type="http://schemas.openxmlformats.org/officeDocument/2006/relationships/tags" Target="../tags/tag122.xml"/><Relationship Id="rId2" Type="http://schemas.openxmlformats.org/officeDocument/2006/relationships/tags" Target="../tags/tag99.xml"/><Relationship Id="rId16" Type="http://schemas.openxmlformats.org/officeDocument/2006/relationships/tags" Target="../tags/tag113.xml"/><Relationship Id="rId20" Type="http://schemas.openxmlformats.org/officeDocument/2006/relationships/tags" Target="../tags/tag117.xml"/><Relationship Id="rId29" Type="http://schemas.openxmlformats.org/officeDocument/2006/relationships/image" Target="../media/image6.png"/><Relationship Id="rId1" Type="http://schemas.openxmlformats.org/officeDocument/2006/relationships/themeOverride" Target="../theme/themeOverride10.xml"/><Relationship Id="rId6" Type="http://schemas.openxmlformats.org/officeDocument/2006/relationships/tags" Target="../tags/tag103.xml"/><Relationship Id="rId11" Type="http://schemas.openxmlformats.org/officeDocument/2006/relationships/tags" Target="../tags/tag108.xml"/><Relationship Id="rId24" Type="http://schemas.openxmlformats.org/officeDocument/2006/relationships/tags" Target="../tags/tag121.xml"/><Relationship Id="rId5" Type="http://schemas.openxmlformats.org/officeDocument/2006/relationships/tags" Target="../tags/tag102.xml"/><Relationship Id="rId15" Type="http://schemas.openxmlformats.org/officeDocument/2006/relationships/tags" Target="../tags/tag112.xml"/><Relationship Id="rId23" Type="http://schemas.openxmlformats.org/officeDocument/2006/relationships/tags" Target="../tags/tag120.xml"/><Relationship Id="rId28" Type="http://schemas.openxmlformats.org/officeDocument/2006/relationships/notesSlide" Target="../notesSlides/notesSlide11.xml"/><Relationship Id="rId10" Type="http://schemas.openxmlformats.org/officeDocument/2006/relationships/tags" Target="../tags/tag107.xml"/><Relationship Id="rId19" Type="http://schemas.openxmlformats.org/officeDocument/2006/relationships/tags" Target="../tags/tag116.xml"/><Relationship Id="rId4" Type="http://schemas.openxmlformats.org/officeDocument/2006/relationships/tags" Target="../tags/tag101.xml"/><Relationship Id="rId9" Type="http://schemas.openxmlformats.org/officeDocument/2006/relationships/tags" Target="../tags/tag106.xml"/><Relationship Id="rId14" Type="http://schemas.openxmlformats.org/officeDocument/2006/relationships/tags" Target="../tags/tag111.xml"/><Relationship Id="rId22" Type="http://schemas.openxmlformats.org/officeDocument/2006/relationships/tags" Target="../tags/tag119.xml"/><Relationship Id="rId27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13" Type="http://schemas.openxmlformats.org/officeDocument/2006/relationships/tags" Target="../tags/tag135.xml"/><Relationship Id="rId18" Type="http://schemas.openxmlformats.org/officeDocument/2006/relationships/tags" Target="../tags/tag140.xml"/><Relationship Id="rId26" Type="http://schemas.openxmlformats.org/officeDocument/2006/relationships/tags" Target="../tags/tag148.xml"/><Relationship Id="rId3" Type="http://schemas.openxmlformats.org/officeDocument/2006/relationships/tags" Target="../tags/tag125.xml"/><Relationship Id="rId21" Type="http://schemas.openxmlformats.org/officeDocument/2006/relationships/tags" Target="../tags/tag143.xml"/><Relationship Id="rId7" Type="http://schemas.openxmlformats.org/officeDocument/2006/relationships/tags" Target="../tags/tag129.xml"/><Relationship Id="rId12" Type="http://schemas.openxmlformats.org/officeDocument/2006/relationships/tags" Target="../tags/tag134.xml"/><Relationship Id="rId17" Type="http://schemas.openxmlformats.org/officeDocument/2006/relationships/tags" Target="../tags/tag139.xml"/><Relationship Id="rId25" Type="http://schemas.openxmlformats.org/officeDocument/2006/relationships/tags" Target="../tags/tag147.xml"/><Relationship Id="rId2" Type="http://schemas.openxmlformats.org/officeDocument/2006/relationships/tags" Target="../tags/tag124.xml"/><Relationship Id="rId16" Type="http://schemas.openxmlformats.org/officeDocument/2006/relationships/tags" Target="../tags/tag138.xml"/><Relationship Id="rId20" Type="http://schemas.openxmlformats.org/officeDocument/2006/relationships/tags" Target="../tags/tag142.xml"/><Relationship Id="rId29" Type="http://schemas.openxmlformats.org/officeDocument/2006/relationships/image" Target="../media/image6.png"/><Relationship Id="rId1" Type="http://schemas.openxmlformats.org/officeDocument/2006/relationships/themeOverride" Target="../theme/themeOverride11.xml"/><Relationship Id="rId6" Type="http://schemas.openxmlformats.org/officeDocument/2006/relationships/tags" Target="../tags/tag128.xml"/><Relationship Id="rId11" Type="http://schemas.openxmlformats.org/officeDocument/2006/relationships/tags" Target="../tags/tag133.xml"/><Relationship Id="rId24" Type="http://schemas.openxmlformats.org/officeDocument/2006/relationships/tags" Target="../tags/tag146.xml"/><Relationship Id="rId5" Type="http://schemas.openxmlformats.org/officeDocument/2006/relationships/tags" Target="../tags/tag127.xml"/><Relationship Id="rId15" Type="http://schemas.openxmlformats.org/officeDocument/2006/relationships/tags" Target="../tags/tag137.xml"/><Relationship Id="rId23" Type="http://schemas.openxmlformats.org/officeDocument/2006/relationships/tags" Target="../tags/tag145.xml"/><Relationship Id="rId28" Type="http://schemas.openxmlformats.org/officeDocument/2006/relationships/notesSlide" Target="../notesSlides/notesSlide12.xml"/><Relationship Id="rId10" Type="http://schemas.openxmlformats.org/officeDocument/2006/relationships/tags" Target="../tags/tag132.xml"/><Relationship Id="rId19" Type="http://schemas.openxmlformats.org/officeDocument/2006/relationships/tags" Target="../tags/tag141.xml"/><Relationship Id="rId4" Type="http://schemas.openxmlformats.org/officeDocument/2006/relationships/tags" Target="../tags/tag126.xml"/><Relationship Id="rId9" Type="http://schemas.openxmlformats.org/officeDocument/2006/relationships/tags" Target="../tags/tag131.xml"/><Relationship Id="rId14" Type="http://schemas.openxmlformats.org/officeDocument/2006/relationships/tags" Target="../tags/tag136.xml"/><Relationship Id="rId22" Type="http://schemas.openxmlformats.org/officeDocument/2006/relationships/tags" Target="../tags/tag144.xml"/><Relationship Id="rId27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55.xml"/><Relationship Id="rId13" Type="http://schemas.openxmlformats.org/officeDocument/2006/relationships/image" Target="../media/image6.png"/><Relationship Id="rId3" Type="http://schemas.openxmlformats.org/officeDocument/2006/relationships/tags" Target="../tags/tag150.xml"/><Relationship Id="rId7" Type="http://schemas.openxmlformats.org/officeDocument/2006/relationships/tags" Target="../tags/tag154.xml"/><Relationship Id="rId12" Type="http://schemas.openxmlformats.org/officeDocument/2006/relationships/notesSlide" Target="../notesSlides/notesSlide13.xml"/><Relationship Id="rId2" Type="http://schemas.openxmlformats.org/officeDocument/2006/relationships/tags" Target="../tags/tag149.xml"/><Relationship Id="rId1" Type="http://schemas.openxmlformats.org/officeDocument/2006/relationships/themeOverride" Target="../theme/themeOverride12.xml"/><Relationship Id="rId6" Type="http://schemas.openxmlformats.org/officeDocument/2006/relationships/tags" Target="../tags/tag153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52.xml"/><Relationship Id="rId10" Type="http://schemas.openxmlformats.org/officeDocument/2006/relationships/tags" Target="../tags/tag157.xml"/><Relationship Id="rId4" Type="http://schemas.openxmlformats.org/officeDocument/2006/relationships/tags" Target="../tags/tag151.xml"/><Relationship Id="rId9" Type="http://schemas.openxmlformats.org/officeDocument/2006/relationships/tags" Target="../tags/tag15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64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2" Type="http://schemas.openxmlformats.org/officeDocument/2006/relationships/tags" Target="../tags/tag158.xml"/><Relationship Id="rId1" Type="http://schemas.openxmlformats.org/officeDocument/2006/relationships/themeOverride" Target="../theme/themeOverride13.xml"/><Relationship Id="rId6" Type="http://schemas.openxmlformats.org/officeDocument/2006/relationships/tags" Target="../tags/tag162.xml"/><Relationship Id="rId11" Type="http://schemas.openxmlformats.org/officeDocument/2006/relationships/image" Target="../media/image6.png"/><Relationship Id="rId5" Type="http://schemas.openxmlformats.org/officeDocument/2006/relationships/tags" Target="../tags/tag161.xml"/><Relationship Id="rId10" Type="http://schemas.openxmlformats.org/officeDocument/2006/relationships/notesSlide" Target="../notesSlides/notesSlide14.xml"/><Relationship Id="rId4" Type="http://schemas.openxmlformats.org/officeDocument/2006/relationships/tags" Target="../tags/tag160.xml"/><Relationship Id="rId9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71.xml"/><Relationship Id="rId13" Type="http://schemas.openxmlformats.org/officeDocument/2006/relationships/slideLayout" Target="../slideLayouts/slideLayout6.xml"/><Relationship Id="rId3" Type="http://schemas.openxmlformats.org/officeDocument/2006/relationships/tags" Target="../tags/tag166.xml"/><Relationship Id="rId7" Type="http://schemas.openxmlformats.org/officeDocument/2006/relationships/tags" Target="../tags/tag170.xml"/><Relationship Id="rId12" Type="http://schemas.openxmlformats.org/officeDocument/2006/relationships/tags" Target="../tags/tag175.xml"/><Relationship Id="rId2" Type="http://schemas.openxmlformats.org/officeDocument/2006/relationships/tags" Target="../tags/tag165.xml"/><Relationship Id="rId1" Type="http://schemas.openxmlformats.org/officeDocument/2006/relationships/themeOverride" Target="../theme/themeOverride14.xml"/><Relationship Id="rId6" Type="http://schemas.openxmlformats.org/officeDocument/2006/relationships/tags" Target="../tags/tag169.xml"/><Relationship Id="rId11" Type="http://schemas.openxmlformats.org/officeDocument/2006/relationships/tags" Target="../tags/tag174.xml"/><Relationship Id="rId5" Type="http://schemas.openxmlformats.org/officeDocument/2006/relationships/tags" Target="../tags/tag168.xml"/><Relationship Id="rId15" Type="http://schemas.openxmlformats.org/officeDocument/2006/relationships/image" Target="../media/image6.png"/><Relationship Id="rId10" Type="http://schemas.openxmlformats.org/officeDocument/2006/relationships/tags" Target="../tags/tag173.xml"/><Relationship Id="rId4" Type="http://schemas.openxmlformats.org/officeDocument/2006/relationships/tags" Target="../tags/tag167.xml"/><Relationship Id="rId9" Type="http://schemas.openxmlformats.org/officeDocument/2006/relationships/tags" Target="../tags/tag172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82.xml"/><Relationship Id="rId13" Type="http://schemas.openxmlformats.org/officeDocument/2006/relationships/tags" Target="../tags/tag187.xml"/><Relationship Id="rId3" Type="http://schemas.openxmlformats.org/officeDocument/2006/relationships/tags" Target="../tags/tag177.xml"/><Relationship Id="rId7" Type="http://schemas.openxmlformats.org/officeDocument/2006/relationships/tags" Target="../tags/tag181.xml"/><Relationship Id="rId12" Type="http://schemas.openxmlformats.org/officeDocument/2006/relationships/tags" Target="../tags/tag186.xml"/><Relationship Id="rId17" Type="http://schemas.openxmlformats.org/officeDocument/2006/relationships/image" Target="../media/image6.png"/><Relationship Id="rId2" Type="http://schemas.openxmlformats.org/officeDocument/2006/relationships/tags" Target="../tags/tag176.xml"/><Relationship Id="rId16" Type="http://schemas.openxmlformats.org/officeDocument/2006/relationships/notesSlide" Target="../notesSlides/notesSlide17.xml"/><Relationship Id="rId1" Type="http://schemas.openxmlformats.org/officeDocument/2006/relationships/themeOverride" Target="../theme/themeOverride15.xml"/><Relationship Id="rId6" Type="http://schemas.openxmlformats.org/officeDocument/2006/relationships/tags" Target="../tags/tag180.xml"/><Relationship Id="rId11" Type="http://schemas.openxmlformats.org/officeDocument/2006/relationships/tags" Target="../tags/tag185.xml"/><Relationship Id="rId5" Type="http://schemas.openxmlformats.org/officeDocument/2006/relationships/tags" Target="../tags/tag179.xml"/><Relationship Id="rId15" Type="http://schemas.openxmlformats.org/officeDocument/2006/relationships/slideLayout" Target="../slideLayouts/slideLayout6.xml"/><Relationship Id="rId10" Type="http://schemas.openxmlformats.org/officeDocument/2006/relationships/tags" Target="../tags/tag184.xml"/><Relationship Id="rId4" Type="http://schemas.openxmlformats.org/officeDocument/2006/relationships/tags" Target="../tags/tag178.xml"/><Relationship Id="rId9" Type="http://schemas.openxmlformats.org/officeDocument/2006/relationships/tags" Target="../tags/tag183.xml"/><Relationship Id="rId14" Type="http://schemas.openxmlformats.org/officeDocument/2006/relationships/tags" Target="../tags/tag18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2" Type="http://schemas.openxmlformats.org/officeDocument/2006/relationships/tags" Target="../tags/tag189.xml"/><Relationship Id="rId1" Type="http://schemas.openxmlformats.org/officeDocument/2006/relationships/themeOverride" Target="../theme/themeOverride16.xml"/><Relationship Id="rId6" Type="http://schemas.openxmlformats.org/officeDocument/2006/relationships/tags" Target="../tags/tag193.xml"/><Relationship Id="rId11" Type="http://schemas.openxmlformats.org/officeDocument/2006/relationships/image" Target="../media/image6.png"/><Relationship Id="rId5" Type="http://schemas.openxmlformats.org/officeDocument/2006/relationships/tags" Target="../tags/tag192.xml"/><Relationship Id="rId10" Type="http://schemas.openxmlformats.org/officeDocument/2006/relationships/notesSlide" Target="../notesSlides/notesSlide18.xml"/><Relationship Id="rId4" Type="http://schemas.openxmlformats.org/officeDocument/2006/relationships/tags" Target="../tags/tag191.xml"/><Relationship Id="rId9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image" Target="../media/image6.png"/><Relationship Id="rId3" Type="http://schemas.openxmlformats.org/officeDocument/2006/relationships/tags" Target="../tags/tag197.xml"/><Relationship Id="rId7" Type="http://schemas.openxmlformats.org/officeDocument/2006/relationships/tags" Target="../tags/tag201.xml"/><Relationship Id="rId12" Type="http://schemas.openxmlformats.org/officeDocument/2006/relationships/notesSlide" Target="../notesSlides/notesSlide19.xml"/><Relationship Id="rId2" Type="http://schemas.openxmlformats.org/officeDocument/2006/relationships/tags" Target="../tags/tag196.xml"/><Relationship Id="rId1" Type="http://schemas.openxmlformats.org/officeDocument/2006/relationships/themeOverride" Target="../theme/themeOverride17.xml"/><Relationship Id="rId6" Type="http://schemas.openxmlformats.org/officeDocument/2006/relationships/tags" Target="../tags/tag200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99.xml"/><Relationship Id="rId10" Type="http://schemas.openxmlformats.org/officeDocument/2006/relationships/tags" Target="../tags/tag204.xml"/><Relationship Id="rId4" Type="http://schemas.openxmlformats.org/officeDocument/2006/relationships/tags" Target="../tags/tag198.xml"/><Relationship Id="rId9" Type="http://schemas.openxmlformats.org/officeDocument/2006/relationships/tags" Target="../tags/tag20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notesSlide" Target="../notesSlides/notesSlide21.xml"/><Relationship Id="rId3" Type="http://schemas.openxmlformats.org/officeDocument/2006/relationships/tags" Target="../tags/tag206.xml"/><Relationship Id="rId7" Type="http://schemas.openxmlformats.org/officeDocument/2006/relationships/tags" Target="../tags/tag210.xml"/><Relationship Id="rId12" Type="http://schemas.openxmlformats.org/officeDocument/2006/relationships/slideLayout" Target="../slideLayouts/slideLayout6.xml"/><Relationship Id="rId2" Type="http://schemas.openxmlformats.org/officeDocument/2006/relationships/tags" Target="../tags/tag205.xml"/><Relationship Id="rId1" Type="http://schemas.openxmlformats.org/officeDocument/2006/relationships/themeOverride" Target="../theme/themeOverride18.xml"/><Relationship Id="rId6" Type="http://schemas.openxmlformats.org/officeDocument/2006/relationships/tags" Target="../tags/tag209.xml"/><Relationship Id="rId11" Type="http://schemas.openxmlformats.org/officeDocument/2006/relationships/tags" Target="../tags/tag214.xml"/><Relationship Id="rId5" Type="http://schemas.openxmlformats.org/officeDocument/2006/relationships/tags" Target="../tags/tag208.xml"/><Relationship Id="rId10" Type="http://schemas.openxmlformats.org/officeDocument/2006/relationships/tags" Target="../tags/tag213.xml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21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7.png"/><Relationship Id="rId3" Type="http://schemas.openxmlformats.org/officeDocument/2006/relationships/tags" Target="../tags/tag216.xml"/><Relationship Id="rId7" Type="http://schemas.openxmlformats.org/officeDocument/2006/relationships/tags" Target="../tags/tag220.xml"/><Relationship Id="rId12" Type="http://schemas.openxmlformats.org/officeDocument/2006/relationships/tags" Target="../tags/tag225.xml"/><Relationship Id="rId17" Type="http://schemas.openxmlformats.org/officeDocument/2006/relationships/image" Target="../media/image16.png"/><Relationship Id="rId2" Type="http://schemas.openxmlformats.org/officeDocument/2006/relationships/tags" Target="../tags/tag215.xml"/><Relationship Id="rId16" Type="http://schemas.openxmlformats.org/officeDocument/2006/relationships/image" Target="../media/image15.png"/><Relationship Id="rId1" Type="http://schemas.openxmlformats.org/officeDocument/2006/relationships/themeOverride" Target="../theme/themeOverride19.xml"/><Relationship Id="rId6" Type="http://schemas.openxmlformats.org/officeDocument/2006/relationships/tags" Target="../tags/tag219.xml"/><Relationship Id="rId11" Type="http://schemas.openxmlformats.org/officeDocument/2006/relationships/tags" Target="../tags/tag224.xml"/><Relationship Id="rId5" Type="http://schemas.openxmlformats.org/officeDocument/2006/relationships/tags" Target="../tags/tag218.xml"/><Relationship Id="rId15" Type="http://schemas.openxmlformats.org/officeDocument/2006/relationships/image" Target="../media/image6.png"/><Relationship Id="rId10" Type="http://schemas.openxmlformats.org/officeDocument/2006/relationships/tags" Target="../tags/tag223.xml"/><Relationship Id="rId19" Type="http://schemas.openxmlformats.org/officeDocument/2006/relationships/image" Target="../media/image18.png"/><Relationship Id="rId4" Type="http://schemas.openxmlformats.org/officeDocument/2006/relationships/tags" Target="../tags/tag217.xml"/><Relationship Id="rId9" Type="http://schemas.openxmlformats.org/officeDocument/2006/relationships/tags" Target="../tags/tag222.xml"/><Relationship Id="rId1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32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17.png"/><Relationship Id="rId3" Type="http://schemas.openxmlformats.org/officeDocument/2006/relationships/tags" Target="../tags/tag227.xml"/><Relationship Id="rId7" Type="http://schemas.openxmlformats.org/officeDocument/2006/relationships/tags" Target="../tags/tag231.xml"/><Relationship Id="rId12" Type="http://schemas.openxmlformats.org/officeDocument/2006/relationships/tags" Target="../tags/tag236.xml"/><Relationship Id="rId17" Type="http://schemas.openxmlformats.org/officeDocument/2006/relationships/image" Target="../media/image18.png"/><Relationship Id="rId2" Type="http://schemas.openxmlformats.org/officeDocument/2006/relationships/tags" Target="../tags/tag226.xml"/><Relationship Id="rId16" Type="http://schemas.openxmlformats.org/officeDocument/2006/relationships/image" Target="../media/image19.png"/><Relationship Id="rId1" Type="http://schemas.openxmlformats.org/officeDocument/2006/relationships/themeOverride" Target="../theme/themeOverride20.xml"/><Relationship Id="rId6" Type="http://schemas.openxmlformats.org/officeDocument/2006/relationships/tags" Target="../tags/tag230.xml"/><Relationship Id="rId11" Type="http://schemas.openxmlformats.org/officeDocument/2006/relationships/tags" Target="../tags/tag235.xml"/><Relationship Id="rId5" Type="http://schemas.openxmlformats.org/officeDocument/2006/relationships/tags" Target="../tags/tag229.xml"/><Relationship Id="rId15" Type="http://schemas.openxmlformats.org/officeDocument/2006/relationships/image" Target="../media/image6.png"/><Relationship Id="rId10" Type="http://schemas.openxmlformats.org/officeDocument/2006/relationships/tags" Target="../tags/tag234.xml"/><Relationship Id="rId4" Type="http://schemas.openxmlformats.org/officeDocument/2006/relationships/tags" Target="../tags/tag228.xml"/><Relationship Id="rId9" Type="http://schemas.openxmlformats.org/officeDocument/2006/relationships/tags" Target="../tags/tag233.xml"/><Relationship Id="rId1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43.xml"/><Relationship Id="rId13" Type="http://schemas.openxmlformats.org/officeDocument/2006/relationships/notesSlide" Target="../notesSlides/notesSlide24.xml"/><Relationship Id="rId3" Type="http://schemas.openxmlformats.org/officeDocument/2006/relationships/tags" Target="../tags/tag238.xml"/><Relationship Id="rId7" Type="http://schemas.openxmlformats.org/officeDocument/2006/relationships/tags" Target="../tags/tag242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5.png"/><Relationship Id="rId2" Type="http://schemas.openxmlformats.org/officeDocument/2006/relationships/tags" Target="../tags/tag237.xml"/><Relationship Id="rId16" Type="http://schemas.openxmlformats.org/officeDocument/2006/relationships/image" Target="../media/image16.png"/><Relationship Id="rId1" Type="http://schemas.openxmlformats.org/officeDocument/2006/relationships/themeOverride" Target="../theme/themeOverride21.xml"/><Relationship Id="rId6" Type="http://schemas.openxmlformats.org/officeDocument/2006/relationships/tags" Target="../tags/tag241.xml"/><Relationship Id="rId11" Type="http://schemas.openxmlformats.org/officeDocument/2006/relationships/tags" Target="../tags/tag246.xml"/><Relationship Id="rId5" Type="http://schemas.openxmlformats.org/officeDocument/2006/relationships/tags" Target="../tags/tag240.xml"/><Relationship Id="rId15" Type="http://schemas.openxmlformats.org/officeDocument/2006/relationships/image" Target="../media/image18.png"/><Relationship Id="rId10" Type="http://schemas.openxmlformats.org/officeDocument/2006/relationships/tags" Target="../tags/tag245.xml"/><Relationship Id="rId4" Type="http://schemas.openxmlformats.org/officeDocument/2006/relationships/tags" Target="../tags/tag239.xml"/><Relationship Id="rId9" Type="http://schemas.openxmlformats.org/officeDocument/2006/relationships/tags" Target="../tags/tag244.xml"/><Relationship Id="rId1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tags" Target="../tags/tag248.xml"/><Relationship Id="rId16" Type="http://schemas.openxmlformats.org/officeDocument/2006/relationships/image" Target="../media/image4.png"/><Relationship Id="rId1" Type="http://schemas.openxmlformats.org/officeDocument/2006/relationships/tags" Target="../tags/tag247.xml"/><Relationship Id="rId6" Type="http://schemas.openxmlformats.org/officeDocument/2006/relationships/image" Target="../media/image2.png"/><Relationship Id="rId11" Type="http://schemas.openxmlformats.org/officeDocument/2006/relationships/image" Target="../media/image9.png"/><Relationship Id="rId5" Type="http://schemas.openxmlformats.org/officeDocument/2006/relationships/image" Target="../media/image1.png"/><Relationship Id="rId15" Type="http://schemas.openxmlformats.org/officeDocument/2006/relationships/image" Target="../media/image12.png"/><Relationship Id="rId10" Type="http://schemas.openxmlformats.org/officeDocument/2006/relationships/image" Target="../media/image3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8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5F4846D-E9BF-4CC5-8928-601CC29D9A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96" y="-1970"/>
            <a:ext cx="9144793" cy="514547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EA98D509-AC04-4863-BB1B-56A320EEF48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37059" b="17835"/>
          <a:stretch/>
        </p:blipFill>
        <p:spPr>
          <a:xfrm>
            <a:off x="-7684" y="3390277"/>
            <a:ext cx="9151684" cy="1753223"/>
          </a:xfrm>
          <a:prstGeom prst="rect">
            <a:avLst/>
          </a:prstGeom>
        </p:spPr>
      </p:pic>
      <p:pic>
        <p:nvPicPr>
          <p:cNvPr id="21" name="PA_图片 20">
            <a:extLst>
              <a:ext uri="{FF2B5EF4-FFF2-40B4-BE49-F238E27FC236}">
                <a16:creationId xmlns:a16="http://schemas.microsoft.com/office/drawing/2014/main" xmlns="" id="{9DDEB8C0-FF4A-4A9F-9089-ACC2588A899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004468" y="3996128"/>
            <a:ext cx="1218387" cy="709322"/>
          </a:xfrm>
          <a:prstGeom prst="rect">
            <a:avLst/>
          </a:prstGeom>
        </p:spPr>
      </p:pic>
      <p:pic>
        <p:nvPicPr>
          <p:cNvPr id="22" name="PA_图片 21">
            <a:extLst>
              <a:ext uri="{FF2B5EF4-FFF2-40B4-BE49-F238E27FC236}">
                <a16:creationId xmlns:a16="http://schemas.microsoft.com/office/drawing/2014/main" xmlns="" id="{2DF5DCFF-E040-4897-AC57-E6D5CA9580C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5255" y="3898682"/>
            <a:ext cx="1386693" cy="80676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F9584D46-7E6B-4E9A-9297-59A3F2FEA71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19795" y="4048086"/>
            <a:ext cx="1168399" cy="70915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EDAAFFC4-0007-42C1-8C35-3CBA86092A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40544" y="30763"/>
            <a:ext cx="2158503" cy="68781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B526541-57A1-41AD-97DF-3DC528135E2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50838" y="2218542"/>
            <a:ext cx="2093162" cy="80529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A4B0D78B-51FD-4DC5-83EB-93311A6401E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109816" y="-246564"/>
            <a:ext cx="2965338" cy="116128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CB112BCA-0A70-4500-852E-2AA8CA1F87C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24201" y="256596"/>
            <a:ext cx="1336918" cy="455616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532F238B-3D4E-473B-AC42-76F40D18EBB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66237" y="3042641"/>
            <a:ext cx="2006896" cy="1587545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F47543A2-9558-4582-91B1-E0F20C32791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6760" y="594961"/>
            <a:ext cx="1565189" cy="55098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DDB5DE8C-5AF4-4BE9-A55A-AD0A9D7536F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69685" y="2452486"/>
            <a:ext cx="3237257" cy="1066892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69951" y="1396261"/>
            <a:ext cx="74040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海洋卡通 </a:t>
            </a:r>
            <a:r>
              <a:rPr lang="zh-CN" altLang="en-US" sz="66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</a:rPr>
              <a:t>课件</a:t>
            </a:r>
            <a:r>
              <a:rPr lang="en-US" altLang="zh-CN" sz="66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</a:rPr>
              <a:t>PPT</a:t>
            </a:r>
            <a:endParaRPr lang="zh-CN" altLang="en-US" sz="6600" b="1" dirty="0">
              <a:ln>
                <a:solidFill>
                  <a:schemeClr val="bg1"/>
                </a:solidFill>
              </a:ln>
              <a:solidFill>
                <a:srgbClr val="3BC2C8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6772E2E0-3F8B-4FE3-A243-B4D99A2BF6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0267" y="2505275"/>
            <a:ext cx="1336918" cy="455616"/>
          </a:xfrm>
          <a:prstGeom prst="rect">
            <a:avLst/>
          </a:prstGeom>
        </p:spPr>
      </p:pic>
      <p:pic>
        <p:nvPicPr>
          <p:cNvPr id="2" name="佐藤利奈,大亀あすか - ごはんの練習">
            <a:hlinkClick r:id="" action="ppaction://media"/>
            <a:extLst>
              <a:ext uri="{FF2B5EF4-FFF2-40B4-BE49-F238E27FC236}">
                <a16:creationId xmlns:a16="http://schemas.microsoft.com/office/drawing/2014/main" xmlns="" id="{12AAC603-EAEB-4DA0-894B-1EE068E27472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393233" y="-7367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215417"/>
      </p:ext>
    </p:extLst>
  </p:cSld>
  <p:clrMapOvr>
    <a:masterClrMapping/>
  </p:clrMapOvr>
  <p:transition spd="slow" advTm="4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6">
                <p:cTn id="6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5F4846D-E9BF-4CC5-8928-601CC29D9A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96" y="-1970"/>
            <a:ext cx="9144793" cy="514547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EA98D509-AC04-4863-BB1B-56A320EEF48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37059" b="62412"/>
          <a:stretch/>
        </p:blipFill>
        <p:spPr>
          <a:xfrm>
            <a:off x="1" y="4341441"/>
            <a:ext cx="9151684" cy="802059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EDAAFFC4-0007-42C1-8C35-3CBA86092A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0031" y="-52440"/>
            <a:ext cx="2158503" cy="68781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B526541-57A1-41AD-97DF-3DC528135E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50838" y="3154778"/>
            <a:ext cx="2093162" cy="80529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A4B0D78B-51FD-4DC5-83EB-93311A6401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09816" y="-246564"/>
            <a:ext cx="2965338" cy="116128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CB112BCA-0A70-4500-852E-2AA8CA1F87C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90064" y="194060"/>
            <a:ext cx="1336918" cy="455616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532F238B-3D4E-473B-AC42-76F40D18EBB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40066" y="3920213"/>
            <a:ext cx="1357048" cy="1073486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F47543A2-9558-4582-91B1-E0F20C32791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5307" y="635373"/>
            <a:ext cx="2128092" cy="74914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DDB5DE8C-5AF4-4BE9-A55A-AD0A9D7536F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98527" y="3902412"/>
            <a:ext cx="2443277" cy="805223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3312148" y="198533"/>
            <a:ext cx="251970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</a:rPr>
              <a:t>目录</a:t>
            </a:r>
            <a:endParaRPr lang="en-US" altLang="zh-CN" sz="4800" b="1" dirty="0">
              <a:ln>
                <a:solidFill>
                  <a:schemeClr val="bg1"/>
                </a:solidFill>
              </a:ln>
              <a:solidFill>
                <a:srgbClr val="3BC2C8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  <a:p>
            <a:pPr algn="ctr"/>
            <a:r>
              <a:rPr lang="en-US" altLang="zh-CN" sz="28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</a:rPr>
              <a:t>CONTENTS</a:t>
            </a:r>
            <a:endParaRPr lang="zh-CN" altLang="en-US" sz="2800" b="1" dirty="0">
              <a:ln>
                <a:solidFill>
                  <a:schemeClr val="bg1"/>
                </a:solidFill>
              </a:ln>
              <a:solidFill>
                <a:srgbClr val="3BC2C8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6772E2E0-3F8B-4FE3-A243-B4D99A2BF6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7684" y="2502452"/>
            <a:ext cx="1336918" cy="45561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C54D49DA-71FA-46A4-BB3C-7EE1963949A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51337" y="3935783"/>
            <a:ext cx="2530311" cy="833906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0C8D685A-5EEF-403C-B0F2-2D3FA68A09FC}"/>
              </a:ext>
            </a:extLst>
          </p:cNvPr>
          <p:cNvGrpSpPr/>
          <p:nvPr/>
        </p:nvGrpSpPr>
        <p:grpSpPr>
          <a:xfrm>
            <a:off x="1621736" y="2167687"/>
            <a:ext cx="2535972" cy="506383"/>
            <a:chOff x="327529" y="3499987"/>
            <a:chExt cx="2535972" cy="506383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C0BC0E0A-1FA2-4AFC-95D1-B3A93526F7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529" y="3499987"/>
              <a:ext cx="2535972" cy="33855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1600" dirty="0">
                  <a:solidFill>
                    <a:srgbClr val="546C6B"/>
                  </a:solidFill>
                  <a:latin typeface="+mj-ea"/>
                  <a:ea typeface="+mj-ea"/>
                </a:rPr>
                <a:t>点击此处添加标题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221CA852-C656-45F5-8869-D1E6644195E4}"/>
                </a:ext>
              </a:extLst>
            </p:cNvPr>
            <p:cNvSpPr/>
            <p:nvPr/>
          </p:nvSpPr>
          <p:spPr>
            <a:xfrm>
              <a:off x="383131" y="3744760"/>
              <a:ext cx="2440745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Click here to add a title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03639A92-33B1-4CE9-8CC5-2647EB07F032}"/>
              </a:ext>
            </a:extLst>
          </p:cNvPr>
          <p:cNvGrpSpPr/>
          <p:nvPr/>
        </p:nvGrpSpPr>
        <p:grpSpPr>
          <a:xfrm>
            <a:off x="4717384" y="2167687"/>
            <a:ext cx="2535972" cy="506383"/>
            <a:chOff x="327529" y="3499987"/>
            <a:chExt cx="2535972" cy="506383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4CFA2ABF-B127-413B-B874-EF8248AB70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529" y="3499987"/>
              <a:ext cx="2535972" cy="33855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1600" dirty="0">
                  <a:solidFill>
                    <a:srgbClr val="546C6B"/>
                  </a:solidFill>
                  <a:latin typeface="+mj-ea"/>
                  <a:ea typeface="+mj-ea"/>
                </a:rPr>
                <a:t>点击此处添加标题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0E1C09E1-803D-4A8B-A1A5-7217A8FA1CBE}"/>
                </a:ext>
              </a:extLst>
            </p:cNvPr>
            <p:cNvSpPr/>
            <p:nvPr/>
          </p:nvSpPr>
          <p:spPr>
            <a:xfrm>
              <a:off x="383131" y="3744760"/>
              <a:ext cx="2440745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Click here to add a title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2C381DE0-F850-49E8-9343-B7885614B871}"/>
              </a:ext>
            </a:extLst>
          </p:cNvPr>
          <p:cNvGrpSpPr/>
          <p:nvPr/>
        </p:nvGrpSpPr>
        <p:grpSpPr>
          <a:xfrm>
            <a:off x="4717384" y="3350477"/>
            <a:ext cx="2535972" cy="506383"/>
            <a:chOff x="327529" y="3499987"/>
            <a:chExt cx="2535972" cy="506383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D0951E79-C1B9-40B9-AB94-7D3B87E296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529" y="3499987"/>
              <a:ext cx="2535972" cy="33855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1600" dirty="0">
                  <a:solidFill>
                    <a:srgbClr val="546C6B"/>
                  </a:solidFill>
                  <a:latin typeface="+mj-ea"/>
                  <a:ea typeface="+mj-ea"/>
                </a:rPr>
                <a:t>点击此处添加标题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625E6CA8-4EA2-4D79-A062-61AB84161D2A}"/>
                </a:ext>
              </a:extLst>
            </p:cNvPr>
            <p:cNvSpPr/>
            <p:nvPr/>
          </p:nvSpPr>
          <p:spPr>
            <a:xfrm>
              <a:off x="383131" y="3744760"/>
              <a:ext cx="2440745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Click here to add a title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1CBC12A7-F105-4FCC-A262-4C503884451C}"/>
              </a:ext>
            </a:extLst>
          </p:cNvPr>
          <p:cNvGrpSpPr/>
          <p:nvPr/>
        </p:nvGrpSpPr>
        <p:grpSpPr>
          <a:xfrm>
            <a:off x="1621736" y="3350477"/>
            <a:ext cx="2535972" cy="506383"/>
            <a:chOff x="327529" y="3499987"/>
            <a:chExt cx="2535972" cy="506383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08ACEDEC-F564-4890-8690-5B4888E44B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529" y="3499987"/>
              <a:ext cx="2535972" cy="33855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1600" dirty="0">
                  <a:solidFill>
                    <a:srgbClr val="546C6B"/>
                  </a:solidFill>
                  <a:latin typeface="+mj-ea"/>
                  <a:ea typeface="+mj-ea"/>
                </a:rPr>
                <a:t>点击此处添加标题</a:t>
              </a: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9D1EC202-B053-42F3-AD24-CE10F4756585}"/>
                </a:ext>
              </a:extLst>
            </p:cNvPr>
            <p:cNvSpPr/>
            <p:nvPr/>
          </p:nvSpPr>
          <p:spPr>
            <a:xfrm>
              <a:off x="383131" y="3744760"/>
              <a:ext cx="2440745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Click here to add a title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C08AF2D4-D31F-4DA1-B16A-5D48698D9FCE}"/>
              </a:ext>
            </a:extLst>
          </p:cNvPr>
          <p:cNvGrpSpPr/>
          <p:nvPr/>
        </p:nvGrpSpPr>
        <p:grpSpPr>
          <a:xfrm>
            <a:off x="2400860" y="1672561"/>
            <a:ext cx="833510" cy="507600"/>
            <a:chOff x="2400860" y="1672561"/>
            <a:chExt cx="833510" cy="507600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2400860" y="1672561"/>
              <a:ext cx="833510" cy="50760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486131" y="1684121"/>
              <a:ext cx="6584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CAB0C380-349A-4C4D-B92B-0DE324683038}"/>
              </a:ext>
            </a:extLst>
          </p:cNvPr>
          <p:cNvGrpSpPr/>
          <p:nvPr/>
        </p:nvGrpSpPr>
        <p:grpSpPr>
          <a:xfrm>
            <a:off x="5556554" y="1672561"/>
            <a:ext cx="833510" cy="507600"/>
            <a:chOff x="2400860" y="1672561"/>
            <a:chExt cx="833510" cy="507600"/>
          </a:xfrm>
        </p:grpSpPr>
        <p:pic>
          <p:nvPicPr>
            <p:cNvPr id="51" name="PA_图片 20">
              <a:extLst>
                <a:ext uri="{FF2B5EF4-FFF2-40B4-BE49-F238E27FC236}">
                  <a16:creationId xmlns:a16="http://schemas.microsoft.com/office/drawing/2014/main" xmlns="" id="{AF9D123C-EF65-481F-A232-4724F5025EA5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2400860" y="1672561"/>
              <a:ext cx="833510" cy="507600"/>
            </a:xfrm>
            <a:prstGeom prst="rect">
              <a:avLst/>
            </a:prstGeom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xmlns="" id="{257AFAE4-FB83-46D2-92DE-B4E79F2A68F0}"/>
                </a:ext>
              </a:extLst>
            </p:cNvPr>
            <p:cNvSpPr txBox="1"/>
            <p:nvPr/>
          </p:nvSpPr>
          <p:spPr>
            <a:xfrm>
              <a:off x="2486131" y="1684121"/>
              <a:ext cx="6584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02</a:t>
              </a:r>
              <a:endParaRPr lang="zh-CN" altLang="en-US" sz="1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E50B9455-7D92-4D49-BB55-DA53D13F1CEE}"/>
              </a:ext>
            </a:extLst>
          </p:cNvPr>
          <p:cNvGrpSpPr/>
          <p:nvPr/>
        </p:nvGrpSpPr>
        <p:grpSpPr>
          <a:xfrm>
            <a:off x="5556554" y="2856869"/>
            <a:ext cx="833510" cy="507600"/>
            <a:chOff x="2400860" y="1672561"/>
            <a:chExt cx="833510" cy="507600"/>
          </a:xfrm>
        </p:grpSpPr>
        <p:pic>
          <p:nvPicPr>
            <p:cNvPr id="54" name="PA_图片 20">
              <a:extLst>
                <a:ext uri="{FF2B5EF4-FFF2-40B4-BE49-F238E27FC236}">
                  <a16:creationId xmlns:a16="http://schemas.microsoft.com/office/drawing/2014/main" xmlns="" id="{E76F16B1-3E69-4ED5-AA52-A9FDC808505C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2400860" y="1672561"/>
              <a:ext cx="833510" cy="507600"/>
            </a:xfrm>
            <a:prstGeom prst="rect">
              <a:avLst/>
            </a:prstGeom>
          </p:spPr>
        </p:pic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xmlns="" id="{D45E61DE-D834-4F93-91E2-EAEEF84A43DF}"/>
                </a:ext>
              </a:extLst>
            </p:cNvPr>
            <p:cNvSpPr txBox="1"/>
            <p:nvPr/>
          </p:nvSpPr>
          <p:spPr>
            <a:xfrm>
              <a:off x="2486131" y="1684121"/>
              <a:ext cx="6584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04</a:t>
              </a:r>
              <a:endParaRPr lang="zh-CN" altLang="en-US" sz="1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3B9054CA-CEA2-4F9F-ABA2-1B1BCB5FD60C}"/>
              </a:ext>
            </a:extLst>
          </p:cNvPr>
          <p:cNvGrpSpPr/>
          <p:nvPr/>
        </p:nvGrpSpPr>
        <p:grpSpPr>
          <a:xfrm>
            <a:off x="2400860" y="2856869"/>
            <a:ext cx="833510" cy="507600"/>
            <a:chOff x="2400860" y="1672561"/>
            <a:chExt cx="833510" cy="507600"/>
          </a:xfrm>
        </p:grpSpPr>
        <p:pic>
          <p:nvPicPr>
            <p:cNvPr id="57" name="PA_图片 20">
              <a:extLst>
                <a:ext uri="{FF2B5EF4-FFF2-40B4-BE49-F238E27FC236}">
                  <a16:creationId xmlns:a16="http://schemas.microsoft.com/office/drawing/2014/main" xmlns="" id="{4DBF6C99-9345-4706-9AB3-734062B3684C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2400860" y="1672561"/>
              <a:ext cx="833510" cy="507600"/>
            </a:xfrm>
            <a:prstGeom prst="rect">
              <a:avLst/>
            </a:prstGeom>
          </p:spPr>
        </p:pic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xmlns="" id="{95245E2E-17F5-45D1-9D40-E8C222D52EB4}"/>
                </a:ext>
              </a:extLst>
            </p:cNvPr>
            <p:cNvSpPr txBox="1"/>
            <p:nvPr/>
          </p:nvSpPr>
          <p:spPr>
            <a:xfrm>
              <a:off x="2486131" y="1684121"/>
              <a:ext cx="6584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03</a:t>
              </a:r>
              <a:endParaRPr lang="zh-CN" altLang="en-US" sz="12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637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85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5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350"/>
                            </p:stCondLst>
                            <p:childTnLst>
                              <p:par>
                                <p:cTn id="7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5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85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5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350"/>
                            </p:stCondLst>
                            <p:childTnLst>
                              <p:par>
                                <p:cTn id="9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5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1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5F4846D-E9BF-4CC5-8928-601CC29D9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6" y="-1970"/>
            <a:ext cx="9144793" cy="514547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0864A244-D0F4-4180-B491-0F11F65AC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6" y="-1970"/>
            <a:ext cx="9144793" cy="514547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D5175ABB-953C-4996-8FCA-5F59D2B91E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7059" b="62412"/>
          <a:stretch/>
        </p:blipFill>
        <p:spPr>
          <a:xfrm>
            <a:off x="1" y="4341441"/>
            <a:ext cx="9151684" cy="80205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FB7DE7E4-876B-4F46-ACF4-4006F6B301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0031" y="-52440"/>
            <a:ext cx="2158503" cy="687813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B337E689-0E73-4C73-8B9C-5AB0A0FEAE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0838" y="3154778"/>
            <a:ext cx="2093162" cy="805294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C43C35D5-43B5-44E0-A72F-15A1A5A92F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09816" y="-246564"/>
            <a:ext cx="2965338" cy="1161281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EB7EF45E-A332-425F-8F26-E3A892B68C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0064" y="194060"/>
            <a:ext cx="1336918" cy="455616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7B04245B-F2DF-42A8-9F07-4BE2E8A628D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0066" y="3920213"/>
            <a:ext cx="1357048" cy="1073486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AD98FD89-A52F-4327-9937-3B0D113E25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5307" y="635373"/>
            <a:ext cx="2128092" cy="74914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5F2F6884-B84F-4DC4-A252-6F5CDBB109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98527" y="3902412"/>
            <a:ext cx="2443277" cy="805223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67CCC468-2875-4EF4-A76B-34451710EE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684" y="2502452"/>
            <a:ext cx="1336918" cy="455616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xmlns="" id="{AE647BF4-CC0A-4898-9A6B-4B78CFD6219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51337" y="3935783"/>
            <a:ext cx="2530311" cy="833906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3711576" y="623243"/>
            <a:ext cx="17208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01</a:t>
            </a:r>
            <a:endParaRPr lang="zh-CN" altLang="en-US" sz="8800" dirty="0">
              <a:ln>
                <a:solidFill>
                  <a:schemeClr val="bg1"/>
                </a:solidFill>
              </a:ln>
              <a:solidFill>
                <a:srgbClr val="3BC2C8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xmlns="" id="{87E7290B-297E-4611-AAD8-476FC18B09CF}"/>
              </a:ext>
            </a:extLst>
          </p:cNvPr>
          <p:cNvSpPr txBox="1"/>
          <p:nvPr/>
        </p:nvSpPr>
        <p:spPr>
          <a:xfrm>
            <a:off x="2855522" y="2037255"/>
            <a:ext cx="3383592" cy="523166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solidFill>
                  <a:srgbClr val="3BC2C8"/>
                </a:solidFill>
                <a:latin typeface="+mn-ea"/>
              </a:rPr>
              <a:t>PART ONE</a:t>
            </a:r>
            <a:endParaRPr lang="zh-CN" altLang="en-US" sz="2800" dirty="0">
              <a:solidFill>
                <a:srgbClr val="3BC2C8"/>
              </a:solidFill>
              <a:latin typeface="+mn-ea"/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xmlns="" id="{E1DD1F07-F6F4-4FB7-88C1-5C1E3D5C0FA0}"/>
              </a:ext>
            </a:extLst>
          </p:cNvPr>
          <p:cNvSpPr txBox="1"/>
          <p:nvPr/>
        </p:nvSpPr>
        <p:spPr>
          <a:xfrm>
            <a:off x="2575901" y="2590881"/>
            <a:ext cx="3942834" cy="461610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3BC2C8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5CFA408A-5AB3-412D-8535-FA91A280FFCA}"/>
              </a:ext>
            </a:extLst>
          </p:cNvPr>
          <p:cNvSpPr/>
          <p:nvPr/>
        </p:nvSpPr>
        <p:spPr>
          <a:xfrm>
            <a:off x="2670673" y="3013761"/>
            <a:ext cx="3753291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Click here to add a title</a:t>
            </a:r>
            <a:endParaRPr lang="zh-CN" altLang="en-US" sz="1200" spc="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C5E6E1A2-FE63-4042-80F3-F2E077F4B475}"/>
              </a:ext>
            </a:extLst>
          </p:cNvPr>
          <p:cNvCxnSpPr/>
          <p:nvPr/>
        </p:nvCxnSpPr>
        <p:spPr>
          <a:xfrm>
            <a:off x="3258950" y="2519438"/>
            <a:ext cx="2626100" cy="0"/>
          </a:xfrm>
          <a:prstGeom prst="line">
            <a:avLst/>
          </a:prstGeom>
          <a:ln w="19050">
            <a:solidFill>
              <a:srgbClr val="3BC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63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50"/>
                            </p:stCondLst>
                            <p:childTnLst>
                              <p:par>
                                <p:cTn id="5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7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1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3" name="MH_Other_1">
            <a:extLst>
              <a:ext uri="{FF2B5EF4-FFF2-40B4-BE49-F238E27FC236}">
                <a16:creationId xmlns:a16="http://schemas.microsoft.com/office/drawing/2014/main" xmlns="" id="{827921F5-DA98-4646-9552-C6244F73EDCE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1143000" y="2847975"/>
            <a:ext cx="6858000" cy="0"/>
          </a:xfrm>
          <a:prstGeom prst="line">
            <a:avLst/>
          </a:prstGeom>
          <a:ln>
            <a:solidFill>
              <a:srgbClr val="3BC2C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MH_Other_2">
            <a:extLst>
              <a:ext uri="{FF2B5EF4-FFF2-40B4-BE49-F238E27FC236}">
                <a16:creationId xmlns:a16="http://schemas.microsoft.com/office/drawing/2014/main" xmlns="" id="{858E84D1-AC99-4C03-93E2-E6C04393EC99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1143000" y="2987279"/>
            <a:ext cx="6858000" cy="0"/>
          </a:xfrm>
          <a:prstGeom prst="line">
            <a:avLst/>
          </a:prstGeom>
          <a:ln>
            <a:solidFill>
              <a:srgbClr val="3BC2C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MH_Other_3">
            <a:extLst>
              <a:ext uri="{FF2B5EF4-FFF2-40B4-BE49-F238E27FC236}">
                <a16:creationId xmlns:a16="http://schemas.microsoft.com/office/drawing/2014/main" xmlns="" id="{4C33B475-21E6-4009-A937-F4E0ACA5E2E0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1143000" y="3127772"/>
            <a:ext cx="6858000" cy="0"/>
          </a:xfrm>
          <a:prstGeom prst="line">
            <a:avLst/>
          </a:prstGeom>
          <a:ln>
            <a:solidFill>
              <a:srgbClr val="3BC2C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MH_Other_4">
            <a:extLst>
              <a:ext uri="{FF2B5EF4-FFF2-40B4-BE49-F238E27FC236}">
                <a16:creationId xmlns:a16="http://schemas.microsoft.com/office/drawing/2014/main" xmlns="" id="{13653532-D02C-4B1E-ADAD-F21EC7B8E37F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1143000" y="3267075"/>
            <a:ext cx="6858000" cy="0"/>
          </a:xfrm>
          <a:prstGeom prst="line">
            <a:avLst/>
          </a:prstGeom>
          <a:ln>
            <a:solidFill>
              <a:srgbClr val="3BC2C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MH_Other_5">
            <a:extLst>
              <a:ext uri="{FF2B5EF4-FFF2-40B4-BE49-F238E27FC236}">
                <a16:creationId xmlns:a16="http://schemas.microsoft.com/office/drawing/2014/main" xmlns="" id="{849F829F-58CE-4C7A-B8B4-C5A643DB1CA2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1854994" y="1819275"/>
            <a:ext cx="0" cy="1447800"/>
          </a:xfrm>
          <a:prstGeom prst="line">
            <a:avLst/>
          </a:prstGeom>
          <a:ln>
            <a:solidFill>
              <a:srgbClr val="3BC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Other_6">
            <a:extLst>
              <a:ext uri="{FF2B5EF4-FFF2-40B4-BE49-F238E27FC236}">
                <a16:creationId xmlns:a16="http://schemas.microsoft.com/office/drawing/2014/main" xmlns="" id="{EAC566BF-22CF-4F57-B341-A736EC63571B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781176" y="2746772"/>
            <a:ext cx="660797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endParaRPr lang="zh-CN" altLang="en-US" sz="3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0" name="MH_Other_7">
            <a:extLst>
              <a:ext uri="{FF2B5EF4-FFF2-40B4-BE49-F238E27FC236}">
                <a16:creationId xmlns:a16="http://schemas.microsoft.com/office/drawing/2014/main" xmlns="" id="{4E81E4DA-3416-4A4D-9D7D-4087FB76232E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3421856" y="1819275"/>
            <a:ext cx="0" cy="1447800"/>
          </a:xfrm>
          <a:prstGeom prst="line">
            <a:avLst/>
          </a:prstGeom>
          <a:ln>
            <a:solidFill>
              <a:srgbClr val="3BC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H_Other_8">
            <a:extLst>
              <a:ext uri="{FF2B5EF4-FFF2-40B4-BE49-F238E27FC236}">
                <a16:creationId xmlns:a16="http://schemas.microsoft.com/office/drawing/2014/main" xmlns="" id="{C0E2D837-C0EC-481A-99D1-AA1F1BEB44AC}"/>
              </a:ext>
            </a:extLst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351610" y="2746772"/>
            <a:ext cx="660797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endParaRPr lang="zh-CN" altLang="en-US" sz="3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3" name="MH_Other_9">
            <a:extLst>
              <a:ext uri="{FF2B5EF4-FFF2-40B4-BE49-F238E27FC236}">
                <a16:creationId xmlns:a16="http://schemas.microsoft.com/office/drawing/2014/main" xmlns="" id="{DF4D58D5-F7E0-47B7-8116-506C757F40ED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4986338" y="1819275"/>
            <a:ext cx="0" cy="1447800"/>
          </a:xfrm>
          <a:prstGeom prst="line">
            <a:avLst/>
          </a:prstGeom>
          <a:ln>
            <a:solidFill>
              <a:srgbClr val="3BC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MH_Other_10">
            <a:extLst>
              <a:ext uri="{FF2B5EF4-FFF2-40B4-BE49-F238E27FC236}">
                <a16:creationId xmlns:a16="http://schemas.microsoft.com/office/drawing/2014/main" xmlns="" id="{0CF931C8-1580-4D03-9438-22A03E52C39A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918472" y="2746772"/>
            <a:ext cx="660797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tx1">
                    <a:lumMod val="65000"/>
                    <a:lumOff val="35000"/>
                  </a:schemeClr>
                </a:solidFill>
              </a:rPr>
              <a:t>C</a:t>
            </a:r>
            <a:endParaRPr lang="zh-CN" altLang="en-US" sz="3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6" name="MH_Other_11">
            <a:extLst>
              <a:ext uri="{FF2B5EF4-FFF2-40B4-BE49-F238E27FC236}">
                <a16:creationId xmlns:a16="http://schemas.microsoft.com/office/drawing/2014/main" xmlns="" id="{42F439F9-5E2B-400C-921C-058305E506DF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6544866" y="1819275"/>
            <a:ext cx="0" cy="1447800"/>
          </a:xfrm>
          <a:prstGeom prst="line">
            <a:avLst/>
          </a:prstGeom>
          <a:ln>
            <a:solidFill>
              <a:srgbClr val="3BC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H_Other_12">
            <a:extLst>
              <a:ext uri="{FF2B5EF4-FFF2-40B4-BE49-F238E27FC236}">
                <a16:creationId xmlns:a16="http://schemas.microsoft.com/office/drawing/2014/main" xmlns="" id="{0A48818F-19B7-4F72-9C93-E38EBDB6B64E}"/>
              </a:ext>
            </a:extLst>
          </p:cNvPr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482953" y="2746772"/>
            <a:ext cx="660797" cy="62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>
                <a:solidFill>
                  <a:schemeClr val="tx1">
                    <a:lumMod val="65000"/>
                    <a:lumOff val="35000"/>
                  </a:schemeClr>
                </a:solidFill>
              </a:rPr>
              <a:t>D</a:t>
            </a:r>
            <a:endParaRPr lang="zh-CN" altLang="en-US" sz="3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MH_SubTitle_1">
            <a:extLst>
              <a:ext uri="{FF2B5EF4-FFF2-40B4-BE49-F238E27FC236}">
                <a16:creationId xmlns:a16="http://schemas.microsoft.com/office/drawing/2014/main" xmlns="" id="{1DD8B209-CA65-42A2-BBD2-5221C8971F43}"/>
              </a:ext>
            </a:extLst>
          </p:cNvPr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854994" y="2124075"/>
            <a:ext cx="1379935" cy="72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4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3BC2C8"/>
                </a:solidFill>
                <a:latin typeface="+mn-ea"/>
              </a:rPr>
              <a:t>点击此处添加文字</a:t>
            </a:r>
            <a:endParaRPr lang="en-US" altLang="zh-CN" sz="2400" dirty="0">
              <a:solidFill>
                <a:srgbClr val="3BC2C8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7F7F7F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点击此处添加文字描述，文字颜色、大小、字体可根据需求进行更改</a:t>
            </a:r>
            <a:r>
              <a:rPr lang="zh-CN" altLang="en-US" sz="1600" dirty="0">
                <a:solidFill>
                  <a:srgbClr val="7F7F7F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。</a:t>
            </a:r>
          </a:p>
        </p:txBody>
      </p:sp>
      <p:sp>
        <p:nvSpPr>
          <p:cNvPr id="30" name="MH_SubTitle_2">
            <a:extLst>
              <a:ext uri="{FF2B5EF4-FFF2-40B4-BE49-F238E27FC236}">
                <a16:creationId xmlns:a16="http://schemas.microsoft.com/office/drawing/2014/main" xmlns="" id="{B229D422-28B9-4236-BDD1-49192C324E4E}"/>
              </a:ext>
            </a:extLst>
          </p:cNvPr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421857" y="2124075"/>
            <a:ext cx="1379935" cy="72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4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3BC2C8"/>
                </a:solidFill>
                <a:latin typeface="+mn-ea"/>
              </a:rPr>
              <a:t>点击此处添加文字</a:t>
            </a:r>
            <a:endParaRPr lang="en-US" altLang="zh-CN" sz="2400" dirty="0">
              <a:solidFill>
                <a:srgbClr val="3BC2C8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7F7F7F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点击此处添加文字描述，文字颜色、大小、字体可根据需求进行更改</a:t>
            </a:r>
            <a:r>
              <a:rPr lang="zh-CN" altLang="en-US" sz="1600" dirty="0">
                <a:solidFill>
                  <a:srgbClr val="7F7F7F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。</a:t>
            </a:r>
          </a:p>
        </p:txBody>
      </p:sp>
      <p:sp>
        <p:nvSpPr>
          <p:cNvPr id="31" name="MH_SubTitle_3">
            <a:extLst>
              <a:ext uri="{FF2B5EF4-FFF2-40B4-BE49-F238E27FC236}">
                <a16:creationId xmlns:a16="http://schemas.microsoft.com/office/drawing/2014/main" xmlns="" id="{61E4BBD8-4B09-471F-91E7-92D712C3856C}"/>
              </a:ext>
            </a:extLst>
          </p:cNvPr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986338" y="2124075"/>
            <a:ext cx="1379935" cy="72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4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3BC2C8"/>
                </a:solidFill>
                <a:latin typeface="+mn-ea"/>
              </a:rPr>
              <a:t>点击此处添加文字</a:t>
            </a:r>
            <a:endParaRPr lang="en-US" altLang="zh-CN" sz="2400" dirty="0">
              <a:solidFill>
                <a:srgbClr val="3BC2C8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7F7F7F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点击此处添加文字描述，文字颜色、大小、字体可根据需求进行更改</a:t>
            </a:r>
            <a:r>
              <a:rPr lang="zh-CN" altLang="en-US" sz="1600" dirty="0">
                <a:solidFill>
                  <a:srgbClr val="7F7F7F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。</a:t>
            </a:r>
          </a:p>
        </p:txBody>
      </p:sp>
      <p:sp>
        <p:nvSpPr>
          <p:cNvPr id="32" name="MH_SubTitle_4">
            <a:extLst>
              <a:ext uri="{FF2B5EF4-FFF2-40B4-BE49-F238E27FC236}">
                <a16:creationId xmlns:a16="http://schemas.microsoft.com/office/drawing/2014/main" xmlns="" id="{37C14859-E84B-492D-BB25-9E9AAB0A6E46}"/>
              </a:ext>
            </a:extLst>
          </p:cNvPr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6544866" y="2124075"/>
            <a:ext cx="1379934" cy="72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400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3BC2C8"/>
                </a:solidFill>
                <a:latin typeface="+mn-ea"/>
              </a:rPr>
              <a:t>点击此处添加文字</a:t>
            </a:r>
            <a:endParaRPr lang="en-US" altLang="zh-CN" sz="2400" dirty="0">
              <a:solidFill>
                <a:srgbClr val="3BC2C8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7F7F7F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点击此处添加文字描述，文字颜色、大小、字体可根据需求进行更改</a:t>
            </a:r>
            <a:r>
              <a:rPr lang="zh-CN" altLang="en-US" sz="1600" dirty="0">
                <a:solidFill>
                  <a:srgbClr val="7F7F7F"/>
                </a:solidFill>
                <a:latin typeface="思源宋体 CN Light" panose="02020300000000000000" pitchFamily="18" charset="-122"/>
                <a:ea typeface="思源宋体 CN Light" panose="02020300000000000000" pitchFamily="18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49912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4" grpId="0"/>
      <p:bldP spid="28" grpId="0"/>
      <p:bldP spid="29" grpId="0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MH_Picture_1">
            <a:extLst>
              <a:ext uri="{FF2B5EF4-FFF2-40B4-BE49-F238E27FC236}">
                <a16:creationId xmlns:a16="http://schemas.microsoft.com/office/drawing/2014/main" xmlns="" id="{71978A97-6337-406E-A2EE-DF05B2048CE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816534" y="1357871"/>
            <a:ext cx="1354931" cy="1353740"/>
          </a:xfrm>
          <a:prstGeom prst="ellipse">
            <a:avLst/>
          </a:pr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MH_Other_1">
            <a:extLst>
              <a:ext uri="{FF2B5EF4-FFF2-40B4-BE49-F238E27FC236}">
                <a16:creationId xmlns:a16="http://schemas.microsoft.com/office/drawing/2014/main" xmlns="" id="{6F8C0DD8-8487-4C23-8721-F7D8E274ECB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663068" y="2375855"/>
            <a:ext cx="508397" cy="507206"/>
          </a:xfrm>
          <a:prstGeom prst="ellipse">
            <a:avLst/>
          </a:prstGeom>
          <a:solidFill>
            <a:srgbClr val="3B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350">
                <a:solidFill>
                  <a:srgbClr val="FFFFFF"/>
                </a:solidFill>
              </a:rPr>
              <a:t>01</a:t>
            </a: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0" name="MH_Text_1">
            <a:extLst>
              <a:ext uri="{FF2B5EF4-FFF2-40B4-BE49-F238E27FC236}">
                <a16:creationId xmlns:a16="http://schemas.microsoft.com/office/drawing/2014/main" xmlns="" id="{51624E0B-5A75-444E-B162-5C712EE164F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716521" y="3055230"/>
            <a:ext cx="1554956" cy="118586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MH_Picture_2">
            <a:extLst>
              <a:ext uri="{FF2B5EF4-FFF2-40B4-BE49-F238E27FC236}">
                <a16:creationId xmlns:a16="http://schemas.microsoft.com/office/drawing/2014/main" xmlns="" id="{6A0ED80F-53BC-4050-9F53-8E71B1AE146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894535" y="1357871"/>
            <a:ext cx="1354931" cy="1353740"/>
          </a:xfrm>
          <a:prstGeom prst="ellipse">
            <a:avLst/>
          </a:pr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564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2" name="MH_Other_2">
            <a:extLst>
              <a:ext uri="{FF2B5EF4-FFF2-40B4-BE49-F238E27FC236}">
                <a16:creationId xmlns:a16="http://schemas.microsoft.com/office/drawing/2014/main" xmlns="" id="{9C9B2EAB-ED4E-4F42-A896-FAABF7E2F4F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741069" y="2375855"/>
            <a:ext cx="508397" cy="507206"/>
          </a:xfrm>
          <a:prstGeom prst="ellipse">
            <a:avLst/>
          </a:prstGeom>
          <a:solidFill>
            <a:srgbClr val="F564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350" dirty="0">
                <a:solidFill>
                  <a:srgbClr val="FFFFFF"/>
                </a:solidFill>
              </a:rPr>
              <a:t>02</a:t>
            </a:r>
            <a:endParaRPr lang="zh-CN" altLang="en-US" sz="1350" dirty="0">
              <a:solidFill>
                <a:srgbClr val="FFFFFF"/>
              </a:solidFill>
            </a:endParaRPr>
          </a:p>
        </p:txBody>
      </p:sp>
      <p:sp>
        <p:nvSpPr>
          <p:cNvPr id="13" name="MH_Text_2">
            <a:extLst>
              <a:ext uri="{FF2B5EF4-FFF2-40B4-BE49-F238E27FC236}">
                <a16:creationId xmlns:a16="http://schemas.microsoft.com/office/drawing/2014/main" xmlns="" id="{D1269D31-B8F4-4060-8837-46F01192E52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794523" y="3055230"/>
            <a:ext cx="1554956" cy="118586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4" name="MH_Picture_3">
            <a:extLst>
              <a:ext uri="{FF2B5EF4-FFF2-40B4-BE49-F238E27FC236}">
                <a16:creationId xmlns:a16="http://schemas.microsoft.com/office/drawing/2014/main" xmlns="" id="{5C196454-8E69-4F11-9DC8-7A14FCF9CE4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936325" y="1357871"/>
            <a:ext cx="1354931" cy="1353740"/>
          </a:xfrm>
          <a:prstGeom prst="ellipse">
            <a:avLst/>
          </a:pr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5" name="MH_Other_3">
            <a:extLst>
              <a:ext uri="{FF2B5EF4-FFF2-40B4-BE49-F238E27FC236}">
                <a16:creationId xmlns:a16="http://schemas.microsoft.com/office/drawing/2014/main" xmlns="" id="{AD500EE0-D325-42FE-834D-C1E13B70446F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782859" y="2375855"/>
            <a:ext cx="508397" cy="50720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350" dirty="0">
                <a:solidFill>
                  <a:srgbClr val="FFFFFF"/>
                </a:solidFill>
              </a:rPr>
              <a:t>03</a:t>
            </a:r>
            <a:endParaRPr lang="zh-CN" altLang="en-US" sz="1350" dirty="0">
              <a:solidFill>
                <a:srgbClr val="FFFFFF"/>
              </a:solidFill>
            </a:endParaRPr>
          </a:p>
        </p:txBody>
      </p:sp>
      <p:sp>
        <p:nvSpPr>
          <p:cNvPr id="16" name="MH_Text_3">
            <a:extLst>
              <a:ext uri="{FF2B5EF4-FFF2-40B4-BE49-F238E27FC236}">
                <a16:creationId xmlns:a16="http://schemas.microsoft.com/office/drawing/2014/main" xmlns="" id="{910BC17C-6087-494D-B9AF-DE536339F9F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836312" y="3055230"/>
            <a:ext cx="1554956" cy="118586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2880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32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MH_SubTitle_1">
            <a:extLst>
              <a:ext uri="{FF2B5EF4-FFF2-40B4-BE49-F238E27FC236}">
                <a16:creationId xmlns:a16="http://schemas.microsoft.com/office/drawing/2014/main" xmlns="" id="{0220230B-CBD3-41CB-AE4A-94393C8E6FB7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96678" y="1327548"/>
            <a:ext cx="1400175" cy="51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8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1" name="MH_SubTitle_2">
            <a:extLst>
              <a:ext uri="{FF2B5EF4-FFF2-40B4-BE49-F238E27FC236}">
                <a16:creationId xmlns:a16="http://schemas.microsoft.com/office/drawing/2014/main" xmlns="" id="{3C012CF0-F2CA-4189-A95B-7A5B34B7D925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96678" y="2326482"/>
            <a:ext cx="1400175" cy="51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8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MH_Other_1">
            <a:extLst>
              <a:ext uri="{FF2B5EF4-FFF2-40B4-BE49-F238E27FC236}">
                <a16:creationId xmlns:a16="http://schemas.microsoft.com/office/drawing/2014/main" xmlns="" id="{74CAF873-74E8-4E0E-B3E1-AAB39AF8330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9866857">
            <a:off x="4897041" y="1849042"/>
            <a:ext cx="134540" cy="135731"/>
          </a:xfrm>
          <a:prstGeom prst="ellipse">
            <a:avLst/>
          </a:prstGeom>
          <a:solidFill>
            <a:srgbClr val="3BC2C8"/>
          </a:solidFill>
          <a:ln>
            <a:solidFill>
              <a:srgbClr val="3BC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MH_Other_2">
            <a:extLst>
              <a:ext uri="{FF2B5EF4-FFF2-40B4-BE49-F238E27FC236}">
                <a16:creationId xmlns:a16="http://schemas.microsoft.com/office/drawing/2014/main" xmlns="" id="{8447F867-1A1B-4D94-93F7-D1FCFA37571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000625" y="1579960"/>
            <a:ext cx="736997" cy="311944"/>
          </a:xfrm>
          <a:custGeom>
            <a:avLst/>
            <a:gdLst>
              <a:gd name="connsiteX0" fmla="*/ 0 w 1188720"/>
              <a:gd name="connsiteY0" fmla="*/ 502920 h 502920"/>
              <a:gd name="connsiteX1" fmla="*/ 472440 w 1188720"/>
              <a:gd name="connsiteY1" fmla="*/ 0 h 502920"/>
              <a:gd name="connsiteX2" fmla="*/ 1188720 w 1188720"/>
              <a:gd name="connsiteY2" fmla="*/ 0 h 50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8720" h="502920">
                <a:moveTo>
                  <a:pt x="0" y="502920"/>
                </a:moveTo>
                <a:lnTo>
                  <a:pt x="472440" y="0"/>
                </a:lnTo>
                <a:lnTo>
                  <a:pt x="1188720" y="0"/>
                </a:lnTo>
              </a:path>
            </a:pathLst>
          </a:custGeom>
          <a:noFill/>
          <a:ln>
            <a:solidFill>
              <a:srgbClr val="3BC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cxnSp>
        <p:nvCxnSpPr>
          <p:cNvPr id="10" name="MH_Other_3">
            <a:extLst>
              <a:ext uri="{FF2B5EF4-FFF2-40B4-BE49-F238E27FC236}">
                <a16:creationId xmlns:a16="http://schemas.microsoft.com/office/drawing/2014/main" xmlns="" id="{D42F0589-7D80-4C3C-850D-F5537363647D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737621" y="1404938"/>
            <a:ext cx="0" cy="350044"/>
          </a:xfrm>
          <a:prstGeom prst="lin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MH_Other_4">
            <a:extLst>
              <a:ext uri="{FF2B5EF4-FFF2-40B4-BE49-F238E27FC236}">
                <a16:creationId xmlns:a16="http://schemas.microsoft.com/office/drawing/2014/main" xmlns="" id="{AB144EEC-6B6D-4782-BB9D-89ADAF4359B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9866857">
            <a:off x="4897041" y="3181350"/>
            <a:ext cx="134540" cy="13454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2" name="MH_Other_5">
            <a:extLst>
              <a:ext uri="{FF2B5EF4-FFF2-40B4-BE49-F238E27FC236}">
                <a16:creationId xmlns:a16="http://schemas.microsoft.com/office/drawing/2014/main" xmlns="" id="{6A01ED09-AE9E-4C55-B1BF-506BB8D7A0D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flipV="1">
            <a:off x="5000625" y="3259932"/>
            <a:ext cx="736997" cy="283369"/>
          </a:xfrm>
          <a:custGeom>
            <a:avLst/>
            <a:gdLst>
              <a:gd name="connsiteX0" fmla="*/ 0 w 1188720"/>
              <a:gd name="connsiteY0" fmla="*/ 502920 h 502920"/>
              <a:gd name="connsiteX1" fmla="*/ 472440 w 1188720"/>
              <a:gd name="connsiteY1" fmla="*/ 0 h 502920"/>
              <a:gd name="connsiteX2" fmla="*/ 1188720 w 1188720"/>
              <a:gd name="connsiteY2" fmla="*/ 0 h 50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8720" h="502920">
                <a:moveTo>
                  <a:pt x="0" y="502920"/>
                </a:moveTo>
                <a:lnTo>
                  <a:pt x="472440" y="0"/>
                </a:lnTo>
                <a:lnTo>
                  <a:pt x="1188720" y="0"/>
                </a:lnTo>
              </a:path>
            </a:pathLst>
          </a:cu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cxnSp>
        <p:nvCxnSpPr>
          <p:cNvPr id="13" name="MH_Other_6">
            <a:extLst>
              <a:ext uri="{FF2B5EF4-FFF2-40B4-BE49-F238E27FC236}">
                <a16:creationId xmlns:a16="http://schemas.microsoft.com/office/drawing/2014/main" xmlns="" id="{6205A8DB-ED2D-491C-B1F1-F5A9E8DC6167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5737621" y="3358754"/>
            <a:ext cx="0" cy="350044"/>
          </a:xfrm>
          <a:prstGeom prst="lin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MH_Other_7">
            <a:extLst>
              <a:ext uri="{FF2B5EF4-FFF2-40B4-BE49-F238E27FC236}">
                <a16:creationId xmlns:a16="http://schemas.microsoft.com/office/drawing/2014/main" xmlns="" id="{D5B8C243-A39D-4545-9079-B87A77B0550D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9866857">
            <a:off x="5293518" y="2514601"/>
            <a:ext cx="134541" cy="135731"/>
          </a:xfrm>
          <a:prstGeom prst="ellipse">
            <a:avLst/>
          </a:prstGeom>
          <a:solidFill>
            <a:srgbClr val="F564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cxnSp>
        <p:nvCxnSpPr>
          <p:cNvPr id="15" name="MH_Other_8">
            <a:extLst>
              <a:ext uri="{FF2B5EF4-FFF2-40B4-BE49-F238E27FC236}">
                <a16:creationId xmlns:a16="http://schemas.microsoft.com/office/drawing/2014/main" xmlns="" id="{E73E4599-B655-4DB1-AD15-07EC6A7472AB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>
            <a:off x="5368528" y="2582466"/>
            <a:ext cx="369094" cy="0"/>
          </a:xfrm>
          <a:prstGeom prst="line">
            <a:avLst/>
          </a:prstGeom>
          <a:noFill/>
          <a:ln>
            <a:solidFill>
              <a:srgbClr val="F564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MH_Other_9">
            <a:extLst>
              <a:ext uri="{FF2B5EF4-FFF2-40B4-BE49-F238E27FC236}">
                <a16:creationId xmlns:a16="http://schemas.microsoft.com/office/drawing/2014/main" xmlns="" id="{9C57AB6E-B807-4037-9825-6B48C24540F5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5737621" y="2407444"/>
            <a:ext cx="0" cy="350044"/>
          </a:xfrm>
          <a:prstGeom prst="line">
            <a:avLst/>
          </a:prstGeom>
          <a:noFill/>
          <a:ln>
            <a:solidFill>
              <a:srgbClr val="F564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MH_Other_10">
            <a:extLst>
              <a:ext uri="{FF2B5EF4-FFF2-40B4-BE49-F238E27FC236}">
                <a16:creationId xmlns:a16="http://schemas.microsoft.com/office/drawing/2014/main" xmlns="" id="{35500759-B1E9-4955-BC60-F2125CA812F1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rot="19866857">
            <a:off x="4138612" y="1849042"/>
            <a:ext cx="134541" cy="135731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18" name="MH_Other_11">
            <a:extLst>
              <a:ext uri="{FF2B5EF4-FFF2-40B4-BE49-F238E27FC236}">
                <a16:creationId xmlns:a16="http://schemas.microsoft.com/office/drawing/2014/main" xmlns="" id="{85FD07A1-636D-49B0-91C9-B6B82A539B9D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 flipH="1">
            <a:off x="3394472" y="1579960"/>
            <a:ext cx="801290" cy="311944"/>
          </a:xfrm>
          <a:custGeom>
            <a:avLst/>
            <a:gdLst>
              <a:gd name="connsiteX0" fmla="*/ 0 w 1188720"/>
              <a:gd name="connsiteY0" fmla="*/ 502920 h 502920"/>
              <a:gd name="connsiteX1" fmla="*/ 472440 w 1188720"/>
              <a:gd name="connsiteY1" fmla="*/ 0 h 502920"/>
              <a:gd name="connsiteX2" fmla="*/ 1188720 w 1188720"/>
              <a:gd name="connsiteY2" fmla="*/ 0 h 50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8720" h="502920">
                <a:moveTo>
                  <a:pt x="0" y="502920"/>
                </a:moveTo>
                <a:lnTo>
                  <a:pt x="472440" y="0"/>
                </a:lnTo>
                <a:lnTo>
                  <a:pt x="1188720" y="0"/>
                </a:lnTo>
              </a:path>
            </a:pathLst>
          </a:cu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cxnSp>
        <p:nvCxnSpPr>
          <p:cNvPr id="19" name="MH_Other_12">
            <a:extLst>
              <a:ext uri="{FF2B5EF4-FFF2-40B4-BE49-F238E27FC236}">
                <a16:creationId xmlns:a16="http://schemas.microsoft.com/office/drawing/2014/main" xmlns="" id="{DED600DD-5ED2-4952-A2EC-458179F0CAF8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H="1">
            <a:off x="3394471" y="1404938"/>
            <a:ext cx="0" cy="350044"/>
          </a:xfrm>
          <a:prstGeom prst="lin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MH_Other_13">
            <a:extLst>
              <a:ext uri="{FF2B5EF4-FFF2-40B4-BE49-F238E27FC236}">
                <a16:creationId xmlns:a16="http://schemas.microsoft.com/office/drawing/2014/main" xmlns="" id="{B4DD7190-6215-435D-8B29-F77E540AC037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 rot="19866857">
            <a:off x="3740943" y="2515792"/>
            <a:ext cx="134541" cy="134540"/>
          </a:xfrm>
          <a:prstGeom prst="ellipse">
            <a:avLst/>
          </a:prstGeom>
          <a:solidFill>
            <a:srgbClr val="F564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cxnSp>
        <p:nvCxnSpPr>
          <p:cNvPr id="22" name="MH_Other_14">
            <a:extLst>
              <a:ext uri="{FF2B5EF4-FFF2-40B4-BE49-F238E27FC236}">
                <a16:creationId xmlns:a16="http://schemas.microsoft.com/office/drawing/2014/main" xmlns="" id="{193B09DD-C579-455C-8057-F5E467079F46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 flipH="1">
            <a:off x="3394472" y="2582466"/>
            <a:ext cx="401240" cy="0"/>
          </a:xfrm>
          <a:prstGeom prst="line">
            <a:avLst/>
          </a:prstGeom>
          <a:noFill/>
          <a:ln>
            <a:solidFill>
              <a:srgbClr val="F564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MH_Other_15">
            <a:extLst>
              <a:ext uri="{FF2B5EF4-FFF2-40B4-BE49-F238E27FC236}">
                <a16:creationId xmlns:a16="http://schemas.microsoft.com/office/drawing/2014/main" xmlns="" id="{7B7ABE67-519C-4F75-B364-063667D9F614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 flipH="1">
            <a:off x="3394471" y="2407444"/>
            <a:ext cx="0" cy="350044"/>
          </a:xfrm>
          <a:prstGeom prst="line">
            <a:avLst/>
          </a:prstGeom>
          <a:noFill/>
          <a:ln>
            <a:solidFill>
              <a:srgbClr val="F564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4" name="MH_Other_16">
            <a:extLst>
              <a:ext uri="{FF2B5EF4-FFF2-40B4-BE49-F238E27FC236}">
                <a16:creationId xmlns:a16="http://schemas.microsoft.com/office/drawing/2014/main" xmlns="" id="{D7C79BAE-5D9D-47EA-9A17-64D97C9639AB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 rot="19866857">
            <a:off x="4138612" y="3181350"/>
            <a:ext cx="134541" cy="134541"/>
          </a:xfrm>
          <a:prstGeom prst="ellipse">
            <a:avLst/>
          </a:prstGeom>
          <a:solidFill>
            <a:srgbClr val="3BC2C8"/>
          </a:solidFill>
          <a:ln>
            <a:solidFill>
              <a:srgbClr val="3BC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5" name="MH_Other_17">
            <a:extLst>
              <a:ext uri="{FF2B5EF4-FFF2-40B4-BE49-F238E27FC236}">
                <a16:creationId xmlns:a16="http://schemas.microsoft.com/office/drawing/2014/main" xmlns="" id="{5EF9846D-4376-4CCF-B685-8A76E01FD6ED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 flipH="1" flipV="1">
            <a:off x="3394472" y="3259932"/>
            <a:ext cx="801290" cy="283369"/>
          </a:xfrm>
          <a:custGeom>
            <a:avLst/>
            <a:gdLst>
              <a:gd name="connsiteX0" fmla="*/ 0 w 1188720"/>
              <a:gd name="connsiteY0" fmla="*/ 502920 h 502920"/>
              <a:gd name="connsiteX1" fmla="*/ 472440 w 1188720"/>
              <a:gd name="connsiteY1" fmla="*/ 0 h 502920"/>
              <a:gd name="connsiteX2" fmla="*/ 1188720 w 1188720"/>
              <a:gd name="connsiteY2" fmla="*/ 0 h 50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8720" h="502920">
                <a:moveTo>
                  <a:pt x="0" y="502920"/>
                </a:moveTo>
                <a:lnTo>
                  <a:pt x="472440" y="0"/>
                </a:lnTo>
                <a:lnTo>
                  <a:pt x="1188720" y="0"/>
                </a:lnTo>
              </a:path>
            </a:pathLst>
          </a:custGeom>
          <a:noFill/>
          <a:ln>
            <a:solidFill>
              <a:srgbClr val="3BC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cxnSp>
        <p:nvCxnSpPr>
          <p:cNvPr id="26" name="MH_Other_18">
            <a:extLst>
              <a:ext uri="{FF2B5EF4-FFF2-40B4-BE49-F238E27FC236}">
                <a16:creationId xmlns:a16="http://schemas.microsoft.com/office/drawing/2014/main" xmlns="" id="{E25F80A7-EE38-435B-8207-1B7F8A3EA7F5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 flipH="1">
            <a:off x="3394471" y="3345657"/>
            <a:ext cx="0" cy="350044"/>
          </a:xfrm>
          <a:prstGeom prst="line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MH_Other_19">
            <a:extLst>
              <a:ext uri="{FF2B5EF4-FFF2-40B4-BE49-F238E27FC236}">
                <a16:creationId xmlns:a16="http://schemas.microsoft.com/office/drawing/2014/main" xmlns="" id="{199C278E-5B0E-409E-8248-2E12E5D8AC57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 rot="16200000">
            <a:off x="4304704" y="1674615"/>
            <a:ext cx="561975" cy="1815703"/>
          </a:xfrm>
          <a:prstGeom prst="ellipse">
            <a:avLst/>
          </a:prstGeom>
          <a:noFill/>
          <a:ln w="76200">
            <a:solidFill>
              <a:srgbClr val="F564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8" name="MH_Other_20">
            <a:extLst>
              <a:ext uri="{FF2B5EF4-FFF2-40B4-BE49-F238E27FC236}">
                <a16:creationId xmlns:a16="http://schemas.microsoft.com/office/drawing/2014/main" xmlns="" id="{43F2A5A0-D067-4356-85F1-C721027959E2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 rot="1800000">
            <a:off x="4304109" y="1674019"/>
            <a:ext cx="563165" cy="1816894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9" name="MH_Other_21">
            <a:extLst>
              <a:ext uri="{FF2B5EF4-FFF2-40B4-BE49-F238E27FC236}">
                <a16:creationId xmlns:a16="http://schemas.microsoft.com/office/drawing/2014/main" xmlns="" id="{C8D62D7C-79DF-4054-90FD-822D34D54235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 rot="9000000">
            <a:off x="4304109" y="1674019"/>
            <a:ext cx="563165" cy="1816894"/>
          </a:xfrm>
          <a:prstGeom prst="ellipse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32" name="MH_SubTitle_3">
            <a:extLst>
              <a:ext uri="{FF2B5EF4-FFF2-40B4-BE49-F238E27FC236}">
                <a16:creationId xmlns:a16="http://schemas.microsoft.com/office/drawing/2014/main" xmlns="" id="{BAE84C1E-4479-48F3-8803-66C891A6D792}"/>
              </a:ext>
            </a:extLst>
          </p:cNvPr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996678" y="3289698"/>
            <a:ext cx="1400175" cy="51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8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3" name="MH_SubTitle_4">
            <a:extLst>
              <a:ext uri="{FF2B5EF4-FFF2-40B4-BE49-F238E27FC236}">
                <a16:creationId xmlns:a16="http://schemas.microsoft.com/office/drawing/2014/main" xmlns="" id="{695BE00F-B600-4025-8526-A234A2ABB571}"/>
              </a:ext>
            </a:extLst>
          </p:cNvPr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5747146" y="1334691"/>
            <a:ext cx="1400175" cy="51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8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4" name="MH_SubTitle_5">
            <a:extLst>
              <a:ext uri="{FF2B5EF4-FFF2-40B4-BE49-F238E27FC236}">
                <a16:creationId xmlns:a16="http://schemas.microsoft.com/office/drawing/2014/main" xmlns="" id="{9B0294A4-131E-4E76-B08B-E8F44734BD0E}"/>
              </a:ext>
            </a:extLst>
          </p:cNvPr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5747146" y="2333625"/>
            <a:ext cx="1400175" cy="51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8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6" name="MH_SubTitle_6">
            <a:extLst>
              <a:ext uri="{FF2B5EF4-FFF2-40B4-BE49-F238E27FC236}">
                <a16:creationId xmlns:a16="http://schemas.microsoft.com/office/drawing/2014/main" xmlns="" id="{96FC6055-5037-4730-AFBE-CF64D8E25308}"/>
              </a:ext>
            </a:extLst>
          </p:cNvPr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5747146" y="3296841"/>
            <a:ext cx="1400175" cy="51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8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4048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8" grpId="0" animBg="1"/>
      <p:bldP spid="9" grpId="0" animBg="1"/>
      <p:bldP spid="11" grpId="0" animBg="1"/>
      <p:bldP spid="12" grpId="0" animBg="1"/>
      <p:bldP spid="14" grpId="0" animBg="1"/>
      <p:bldP spid="17" grpId="0" animBg="1"/>
      <p:bldP spid="18" grpId="0" animBg="1"/>
      <p:bldP spid="20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2" grpId="0"/>
      <p:bldP spid="33" grpId="0"/>
      <p:bldP spid="34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672D0A34-E7C8-4AFE-BB8A-12822A00060D}"/>
              </a:ext>
            </a:extLst>
          </p:cNvPr>
          <p:cNvGrpSpPr/>
          <p:nvPr/>
        </p:nvGrpSpPr>
        <p:grpSpPr>
          <a:xfrm>
            <a:off x="1871662" y="1071563"/>
            <a:ext cx="1556147" cy="809625"/>
            <a:chOff x="1871662" y="1071563"/>
            <a:chExt cx="1556147" cy="809625"/>
          </a:xfrm>
        </p:grpSpPr>
        <p:cxnSp>
          <p:nvCxnSpPr>
            <p:cNvPr id="8" name="MH_Other_1">
              <a:extLst>
                <a:ext uri="{FF2B5EF4-FFF2-40B4-BE49-F238E27FC236}">
                  <a16:creationId xmlns:a16="http://schemas.microsoft.com/office/drawing/2014/main" xmlns="" id="{E7EE0461-67B1-4E63-81AD-A707F83D0A35}"/>
                </a:ext>
              </a:extLst>
            </p:cNvPr>
            <p:cNvCxnSpPr/>
            <p:nvPr>
              <p:custDataLst>
                <p:tags r:id="rId12"/>
              </p:custDataLst>
            </p:nvPr>
          </p:nvCxnSpPr>
          <p:spPr>
            <a:xfrm>
              <a:off x="1871662" y="1071563"/>
              <a:ext cx="1556147" cy="0"/>
            </a:xfrm>
            <a:prstGeom prst="line">
              <a:avLst/>
            </a:prstGeom>
            <a:ln w="127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MH_Other_2">
              <a:extLst>
                <a:ext uri="{FF2B5EF4-FFF2-40B4-BE49-F238E27FC236}">
                  <a16:creationId xmlns:a16="http://schemas.microsoft.com/office/drawing/2014/main" xmlns="" id="{7ACA9228-77FC-493C-8FE3-EDEBFBF68448}"/>
                </a:ext>
              </a:extLst>
            </p:cNvPr>
            <p:cNvCxnSpPr/>
            <p:nvPr>
              <p:custDataLst>
                <p:tags r:id="rId13"/>
              </p:custDataLst>
            </p:nvPr>
          </p:nvCxnSpPr>
          <p:spPr>
            <a:xfrm>
              <a:off x="1871662" y="1071563"/>
              <a:ext cx="0" cy="809625"/>
            </a:xfrm>
            <a:prstGeom prst="line">
              <a:avLst/>
            </a:prstGeom>
            <a:ln w="127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MH_SubTitle_1">
            <a:extLst>
              <a:ext uri="{FF2B5EF4-FFF2-40B4-BE49-F238E27FC236}">
                <a16:creationId xmlns:a16="http://schemas.microsoft.com/office/drawing/2014/main" xmlns="" id="{1BBCDABB-75F0-4267-8111-FA62C7079B6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977628" y="1178719"/>
            <a:ext cx="1514475" cy="1310879"/>
          </a:xfrm>
          <a:prstGeom prst="rect">
            <a:avLst/>
          </a:prstGeom>
          <a:solidFill>
            <a:srgbClr val="F564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32000" rIns="27000" bIns="2700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点击此处添加文字描述，文字颜色、大小、字体可根据需求进行更改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CE1F755-8568-4ACA-8130-FB5825A85B9D}"/>
              </a:ext>
            </a:extLst>
          </p:cNvPr>
          <p:cNvGrpSpPr/>
          <p:nvPr/>
        </p:nvGrpSpPr>
        <p:grpSpPr>
          <a:xfrm>
            <a:off x="3707605" y="1704975"/>
            <a:ext cx="1557338" cy="809625"/>
            <a:chOff x="3707605" y="1704975"/>
            <a:chExt cx="1557338" cy="809625"/>
          </a:xfrm>
        </p:grpSpPr>
        <p:cxnSp>
          <p:nvCxnSpPr>
            <p:cNvPr id="11" name="MH_Other_3">
              <a:extLst>
                <a:ext uri="{FF2B5EF4-FFF2-40B4-BE49-F238E27FC236}">
                  <a16:creationId xmlns:a16="http://schemas.microsoft.com/office/drawing/2014/main" xmlns="" id="{153C5DE3-F4BE-4974-9946-197B2486AF8C}"/>
                </a:ext>
              </a:extLst>
            </p:cNvPr>
            <p:cNvCxnSpPr/>
            <p:nvPr>
              <p:custDataLst>
                <p:tags r:id="rId10"/>
              </p:custDataLst>
            </p:nvPr>
          </p:nvCxnSpPr>
          <p:spPr>
            <a:xfrm>
              <a:off x="3707605" y="1704975"/>
              <a:ext cx="1557338" cy="0"/>
            </a:xfrm>
            <a:prstGeom prst="line">
              <a:avLst/>
            </a:prstGeom>
            <a:ln w="127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MH_Other_4">
              <a:extLst>
                <a:ext uri="{FF2B5EF4-FFF2-40B4-BE49-F238E27FC236}">
                  <a16:creationId xmlns:a16="http://schemas.microsoft.com/office/drawing/2014/main" xmlns="" id="{A5F43AB5-58DE-4A38-AD4E-14F59204397C}"/>
                </a:ext>
              </a:extLst>
            </p:cNvPr>
            <p:cNvCxnSpPr/>
            <p:nvPr>
              <p:custDataLst>
                <p:tags r:id="rId11"/>
              </p:custDataLst>
            </p:nvPr>
          </p:nvCxnSpPr>
          <p:spPr>
            <a:xfrm>
              <a:off x="3707605" y="1704975"/>
              <a:ext cx="0" cy="809625"/>
            </a:xfrm>
            <a:prstGeom prst="line">
              <a:avLst/>
            </a:prstGeom>
            <a:ln w="127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MH_SubTitle_2">
            <a:extLst>
              <a:ext uri="{FF2B5EF4-FFF2-40B4-BE49-F238E27FC236}">
                <a16:creationId xmlns:a16="http://schemas.microsoft.com/office/drawing/2014/main" xmlns="" id="{CAD86C2F-7D24-46FF-93DB-B20420B5596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813571" y="1813322"/>
            <a:ext cx="1514475" cy="13096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32000" rIns="27000" bIns="2700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点击此处添加文字描述，文字颜色、大小、字体可根据需求进行更改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E392033-0B4B-4822-9416-7A17EA834AC3}"/>
              </a:ext>
            </a:extLst>
          </p:cNvPr>
          <p:cNvGrpSpPr/>
          <p:nvPr/>
        </p:nvGrpSpPr>
        <p:grpSpPr>
          <a:xfrm>
            <a:off x="5651896" y="2407444"/>
            <a:ext cx="1557338" cy="809625"/>
            <a:chOff x="5651896" y="2407444"/>
            <a:chExt cx="1557338" cy="809625"/>
          </a:xfrm>
        </p:grpSpPr>
        <p:cxnSp>
          <p:nvCxnSpPr>
            <p:cNvPr id="14" name="MH_Other_5">
              <a:extLst>
                <a:ext uri="{FF2B5EF4-FFF2-40B4-BE49-F238E27FC236}">
                  <a16:creationId xmlns:a16="http://schemas.microsoft.com/office/drawing/2014/main" xmlns="" id="{27C78667-A35D-4696-A84D-D2D31CBDFF5F}"/>
                </a:ext>
              </a:extLst>
            </p:cNvPr>
            <p:cNvCxnSpPr/>
            <p:nvPr>
              <p:custDataLst>
                <p:tags r:id="rId8"/>
              </p:custDataLst>
            </p:nvPr>
          </p:nvCxnSpPr>
          <p:spPr>
            <a:xfrm>
              <a:off x="5651896" y="2407444"/>
              <a:ext cx="1557338" cy="0"/>
            </a:xfrm>
            <a:prstGeom prst="line">
              <a:avLst/>
            </a:prstGeom>
            <a:ln w="127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MH_Other_6">
              <a:extLst>
                <a:ext uri="{FF2B5EF4-FFF2-40B4-BE49-F238E27FC236}">
                  <a16:creationId xmlns:a16="http://schemas.microsoft.com/office/drawing/2014/main" xmlns="" id="{1C2B0FC2-018D-4DF5-B267-7AC042E39C4A}"/>
                </a:ext>
              </a:extLst>
            </p:cNvPr>
            <p:cNvCxnSpPr/>
            <p:nvPr>
              <p:custDataLst>
                <p:tags r:id="rId9"/>
              </p:custDataLst>
            </p:nvPr>
          </p:nvCxnSpPr>
          <p:spPr>
            <a:xfrm>
              <a:off x="5651896" y="2407444"/>
              <a:ext cx="0" cy="809625"/>
            </a:xfrm>
            <a:prstGeom prst="line">
              <a:avLst/>
            </a:prstGeom>
            <a:ln w="127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MH_SubTitle_3">
            <a:extLst>
              <a:ext uri="{FF2B5EF4-FFF2-40B4-BE49-F238E27FC236}">
                <a16:creationId xmlns:a16="http://schemas.microsoft.com/office/drawing/2014/main" xmlns="" id="{8FCE97A0-644A-4385-839B-EFA37A1A8F1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757862" y="2514600"/>
            <a:ext cx="1514475" cy="131087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tIns="432000" rIns="27000" bIns="2700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点击此处添加文字描述，文字颜色、大小、字体可根据需求进行更改</a:t>
            </a:r>
          </a:p>
        </p:txBody>
      </p:sp>
      <p:sp>
        <p:nvSpPr>
          <p:cNvPr id="17" name="MH_Other_7">
            <a:extLst>
              <a:ext uri="{FF2B5EF4-FFF2-40B4-BE49-F238E27FC236}">
                <a16:creationId xmlns:a16="http://schemas.microsoft.com/office/drawing/2014/main" xmlns="" id="{FF978248-FB47-441F-8726-514EE3F2D012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3976686" y="1940719"/>
            <a:ext cx="204788" cy="226219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8" name="MH_Other_8">
            <a:extLst>
              <a:ext uri="{FF2B5EF4-FFF2-40B4-BE49-F238E27FC236}">
                <a16:creationId xmlns:a16="http://schemas.microsoft.com/office/drawing/2014/main" xmlns="" id="{2A22B192-B02E-4735-830F-E7D40C465769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2144315" y="1285875"/>
            <a:ext cx="188119" cy="215504"/>
          </a:xfrm>
          <a:custGeom>
            <a:avLst/>
            <a:gdLst>
              <a:gd name="T0" fmla="*/ 333987 w 1157288"/>
              <a:gd name="T1" fmla="*/ 885791 h 1444625"/>
              <a:gd name="T2" fmla="*/ 518037 w 1157288"/>
              <a:gd name="T3" fmla="*/ 1008880 h 1444625"/>
              <a:gd name="T4" fmla="*/ 541380 w 1157288"/>
              <a:gd name="T5" fmla="*/ 973626 h 1444625"/>
              <a:gd name="T6" fmla="*/ 720643 w 1157288"/>
              <a:gd name="T7" fmla="*/ 809308 h 1444625"/>
              <a:gd name="T8" fmla="*/ 776008 w 1157288"/>
              <a:gd name="T9" fmla="*/ 713107 h 1444625"/>
              <a:gd name="T10" fmla="*/ 799650 w 1157288"/>
              <a:gd name="T11" fmla="*/ 677854 h 1444625"/>
              <a:gd name="T12" fmla="*/ 842745 w 1157288"/>
              <a:gd name="T13" fmla="*/ 677854 h 1444625"/>
              <a:gd name="T14" fmla="*/ 866686 w 1157288"/>
              <a:gd name="T15" fmla="*/ 713107 h 1444625"/>
              <a:gd name="T16" fmla="*/ 1046248 w 1157288"/>
              <a:gd name="T17" fmla="*/ 751647 h 1444625"/>
              <a:gd name="T18" fmla="*/ 1081562 w 1157288"/>
              <a:gd name="T19" fmla="*/ 759713 h 1444625"/>
              <a:gd name="T20" fmla="*/ 1099518 w 1157288"/>
              <a:gd name="T21" fmla="*/ 805724 h 1444625"/>
              <a:gd name="T22" fmla="*/ 1072883 w 1157288"/>
              <a:gd name="T23" fmla="*/ 837989 h 1444625"/>
              <a:gd name="T24" fmla="*/ 1029489 w 1157288"/>
              <a:gd name="T25" fmla="*/ 834105 h 1444625"/>
              <a:gd name="T26" fmla="*/ 1009438 w 1157288"/>
              <a:gd name="T27" fmla="*/ 796461 h 1444625"/>
              <a:gd name="T28" fmla="*/ 830175 w 1157288"/>
              <a:gd name="T29" fmla="*/ 762104 h 1444625"/>
              <a:gd name="T30" fmla="*/ 738300 w 1157288"/>
              <a:gd name="T31" fmla="*/ 825142 h 1444625"/>
              <a:gd name="T32" fmla="*/ 608117 w 1157288"/>
              <a:gd name="T33" fmla="*/ 1018141 h 1444625"/>
              <a:gd name="T34" fmla="*/ 584774 w 1157288"/>
              <a:gd name="T35" fmla="*/ 1053394 h 1444625"/>
              <a:gd name="T36" fmla="*/ 541081 w 1157288"/>
              <a:gd name="T37" fmla="*/ 1053096 h 1444625"/>
              <a:gd name="T38" fmla="*/ 494695 w 1157288"/>
              <a:gd name="T39" fmla="*/ 1201280 h 1444625"/>
              <a:gd name="T40" fmla="*/ 497089 w 1157288"/>
              <a:gd name="T41" fmla="*/ 1155571 h 1444625"/>
              <a:gd name="T42" fmla="*/ 534797 w 1157288"/>
              <a:gd name="T43" fmla="*/ 1135553 h 1444625"/>
              <a:gd name="T44" fmla="*/ 572205 w 1157288"/>
              <a:gd name="T45" fmla="*/ 1155571 h 1444625"/>
              <a:gd name="T46" fmla="*/ 576994 w 1157288"/>
              <a:gd name="T47" fmla="*/ 1197397 h 1444625"/>
              <a:gd name="T48" fmla="*/ 639241 w 1157288"/>
              <a:gd name="T49" fmla="*/ 1226376 h 1444625"/>
              <a:gd name="T50" fmla="*/ 722438 w 1157288"/>
              <a:gd name="T51" fmla="*/ 971236 h 1444625"/>
              <a:gd name="T52" fmla="*/ 722438 w 1157288"/>
              <a:gd name="T53" fmla="*/ 935684 h 1444625"/>
              <a:gd name="T54" fmla="*/ 755059 w 1157288"/>
              <a:gd name="T55" fmla="*/ 908796 h 1444625"/>
              <a:gd name="T56" fmla="*/ 796059 w 1157288"/>
              <a:gd name="T57" fmla="*/ 921343 h 1444625"/>
              <a:gd name="T58" fmla="*/ 809226 w 1157288"/>
              <a:gd name="T59" fmla="*/ 960779 h 1444625"/>
              <a:gd name="T60" fmla="*/ 908584 w 1157288"/>
              <a:gd name="T61" fmla="*/ 1043236 h 1444625"/>
              <a:gd name="T62" fmla="*/ 943000 w 1157288"/>
              <a:gd name="T63" fmla="*/ 1041744 h 1444625"/>
              <a:gd name="T64" fmla="*/ 1035474 w 1157288"/>
              <a:gd name="T65" fmla="*/ 958987 h 1444625"/>
              <a:gd name="T66" fmla="*/ 1062409 w 1157288"/>
              <a:gd name="T67" fmla="*/ 926123 h 1444625"/>
              <a:gd name="T68" fmla="*/ 1204562 w 1157288"/>
              <a:gd name="T69" fmla="*/ 802735 h 1444625"/>
              <a:gd name="T70" fmla="*/ 1125256 w 1157288"/>
              <a:gd name="T71" fmla="*/ 972729 h 1444625"/>
              <a:gd name="T72" fmla="*/ 1101912 w 1157288"/>
              <a:gd name="T73" fmla="*/ 1007983 h 1444625"/>
              <a:gd name="T74" fmla="*/ 1062409 w 1157288"/>
              <a:gd name="T75" fmla="*/ 1009776 h 1444625"/>
              <a:gd name="T76" fmla="*/ 972927 w 1157288"/>
              <a:gd name="T77" fmla="*/ 1088947 h 1444625"/>
              <a:gd name="T78" fmla="*/ 949585 w 1157288"/>
              <a:gd name="T79" fmla="*/ 1124500 h 1444625"/>
              <a:gd name="T80" fmla="*/ 906489 w 1157288"/>
              <a:gd name="T81" fmla="*/ 1124500 h 1444625"/>
              <a:gd name="T82" fmla="*/ 882548 w 1157288"/>
              <a:gd name="T83" fmla="*/ 1088947 h 1444625"/>
              <a:gd name="T84" fmla="*/ 764635 w 1157288"/>
              <a:gd name="T85" fmla="*/ 998722 h 1444625"/>
              <a:gd name="T86" fmla="*/ 684730 w 1157288"/>
              <a:gd name="T87" fmla="*/ 1276270 h 1444625"/>
              <a:gd name="T88" fmla="*/ 661387 w 1157288"/>
              <a:gd name="T89" fmla="*/ 1311524 h 1444625"/>
              <a:gd name="T90" fmla="*/ 617693 w 1157288"/>
              <a:gd name="T91" fmla="*/ 1311524 h 1444625"/>
              <a:gd name="T92" fmla="*/ 594351 w 1157288"/>
              <a:gd name="T93" fmla="*/ 1276270 h 1444625"/>
              <a:gd name="T94" fmla="*/ 547366 w 1157288"/>
              <a:gd name="T95" fmla="*/ 1224584 h 1444625"/>
              <a:gd name="T96" fmla="*/ 515942 w 1157288"/>
              <a:gd name="T97" fmla="*/ 1222195 h 1444625"/>
              <a:gd name="T98" fmla="*/ 699395 w 1157288"/>
              <a:gd name="T99" fmla="*/ 1362313 h 1444625"/>
              <a:gd name="T100" fmla="*/ 1076175 w 1157288"/>
              <a:gd name="T101" fmla="*/ 1426545 h 1444625"/>
              <a:gd name="T102" fmla="*/ 1404175 w 1157288"/>
              <a:gd name="T103" fmla="*/ 508698 h 1444625"/>
              <a:gd name="T104" fmla="*/ 1032182 w 1157288"/>
              <a:gd name="T105" fmla="*/ 485970 h 1444625"/>
              <a:gd name="T106" fmla="*/ 61350 w 1157288"/>
              <a:gd name="T107" fmla="*/ 0 h 1444625"/>
              <a:gd name="T108" fmla="*/ 1513109 w 1157288"/>
              <a:gd name="T109" fmla="*/ 1882271 h 1444625"/>
              <a:gd name="T110" fmla="*/ 61350 w 1157288"/>
              <a:gd name="T111" fmla="*/ 1905000 h 1444625"/>
              <a:gd name="T112" fmla="*/ 10475 w 1157288"/>
              <a:gd name="T113" fmla="*/ 1877786 h 1444625"/>
              <a:gd name="T114" fmla="*/ 2693 w 1157288"/>
              <a:gd name="T115" fmla="*/ 43064 h 1444625"/>
              <a:gd name="T116" fmla="*/ 43095 w 1157288"/>
              <a:gd name="T117" fmla="*/ 2691 h 144462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157288" h="1444625">
                <a:moveTo>
                  <a:pt x="223838" y="430212"/>
                </a:moveTo>
                <a:lnTo>
                  <a:pt x="253094" y="430212"/>
                </a:lnTo>
                <a:lnTo>
                  <a:pt x="253094" y="520156"/>
                </a:lnTo>
                <a:lnTo>
                  <a:pt x="303667" y="520156"/>
                </a:lnTo>
                <a:lnTo>
                  <a:pt x="303667" y="538054"/>
                </a:lnTo>
                <a:lnTo>
                  <a:pt x="253094" y="538054"/>
                </a:lnTo>
                <a:lnTo>
                  <a:pt x="253094" y="653826"/>
                </a:lnTo>
                <a:lnTo>
                  <a:pt x="303667" y="653826"/>
                </a:lnTo>
                <a:lnTo>
                  <a:pt x="303667" y="671725"/>
                </a:lnTo>
                <a:lnTo>
                  <a:pt x="253094" y="671725"/>
                </a:lnTo>
                <a:lnTo>
                  <a:pt x="253094" y="787496"/>
                </a:lnTo>
                <a:lnTo>
                  <a:pt x="303667" y="787496"/>
                </a:lnTo>
                <a:lnTo>
                  <a:pt x="303667" y="805395"/>
                </a:lnTo>
                <a:lnTo>
                  <a:pt x="253094" y="805395"/>
                </a:lnTo>
                <a:lnTo>
                  <a:pt x="253094" y="855011"/>
                </a:lnTo>
                <a:lnTo>
                  <a:pt x="393474" y="776848"/>
                </a:lnTo>
                <a:lnTo>
                  <a:pt x="392567" y="772770"/>
                </a:lnTo>
                <a:lnTo>
                  <a:pt x="392340" y="770505"/>
                </a:lnTo>
                <a:lnTo>
                  <a:pt x="392340" y="768465"/>
                </a:lnTo>
                <a:lnTo>
                  <a:pt x="392567" y="765067"/>
                </a:lnTo>
                <a:lnTo>
                  <a:pt x="393020" y="761669"/>
                </a:lnTo>
                <a:lnTo>
                  <a:pt x="393928" y="758270"/>
                </a:lnTo>
                <a:lnTo>
                  <a:pt x="394835" y="755098"/>
                </a:lnTo>
                <a:lnTo>
                  <a:pt x="396422" y="752153"/>
                </a:lnTo>
                <a:lnTo>
                  <a:pt x="398236" y="749434"/>
                </a:lnTo>
                <a:lnTo>
                  <a:pt x="400278" y="746716"/>
                </a:lnTo>
                <a:lnTo>
                  <a:pt x="402319" y="744224"/>
                </a:lnTo>
                <a:lnTo>
                  <a:pt x="404813" y="742185"/>
                </a:lnTo>
                <a:lnTo>
                  <a:pt x="407535" y="739919"/>
                </a:lnTo>
                <a:lnTo>
                  <a:pt x="410256" y="738333"/>
                </a:lnTo>
                <a:lnTo>
                  <a:pt x="413431" y="736974"/>
                </a:lnTo>
                <a:lnTo>
                  <a:pt x="416379" y="735841"/>
                </a:lnTo>
                <a:lnTo>
                  <a:pt x="419781" y="734935"/>
                </a:lnTo>
                <a:lnTo>
                  <a:pt x="423183" y="734482"/>
                </a:lnTo>
                <a:lnTo>
                  <a:pt x="426811" y="734255"/>
                </a:lnTo>
                <a:lnTo>
                  <a:pt x="430667" y="734482"/>
                </a:lnTo>
                <a:lnTo>
                  <a:pt x="434295" y="735161"/>
                </a:lnTo>
                <a:lnTo>
                  <a:pt x="437924" y="736067"/>
                </a:lnTo>
                <a:lnTo>
                  <a:pt x="441099" y="737427"/>
                </a:lnTo>
                <a:lnTo>
                  <a:pt x="546101" y="613725"/>
                </a:lnTo>
                <a:lnTo>
                  <a:pt x="592818" y="561843"/>
                </a:lnTo>
                <a:lnTo>
                  <a:pt x="591911" y="559804"/>
                </a:lnTo>
                <a:lnTo>
                  <a:pt x="591004" y="557992"/>
                </a:lnTo>
                <a:lnTo>
                  <a:pt x="590097" y="555726"/>
                </a:lnTo>
                <a:lnTo>
                  <a:pt x="589190" y="553460"/>
                </a:lnTo>
                <a:lnTo>
                  <a:pt x="588509" y="551421"/>
                </a:lnTo>
                <a:lnTo>
                  <a:pt x="588283" y="549156"/>
                </a:lnTo>
                <a:lnTo>
                  <a:pt x="587829" y="546664"/>
                </a:lnTo>
                <a:lnTo>
                  <a:pt x="587829" y="544398"/>
                </a:lnTo>
                <a:lnTo>
                  <a:pt x="588056" y="540773"/>
                </a:lnTo>
                <a:lnTo>
                  <a:pt x="588509" y="537375"/>
                </a:lnTo>
                <a:lnTo>
                  <a:pt x="589417" y="534203"/>
                </a:lnTo>
                <a:lnTo>
                  <a:pt x="590777" y="530804"/>
                </a:lnTo>
                <a:lnTo>
                  <a:pt x="592138" y="527859"/>
                </a:lnTo>
                <a:lnTo>
                  <a:pt x="593725" y="524914"/>
                </a:lnTo>
                <a:lnTo>
                  <a:pt x="595767" y="522422"/>
                </a:lnTo>
                <a:lnTo>
                  <a:pt x="598034" y="520156"/>
                </a:lnTo>
                <a:lnTo>
                  <a:pt x="600529" y="517664"/>
                </a:lnTo>
                <a:lnTo>
                  <a:pt x="603024" y="515852"/>
                </a:lnTo>
                <a:lnTo>
                  <a:pt x="605972" y="514039"/>
                </a:lnTo>
                <a:lnTo>
                  <a:pt x="608920" y="512680"/>
                </a:lnTo>
                <a:lnTo>
                  <a:pt x="612095" y="511320"/>
                </a:lnTo>
                <a:lnTo>
                  <a:pt x="615497" y="510414"/>
                </a:lnTo>
                <a:lnTo>
                  <a:pt x="618672" y="509961"/>
                </a:lnTo>
                <a:lnTo>
                  <a:pt x="622301" y="509734"/>
                </a:lnTo>
                <a:lnTo>
                  <a:pt x="625702" y="509961"/>
                </a:lnTo>
                <a:lnTo>
                  <a:pt x="629331" y="510414"/>
                </a:lnTo>
                <a:lnTo>
                  <a:pt x="632506" y="511320"/>
                </a:lnTo>
                <a:lnTo>
                  <a:pt x="635908" y="512680"/>
                </a:lnTo>
                <a:lnTo>
                  <a:pt x="638629" y="514039"/>
                </a:lnTo>
                <a:lnTo>
                  <a:pt x="641804" y="515852"/>
                </a:lnTo>
                <a:lnTo>
                  <a:pt x="644299" y="517664"/>
                </a:lnTo>
                <a:lnTo>
                  <a:pt x="646567" y="520156"/>
                </a:lnTo>
                <a:lnTo>
                  <a:pt x="649061" y="522422"/>
                </a:lnTo>
                <a:lnTo>
                  <a:pt x="650875" y="524914"/>
                </a:lnTo>
                <a:lnTo>
                  <a:pt x="652690" y="527859"/>
                </a:lnTo>
                <a:lnTo>
                  <a:pt x="654051" y="530804"/>
                </a:lnTo>
                <a:lnTo>
                  <a:pt x="655184" y="534203"/>
                </a:lnTo>
                <a:lnTo>
                  <a:pt x="655865" y="537375"/>
                </a:lnTo>
                <a:lnTo>
                  <a:pt x="656772" y="540773"/>
                </a:lnTo>
                <a:lnTo>
                  <a:pt x="656772" y="544398"/>
                </a:lnTo>
                <a:lnTo>
                  <a:pt x="656772" y="545078"/>
                </a:lnTo>
                <a:lnTo>
                  <a:pt x="770618" y="585179"/>
                </a:lnTo>
                <a:lnTo>
                  <a:pt x="773113" y="581780"/>
                </a:lnTo>
                <a:lnTo>
                  <a:pt x="776061" y="578835"/>
                </a:lnTo>
                <a:lnTo>
                  <a:pt x="779236" y="576116"/>
                </a:lnTo>
                <a:lnTo>
                  <a:pt x="782865" y="573851"/>
                </a:lnTo>
                <a:lnTo>
                  <a:pt x="786720" y="572038"/>
                </a:lnTo>
                <a:lnTo>
                  <a:pt x="790802" y="570452"/>
                </a:lnTo>
                <a:lnTo>
                  <a:pt x="792843" y="569999"/>
                </a:lnTo>
                <a:lnTo>
                  <a:pt x="794884" y="569773"/>
                </a:lnTo>
                <a:lnTo>
                  <a:pt x="797379" y="569546"/>
                </a:lnTo>
                <a:lnTo>
                  <a:pt x="799420" y="569546"/>
                </a:lnTo>
                <a:lnTo>
                  <a:pt x="802595" y="569546"/>
                </a:lnTo>
                <a:lnTo>
                  <a:pt x="805770" y="569999"/>
                </a:lnTo>
                <a:lnTo>
                  <a:pt x="808718" y="570679"/>
                </a:lnTo>
                <a:lnTo>
                  <a:pt x="811440" y="571812"/>
                </a:lnTo>
                <a:lnTo>
                  <a:pt x="814388" y="573171"/>
                </a:lnTo>
                <a:lnTo>
                  <a:pt x="816883" y="574530"/>
                </a:lnTo>
                <a:lnTo>
                  <a:pt x="819604" y="576116"/>
                </a:lnTo>
                <a:lnTo>
                  <a:pt x="821872" y="577929"/>
                </a:lnTo>
                <a:lnTo>
                  <a:pt x="900340" y="528992"/>
                </a:lnTo>
                <a:lnTo>
                  <a:pt x="910092" y="544171"/>
                </a:lnTo>
                <a:lnTo>
                  <a:pt x="831851" y="592655"/>
                </a:lnTo>
                <a:lnTo>
                  <a:pt x="832758" y="595601"/>
                </a:lnTo>
                <a:lnTo>
                  <a:pt x="833211" y="598093"/>
                </a:lnTo>
                <a:lnTo>
                  <a:pt x="833665" y="601038"/>
                </a:lnTo>
                <a:lnTo>
                  <a:pt x="833892" y="603983"/>
                </a:lnTo>
                <a:lnTo>
                  <a:pt x="833665" y="607382"/>
                </a:lnTo>
                <a:lnTo>
                  <a:pt x="833211" y="611007"/>
                </a:lnTo>
                <a:lnTo>
                  <a:pt x="832304" y="614178"/>
                </a:lnTo>
                <a:lnTo>
                  <a:pt x="831170" y="617350"/>
                </a:lnTo>
                <a:lnTo>
                  <a:pt x="829809" y="620296"/>
                </a:lnTo>
                <a:lnTo>
                  <a:pt x="827995" y="623241"/>
                </a:lnTo>
                <a:lnTo>
                  <a:pt x="825954" y="625733"/>
                </a:lnTo>
                <a:lnTo>
                  <a:pt x="823686" y="628225"/>
                </a:lnTo>
                <a:lnTo>
                  <a:pt x="821418" y="630491"/>
                </a:lnTo>
                <a:lnTo>
                  <a:pt x="818697" y="632530"/>
                </a:lnTo>
                <a:lnTo>
                  <a:pt x="815975" y="634116"/>
                </a:lnTo>
                <a:lnTo>
                  <a:pt x="813027" y="635475"/>
                </a:lnTo>
                <a:lnTo>
                  <a:pt x="809625" y="636608"/>
                </a:lnTo>
                <a:lnTo>
                  <a:pt x="806451" y="637741"/>
                </a:lnTo>
                <a:lnTo>
                  <a:pt x="802822" y="638194"/>
                </a:lnTo>
                <a:lnTo>
                  <a:pt x="799420" y="638420"/>
                </a:lnTo>
                <a:lnTo>
                  <a:pt x="795792" y="638194"/>
                </a:lnTo>
                <a:lnTo>
                  <a:pt x="792617" y="637741"/>
                </a:lnTo>
                <a:lnTo>
                  <a:pt x="789215" y="636608"/>
                </a:lnTo>
                <a:lnTo>
                  <a:pt x="786040" y="635475"/>
                </a:lnTo>
                <a:lnTo>
                  <a:pt x="783092" y="634116"/>
                </a:lnTo>
                <a:lnTo>
                  <a:pt x="780143" y="632530"/>
                </a:lnTo>
                <a:lnTo>
                  <a:pt x="777649" y="630491"/>
                </a:lnTo>
                <a:lnTo>
                  <a:pt x="775154" y="628225"/>
                </a:lnTo>
                <a:lnTo>
                  <a:pt x="772886" y="625733"/>
                </a:lnTo>
                <a:lnTo>
                  <a:pt x="770845" y="623241"/>
                </a:lnTo>
                <a:lnTo>
                  <a:pt x="769258" y="620296"/>
                </a:lnTo>
                <a:lnTo>
                  <a:pt x="767897" y="617350"/>
                </a:lnTo>
                <a:lnTo>
                  <a:pt x="766536" y="614178"/>
                </a:lnTo>
                <a:lnTo>
                  <a:pt x="765629" y="611007"/>
                </a:lnTo>
                <a:lnTo>
                  <a:pt x="765175" y="607382"/>
                </a:lnTo>
                <a:lnTo>
                  <a:pt x="764949" y="603983"/>
                </a:lnTo>
                <a:lnTo>
                  <a:pt x="765175" y="602397"/>
                </a:lnTo>
                <a:lnTo>
                  <a:pt x="651556" y="562296"/>
                </a:lnTo>
                <a:lnTo>
                  <a:pt x="649061" y="565921"/>
                </a:lnTo>
                <a:lnTo>
                  <a:pt x="646113" y="569093"/>
                </a:lnTo>
                <a:lnTo>
                  <a:pt x="642938" y="571812"/>
                </a:lnTo>
                <a:lnTo>
                  <a:pt x="639309" y="574304"/>
                </a:lnTo>
                <a:lnTo>
                  <a:pt x="635454" y="576116"/>
                </a:lnTo>
                <a:lnTo>
                  <a:pt x="633186" y="576796"/>
                </a:lnTo>
                <a:lnTo>
                  <a:pt x="631145" y="577476"/>
                </a:lnTo>
                <a:lnTo>
                  <a:pt x="629104" y="577929"/>
                </a:lnTo>
                <a:lnTo>
                  <a:pt x="627063" y="578155"/>
                </a:lnTo>
                <a:lnTo>
                  <a:pt x="624568" y="578609"/>
                </a:lnTo>
                <a:lnTo>
                  <a:pt x="622301" y="578835"/>
                </a:lnTo>
                <a:lnTo>
                  <a:pt x="620259" y="578609"/>
                </a:lnTo>
                <a:lnTo>
                  <a:pt x="617765" y="578155"/>
                </a:lnTo>
                <a:lnTo>
                  <a:pt x="615724" y="577929"/>
                </a:lnTo>
                <a:lnTo>
                  <a:pt x="613683" y="577476"/>
                </a:lnTo>
                <a:lnTo>
                  <a:pt x="609601" y="576116"/>
                </a:lnTo>
                <a:lnTo>
                  <a:pt x="605972" y="574304"/>
                </a:lnTo>
                <a:lnTo>
                  <a:pt x="559481" y="625733"/>
                </a:lnTo>
                <a:lnTo>
                  <a:pt x="454706" y="748755"/>
                </a:lnTo>
                <a:lnTo>
                  <a:pt x="456293" y="750794"/>
                </a:lnTo>
                <a:lnTo>
                  <a:pt x="457427" y="753059"/>
                </a:lnTo>
                <a:lnTo>
                  <a:pt x="458561" y="755325"/>
                </a:lnTo>
                <a:lnTo>
                  <a:pt x="459468" y="758044"/>
                </a:lnTo>
                <a:lnTo>
                  <a:pt x="460149" y="760536"/>
                </a:lnTo>
                <a:lnTo>
                  <a:pt x="460602" y="763028"/>
                </a:lnTo>
                <a:lnTo>
                  <a:pt x="461056" y="765747"/>
                </a:lnTo>
                <a:lnTo>
                  <a:pt x="461056" y="768465"/>
                </a:lnTo>
                <a:lnTo>
                  <a:pt x="460829" y="772090"/>
                </a:lnTo>
                <a:lnTo>
                  <a:pt x="460375" y="775489"/>
                </a:lnTo>
                <a:lnTo>
                  <a:pt x="459695" y="778887"/>
                </a:lnTo>
                <a:lnTo>
                  <a:pt x="458561" y="781833"/>
                </a:lnTo>
                <a:lnTo>
                  <a:pt x="456974" y="784778"/>
                </a:lnTo>
                <a:lnTo>
                  <a:pt x="455159" y="787723"/>
                </a:lnTo>
                <a:lnTo>
                  <a:pt x="453345" y="790442"/>
                </a:lnTo>
                <a:lnTo>
                  <a:pt x="451077" y="792707"/>
                </a:lnTo>
                <a:lnTo>
                  <a:pt x="448583" y="795200"/>
                </a:lnTo>
                <a:lnTo>
                  <a:pt x="445861" y="797012"/>
                </a:lnTo>
                <a:lnTo>
                  <a:pt x="443140" y="798824"/>
                </a:lnTo>
                <a:lnTo>
                  <a:pt x="439965" y="800184"/>
                </a:lnTo>
                <a:lnTo>
                  <a:pt x="437017" y="801543"/>
                </a:lnTo>
                <a:lnTo>
                  <a:pt x="433615" y="802223"/>
                </a:lnTo>
                <a:lnTo>
                  <a:pt x="430213" y="802903"/>
                </a:lnTo>
                <a:lnTo>
                  <a:pt x="426811" y="802903"/>
                </a:lnTo>
                <a:lnTo>
                  <a:pt x="423183" y="802903"/>
                </a:lnTo>
                <a:lnTo>
                  <a:pt x="419781" y="802223"/>
                </a:lnTo>
                <a:lnTo>
                  <a:pt x="416379" y="801317"/>
                </a:lnTo>
                <a:lnTo>
                  <a:pt x="413204" y="799957"/>
                </a:lnTo>
                <a:lnTo>
                  <a:pt x="410029" y="798598"/>
                </a:lnTo>
                <a:lnTo>
                  <a:pt x="407308" y="796785"/>
                </a:lnTo>
                <a:lnTo>
                  <a:pt x="404586" y="794973"/>
                </a:lnTo>
                <a:lnTo>
                  <a:pt x="402092" y="792481"/>
                </a:lnTo>
                <a:lnTo>
                  <a:pt x="253094" y="875402"/>
                </a:lnTo>
                <a:lnTo>
                  <a:pt x="253094" y="920940"/>
                </a:lnTo>
                <a:lnTo>
                  <a:pt x="303667" y="920940"/>
                </a:lnTo>
                <a:lnTo>
                  <a:pt x="303667" y="938838"/>
                </a:lnTo>
                <a:lnTo>
                  <a:pt x="253094" y="938838"/>
                </a:lnTo>
                <a:lnTo>
                  <a:pt x="253094" y="1020853"/>
                </a:lnTo>
                <a:lnTo>
                  <a:pt x="374878" y="910971"/>
                </a:lnTo>
                <a:lnTo>
                  <a:pt x="373063" y="907573"/>
                </a:lnTo>
                <a:lnTo>
                  <a:pt x="371929" y="903495"/>
                </a:lnTo>
                <a:lnTo>
                  <a:pt x="371022" y="899643"/>
                </a:lnTo>
                <a:lnTo>
                  <a:pt x="370795" y="895565"/>
                </a:lnTo>
                <a:lnTo>
                  <a:pt x="371022" y="892167"/>
                </a:lnTo>
                <a:lnTo>
                  <a:pt x="371476" y="888542"/>
                </a:lnTo>
                <a:lnTo>
                  <a:pt x="372383" y="885370"/>
                </a:lnTo>
                <a:lnTo>
                  <a:pt x="373517" y="882198"/>
                </a:lnTo>
                <a:lnTo>
                  <a:pt x="375104" y="879027"/>
                </a:lnTo>
                <a:lnTo>
                  <a:pt x="376692" y="876308"/>
                </a:lnTo>
                <a:lnTo>
                  <a:pt x="378733" y="873589"/>
                </a:lnTo>
                <a:lnTo>
                  <a:pt x="380774" y="871324"/>
                </a:lnTo>
                <a:lnTo>
                  <a:pt x="383495" y="869058"/>
                </a:lnTo>
                <a:lnTo>
                  <a:pt x="385990" y="867245"/>
                </a:lnTo>
                <a:lnTo>
                  <a:pt x="388711" y="865206"/>
                </a:lnTo>
                <a:lnTo>
                  <a:pt x="391886" y="863847"/>
                </a:lnTo>
                <a:lnTo>
                  <a:pt x="394835" y="862714"/>
                </a:lnTo>
                <a:lnTo>
                  <a:pt x="398463" y="861808"/>
                </a:lnTo>
                <a:lnTo>
                  <a:pt x="401638" y="861355"/>
                </a:lnTo>
                <a:lnTo>
                  <a:pt x="405267" y="861128"/>
                </a:lnTo>
                <a:lnTo>
                  <a:pt x="408669" y="861355"/>
                </a:lnTo>
                <a:lnTo>
                  <a:pt x="412297" y="861808"/>
                </a:lnTo>
                <a:lnTo>
                  <a:pt x="415472" y="862714"/>
                </a:lnTo>
                <a:lnTo>
                  <a:pt x="418647" y="863847"/>
                </a:lnTo>
                <a:lnTo>
                  <a:pt x="421595" y="865206"/>
                </a:lnTo>
                <a:lnTo>
                  <a:pt x="424544" y="867245"/>
                </a:lnTo>
                <a:lnTo>
                  <a:pt x="427265" y="869058"/>
                </a:lnTo>
                <a:lnTo>
                  <a:pt x="429533" y="871324"/>
                </a:lnTo>
                <a:lnTo>
                  <a:pt x="431801" y="873589"/>
                </a:lnTo>
                <a:lnTo>
                  <a:pt x="433615" y="876308"/>
                </a:lnTo>
                <a:lnTo>
                  <a:pt x="435656" y="879027"/>
                </a:lnTo>
                <a:lnTo>
                  <a:pt x="437017" y="882198"/>
                </a:lnTo>
                <a:lnTo>
                  <a:pt x="438151" y="885370"/>
                </a:lnTo>
                <a:lnTo>
                  <a:pt x="438831" y="888542"/>
                </a:lnTo>
                <a:lnTo>
                  <a:pt x="439511" y="892167"/>
                </a:lnTo>
                <a:lnTo>
                  <a:pt x="439511" y="895565"/>
                </a:lnTo>
                <a:lnTo>
                  <a:pt x="439511" y="897831"/>
                </a:lnTo>
                <a:lnTo>
                  <a:pt x="439284" y="899870"/>
                </a:lnTo>
                <a:lnTo>
                  <a:pt x="438604" y="904175"/>
                </a:lnTo>
                <a:lnTo>
                  <a:pt x="437244" y="908026"/>
                </a:lnTo>
                <a:lnTo>
                  <a:pt x="435656" y="911651"/>
                </a:lnTo>
                <a:lnTo>
                  <a:pt x="463097" y="937705"/>
                </a:lnTo>
                <a:lnTo>
                  <a:pt x="465592" y="935893"/>
                </a:lnTo>
                <a:lnTo>
                  <a:pt x="467859" y="934534"/>
                </a:lnTo>
                <a:lnTo>
                  <a:pt x="470354" y="932948"/>
                </a:lnTo>
                <a:lnTo>
                  <a:pt x="473075" y="932041"/>
                </a:lnTo>
                <a:lnTo>
                  <a:pt x="475797" y="931135"/>
                </a:lnTo>
                <a:lnTo>
                  <a:pt x="478745" y="930456"/>
                </a:lnTo>
                <a:lnTo>
                  <a:pt x="481467" y="930002"/>
                </a:lnTo>
                <a:lnTo>
                  <a:pt x="484415" y="930002"/>
                </a:lnTo>
                <a:lnTo>
                  <a:pt x="487590" y="930229"/>
                </a:lnTo>
                <a:lnTo>
                  <a:pt x="490084" y="930456"/>
                </a:lnTo>
                <a:lnTo>
                  <a:pt x="561975" y="752606"/>
                </a:lnTo>
                <a:lnTo>
                  <a:pt x="558120" y="750341"/>
                </a:lnTo>
                <a:lnTo>
                  <a:pt x="554945" y="747169"/>
                </a:lnTo>
                <a:lnTo>
                  <a:pt x="551770" y="743997"/>
                </a:lnTo>
                <a:lnTo>
                  <a:pt x="550636" y="742411"/>
                </a:lnTo>
                <a:lnTo>
                  <a:pt x="549502" y="740372"/>
                </a:lnTo>
                <a:lnTo>
                  <a:pt x="548368" y="738333"/>
                </a:lnTo>
                <a:lnTo>
                  <a:pt x="547461" y="736521"/>
                </a:lnTo>
                <a:lnTo>
                  <a:pt x="546781" y="734482"/>
                </a:lnTo>
                <a:lnTo>
                  <a:pt x="546101" y="732216"/>
                </a:lnTo>
                <a:lnTo>
                  <a:pt x="545420" y="729950"/>
                </a:lnTo>
                <a:lnTo>
                  <a:pt x="544967" y="727911"/>
                </a:lnTo>
                <a:lnTo>
                  <a:pt x="544740" y="725419"/>
                </a:lnTo>
                <a:lnTo>
                  <a:pt x="544513" y="722927"/>
                </a:lnTo>
                <a:lnTo>
                  <a:pt x="544740" y="719529"/>
                </a:lnTo>
                <a:lnTo>
                  <a:pt x="545420" y="716130"/>
                </a:lnTo>
                <a:lnTo>
                  <a:pt x="546327" y="712958"/>
                </a:lnTo>
                <a:lnTo>
                  <a:pt x="547461" y="709560"/>
                </a:lnTo>
                <a:lnTo>
                  <a:pt x="548822" y="706615"/>
                </a:lnTo>
                <a:lnTo>
                  <a:pt x="550409" y="703669"/>
                </a:lnTo>
                <a:lnTo>
                  <a:pt x="552677" y="701177"/>
                </a:lnTo>
                <a:lnTo>
                  <a:pt x="554718" y="698685"/>
                </a:lnTo>
                <a:lnTo>
                  <a:pt x="557213" y="696420"/>
                </a:lnTo>
                <a:lnTo>
                  <a:pt x="559708" y="694381"/>
                </a:lnTo>
                <a:lnTo>
                  <a:pt x="562656" y="692795"/>
                </a:lnTo>
                <a:lnTo>
                  <a:pt x="565604" y="691435"/>
                </a:lnTo>
                <a:lnTo>
                  <a:pt x="569006" y="690302"/>
                </a:lnTo>
                <a:lnTo>
                  <a:pt x="572181" y="689170"/>
                </a:lnTo>
                <a:lnTo>
                  <a:pt x="575583" y="688717"/>
                </a:lnTo>
                <a:lnTo>
                  <a:pt x="578984" y="688490"/>
                </a:lnTo>
                <a:lnTo>
                  <a:pt x="582613" y="688717"/>
                </a:lnTo>
                <a:lnTo>
                  <a:pt x="586015" y="689170"/>
                </a:lnTo>
                <a:lnTo>
                  <a:pt x="589190" y="690302"/>
                </a:lnTo>
                <a:lnTo>
                  <a:pt x="592592" y="691435"/>
                </a:lnTo>
                <a:lnTo>
                  <a:pt x="595540" y="692795"/>
                </a:lnTo>
                <a:lnTo>
                  <a:pt x="598488" y="694381"/>
                </a:lnTo>
                <a:lnTo>
                  <a:pt x="600983" y="696420"/>
                </a:lnTo>
                <a:lnTo>
                  <a:pt x="603251" y="698685"/>
                </a:lnTo>
                <a:lnTo>
                  <a:pt x="605745" y="701177"/>
                </a:lnTo>
                <a:lnTo>
                  <a:pt x="607559" y="703669"/>
                </a:lnTo>
                <a:lnTo>
                  <a:pt x="609374" y="706615"/>
                </a:lnTo>
                <a:lnTo>
                  <a:pt x="610734" y="709560"/>
                </a:lnTo>
                <a:lnTo>
                  <a:pt x="612095" y="712958"/>
                </a:lnTo>
                <a:lnTo>
                  <a:pt x="613002" y="716130"/>
                </a:lnTo>
                <a:lnTo>
                  <a:pt x="613456" y="719529"/>
                </a:lnTo>
                <a:lnTo>
                  <a:pt x="613683" y="722927"/>
                </a:lnTo>
                <a:lnTo>
                  <a:pt x="613456" y="725646"/>
                </a:lnTo>
                <a:lnTo>
                  <a:pt x="613229" y="728591"/>
                </a:lnTo>
                <a:lnTo>
                  <a:pt x="612549" y="731083"/>
                </a:lnTo>
                <a:lnTo>
                  <a:pt x="611642" y="733575"/>
                </a:lnTo>
                <a:lnTo>
                  <a:pt x="610734" y="736294"/>
                </a:lnTo>
                <a:lnTo>
                  <a:pt x="609601" y="738560"/>
                </a:lnTo>
                <a:lnTo>
                  <a:pt x="608467" y="740825"/>
                </a:lnTo>
                <a:lnTo>
                  <a:pt x="607106" y="743091"/>
                </a:lnTo>
                <a:lnTo>
                  <a:pt x="681265" y="796106"/>
                </a:lnTo>
                <a:lnTo>
                  <a:pt x="683306" y="794293"/>
                </a:lnTo>
                <a:lnTo>
                  <a:pt x="685801" y="792481"/>
                </a:lnTo>
                <a:lnTo>
                  <a:pt x="688522" y="791121"/>
                </a:lnTo>
                <a:lnTo>
                  <a:pt x="691243" y="789989"/>
                </a:lnTo>
                <a:lnTo>
                  <a:pt x="694192" y="789082"/>
                </a:lnTo>
                <a:lnTo>
                  <a:pt x="696913" y="788403"/>
                </a:lnTo>
                <a:lnTo>
                  <a:pt x="699861" y="788176"/>
                </a:lnTo>
                <a:lnTo>
                  <a:pt x="703263" y="787950"/>
                </a:lnTo>
                <a:lnTo>
                  <a:pt x="705531" y="787950"/>
                </a:lnTo>
                <a:lnTo>
                  <a:pt x="707799" y="788176"/>
                </a:lnTo>
                <a:lnTo>
                  <a:pt x="710293" y="788629"/>
                </a:lnTo>
                <a:lnTo>
                  <a:pt x="712334" y="789309"/>
                </a:lnTo>
                <a:lnTo>
                  <a:pt x="714602" y="789989"/>
                </a:lnTo>
                <a:lnTo>
                  <a:pt x="716870" y="790668"/>
                </a:lnTo>
                <a:lnTo>
                  <a:pt x="718911" y="791801"/>
                </a:lnTo>
                <a:lnTo>
                  <a:pt x="720725" y="792707"/>
                </a:lnTo>
                <a:lnTo>
                  <a:pt x="786720" y="747622"/>
                </a:lnTo>
                <a:lnTo>
                  <a:pt x="785586" y="744450"/>
                </a:lnTo>
                <a:lnTo>
                  <a:pt x="784679" y="741278"/>
                </a:lnTo>
                <a:lnTo>
                  <a:pt x="784225" y="737653"/>
                </a:lnTo>
                <a:lnTo>
                  <a:pt x="783999" y="734255"/>
                </a:lnTo>
                <a:lnTo>
                  <a:pt x="784225" y="730630"/>
                </a:lnTo>
                <a:lnTo>
                  <a:pt x="784679" y="727232"/>
                </a:lnTo>
                <a:lnTo>
                  <a:pt x="785586" y="723833"/>
                </a:lnTo>
                <a:lnTo>
                  <a:pt x="786720" y="720888"/>
                </a:lnTo>
                <a:lnTo>
                  <a:pt x="788081" y="717716"/>
                </a:lnTo>
                <a:lnTo>
                  <a:pt x="789668" y="714997"/>
                </a:lnTo>
                <a:lnTo>
                  <a:pt x="791936" y="712279"/>
                </a:lnTo>
                <a:lnTo>
                  <a:pt x="793977" y="709787"/>
                </a:lnTo>
                <a:lnTo>
                  <a:pt x="796472" y="707521"/>
                </a:lnTo>
                <a:lnTo>
                  <a:pt x="799193" y="705708"/>
                </a:lnTo>
                <a:lnTo>
                  <a:pt x="801915" y="703896"/>
                </a:lnTo>
                <a:lnTo>
                  <a:pt x="805090" y="702310"/>
                </a:lnTo>
                <a:lnTo>
                  <a:pt x="808265" y="701177"/>
                </a:lnTo>
                <a:lnTo>
                  <a:pt x="811440" y="700498"/>
                </a:lnTo>
                <a:lnTo>
                  <a:pt x="814842" y="700045"/>
                </a:lnTo>
                <a:lnTo>
                  <a:pt x="818243" y="699818"/>
                </a:lnTo>
                <a:lnTo>
                  <a:pt x="822099" y="700045"/>
                </a:lnTo>
                <a:lnTo>
                  <a:pt x="825274" y="700498"/>
                </a:lnTo>
                <a:lnTo>
                  <a:pt x="828675" y="701404"/>
                </a:lnTo>
                <a:lnTo>
                  <a:pt x="831851" y="702537"/>
                </a:lnTo>
                <a:lnTo>
                  <a:pt x="897618" y="598999"/>
                </a:lnTo>
                <a:lnTo>
                  <a:pt x="912813" y="608741"/>
                </a:lnTo>
                <a:lnTo>
                  <a:pt x="845684" y="713412"/>
                </a:lnTo>
                <a:lnTo>
                  <a:pt x="847272" y="715451"/>
                </a:lnTo>
                <a:lnTo>
                  <a:pt x="848633" y="717716"/>
                </a:lnTo>
                <a:lnTo>
                  <a:pt x="849993" y="720435"/>
                </a:lnTo>
                <a:lnTo>
                  <a:pt x="850901" y="722927"/>
                </a:lnTo>
                <a:lnTo>
                  <a:pt x="851808" y="725646"/>
                </a:lnTo>
                <a:lnTo>
                  <a:pt x="852261" y="728364"/>
                </a:lnTo>
                <a:lnTo>
                  <a:pt x="852715" y="731310"/>
                </a:lnTo>
                <a:lnTo>
                  <a:pt x="852942" y="734255"/>
                </a:lnTo>
                <a:lnTo>
                  <a:pt x="852715" y="737653"/>
                </a:lnTo>
                <a:lnTo>
                  <a:pt x="852261" y="741278"/>
                </a:lnTo>
                <a:lnTo>
                  <a:pt x="851354" y="744450"/>
                </a:lnTo>
                <a:lnTo>
                  <a:pt x="850220" y="747395"/>
                </a:lnTo>
                <a:lnTo>
                  <a:pt x="848633" y="750567"/>
                </a:lnTo>
                <a:lnTo>
                  <a:pt x="846818" y="753286"/>
                </a:lnTo>
                <a:lnTo>
                  <a:pt x="845004" y="756231"/>
                </a:lnTo>
                <a:lnTo>
                  <a:pt x="842963" y="758497"/>
                </a:lnTo>
                <a:lnTo>
                  <a:pt x="840242" y="760762"/>
                </a:lnTo>
                <a:lnTo>
                  <a:pt x="837747" y="762575"/>
                </a:lnTo>
                <a:lnTo>
                  <a:pt x="835025" y="764387"/>
                </a:lnTo>
                <a:lnTo>
                  <a:pt x="831851" y="765973"/>
                </a:lnTo>
                <a:lnTo>
                  <a:pt x="828675" y="767106"/>
                </a:lnTo>
                <a:lnTo>
                  <a:pt x="825274" y="767786"/>
                </a:lnTo>
                <a:lnTo>
                  <a:pt x="821872" y="768239"/>
                </a:lnTo>
                <a:lnTo>
                  <a:pt x="818243" y="768465"/>
                </a:lnTo>
                <a:lnTo>
                  <a:pt x="815522" y="768465"/>
                </a:lnTo>
                <a:lnTo>
                  <a:pt x="812801" y="768012"/>
                </a:lnTo>
                <a:lnTo>
                  <a:pt x="810079" y="767559"/>
                </a:lnTo>
                <a:lnTo>
                  <a:pt x="807584" y="766653"/>
                </a:lnTo>
                <a:lnTo>
                  <a:pt x="805090" y="765747"/>
                </a:lnTo>
                <a:lnTo>
                  <a:pt x="802595" y="764614"/>
                </a:lnTo>
                <a:lnTo>
                  <a:pt x="800327" y="763028"/>
                </a:lnTo>
                <a:lnTo>
                  <a:pt x="798059" y="761669"/>
                </a:lnTo>
                <a:lnTo>
                  <a:pt x="733425" y="806074"/>
                </a:lnTo>
                <a:lnTo>
                  <a:pt x="735013" y="809926"/>
                </a:lnTo>
                <a:lnTo>
                  <a:pt x="736374" y="813777"/>
                </a:lnTo>
                <a:lnTo>
                  <a:pt x="737281" y="818082"/>
                </a:lnTo>
                <a:lnTo>
                  <a:pt x="737508" y="820121"/>
                </a:lnTo>
                <a:lnTo>
                  <a:pt x="737508" y="822160"/>
                </a:lnTo>
                <a:lnTo>
                  <a:pt x="737281" y="825785"/>
                </a:lnTo>
                <a:lnTo>
                  <a:pt x="736827" y="829183"/>
                </a:lnTo>
                <a:lnTo>
                  <a:pt x="735920" y="832582"/>
                </a:lnTo>
                <a:lnTo>
                  <a:pt x="734786" y="835527"/>
                </a:lnTo>
                <a:lnTo>
                  <a:pt x="733425" y="838699"/>
                </a:lnTo>
                <a:lnTo>
                  <a:pt x="731838" y="841418"/>
                </a:lnTo>
                <a:lnTo>
                  <a:pt x="729570" y="844136"/>
                </a:lnTo>
                <a:lnTo>
                  <a:pt x="727529" y="846629"/>
                </a:lnTo>
                <a:lnTo>
                  <a:pt x="725034" y="848894"/>
                </a:lnTo>
                <a:lnTo>
                  <a:pt x="722313" y="850707"/>
                </a:lnTo>
                <a:lnTo>
                  <a:pt x="719592" y="852746"/>
                </a:lnTo>
                <a:lnTo>
                  <a:pt x="716643" y="854105"/>
                </a:lnTo>
                <a:lnTo>
                  <a:pt x="713242" y="855238"/>
                </a:lnTo>
                <a:lnTo>
                  <a:pt x="710067" y="855917"/>
                </a:lnTo>
                <a:lnTo>
                  <a:pt x="706665" y="856597"/>
                </a:lnTo>
                <a:lnTo>
                  <a:pt x="703263" y="856597"/>
                </a:lnTo>
                <a:lnTo>
                  <a:pt x="699634" y="856597"/>
                </a:lnTo>
                <a:lnTo>
                  <a:pt x="696233" y="855917"/>
                </a:lnTo>
                <a:lnTo>
                  <a:pt x="692831" y="855238"/>
                </a:lnTo>
                <a:lnTo>
                  <a:pt x="689656" y="854105"/>
                </a:lnTo>
                <a:lnTo>
                  <a:pt x="686934" y="852746"/>
                </a:lnTo>
                <a:lnTo>
                  <a:pt x="683759" y="850707"/>
                </a:lnTo>
                <a:lnTo>
                  <a:pt x="681265" y="848894"/>
                </a:lnTo>
                <a:lnTo>
                  <a:pt x="678997" y="846629"/>
                </a:lnTo>
                <a:lnTo>
                  <a:pt x="676502" y="844136"/>
                </a:lnTo>
                <a:lnTo>
                  <a:pt x="674688" y="841418"/>
                </a:lnTo>
                <a:lnTo>
                  <a:pt x="672874" y="838699"/>
                </a:lnTo>
                <a:lnTo>
                  <a:pt x="671513" y="835527"/>
                </a:lnTo>
                <a:lnTo>
                  <a:pt x="670152" y="832582"/>
                </a:lnTo>
                <a:lnTo>
                  <a:pt x="669472" y="829183"/>
                </a:lnTo>
                <a:lnTo>
                  <a:pt x="668792" y="825785"/>
                </a:lnTo>
                <a:lnTo>
                  <a:pt x="668792" y="822160"/>
                </a:lnTo>
                <a:lnTo>
                  <a:pt x="668792" y="819215"/>
                </a:lnTo>
                <a:lnTo>
                  <a:pt x="669245" y="816496"/>
                </a:lnTo>
                <a:lnTo>
                  <a:pt x="669925" y="813551"/>
                </a:lnTo>
                <a:lnTo>
                  <a:pt x="670833" y="810832"/>
                </a:lnTo>
                <a:lnTo>
                  <a:pt x="592592" y="754645"/>
                </a:lnTo>
                <a:lnTo>
                  <a:pt x="589190" y="755778"/>
                </a:lnTo>
                <a:lnTo>
                  <a:pt x="586242" y="756684"/>
                </a:lnTo>
                <a:lnTo>
                  <a:pt x="582840" y="757364"/>
                </a:lnTo>
                <a:lnTo>
                  <a:pt x="579438" y="757364"/>
                </a:lnTo>
                <a:lnTo>
                  <a:pt x="506413" y="937932"/>
                </a:lnTo>
                <a:lnTo>
                  <a:pt x="509361" y="940424"/>
                </a:lnTo>
                <a:lnTo>
                  <a:pt x="511629" y="943369"/>
                </a:lnTo>
                <a:lnTo>
                  <a:pt x="513670" y="946315"/>
                </a:lnTo>
                <a:lnTo>
                  <a:pt x="515711" y="949713"/>
                </a:lnTo>
                <a:lnTo>
                  <a:pt x="517072" y="953112"/>
                </a:lnTo>
                <a:lnTo>
                  <a:pt x="518206" y="956736"/>
                </a:lnTo>
                <a:lnTo>
                  <a:pt x="518886" y="960361"/>
                </a:lnTo>
                <a:lnTo>
                  <a:pt x="519113" y="964440"/>
                </a:lnTo>
                <a:lnTo>
                  <a:pt x="518886" y="967838"/>
                </a:lnTo>
                <a:lnTo>
                  <a:pt x="518433" y="971463"/>
                </a:lnTo>
                <a:lnTo>
                  <a:pt x="517525" y="974635"/>
                </a:lnTo>
                <a:lnTo>
                  <a:pt x="516392" y="977580"/>
                </a:lnTo>
                <a:lnTo>
                  <a:pt x="514804" y="980752"/>
                </a:lnTo>
                <a:lnTo>
                  <a:pt x="512990" y="983471"/>
                </a:lnTo>
                <a:lnTo>
                  <a:pt x="511175" y="986416"/>
                </a:lnTo>
                <a:lnTo>
                  <a:pt x="508908" y="988681"/>
                </a:lnTo>
                <a:lnTo>
                  <a:pt x="506413" y="990947"/>
                </a:lnTo>
                <a:lnTo>
                  <a:pt x="503918" y="992986"/>
                </a:lnTo>
                <a:lnTo>
                  <a:pt x="501197" y="994572"/>
                </a:lnTo>
                <a:lnTo>
                  <a:pt x="498022" y="996158"/>
                </a:lnTo>
                <a:lnTo>
                  <a:pt x="494847" y="997291"/>
                </a:lnTo>
                <a:lnTo>
                  <a:pt x="491445" y="997970"/>
                </a:lnTo>
                <a:lnTo>
                  <a:pt x="488043" y="998423"/>
                </a:lnTo>
                <a:lnTo>
                  <a:pt x="484415" y="998650"/>
                </a:lnTo>
                <a:lnTo>
                  <a:pt x="481013" y="998423"/>
                </a:lnTo>
                <a:lnTo>
                  <a:pt x="477611" y="997970"/>
                </a:lnTo>
                <a:lnTo>
                  <a:pt x="474436" y="997291"/>
                </a:lnTo>
                <a:lnTo>
                  <a:pt x="471261" y="996158"/>
                </a:lnTo>
                <a:lnTo>
                  <a:pt x="468086" y="994572"/>
                </a:lnTo>
                <a:lnTo>
                  <a:pt x="465365" y="992986"/>
                </a:lnTo>
                <a:lnTo>
                  <a:pt x="462643" y="990947"/>
                </a:lnTo>
                <a:lnTo>
                  <a:pt x="460149" y="988681"/>
                </a:lnTo>
                <a:lnTo>
                  <a:pt x="458108" y="986416"/>
                </a:lnTo>
                <a:lnTo>
                  <a:pt x="455840" y="983471"/>
                </a:lnTo>
                <a:lnTo>
                  <a:pt x="454252" y="980752"/>
                </a:lnTo>
                <a:lnTo>
                  <a:pt x="452892" y="977580"/>
                </a:lnTo>
                <a:lnTo>
                  <a:pt x="451758" y="974635"/>
                </a:lnTo>
                <a:lnTo>
                  <a:pt x="450851" y="971463"/>
                </a:lnTo>
                <a:lnTo>
                  <a:pt x="450397" y="967838"/>
                </a:lnTo>
                <a:lnTo>
                  <a:pt x="450170" y="964440"/>
                </a:lnTo>
                <a:lnTo>
                  <a:pt x="450397" y="961041"/>
                </a:lnTo>
                <a:lnTo>
                  <a:pt x="450851" y="958096"/>
                </a:lnTo>
                <a:lnTo>
                  <a:pt x="451531" y="954924"/>
                </a:lnTo>
                <a:lnTo>
                  <a:pt x="452438" y="952205"/>
                </a:lnTo>
                <a:lnTo>
                  <a:pt x="423183" y="924792"/>
                </a:lnTo>
                <a:lnTo>
                  <a:pt x="421369" y="925924"/>
                </a:lnTo>
                <a:lnTo>
                  <a:pt x="419328" y="927057"/>
                </a:lnTo>
                <a:lnTo>
                  <a:pt x="416833" y="927963"/>
                </a:lnTo>
                <a:lnTo>
                  <a:pt x="414792" y="928643"/>
                </a:lnTo>
                <a:lnTo>
                  <a:pt x="412524" y="929096"/>
                </a:lnTo>
                <a:lnTo>
                  <a:pt x="410029" y="929549"/>
                </a:lnTo>
                <a:lnTo>
                  <a:pt x="407761" y="929776"/>
                </a:lnTo>
                <a:lnTo>
                  <a:pt x="405267" y="930002"/>
                </a:lnTo>
                <a:lnTo>
                  <a:pt x="402545" y="929776"/>
                </a:lnTo>
                <a:lnTo>
                  <a:pt x="400278" y="929549"/>
                </a:lnTo>
                <a:lnTo>
                  <a:pt x="397783" y="929096"/>
                </a:lnTo>
                <a:lnTo>
                  <a:pt x="395288" y="928643"/>
                </a:lnTo>
                <a:lnTo>
                  <a:pt x="393020" y="927737"/>
                </a:lnTo>
                <a:lnTo>
                  <a:pt x="390979" y="926831"/>
                </a:lnTo>
                <a:lnTo>
                  <a:pt x="388711" y="925698"/>
                </a:lnTo>
                <a:lnTo>
                  <a:pt x="386670" y="924338"/>
                </a:lnTo>
                <a:lnTo>
                  <a:pt x="253094" y="1045321"/>
                </a:lnTo>
                <a:lnTo>
                  <a:pt x="253094" y="1081797"/>
                </a:lnTo>
                <a:lnTo>
                  <a:pt x="396195" y="1081797"/>
                </a:lnTo>
                <a:lnTo>
                  <a:pt x="396195" y="1033087"/>
                </a:lnTo>
                <a:lnTo>
                  <a:pt x="414338" y="1033087"/>
                </a:lnTo>
                <a:lnTo>
                  <a:pt x="414338" y="1081797"/>
                </a:lnTo>
                <a:lnTo>
                  <a:pt x="529999" y="1081797"/>
                </a:lnTo>
                <a:lnTo>
                  <a:pt x="529999" y="1033087"/>
                </a:lnTo>
                <a:lnTo>
                  <a:pt x="547915" y="1033087"/>
                </a:lnTo>
                <a:lnTo>
                  <a:pt x="547915" y="1081797"/>
                </a:lnTo>
                <a:lnTo>
                  <a:pt x="663575" y="1081797"/>
                </a:lnTo>
                <a:lnTo>
                  <a:pt x="663575" y="1033087"/>
                </a:lnTo>
                <a:lnTo>
                  <a:pt x="681718" y="1033087"/>
                </a:lnTo>
                <a:lnTo>
                  <a:pt x="681718" y="1081797"/>
                </a:lnTo>
                <a:lnTo>
                  <a:pt x="797606" y="1081797"/>
                </a:lnTo>
                <a:lnTo>
                  <a:pt x="797606" y="1033087"/>
                </a:lnTo>
                <a:lnTo>
                  <a:pt x="815522" y="1033087"/>
                </a:lnTo>
                <a:lnTo>
                  <a:pt x="815522" y="1081797"/>
                </a:lnTo>
                <a:lnTo>
                  <a:pt x="905329" y="1081797"/>
                </a:lnTo>
                <a:lnTo>
                  <a:pt x="905329" y="1111250"/>
                </a:lnTo>
                <a:lnTo>
                  <a:pt x="253094" y="1111250"/>
                </a:lnTo>
                <a:lnTo>
                  <a:pt x="223838" y="1111250"/>
                </a:lnTo>
                <a:lnTo>
                  <a:pt x="223838" y="1081797"/>
                </a:lnTo>
                <a:lnTo>
                  <a:pt x="223838" y="430212"/>
                </a:lnTo>
                <a:close/>
                <a:moveTo>
                  <a:pt x="93436" y="93209"/>
                </a:moveTo>
                <a:lnTo>
                  <a:pt x="93436" y="1351189"/>
                </a:lnTo>
                <a:lnTo>
                  <a:pt x="1064079" y="1351189"/>
                </a:lnTo>
                <a:lnTo>
                  <a:pt x="1064079" y="385763"/>
                </a:lnTo>
                <a:lnTo>
                  <a:pt x="818016" y="385763"/>
                </a:lnTo>
                <a:lnTo>
                  <a:pt x="813481" y="385536"/>
                </a:lnTo>
                <a:lnTo>
                  <a:pt x="808718" y="384629"/>
                </a:lnTo>
                <a:lnTo>
                  <a:pt x="804409" y="383495"/>
                </a:lnTo>
                <a:lnTo>
                  <a:pt x="799874" y="381907"/>
                </a:lnTo>
                <a:lnTo>
                  <a:pt x="795791" y="380093"/>
                </a:lnTo>
                <a:lnTo>
                  <a:pt x="792163" y="377825"/>
                </a:lnTo>
                <a:lnTo>
                  <a:pt x="788307" y="374877"/>
                </a:lnTo>
                <a:lnTo>
                  <a:pt x="785133" y="372155"/>
                </a:lnTo>
                <a:lnTo>
                  <a:pt x="782184" y="368527"/>
                </a:lnTo>
                <a:lnTo>
                  <a:pt x="779463" y="365125"/>
                </a:lnTo>
                <a:lnTo>
                  <a:pt x="777195" y="361270"/>
                </a:lnTo>
                <a:lnTo>
                  <a:pt x="775154" y="357188"/>
                </a:lnTo>
                <a:lnTo>
                  <a:pt x="773566" y="352879"/>
                </a:lnTo>
                <a:lnTo>
                  <a:pt x="772433" y="348570"/>
                </a:lnTo>
                <a:lnTo>
                  <a:pt x="771752" y="343807"/>
                </a:lnTo>
                <a:lnTo>
                  <a:pt x="771525" y="339045"/>
                </a:lnTo>
                <a:lnTo>
                  <a:pt x="771525" y="93209"/>
                </a:lnTo>
                <a:lnTo>
                  <a:pt x="93436" y="93209"/>
                </a:lnTo>
                <a:close/>
                <a:moveTo>
                  <a:pt x="46491" y="0"/>
                </a:moveTo>
                <a:lnTo>
                  <a:pt x="771525" y="0"/>
                </a:lnTo>
                <a:lnTo>
                  <a:pt x="1157288" y="385763"/>
                </a:lnTo>
                <a:lnTo>
                  <a:pt x="1157288" y="1397907"/>
                </a:lnTo>
                <a:lnTo>
                  <a:pt x="1157061" y="1402670"/>
                </a:lnTo>
                <a:lnTo>
                  <a:pt x="1156381" y="1407432"/>
                </a:lnTo>
                <a:lnTo>
                  <a:pt x="1155247" y="1411741"/>
                </a:lnTo>
                <a:lnTo>
                  <a:pt x="1153659" y="1416050"/>
                </a:lnTo>
                <a:lnTo>
                  <a:pt x="1151618" y="1420132"/>
                </a:lnTo>
                <a:lnTo>
                  <a:pt x="1149351" y="1423988"/>
                </a:lnTo>
                <a:lnTo>
                  <a:pt x="1146629" y="1427389"/>
                </a:lnTo>
                <a:lnTo>
                  <a:pt x="1143454" y="1430791"/>
                </a:lnTo>
                <a:lnTo>
                  <a:pt x="1140279" y="1433739"/>
                </a:lnTo>
                <a:lnTo>
                  <a:pt x="1136651" y="1436688"/>
                </a:lnTo>
                <a:lnTo>
                  <a:pt x="1132795" y="1438955"/>
                </a:lnTo>
                <a:lnTo>
                  <a:pt x="1128713" y="1440770"/>
                </a:lnTo>
                <a:lnTo>
                  <a:pt x="1124631" y="1442357"/>
                </a:lnTo>
                <a:lnTo>
                  <a:pt x="1120095" y="1443491"/>
                </a:lnTo>
                <a:lnTo>
                  <a:pt x="1115333" y="1444398"/>
                </a:lnTo>
                <a:lnTo>
                  <a:pt x="1110570" y="1444625"/>
                </a:lnTo>
                <a:lnTo>
                  <a:pt x="46491" y="1444625"/>
                </a:lnTo>
                <a:lnTo>
                  <a:pt x="41956" y="1444398"/>
                </a:lnTo>
                <a:lnTo>
                  <a:pt x="37193" y="1443491"/>
                </a:lnTo>
                <a:lnTo>
                  <a:pt x="32657" y="1442357"/>
                </a:lnTo>
                <a:lnTo>
                  <a:pt x="28575" y="1440770"/>
                </a:lnTo>
                <a:lnTo>
                  <a:pt x="24493" y="1438955"/>
                </a:lnTo>
                <a:lnTo>
                  <a:pt x="20638" y="1436688"/>
                </a:lnTo>
                <a:lnTo>
                  <a:pt x="17009" y="1433739"/>
                </a:lnTo>
                <a:lnTo>
                  <a:pt x="13834" y="1430791"/>
                </a:lnTo>
                <a:lnTo>
                  <a:pt x="10659" y="1427389"/>
                </a:lnTo>
                <a:lnTo>
                  <a:pt x="7938" y="1423988"/>
                </a:lnTo>
                <a:lnTo>
                  <a:pt x="5670" y="1420132"/>
                </a:lnTo>
                <a:lnTo>
                  <a:pt x="3856" y="1416050"/>
                </a:lnTo>
                <a:lnTo>
                  <a:pt x="2041" y="1411741"/>
                </a:lnTo>
                <a:lnTo>
                  <a:pt x="907" y="1407432"/>
                </a:lnTo>
                <a:lnTo>
                  <a:pt x="227" y="1402670"/>
                </a:lnTo>
                <a:lnTo>
                  <a:pt x="0" y="1397907"/>
                </a:lnTo>
                <a:lnTo>
                  <a:pt x="0" y="46491"/>
                </a:lnTo>
                <a:lnTo>
                  <a:pt x="227" y="41729"/>
                </a:lnTo>
                <a:lnTo>
                  <a:pt x="907" y="37193"/>
                </a:lnTo>
                <a:lnTo>
                  <a:pt x="2041" y="32657"/>
                </a:lnTo>
                <a:lnTo>
                  <a:pt x="3856" y="28348"/>
                </a:lnTo>
                <a:lnTo>
                  <a:pt x="5670" y="24266"/>
                </a:lnTo>
                <a:lnTo>
                  <a:pt x="7938" y="20411"/>
                </a:lnTo>
                <a:lnTo>
                  <a:pt x="10659" y="17009"/>
                </a:lnTo>
                <a:lnTo>
                  <a:pt x="13834" y="13607"/>
                </a:lnTo>
                <a:lnTo>
                  <a:pt x="17009" y="10659"/>
                </a:lnTo>
                <a:lnTo>
                  <a:pt x="20638" y="7938"/>
                </a:lnTo>
                <a:lnTo>
                  <a:pt x="24493" y="5443"/>
                </a:lnTo>
                <a:lnTo>
                  <a:pt x="28575" y="3629"/>
                </a:lnTo>
                <a:lnTo>
                  <a:pt x="32657" y="2041"/>
                </a:lnTo>
                <a:lnTo>
                  <a:pt x="37193" y="907"/>
                </a:lnTo>
                <a:lnTo>
                  <a:pt x="41956" y="227"/>
                </a:lnTo>
                <a:lnTo>
                  <a:pt x="4649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19" name="MH_Other_9">
            <a:extLst>
              <a:ext uri="{FF2B5EF4-FFF2-40B4-BE49-F238E27FC236}">
                <a16:creationId xmlns:a16="http://schemas.microsoft.com/office/drawing/2014/main" xmlns="" id="{8BAA8012-9445-4717-9883-30F4CE0686DB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5912643" y="2626519"/>
            <a:ext cx="189310" cy="229791"/>
          </a:xfrm>
          <a:custGeom>
            <a:avLst/>
            <a:gdLst>
              <a:gd name="T0" fmla="*/ 1224924 w 2376488"/>
              <a:gd name="T1" fmla="*/ 2761395 h 3225800"/>
              <a:gd name="T2" fmla="*/ 1200514 w 2376488"/>
              <a:gd name="T3" fmla="*/ 2844137 h 3225800"/>
              <a:gd name="T4" fmla="*/ 434302 w 2376488"/>
              <a:gd name="T5" fmla="*/ 2840318 h 3225800"/>
              <a:gd name="T6" fmla="*/ 417817 w 2376488"/>
              <a:gd name="T7" fmla="*/ 2755348 h 3225800"/>
              <a:gd name="T8" fmla="*/ 1946947 w 2376488"/>
              <a:gd name="T9" fmla="*/ 2276790 h 3225800"/>
              <a:gd name="T10" fmla="*/ 2007871 w 2376488"/>
              <a:gd name="T11" fmla="*/ 2336867 h 3225800"/>
              <a:gd name="T12" fmla="*/ 1960274 w 2376488"/>
              <a:gd name="T13" fmla="*/ 2408268 h 3225800"/>
              <a:gd name="T14" fmla="*/ 421315 w 2376488"/>
              <a:gd name="T15" fmla="*/ 2381532 h 3225800"/>
              <a:gd name="T16" fmla="*/ 429565 w 2376488"/>
              <a:gd name="T17" fmla="*/ 2296291 h 3225800"/>
              <a:gd name="T18" fmla="*/ 1966620 w 2376488"/>
              <a:gd name="T19" fmla="*/ 1981797 h 3225800"/>
              <a:gd name="T20" fmla="*/ 2006602 w 2376488"/>
              <a:gd name="T21" fmla="*/ 2057463 h 3225800"/>
              <a:gd name="T22" fmla="*/ 1940284 w 2376488"/>
              <a:gd name="T23" fmla="*/ 2111375 h 3225800"/>
              <a:gd name="T24" fmla="*/ 412748 w 2376488"/>
              <a:gd name="T25" fmla="*/ 2064084 h 3225800"/>
              <a:gd name="T26" fmla="*/ 445431 w 2376488"/>
              <a:gd name="T27" fmla="*/ 1984634 h 3225800"/>
              <a:gd name="T28" fmla="*/ 1983438 w 2376488"/>
              <a:gd name="T29" fmla="*/ 1691813 h 3225800"/>
              <a:gd name="T30" fmla="*/ 1999621 w 2376488"/>
              <a:gd name="T31" fmla="*/ 1776110 h 3225800"/>
              <a:gd name="T32" fmla="*/ 464152 w 2376488"/>
              <a:gd name="T33" fmla="*/ 1809766 h 3225800"/>
              <a:gd name="T34" fmla="*/ 409575 w 2376488"/>
              <a:gd name="T35" fmla="*/ 1743712 h 3225800"/>
              <a:gd name="T36" fmla="*/ 464152 w 2376488"/>
              <a:gd name="T37" fmla="*/ 1677973 h 3225800"/>
              <a:gd name="T38" fmla="*/ 839503 w 2376488"/>
              <a:gd name="T39" fmla="*/ 1405929 h 3225800"/>
              <a:gd name="T40" fmla="*/ 831271 w 2376488"/>
              <a:gd name="T41" fmla="*/ 1491484 h 3225800"/>
              <a:gd name="T42" fmla="*/ 445349 w 2376488"/>
              <a:gd name="T43" fmla="*/ 1503122 h 3225800"/>
              <a:gd name="T44" fmla="*/ 412741 w 2376488"/>
              <a:gd name="T45" fmla="*/ 1423858 h 3225800"/>
              <a:gd name="T46" fmla="*/ 1305682 w 2376488"/>
              <a:gd name="T47" fmla="*/ 909637 h 3225800"/>
              <a:gd name="T48" fmla="*/ 1477663 w 2376488"/>
              <a:gd name="T49" fmla="*/ 930614 h 3225800"/>
              <a:gd name="T50" fmla="*/ 1610543 w 2376488"/>
              <a:gd name="T51" fmla="*/ 964305 h 3225800"/>
              <a:gd name="T52" fmla="*/ 1857547 w 2376488"/>
              <a:gd name="T53" fmla="*/ 995452 h 3225800"/>
              <a:gd name="T54" fmla="*/ 1953551 w 2376488"/>
              <a:gd name="T55" fmla="*/ 1129896 h 3225800"/>
              <a:gd name="T56" fmla="*/ 1951644 w 2376488"/>
              <a:gd name="T57" fmla="*/ 1484281 h 3225800"/>
              <a:gd name="T58" fmla="*/ 1772351 w 2376488"/>
              <a:gd name="T59" fmla="*/ 1229696 h 3225800"/>
              <a:gd name="T60" fmla="*/ 1346691 w 2376488"/>
              <a:gd name="T61" fmla="*/ 1512886 h 3225800"/>
              <a:gd name="T62" fmla="*/ 1134337 w 2376488"/>
              <a:gd name="T63" fmla="*/ 1276735 h 3225800"/>
              <a:gd name="T64" fmla="*/ 953455 w 2376488"/>
              <a:gd name="T65" fmla="*/ 1247177 h 3225800"/>
              <a:gd name="T66" fmla="*/ 985244 w 2376488"/>
              <a:gd name="T67" fmla="*/ 1088260 h 3225800"/>
              <a:gd name="T68" fmla="*/ 1137516 w 2376488"/>
              <a:gd name="T69" fmla="*/ 966212 h 3225800"/>
              <a:gd name="T70" fmla="*/ 1523318 w 2376488"/>
              <a:gd name="T71" fmla="*/ 269565 h 3225800"/>
              <a:gd name="T72" fmla="*/ 1643237 w 2376488"/>
              <a:gd name="T73" fmla="*/ 362372 h 3225800"/>
              <a:gd name="T74" fmla="*/ 1694767 w 2376488"/>
              <a:gd name="T75" fmla="*/ 516202 h 3225800"/>
              <a:gd name="T76" fmla="*/ 1720850 w 2376488"/>
              <a:gd name="T77" fmla="*/ 562923 h 3225800"/>
              <a:gd name="T78" fmla="*/ 1679181 w 2376488"/>
              <a:gd name="T79" fmla="*/ 652233 h 3225800"/>
              <a:gd name="T80" fmla="*/ 1618744 w 2376488"/>
              <a:gd name="T81" fmla="*/ 782861 h 3225800"/>
              <a:gd name="T82" fmla="*/ 1514411 w 2376488"/>
              <a:gd name="T83" fmla="*/ 865815 h 3225800"/>
              <a:gd name="T84" fmla="*/ 1382405 w 2376488"/>
              <a:gd name="T85" fmla="*/ 850559 h 3225800"/>
              <a:gd name="T86" fmla="*/ 1291750 w 2376488"/>
              <a:gd name="T87" fmla="*/ 748218 h 3225800"/>
              <a:gd name="T88" fmla="*/ 1240220 w 2376488"/>
              <a:gd name="T89" fmla="*/ 647783 h 3225800"/>
              <a:gd name="T90" fmla="*/ 1206503 w 2376488"/>
              <a:gd name="T91" fmla="*/ 551481 h 3225800"/>
              <a:gd name="T92" fmla="*/ 1239266 w 2376488"/>
              <a:gd name="T93" fmla="*/ 512705 h 3225800"/>
              <a:gd name="T94" fmla="*/ 1288251 w 2376488"/>
              <a:gd name="T95" fmla="*/ 361736 h 3225800"/>
              <a:gd name="T96" fmla="*/ 1408488 w 2376488"/>
              <a:gd name="T97" fmla="*/ 269565 h 3225800"/>
              <a:gd name="T98" fmla="*/ 124794 w 2376488"/>
              <a:gd name="T99" fmla="*/ 3092133 h 3225800"/>
              <a:gd name="T100" fmla="*/ 2233594 w 2376488"/>
              <a:gd name="T101" fmla="*/ 3105468 h 3225800"/>
              <a:gd name="T102" fmla="*/ 2257092 w 2376488"/>
              <a:gd name="T103" fmla="*/ 152400 h 3225800"/>
              <a:gd name="T104" fmla="*/ 2230736 w 2376488"/>
              <a:gd name="T105" fmla="*/ 120015 h 3225800"/>
              <a:gd name="T106" fmla="*/ 2289799 w 2376488"/>
              <a:gd name="T107" fmla="*/ 15557 h 3225800"/>
              <a:gd name="T108" fmla="*/ 2360928 w 2376488"/>
              <a:gd name="T109" fmla="*/ 86677 h 3225800"/>
              <a:gd name="T110" fmla="*/ 2372995 w 2376488"/>
              <a:gd name="T111" fmla="*/ 3104198 h 3225800"/>
              <a:gd name="T112" fmla="*/ 2320918 w 2376488"/>
              <a:gd name="T113" fmla="*/ 3191193 h 3225800"/>
              <a:gd name="T114" fmla="*/ 2224068 w 2376488"/>
              <a:gd name="T115" fmla="*/ 3225800 h 3225800"/>
              <a:gd name="T116" fmla="*/ 61285 w 2376488"/>
              <a:gd name="T117" fmla="*/ 3195638 h 3225800"/>
              <a:gd name="T118" fmla="*/ 5080 w 2376488"/>
              <a:gd name="T119" fmla="*/ 3111818 h 3225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376488" h="3225800">
                <a:moveTo>
                  <a:pt x="477415" y="2719387"/>
                </a:moveTo>
                <a:lnTo>
                  <a:pt x="1162156" y="2719387"/>
                </a:lnTo>
                <a:lnTo>
                  <a:pt x="1169130" y="2720024"/>
                </a:lnTo>
                <a:lnTo>
                  <a:pt x="1175787" y="2720978"/>
                </a:lnTo>
                <a:lnTo>
                  <a:pt x="1182444" y="2722570"/>
                </a:lnTo>
                <a:lnTo>
                  <a:pt x="1188468" y="2724797"/>
                </a:lnTo>
                <a:lnTo>
                  <a:pt x="1194491" y="2727980"/>
                </a:lnTo>
                <a:lnTo>
                  <a:pt x="1200514" y="2731162"/>
                </a:lnTo>
                <a:lnTo>
                  <a:pt x="1205269" y="2735299"/>
                </a:lnTo>
                <a:lnTo>
                  <a:pt x="1210342" y="2739436"/>
                </a:lnTo>
                <a:lnTo>
                  <a:pt x="1214463" y="2744528"/>
                </a:lnTo>
                <a:lnTo>
                  <a:pt x="1218584" y="2749938"/>
                </a:lnTo>
                <a:lnTo>
                  <a:pt x="1222071" y="2755348"/>
                </a:lnTo>
                <a:lnTo>
                  <a:pt x="1224924" y="2761395"/>
                </a:lnTo>
                <a:lnTo>
                  <a:pt x="1227143" y="2767442"/>
                </a:lnTo>
                <a:lnTo>
                  <a:pt x="1228728" y="2774125"/>
                </a:lnTo>
                <a:lnTo>
                  <a:pt x="1229679" y="2780808"/>
                </a:lnTo>
                <a:lnTo>
                  <a:pt x="1230313" y="2787809"/>
                </a:lnTo>
                <a:lnTo>
                  <a:pt x="1229679" y="2794810"/>
                </a:lnTo>
                <a:lnTo>
                  <a:pt x="1228728" y="2801493"/>
                </a:lnTo>
                <a:lnTo>
                  <a:pt x="1227143" y="2808176"/>
                </a:lnTo>
                <a:lnTo>
                  <a:pt x="1224924" y="2814223"/>
                </a:lnTo>
                <a:lnTo>
                  <a:pt x="1222071" y="2820269"/>
                </a:lnTo>
                <a:lnTo>
                  <a:pt x="1218584" y="2825679"/>
                </a:lnTo>
                <a:lnTo>
                  <a:pt x="1214463" y="2831090"/>
                </a:lnTo>
                <a:lnTo>
                  <a:pt x="1210342" y="2836181"/>
                </a:lnTo>
                <a:lnTo>
                  <a:pt x="1205269" y="2840318"/>
                </a:lnTo>
                <a:lnTo>
                  <a:pt x="1200514" y="2844137"/>
                </a:lnTo>
                <a:lnTo>
                  <a:pt x="1194491" y="2847638"/>
                </a:lnTo>
                <a:lnTo>
                  <a:pt x="1188468" y="2850820"/>
                </a:lnTo>
                <a:lnTo>
                  <a:pt x="1182444" y="2853048"/>
                </a:lnTo>
                <a:lnTo>
                  <a:pt x="1175787" y="2854639"/>
                </a:lnTo>
                <a:lnTo>
                  <a:pt x="1169130" y="2855594"/>
                </a:lnTo>
                <a:lnTo>
                  <a:pt x="1162156" y="2855912"/>
                </a:lnTo>
                <a:lnTo>
                  <a:pt x="477415" y="2855912"/>
                </a:lnTo>
                <a:lnTo>
                  <a:pt x="470441" y="2855594"/>
                </a:lnTo>
                <a:lnTo>
                  <a:pt x="464100" y="2854639"/>
                </a:lnTo>
                <a:lnTo>
                  <a:pt x="457126" y="2853048"/>
                </a:lnTo>
                <a:lnTo>
                  <a:pt x="451103" y="2850820"/>
                </a:lnTo>
                <a:lnTo>
                  <a:pt x="445397" y="2847638"/>
                </a:lnTo>
                <a:lnTo>
                  <a:pt x="439374" y="2844137"/>
                </a:lnTo>
                <a:lnTo>
                  <a:pt x="434302" y="2840318"/>
                </a:lnTo>
                <a:lnTo>
                  <a:pt x="429546" y="2836181"/>
                </a:lnTo>
                <a:lnTo>
                  <a:pt x="425108" y="2831090"/>
                </a:lnTo>
                <a:lnTo>
                  <a:pt x="421304" y="2825679"/>
                </a:lnTo>
                <a:lnTo>
                  <a:pt x="417817" y="2820269"/>
                </a:lnTo>
                <a:lnTo>
                  <a:pt x="414964" y="2814223"/>
                </a:lnTo>
                <a:lnTo>
                  <a:pt x="412745" y="2808176"/>
                </a:lnTo>
                <a:lnTo>
                  <a:pt x="410843" y="2801493"/>
                </a:lnTo>
                <a:lnTo>
                  <a:pt x="409575" y="2794810"/>
                </a:lnTo>
                <a:lnTo>
                  <a:pt x="409575" y="2787809"/>
                </a:lnTo>
                <a:lnTo>
                  <a:pt x="409575" y="2780808"/>
                </a:lnTo>
                <a:lnTo>
                  <a:pt x="410843" y="2774125"/>
                </a:lnTo>
                <a:lnTo>
                  <a:pt x="412745" y="2767442"/>
                </a:lnTo>
                <a:lnTo>
                  <a:pt x="414964" y="2761395"/>
                </a:lnTo>
                <a:lnTo>
                  <a:pt x="417817" y="2755348"/>
                </a:lnTo>
                <a:lnTo>
                  <a:pt x="421304" y="2749938"/>
                </a:lnTo>
                <a:lnTo>
                  <a:pt x="425108" y="2744528"/>
                </a:lnTo>
                <a:lnTo>
                  <a:pt x="429546" y="2739436"/>
                </a:lnTo>
                <a:lnTo>
                  <a:pt x="434302" y="2735299"/>
                </a:lnTo>
                <a:lnTo>
                  <a:pt x="439374" y="2731162"/>
                </a:lnTo>
                <a:lnTo>
                  <a:pt x="445397" y="2727980"/>
                </a:lnTo>
                <a:lnTo>
                  <a:pt x="451103" y="2724797"/>
                </a:lnTo>
                <a:lnTo>
                  <a:pt x="457126" y="2722570"/>
                </a:lnTo>
                <a:lnTo>
                  <a:pt x="464100" y="2720978"/>
                </a:lnTo>
                <a:lnTo>
                  <a:pt x="470441" y="2720024"/>
                </a:lnTo>
                <a:lnTo>
                  <a:pt x="477415" y="2719387"/>
                </a:lnTo>
                <a:close/>
                <a:moveTo>
                  <a:pt x="477479" y="2276475"/>
                </a:moveTo>
                <a:lnTo>
                  <a:pt x="1940284" y="2276475"/>
                </a:lnTo>
                <a:lnTo>
                  <a:pt x="1946947" y="2276790"/>
                </a:lnTo>
                <a:lnTo>
                  <a:pt x="1953928" y="2277733"/>
                </a:lnTo>
                <a:lnTo>
                  <a:pt x="1960274" y="2279621"/>
                </a:lnTo>
                <a:lnTo>
                  <a:pt x="1966620" y="2281822"/>
                </a:lnTo>
                <a:lnTo>
                  <a:pt x="1972649" y="2284339"/>
                </a:lnTo>
                <a:lnTo>
                  <a:pt x="1978044" y="2287799"/>
                </a:lnTo>
                <a:lnTo>
                  <a:pt x="1983438" y="2291573"/>
                </a:lnTo>
                <a:lnTo>
                  <a:pt x="1988197" y="2296291"/>
                </a:lnTo>
                <a:lnTo>
                  <a:pt x="1992640" y="2300695"/>
                </a:lnTo>
                <a:lnTo>
                  <a:pt x="1996448" y="2306042"/>
                </a:lnTo>
                <a:lnTo>
                  <a:pt x="1999621" y="2311704"/>
                </a:lnTo>
                <a:lnTo>
                  <a:pt x="2002794" y="2317366"/>
                </a:lnTo>
                <a:lnTo>
                  <a:pt x="2005015" y="2323971"/>
                </a:lnTo>
                <a:lnTo>
                  <a:pt x="2006602" y="2330262"/>
                </a:lnTo>
                <a:lnTo>
                  <a:pt x="2007871" y="2336867"/>
                </a:lnTo>
                <a:lnTo>
                  <a:pt x="2008188" y="2343787"/>
                </a:lnTo>
                <a:lnTo>
                  <a:pt x="2007871" y="2350707"/>
                </a:lnTo>
                <a:lnTo>
                  <a:pt x="2006602" y="2357312"/>
                </a:lnTo>
                <a:lnTo>
                  <a:pt x="2005015" y="2363603"/>
                </a:lnTo>
                <a:lnTo>
                  <a:pt x="2002794" y="2370208"/>
                </a:lnTo>
                <a:lnTo>
                  <a:pt x="1999621" y="2375870"/>
                </a:lnTo>
                <a:lnTo>
                  <a:pt x="1996448" y="2381532"/>
                </a:lnTo>
                <a:lnTo>
                  <a:pt x="1992640" y="2386879"/>
                </a:lnTo>
                <a:lnTo>
                  <a:pt x="1988197" y="2391283"/>
                </a:lnTo>
                <a:lnTo>
                  <a:pt x="1983438" y="2395686"/>
                </a:lnTo>
                <a:lnTo>
                  <a:pt x="1978044" y="2399775"/>
                </a:lnTo>
                <a:lnTo>
                  <a:pt x="1972649" y="2402921"/>
                </a:lnTo>
                <a:lnTo>
                  <a:pt x="1966620" y="2406066"/>
                </a:lnTo>
                <a:lnTo>
                  <a:pt x="1960274" y="2408268"/>
                </a:lnTo>
                <a:lnTo>
                  <a:pt x="1953928" y="2409841"/>
                </a:lnTo>
                <a:lnTo>
                  <a:pt x="1946947" y="2411099"/>
                </a:lnTo>
                <a:lnTo>
                  <a:pt x="1940284" y="2411413"/>
                </a:lnTo>
                <a:lnTo>
                  <a:pt x="477479" y="2411413"/>
                </a:lnTo>
                <a:lnTo>
                  <a:pt x="470498" y="2411099"/>
                </a:lnTo>
                <a:lnTo>
                  <a:pt x="464152" y="2409841"/>
                </a:lnTo>
                <a:lnTo>
                  <a:pt x="457171" y="2408268"/>
                </a:lnTo>
                <a:lnTo>
                  <a:pt x="451142" y="2406066"/>
                </a:lnTo>
                <a:lnTo>
                  <a:pt x="445431" y="2402921"/>
                </a:lnTo>
                <a:lnTo>
                  <a:pt x="439402" y="2399775"/>
                </a:lnTo>
                <a:lnTo>
                  <a:pt x="434325" y="2395686"/>
                </a:lnTo>
                <a:lnTo>
                  <a:pt x="429565" y="2391283"/>
                </a:lnTo>
                <a:lnTo>
                  <a:pt x="425123" y="2386879"/>
                </a:lnTo>
                <a:lnTo>
                  <a:pt x="421315" y="2381532"/>
                </a:lnTo>
                <a:lnTo>
                  <a:pt x="417825" y="2375870"/>
                </a:lnTo>
                <a:lnTo>
                  <a:pt x="414969" y="2370208"/>
                </a:lnTo>
                <a:lnTo>
                  <a:pt x="412748" y="2363603"/>
                </a:lnTo>
                <a:lnTo>
                  <a:pt x="410844" y="2357312"/>
                </a:lnTo>
                <a:lnTo>
                  <a:pt x="409575" y="2350707"/>
                </a:lnTo>
                <a:lnTo>
                  <a:pt x="409575" y="2343787"/>
                </a:lnTo>
                <a:lnTo>
                  <a:pt x="409575" y="2336867"/>
                </a:lnTo>
                <a:lnTo>
                  <a:pt x="410844" y="2330262"/>
                </a:lnTo>
                <a:lnTo>
                  <a:pt x="412748" y="2323971"/>
                </a:lnTo>
                <a:lnTo>
                  <a:pt x="414969" y="2317366"/>
                </a:lnTo>
                <a:lnTo>
                  <a:pt x="417825" y="2311704"/>
                </a:lnTo>
                <a:lnTo>
                  <a:pt x="421315" y="2306042"/>
                </a:lnTo>
                <a:lnTo>
                  <a:pt x="425123" y="2300695"/>
                </a:lnTo>
                <a:lnTo>
                  <a:pt x="429565" y="2296291"/>
                </a:lnTo>
                <a:lnTo>
                  <a:pt x="434325" y="2291573"/>
                </a:lnTo>
                <a:lnTo>
                  <a:pt x="439402" y="2287799"/>
                </a:lnTo>
                <a:lnTo>
                  <a:pt x="445431" y="2284339"/>
                </a:lnTo>
                <a:lnTo>
                  <a:pt x="451142" y="2281822"/>
                </a:lnTo>
                <a:lnTo>
                  <a:pt x="457171" y="2279621"/>
                </a:lnTo>
                <a:lnTo>
                  <a:pt x="464152" y="2277733"/>
                </a:lnTo>
                <a:lnTo>
                  <a:pt x="470498" y="2276790"/>
                </a:lnTo>
                <a:lnTo>
                  <a:pt x="477479" y="2276475"/>
                </a:lnTo>
                <a:close/>
                <a:moveTo>
                  <a:pt x="477479" y="1976437"/>
                </a:moveTo>
                <a:lnTo>
                  <a:pt x="1940284" y="1976437"/>
                </a:lnTo>
                <a:lnTo>
                  <a:pt x="1946947" y="1977068"/>
                </a:lnTo>
                <a:lnTo>
                  <a:pt x="1953928" y="1977698"/>
                </a:lnTo>
                <a:lnTo>
                  <a:pt x="1960274" y="1979590"/>
                </a:lnTo>
                <a:lnTo>
                  <a:pt x="1966620" y="1981797"/>
                </a:lnTo>
                <a:lnTo>
                  <a:pt x="1972649" y="1984634"/>
                </a:lnTo>
                <a:lnTo>
                  <a:pt x="1978044" y="1988102"/>
                </a:lnTo>
                <a:lnTo>
                  <a:pt x="1983438" y="1991886"/>
                </a:lnTo>
                <a:lnTo>
                  <a:pt x="1988197" y="1996300"/>
                </a:lnTo>
                <a:lnTo>
                  <a:pt x="1992640" y="2001029"/>
                </a:lnTo>
                <a:lnTo>
                  <a:pt x="1996448" y="2006073"/>
                </a:lnTo>
                <a:lnTo>
                  <a:pt x="1999621" y="2011748"/>
                </a:lnTo>
                <a:lnTo>
                  <a:pt x="2002794" y="2017738"/>
                </a:lnTo>
                <a:lnTo>
                  <a:pt x="2005015" y="2024044"/>
                </a:lnTo>
                <a:lnTo>
                  <a:pt x="2006602" y="2030665"/>
                </a:lnTo>
                <a:lnTo>
                  <a:pt x="2007871" y="2036970"/>
                </a:lnTo>
                <a:lnTo>
                  <a:pt x="2008188" y="2043906"/>
                </a:lnTo>
                <a:lnTo>
                  <a:pt x="2007871" y="2051158"/>
                </a:lnTo>
                <a:lnTo>
                  <a:pt x="2006602" y="2057463"/>
                </a:lnTo>
                <a:lnTo>
                  <a:pt x="2005015" y="2064084"/>
                </a:lnTo>
                <a:lnTo>
                  <a:pt x="2002794" y="2070389"/>
                </a:lnTo>
                <a:lnTo>
                  <a:pt x="1999621" y="2076064"/>
                </a:lnTo>
                <a:lnTo>
                  <a:pt x="1996448" y="2081739"/>
                </a:lnTo>
                <a:lnTo>
                  <a:pt x="1992640" y="2087099"/>
                </a:lnTo>
                <a:lnTo>
                  <a:pt x="1988197" y="2091513"/>
                </a:lnTo>
                <a:lnTo>
                  <a:pt x="1983438" y="2096242"/>
                </a:lnTo>
                <a:lnTo>
                  <a:pt x="1978044" y="2100025"/>
                </a:lnTo>
                <a:lnTo>
                  <a:pt x="1972649" y="2103493"/>
                </a:lnTo>
                <a:lnTo>
                  <a:pt x="1966620" y="2106016"/>
                </a:lnTo>
                <a:lnTo>
                  <a:pt x="1960274" y="2108538"/>
                </a:lnTo>
                <a:lnTo>
                  <a:pt x="1953928" y="2110429"/>
                </a:lnTo>
                <a:lnTo>
                  <a:pt x="1946947" y="2111060"/>
                </a:lnTo>
                <a:lnTo>
                  <a:pt x="1940284" y="2111375"/>
                </a:lnTo>
                <a:lnTo>
                  <a:pt x="477479" y="2111375"/>
                </a:lnTo>
                <a:lnTo>
                  <a:pt x="470498" y="2111060"/>
                </a:lnTo>
                <a:lnTo>
                  <a:pt x="464152" y="2110429"/>
                </a:lnTo>
                <a:lnTo>
                  <a:pt x="457171" y="2108538"/>
                </a:lnTo>
                <a:lnTo>
                  <a:pt x="451142" y="2106016"/>
                </a:lnTo>
                <a:lnTo>
                  <a:pt x="445431" y="2103493"/>
                </a:lnTo>
                <a:lnTo>
                  <a:pt x="439402" y="2100025"/>
                </a:lnTo>
                <a:lnTo>
                  <a:pt x="434325" y="2096242"/>
                </a:lnTo>
                <a:lnTo>
                  <a:pt x="429565" y="2091513"/>
                </a:lnTo>
                <a:lnTo>
                  <a:pt x="425123" y="2087099"/>
                </a:lnTo>
                <a:lnTo>
                  <a:pt x="421315" y="2081739"/>
                </a:lnTo>
                <a:lnTo>
                  <a:pt x="417825" y="2076064"/>
                </a:lnTo>
                <a:lnTo>
                  <a:pt x="414969" y="2070389"/>
                </a:lnTo>
                <a:lnTo>
                  <a:pt x="412748" y="2064084"/>
                </a:lnTo>
                <a:lnTo>
                  <a:pt x="410844" y="2057463"/>
                </a:lnTo>
                <a:lnTo>
                  <a:pt x="409575" y="2051158"/>
                </a:lnTo>
                <a:lnTo>
                  <a:pt x="409575" y="2043906"/>
                </a:lnTo>
                <a:lnTo>
                  <a:pt x="409575" y="2036970"/>
                </a:lnTo>
                <a:lnTo>
                  <a:pt x="410844" y="2030665"/>
                </a:lnTo>
                <a:lnTo>
                  <a:pt x="412748" y="2024044"/>
                </a:lnTo>
                <a:lnTo>
                  <a:pt x="414969" y="2017738"/>
                </a:lnTo>
                <a:lnTo>
                  <a:pt x="417825" y="2011748"/>
                </a:lnTo>
                <a:lnTo>
                  <a:pt x="421315" y="2006073"/>
                </a:lnTo>
                <a:lnTo>
                  <a:pt x="425123" y="2001029"/>
                </a:lnTo>
                <a:lnTo>
                  <a:pt x="429565" y="1996300"/>
                </a:lnTo>
                <a:lnTo>
                  <a:pt x="434325" y="1991886"/>
                </a:lnTo>
                <a:lnTo>
                  <a:pt x="439402" y="1988102"/>
                </a:lnTo>
                <a:lnTo>
                  <a:pt x="445431" y="1984634"/>
                </a:lnTo>
                <a:lnTo>
                  <a:pt x="451142" y="1981797"/>
                </a:lnTo>
                <a:lnTo>
                  <a:pt x="457171" y="1979590"/>
                </a:lnTo>
                <a:lnTo>
                  <a:pt x="464152" y="1977698"/>
                </a:lnTo>
                <a:lnTo>
                  <a:pt x="470498" y="1977068"/>
                </a:lnTo>
                <a:lnTo>
                  <a:pt x="477479" y="1976437"/>
                </a:lnTo>
                <a:close/>
                <a:moveTo>
                  <a:pt x="477479" y="1676400"/>
                </a:moveTo>
                <a:lnTo>
                  <a:pt x="1940284" y="1676400"/>
                </a:lnTo>
                <a:lnTo>
                  <a:pt x="1946947" y="1676715"/>
                </a:lnTo>
                <a:lnTo>
                  <a:pt x="1953928" y="1677973"/>
                </a:lnTo>
                <a:lnTo>
                  <a:pt x="1960274" y="1679231"/>
                </a:lnTo>
                <a:lnTo>
                  <a:pt x="1966620" y="1681747"/>
                </a:lnTo>
                <a:lnTo>
                  <a:pt x="1972649" y="1684578"/>
                </a:lnTo>
                <a:lnTo>
                  <a:pt x="1978044" y="1688038"/>
                </a:lnTo>
                <a:lnTo>
                  <a:pt x="1983438" y="1691813"/>
                </a:lnTo>
                <a:lnTo>
                  <a:pt x="1988197" y="1695902"/>
                </a:lnTo>
                <a:lnTo>
                  <a:pt x="1992640" y="1700934"/>
                </a:lnTo>
                <a:lnTo>
                  <a:pt x="1996448" y="1706282"/>
                </a:lnTo>
                <a:lnTo>
                  <a:pt x="1999621" y="1711629"/>
                </a:lnTo>
                <a:lnTo>
                  <a:pt x="2002794" y="1717605"/>
                </a:lnTo>
                <a:lnTo>
                  <a:pt x="2005015" y="1723581"/>
                </a:lnTo>
                <a:lnTo>
                  <a:pt x="2006602" y="1730187"/>
                </a:lnTo>
                <a:lnTo>
                  <a:pt x="2007871" y="1736792"/>
                </a:lnTo>
                <a:lnTo>
                  <a:pt x="2008188" y="1743712"/>
                </a:lnTo>
                <a:lnTo>
                  <a:pt x="2007871" y="1750632"/>
                </a:lnTo>
                <a:lnTo>
                  <a:pt x="2006602" y="1757552"/>
                </a:lnTo>
                <a:lnTo>
                  <a:pt x="2005015" y="1763843"/>
                </a:lnTo>
                <a:lnTo>
                  <a:pt x="2002794" y="1769819"/>
                </a:lnTo>
                <a:lnTo>
                  <a:pt x="1999621" y="1776110"/>
                </a:lnTo>
                <a:lnTo>
                  <a:pt x="1996448" y="1781771"/>
                </a:lnTo>
                <a:lnTo>
                  <a:pt x="1992640" y="1786490"/>
                </a:lnTo>
                <a:lnTo>
                  <a:pt x="1988197" y="1791522"/>
                </a:lnTo>
                <a:lnTo>
                  <a:pt x="1983438" y="1795611"/>
                </a:lnTo>
                <a:lnTo>
                  <a:pt x="1978044" y="1799700"/>
                </a:lnTo>
                <a:lnTo>
                  <a:pt x="1972649" y="1803160"/>
                </a:lnTo>
                <a:lnTo>
                  <a:pt x="1966620" y="1805991"/>
                </a:lnTo>
                <a:lnTo>
                  <a:pt x="1960274" y="1808193"/>
                </a:lnTo>
                <a:lnTo>
                  <a:pt x="1953928" y="1809766"/>
                </a:lnTo>
                <a:lnTo>
                  <a:pt x="1946947" y="1810709"/>
                </a:lnTo>
                <a:lnTo>
                  <a:pt x="1940284" y="1811338"/>
                </a:lnTo>
                <a:lnTo>
                  <a:pt x="477479" y="1811338"/>
                </a:lnTo>
                <a:lnTo>
                  <a:pt x="470498" y="1810709"/>
                </a:lnTo>
                <a:lnTo>
                  <a:pt x="464152" y="1809766"/>
                </a:lnTo>
                <a:lnTo>
                  <a:pt x="457171" y="1808193"/>
                </a:lnTo>
                <a:lnTo>
                  <a:pt x="451142" y="1805991"/>
                </a:lnTo>
                <a:lnTo>
                  <a:pt x="445431" y="1803160"/>
                </a:lnTo>
                <a:lnTo>
                  <a:pt x="439402" y="1799700"/>
                </a:lnTo>
                <a:lnTo>
                  <a:pt x="434325" y="1795611"/>
                </a:lnTo>
                <a:lnTo>
                  <a:pt x="429565" y="1791522"/>
                </a:lnTo>
                <a:lnTo>
                  <a:pt x="425123" y="1786490"/>
                </a:lnTo>
                <a:lnTo>
                  <a:pt x="421315" y="1781771"/>
                </a:lnTo>
                <a:lnTo>
                  <a:pt x="417825" y="1776110"/>
                </a:lnTo>
                <a:lnTo>
                  <a:pt x="414969" y="1769819"/>
                </a:lnTo>
                <a:lnTo>
                  <a:pt x="412748" y="1763843"/>
                </a:lnTo>
                <a:lnTo>
                  <a:pt x="410844" y="1757552"/>
                </a:lnTo>
                <a:lnTo>
                  <a:pt x="409575" y="1750632"/>
                </a:lnTo>
                <a:lnTo>
                  <a:pt x="409575" y="1743712"/>
                </a:lnTo>
                <a:lnTo>
                  <a:pt x="409575" y="1736792"/>
                </a:lnTo>
                <a:lnTo>
                  <a:pt x="410844" y="1730187"/>
                </a:lnTo>
                <a:lnTo>
                  <a:pt x="412748" y="1723581"/>
                </a:lnTo>
                <a:lnTo>
                  <a:pt x="414969" y="1717605"/>
                </a:lnTo>
                <a:lnTo>
                  <a:pt x="417825" y="1711629"/>
                </a:lnTo>
                <a:lnTo>
                  <a:pt x="421315" y="1706282"/>
                </a:lnTo>
                <a:lnTo>
                  <a:pt x="425123" y="1700934"/>
                </a:lnTo>
                <a:lnTo>
                  <a:pt x="429565" y="1695902"/>
                </a:lnTo>
                <a:lnTo>
                  <a:pt x="434325" y="1691813"/>
                </a:lnTo>
                <a:lnTo>
                  <a:pt x="439402" y="1688038"/>
                </a:lnTo>
                <a:lnTo>
                  <a:pt x="445431" y="1684578"/>
                </a:lnTo>
                <a:lnTo>
                  <a:pt x="451142" y="1681747"/>
                </a:lnTo>
                <a:lnTo>
                  <a:pt x="457171" y="1679231"/>
                </a:lnTo>
                <a:lnTo>
                  <a:pt x="464152" y="1677973"/>
                </a:lnTo>
                <a:lnTo>
                  <a:pt x="470498" y="1676715"/>
                </a:lnTo>
                <a:lnTo>
                  <a:pt x="477479" y="1676400"/>
                </a:lnTo>
                <a:close/>
                <a:moveTo>
                  <a:pt x="477325" y="1376362"/>
                </a:moveTo>
                <a:lnTo>
                  <a:pt x="783466" y="1376362"/>
                </a:lnTo>
                <a:lnTo>
                  <a:pt x="790431" y="1376677"/>
                </a:lnTo>
                <a:lnTo>
                  <a:pt x="796763" y="1377935"/>
                </a:lnTo>
                <a:lnTo>
                  <a:pt x="803411" y="1379508"/>
                </a:lnTo>
                <a:lnTo>
                  <a:pt x="809743" y="1381709"/>
                </a:lnTo>
                <a:lnTo>
                  <a:pt x="815442" y="1384226"/>
                </a:lnTo>
                <a:lnTo>
                  <a:pt x="821457" y="1387686"/>
                </a:lnTo>
                <a:lnTo>
                  <a:pt x="826522" y="1392089"/>
                </a:lnTo>
                <a:lnTo>
                  <a:pt x="831271" y="1396178"/>
                </a:lnTo>
                <a:lnTo>
                  <a:pt x="835703" y="1401211"/>
                </a:lnTo>
                <a:lnTo>
                  <a:pt x="839503" y="1405929"/>
                </a:lnTo>
                <a:lnTo>
                  <a:pt x="842985" y="1411591"/>
                </a:lnTo>
                <a:lnTo>
                  <a:pt x="845834" y="1417882"/>
                </a:lnTo>
                <a:lnTo>
                  <a:pt x="848050" y="1423858"/>
                </a:lnTo>
                <a:lnTo>
                  <a:pt x="849950" y="1430149"/>
                </a:lnTo>
                <a:lnTo>
                  <a:pt x="850583" y="1437069"/>
                </a:lnTo>
                <a:lnTo>
                  <a:pt x="850900" y="1443989"/>
                </a:lnTo>
                <a:lnTo>
                  <a:pt x="850583" y="1450594"/>
                </a:lnTo>
                <a:lnTo>
                  <a:pt x="849950" y="1457514"/>
                </a:lnTo>
                <a:lnTo>
                  <a:pt x="848050" y="1463805"/>
                </a:lnTo>
                <a:lnTo>
                  <a:pt x="845834" y="1470095"/>
                </a:lnTo>
                <a:lnTo>
                  <a:pt x="842985" y="1476072"/>
                </a:lnTo>
                <a:lnTo>
                  <a:pt x="839503" y="1481419"/>
                </a:lnTo>
                <a:lnTo>
                  <a:pt x="835703" y="1486766"/>
                </a:lnTo>
                <a:lnTo>
                  <a:pt x="831271" y="1491484"/>
                </a:lnTo>
                <a:lnTo>
                  <a:pt x="826522" y="1495888"/>
                </a:lnTo>
                <a:lnTo>
                  <a:pt x="821457" y="1499662"/>
                </a:lnTo>
                <a:lnTo>
                  <a:pt x="815442" y="1503122"/>
                </a:lnTo>
                <a:lnTo>
                  <a:pt x="809743" y="1505953"/>
                </a:lnTo>
                <a:lnTo>
                  <a:pt x="803411" y="1508155"/>
                </a:lnTo>
                <a:lnTo>
                  <a:pt x="796763" y="1509728"/>
                </a:lnTo>
                <a:lnTo>
                  <a:pt x="790431" y="1510986"/>
                </a:lnTo>
                <a:lnTo>
                  <a:pt x="783466" y="1511300"/>
                </a:lnTo>
                <a:lnTo>
                  <a:pt x="477325" y="1511300"/>
                </a:lnTo>
                <a:lnTo>
                  <a:pt x="470360" y="1510986"/>
                </a:lnTo>
                <a:lnTo>
                  <a:pt x="464028" y="1509728"/>
                </a:lnTo>
                <a:lnTo>
                  <a:pt x="457063" y="1508155"/>
                </a:lnTo>
                <a:lnTo>
                  <a:pt x="451048" y="1505953"/>
                </a:lnTo>
                <a:lnTo>
                  <a:pt x="445349" y="1503122"/>
                </a:lnTo>
                <a:lnTo>
                  <a:pt x="439334" y="1499662"/>
                </a:lnTo>
                <a:lnTo>
                  <a:pt x="434269" y="1495888"/>
                </a:lnTo>
                <a:lnTo>
                  <a:pt x="429520" y="1491484"/>
                </a:lnTo>
                <a:lnTo>
                  <a:pt x="425088" y="1486766"/>
                </a:lnTo>
                <a:lnTo>
                  <a:pt x="421289" y="1481419"/>
                </a:lnTo>
                <a:lnTo>
                  <a:pt x="417806" y="1476072"/>
                </a:lnTo>
                <a:lnTo>
                  <a:pt x="414957" y="1470095"/>
                </a:lnTo>
                <a:lnTo>
                  <a:pt x="412741" y="1463805"/>
                </a:lnTo>
                <a:lnTo>
                  <a:pt x="410841" y="1457514"/>
                </a:lnTo>
                <a:lnTo>
                  <a:pt x="409575" y="1450594"/>
                </a:lnTo>
                <a:lnTo>
                  <a:pt x="409575" y="1443989"/>
                </a:lnTo>
                <a:lnTo>
                  <a:pt x="409575" y="1437069"/>
                </a:lnTo>
                <a:lnTo>
                  <a:pt x="410841" y="1430149"/>
                </a:lnTo>
                <a:lnTo>
                  <a:pt x="412741" y="1423858"/>
                </a:lnTo>
                <a:lnTo>
                  <a:pt x="414957" y="1417882"/>
                </a:lnTo>
                <a:lnTo>
                  <a:pt x="417806" y="1411591"/>
                </a:lnTo>
                <a:lnTo>
                  <a:pt x="421289" y="1405929"/>
                </a:lnTo>
                <a:lnTo>
                  <a:pt x="425088" y="1401211"/>
                </a:lnTo>
                <a:lnTo>
                  <a:pt x="429520" y="1396178"/>
                </a:lnTo>
                <a:lnTo>
                  <a:pt x="434269" y="1392089"/>
                </a:lnTo>
                <a:lnTo>
                  <a:pt x="439334" y="1387686"/>
                </a:lnTo>
                <a:lnTo>
                  <a:pt x="445349" y="1384226"/>
                </a:lnTo>
                <a:lnTo>
                  <a:pt x="451048" y="1381709"/>
                </a:lnTo>
                <a:lnTo>
                  <a:pt x="457063" y="1379508"/>
                </a:lnTo>
                <a:lnTo>
                  <a:pt x="464028" y="1377935"/>
                </a:lnTo>
                <a:lnTo>
                  <a:pt x="470360" y="1376677"/>
                </a:lnTo>
                <a:lnTo>
                  <a:pt x="477325" y="1376362"/>
                </a:lnTo>
                <a:close/>
                <a:moveTo>
                  <a:pt x="1305682" y="909637"/>
                </a:moveTo>
                <a:lnTo>
                  <a:pt x="1307590" y="922668"/>
                </a:lnTo>
                <a:lnTo>
                  <a:pt x="1310451" y="941103"/>
                </a:lnTo>
                <a:lnTo>
                  <a:pt x="1314901" y="964305"/>
                </a:lnTo>
                <a:lnTo>
                  <a:pt x="1319987" y="991956"/>
                </a:lnTo>
                <a:lnTo>
                  <a:pt x="1333021" y="1054252"/>
                </a:lnTo>
                <a:lnTo>
                  <a:pt x="1347644" y="1121315"/>
                </a:lnTo>
                <a:lnTo>
                  <a:pt x="1374665" y="1241138"/>
                </a:lnTo>
                <a:lnTo>
                  <a:pt x="1386427" y="1293898"/>
                </a:lnTo>
                <a:lnTo>
                  <a:pt x="1430933" y="1032957"/>
                </a:lnTo>
                <a:lnTo>
                  <a:pt x="1404865" y="971297"/>
                </a:lnTo>
                <a:lnTo>
                  <a:pt x="1447781" y="930614"/>
                </a:lnTo>
                <a:lnTo>
                  <a:pt x="1461133" y="930614"/>
                </a:lnTo>
                <a:lnTo>
                  <a:pt x="1463994" y="930614"/>
                </a:lnTo>
                <a:lnTo>
                  <a:pt x="1477663" y="930614"/>
                </a:lnTo>
                <a:lnTo>
                  <a:pt x="1520897" y="971297"/>
                </a:lnTo>
                <a:lnTo>
                  <a:pt x="1506909" y="1001809"/>
                </a:lnTo>
                <a:lnTo>
                  <a:pt x="1498326" y="1023422"/>
                </a:lnTo>
                <a:lnTo>
                  <a:pt x="1495147" y="1030096"/>
                </a:lnTo>
                <a:lnTo>
                  <a:pt x="1494512" y="1032957"/>
                </a:lnTo>
                <a:lnTo>
                  <a:pt x="1496419" y="1044399"/>
                </a:lnTo>
                <a:lnTo>
                  <a:pt x="1501823" y="1073957"/>
                </a:lnTo>
                <a:lnTo>
                  <a:pt x="1517082" y="1163904"/>
                </a:lnTo>
                <a:lnTo>
                  <a:pt x="1538699" y="1293898"/>
                </a:lnTo>
                <a:lnTo>
                  <a:pt x="1551097" y="1241138"/>
                </a:lnTo>
                <a:lnTo>
                  <a:pt x="1577482" y="1121315"/>
                </a:lnTo>
                <a:lnTo>
                  <a:pt x="1592105" y="1054252"/>
                </a:lnTo>
                <a:lnTo>
                  <a:pt x="1605139" y="991956"/>
                </a:lnTo>
                <a:lnTo>
                  <a:pt x="1610543" y="964305"/>
                </a:lnTo>
                <a:lnTo>
                  <a:pt x="1614676" y="941103"/>
                </a:lnTo>
                <a:lnTo>
                  <a:pt x="1618172" y="922668"/>
                </a:lnTo>
                <a:lnTo>
                  <a:pt x="1619762" y="909637"/>
                </a:lnTo>
                <a:lnTo>
                  <a:pt x="1622623" y="910273"/>
                </a:lnTo>
                <a:lnTo>
                  <a:pt x="1627074" y="911544"/>
                </a:lnTo>
                <a:lnTo>
                  <a:pt x="1650280" y="918854"/>
                </a:lnTo>
                <a:lnTo>
                  <a:pt x="1679844" y="928389"/>
                </a:lnTo>
                <a:lnTo>
                  <a:pt x="1713859" y="939831"/>
                </a:lnTo>
                <a:lnTo>
                  <a:pt x="1750099" y="952545"/>
                </a:lnTo>
                <a:lnTo>
                  <a:pt x="1787928" y="966212"/>
                </a:lnTo>
                <a:lnTo>
                  <a:pt x="1806048" y="973522"/>
                </a:lnTo>
                <a:lnTo>
                  <a:pt x="1824168" y="980832"/>
                </a:lnTo>
                <a:lnTo>
                  <a:pt x="1841334" y="988142"/>
                </a:lnTo>
                <a:lnTo>
                  <a:pt x="1857547" y="995452"/>
                </a:lnTo>
                <a:lnTo>
                  <a:pt x="1872806" y="1002763"/>
                </a:lnTo>
                <a:lnTo>
                  <a:pt x="1886475" y="1009755"/>
                </a:lnTo>
                <a:lnTo>
                  <a:pt x="1896966" y="1020561"/>
                </a:lnTo>
                <a:lnTo>
                  <a:pt x="1902688" y="1027236"/>
                </a:lnTo>
                <a:lnTo>
                  <a:pt x="1908728" y="1034546"/>
                </a:lnTo>
                <a:lnTo>
                  <a:pt x="1915086" y="1042810"/>
                </a:lnTo>
                <a:lnTo>
                  <a:pt x="1921126" y="1052027"/>
                </a:lnTo>
                <a:lnTo>
                  <a:pt x="1927484" y="1062833"/>
                </a:lnTo>
                <a:lnTo>
                  <a:pt x="1933842" y="1074593"/>
                </a:lnTo>
                <a:lnTo>
                  <a:pt x="1939882" y="1088260"/>
                </a:lnTo>
                <a:lnTo>
                  <a:pt x="1945604" y="1103198"/>
                </a:lnTo>
                <a:lnTo>
                  <a:pt x="1948147" y="1111780"/>
                </a:lnTo>
                <a:lnTo>
                  <a:pt x="1951008" y="1120679"/>
                </a:lnTo>
                <a:lnTo>
                  <a:pt x="1953551" y="1129896"/>
                </a:lnTo>
                <a:lnTo>
                  <a:pt x="1956412" y="1139431"/>
                </a:lnTo>
                <a:lnTo>
                  <a:pt x="1958637" y="1149602"/>
                </a:lnTo>
                <a:lnTo>
                  <a:pt x="1960863" y="1160408"/>
                </a:lnTo>
                <a:lnTo>
                  <a:pt x="1963088" y="1171532"/>
                </a:lnTo>
                <a:lnTo>
                  <a:pt x="1964995" y="1183292"/>
                </a:lnTo>
                <a:lnTo>
                  <a:pt x="1966903" y="1195688"/>
                </a:lnTo>
                <a:lnTo>
                  <a:pt x="1968492" y="1208719"/>
                </a:lnTo>
                <a:lnTo>
                  <a:pt x="1970082" y="1222386"/>
                </a:lnTo>
                <a:lnTo>
                  <a:pt x="1971353" y="1236688"/>
                </a:lnTo>
                <a:lnTo>
                  <a:pt x="1971989" y="1247177"/>
                </a:lnTo>
                <a:lnTo>
                  <a:pt x="1972307" y="1266883"/>
                </a:lnTo>
                <a:lnTo>
                  <a:pt x="1973260" y="1326953"/>
                </a:lnTo>
                <a:lnTo>
                  <a:pt x="1974850" y="1481738"/>
                </a:lnTo>
                <a:lnTo>
                  <a:pt x="1951644" y="1484281"/>
                </a:lnTo>
                <a:lnTo>
                  <a:pt x="1929073" y="1487459"/>
                </a:lnTo>
                <a:lnTo>
                  <a:pt x="1906503" y="1489684"/>
                </a:lnTo>
                <a:lnTo>
                  <a:pt x="1883614" y="1491909"/>
                </a:lnTo>
                <a:lnTo>
                  <a:pt x="1836884" y="1495723"/>
                </a:lnTo>
                <a:lnTo>
                  <a:pt x="1786974" y="1499537"/>
                </a:lnTo>
                <a:lnTo>
                  <a:pt x="1786339" y="1378760"/>
                </a:lnTo>
                <a:lnTo>
                  <a:pt x="1786339" y="1291991"/>
                </a:lnTo>
                <a:lnTo>
                  <a:pt x="1786021" y="1285953"/>
                </a:lnTo>
                <a:lnTo>
                  <a:pt x="1785385" y="1279914"/>
                </a:lnTo>
                <a:lnTo>
                  <a:pt x="1784431" y="1268472"/>
                </a:lnTo>
                <a:lnTo>
                  <a:pt x="1782524" y="1257665"/>
                </a:lnTo>
                <a:lnTo>
                  <a:pt x="1779663" y="1247813"/>
                </a:lnTo>
                <a:lnTo>
                  <a:pt x="1776166" y="1238595"/>
                </a:lnTo>
                <a:lnTo>
                  <a:pt x="1772351" y="1229696"/>
                </a:lnTo>
                <a:lnTo>
                  <a:pt x="1768536" y="1221115"/>
                </a:lnTo>
                <a:lnTo>
                  <a:pt x="1764404" y="1213486"/>
                </a:lnTo>
                <a:lnTo>
                  <a:pt x="1764404" y="1504622"/>
                </a:lnTo>
                <a:lnTo>
                  <a:pt x="1729118" y="1506847"/>
                </a:lnTo>
                <a:lnTo>
                  <a:pt x="1692878" y="1508754"/>
                </a:lnTo>
                <a:lnTo>
                  <a:pt x="1655366" y="1510343"/>
                </a:lnTo>
                <a:lnTo>
                  <a:pt x="1616583" y="1511933"/>
                </a:lnTo>
                <a:lnTo>
                  <a:pt x="1577800" y="1512886"/>
                </a:lnTo>
                <a:lnTo>
                  <a:pt x="1538699" y="1513840"/>
                </a:lnTo>
                <a:lnTo>
                  <a:pt x="1500552" y="1514157"/>
                </a:lnTo>
                <a:lnTo>
                  <a:pt x="1462722" y="1514475"/>
                </a:lnTo>
                <a:lnTo>
                  <a:pt x="1424575" y="1514157"/>
                </a:lnTo>
                <a:lnTo>
                  <a:pt x="1386110" y="1513840"/>
                </a:lnTo>
                <a:lnTo>
                  <a:pt x="1346691" y="1512886"/>
                </a:lnTo>
                <a:lnTo>
                  <a:pt x="1307590" y="1511933"/>
                </a:lnTo>
                <a:lnTo>
                  <a:pt x="1268489" y="1510343"/>
                </a:lnTo>
                <a:lnTo>
                  <a:pt x="1230659" y="1508754"/>
                </a:lnTo>
                <a:lnTo>
                  <a:pt x="1193783" y="1506847"/>
                </a:lnTo>
                <a:lnTo>
                  <a:pt x="1158815" y="1504622"/>
                </a:lnTo>
                <a:lnTo>
                  <a:pt x="1158815" y="1213486"/>
                </a:lnTo>
                <a:lnTo>
                  <a:pt x="1155000" y="1222068"/>
                </a:lnTo>
                <a:lnTo>
                  <a:pt x="1150867" y="1230967"/>
                </a:lnTo>
                <a:lnTo>
                  <a:pt x="1146735" y="1240185"/>
                </a:lnTo>
                <a:lnTo>
                  <a:pt x="1142284" y="1250037"/>
                </a:lnTo>
                <a:lnTo>
                  <a:pt x="1138469" y="1260208"/>
                </a:lnTo>
                <a:lnTo>
                  <a:pt x="1137198" y="1265611"/>
                </a:lnTo>
                <a:lnTo>
                  <a:pt x="1135608" y="1271014"/>
                </a:lnTo>
                <a:lnTo>
                  <a:pt x="1134337" y="1276735"/>
                </a:lnTo>
                <a:lnTo>
                  <a:pt x="1133701" y="1282774"/>
                </a:lnTo>
                <a:lnTo>
                  <a:pt x="1133065" y="1289131"/>
                </a:lnTo>
                <a:lnTo>
                  <a:pt x="1132747" y="1295170"/>
                </a:lnTo>
                <a:lnTo>
                  <a:pt x="1132429" y="1381303"/>
                </a:lnTo>
                <a:lnTo>
                  <a:pt x="1131794" y="1502715"/>
                </a:lnTo>
                <a:lnTo>
                  <a:pt x="1106680" y="1500808"/>
                </a:lnTo>
                <a:lnTo>
                  <a:pt x="1083156" y="1498584"/>
                </a:lnTo>
                <a:lnTo>
                  <a:pt x="1060585" y="1495723"/>
                </a:lnTo>
                <a:lnTo>
                  <a:pt x="1038651" y="1493180"/>
                </a:lnTo>
                <a:lnTo>
                  <a:pt x="995417" y="1487777"/>
                </a:lnTo>
                <a:lnTo>
                  <a:pt x="950912" y="1481738"/>
                </a:lnTo>
                <a:lnTo>
                  <a:pt x="952183" y="1326953"/>
                </a:lnTo>
                <a:lnTo>
                  <a:pt x="952819" y="1266883"/>
                </a:lnTo>
                <a:lnTo>
                  <a:pt x="953455" y="1247177"/>
                </a:lnTo>
                <a:lnTo>
                  <a:pt x="954091" y="1236688"/>
                </a:lnTo>
                <a:lnTo>
                  <a:pt x="955044" y="1222386"/>
                </a:lnTo>
                <a:lnTo>
                  <a:pt x="956634" y="1208719"/>
                </a:lnTo>
                <a:lnTo>
                  <a:pt x="958223" y="1195688"/>
                </a:lnTo>
                <a:lnTo>
                  <a:pt x="960131" y="1183292"/>
                </a:lnTo>
                <a:lnTo>
                  <a:pt x="962038" y="1171532"/>
                </a:lnTo>
                <a:lnTo>
                  <a:pt x="964263" y="1160408"/>
                </a:lnTo>
                <a:lnTo>
                  <a:pt x="966489" y="1149602"/>
                </a:lnTo>
                <a:lnTo>
                  <a:pt x="969032" y="1139431"/>
                </a:lnTo>
                <a:lnTo>
                  <a:pt x="971575" y="1129896"/>
                </a:lnTo>
                <a:lnTo>
                  <a:pt x="974118" y="1120679"/>
                </a:lnTo>
                <a:lnTo>
                  <a:pt x="976979" y="1111780"/>
                </a:lnTo>
                <a:lnTo>
                  <a:pt x="979522" y="1103198"/>
                </a:lnTo>
                <a:lnTo>
                  <a:pt x="985244" y="1088260"/>
                </a:lnTo>
                <a:lnTo>
                  <a:pt x="991602" y="1074593"/>
                </a:lnTo>
                <a:lnTo>
                  <a:pt x="997960" y="1062833"/>
                </a:lnTo>
                <a:lnTo>
                  <a:pt x="1004000" y="1052027"/>
                </a:lnTo>
                <a:lnTo>
                  <a:pt x="1010358" y="1042810"/>
                </a:lnTo>
                <a:lnTo>
                  <a:pt x="1016398" y="1034546"/>
                </a:lnTo>
                <a:lnTo>
                  <a:pt x="1022438" y="1027236"/>
                </a:lnTo>
                <a:lnTo>
                  <a:pt x="1028160" y="1020561"/>
                </a:lnTo>
                <a:lnTo>
                  <a:pt x="1038651" y="1009755"/>
                </a:lnTo>
                <a:lnTo>
                  <a:pt x="1052320" y="1002763"/>
                </a:lnTo>
                <a:lnTo>
                  <a:pt x="1067261" y="995452"/>
                </a:lnTo>
                <a:lnTo>
                  <a:pt x="1083792" y="988142"/>
                </a:lnTo>
                <a:lnTo>
                  <a:pt x="1100958" y="980832"/>
                </a:lnTo>
                <a:lnTo>
                  <a:pt x="1119078" y="973522"/>
                </a:lnTo>
                <a:lnTo>
                  <a:pt x="1137516" y="966212"/>
                </a:lnTo>
                <a:lnTo>
                  <a:pt x="1174709" y="952545"/>
                </a:lnTo>
                <a:lnTo>
                  <a:pt x="1211268" y="939831"/>
                </a:lnTo>
                <a:lnTo>
                  <a:pt x="1245282" y="928389"/>
                </a:lnTo>
                <a:lnTo>
                  <a:pt x="1274847" y="918854"/>
                </a:lnTo>
                <a:lnTo>
                  <a:pt x="1298371" y="911544"/>
                </a:lnTo>
                <a:lnTo>
                  <a:pt x="1302821" y="910273"/>
                </a:lnTo>
                <a:lnTo>
                  <a:pt x="1305682" y="909637"/>
                </a:lnTo>
                <a:close/>
                <a:moveTo>
                  <a:pt x="1453656" y="261937"/>
                </a:moveTo>
                <a:lnTo>
                  <a:pt x="1465744" y="261937"/>
                </a:lnTo>
                <a:lnTo>
                  <a:pt x="1477831" y="261937"/>
                </a:lnTo>
                <a:lnTo>
                  <a:pt x="1489600" y="263208"/>
                </a:lnTo>
                <a:lnTo>
                  <a:pt x="1501052" y="264798"/>
                </a:lnTo>
                <a:lnTo>
                  <a:pt x="1512185" y="267022"/>
                </a:lnTo>
                <a:lnTo>
                  <a:pt x="1523318" y="269565"/>
                </a:lnTo>
                <a:lnTo>
                  <a:pt x="1534133" y="273061"/>
                </a:lnTo>
                <a:lnTo>
                  <a:pt x="1544311" y="276875"/>
                </a:lnTo>
                <a:lnTo>
                  <a:pt x="1554490" y="281643"/>
                </a:lnTo>
                <a:lnTo>
                  <a:pt x="1564033" y="286410"/>
                </a:lnTo>
                <a:lnTo>
                  <a:pt x="1573575" y="291813"/>
                </a:lnTo>
                <a:lnTo>
                  <a:pt x="1582800" y="298170"/>
                </a:lnTo>
                <a:lnTo>
                  <a:pt x="1591388" y="304526"/>
                </a:lnTo>
                <a:lnTo>
                  <a:pt x="1599977" y="311519"/>
                </a:lnTo>
                <a:lnTo>
                  <a:pt x="1607929" y="319147"/>
                </a:lnTo>
                <a:lnTo>
                  <a:pt x="1615563" y="326775"/>
                </a:lnTo>
                <a:lnTo>
                  <a:pt x="1623197" y="335038"/>
                </a:lnTo>
                <a:lnTo>
                  <a:pt x="1630195" y="343937"/>
                </a:lnTo>
                <a:lnTo>
                  <a:pt x="1637193" y="352837"/>
                </a:lnTo>
                <a:lnTo>
                  <a:pt x="1643237" y="362372"/>
                </a:lnTo>
                <a:lnTo>
                  <a:pt x="1649280" y="372224"/>
                </a:lnTo>
                <a:lnTo>
                  <a:pt x="1654688" y="382713"/>
                </a:lnTo>
                <a:lnTo>
                  <a:pt x="1660095" y="392883"/>
                </a:lnTo>
                <a:lnTo>
                  <a:pt x="1664867" y="404007"/>
                </a:lnTo>
                <a:lnTo>
                  <a:pt x="1669320" y="415131"/>
                </a:lnTo>
                <a:lnTo>
                  <a:pt x="1673137" y="426573"/>
                </a:lnTo>
                <a:lnTo>
                  <a:pt x="1676636" y="438333"/>
                </a:lnTo>
                <a:lnTo>
                  <a:pt x="1679817" y="450411"/>
                </a:lnTo>
                <a:lnTo>
                  <a:pt x="1682361" y="462806"/>
                </a:lnTo>
                <a:lnTo>
                  <a:pt x="1684588" y="474884"/>
                </a:lnTo>
                <a:lnTo>
                  <a:pt x="1686497" y="487915"/>
                </a:lnTo>
                <a:lnTo>
                  <a:pt x="1687769" y="500628"/>
                </a:lnTo>
                <a:lnTo>
                  <a:pt x="1688405" y="513659"/>
                </a:lnTo>
                <a:lnTo>
                  <a:pt x="1694767" y="516202"/>
                </a:lnTo>
                <a:lnTo>
                  <a:pt x="1700492" y="519698"/>
                </a:lnTo>
                <a:lnTo>
                  <a:pt x="1702719" y="521605"/>
                </a:lnTo>
                <a:lnTo>
                  <a:pt x="1705264" y="523512"/>
                </a:lnTo>
                <a:lnTo>
                  <a:pt x="1707808" y="525736"/>
                </a:lnTo>
                <a:lnTo>
                  <a:pt x="1709717" y="528279"/>
                </a:lnTo>
                <a:lnTo>
                  <a:pt x="1711625" y="531140"/>
                </a:lnTo>
                <a:lnTo>
                  <a:pt x="1713534" y="534000"/>
                </a:lnTo>
                <a:lnTo>
                  <a:pt x="1714806" y="536860"/>
                </a:lnTo>
                <a:lnTo>
                  <a:pt x="1716397" y="540357"/>
                </a:lnTo>
                <a:lnTo>
                  <a:pt x="1717669" y="543853"/>
                </a:lnTo>
                <a:lnTo>
                  <a:pt x="1718623" y="547667"/>
                </a:lnTo>
                <a:lnTo>
                  <a:pt x="1719578" y="551799"/>
                </a:lnTo>
                <a:lnTo>
                  <a:pt x="1719896" y="556248"/>
                </a:lnTo>
                <a:lnTo>
                  <a:pt x="1720850" y="562923"/>
                </a:lnTo>
                <a:lnTo>
                  <a:pt x="1720850" y="570233"/>
                </a:lnTo>
                <a:lnTo>
                  <a:pt x="1719896" y="577543"/>
                </a:lnTo>
                <a:lnTo>
                  <a:pt x="1719260" y="585171"/>
                </a:lnTo>
                <a:lnTo>
                  <a:pt x="1717669" y="592481"/>
                </a:lnTo>
                <a:lnTo>
                  <a:pt x="1715442" y="599791"/>
                </a:lnTo>
                <a:lnTo>
                  <a:pt x="1712898" y="607101"/>
                </a:lnTo>
                <a:lnTo>
                  <a:pt x="1710035" y="614411"/>
                </a:lnTo>
                <a:lnTo>
                  <a:pt x="1706854" y="620768"/>
                </a:lnTo>
                <a:lnTo>
                  <a:pt x="1703037" y="627442"/>
                </a:lnTo>
                <a:lnTo>
                  <a:pt x="1699220" y="633481"/>
                </a:lnTo>
                <a:lnTo>
                  <a:pt x="1694767" y="639202"/>
                </a:lnTo>
                <a:lnTo>
                  <a:pt x="1689996" y="644287"/>
                </a:lnTo>
                <a:lnTo>
                  <a:pt x="1684588" y="648419"/>
                </a:lnTo>
                <a:lnTo>
                  <a:pt x="1679181" y="652233"/>
                </a:lnTo>
                <a:lnTo>
                  <a:pt x="1673455" y="655411"/>
                </a:lnTo>
                <a:lnTo>
                  <a:pt x="1670910" y="665900"/>
                </a:lnTo>
                <a:lnTo>
                  <a:pt x="1667729" y="676388"/>
                </a:lnTo>
                <a:lnTo>
                  <a:pt x="1664867" y="687194"/>
                </a:lnTo>
                <a:lnTo>
                  <a:pt x="1661050" y="697365"/>
                </a:lnTo>
                <a:lnTo>
                  <a:pt x="1657551" y="707853"/>
                </a:lnTo>
                <a:lnTo>
                  <a:pt x="1653097" y="717706"/>
                </a:lnTo>
                <a:lnTo>
                  <a:pt x="1648962" y="727559"/>
                </a:lnTo>
                <a:lnTo>
                  <a:pt x="1644827" y="737094"/>
                </a:lnTo>
                <a:lnTo>
                  <a:pt x="1640056" y="746947"/>
                </a:lnTo>
                <a:lnTo>
                  <a:pt x="1635284" y="756481"/>
                </a:lnTo>
                <a:lnTo>
                  <a:pt x="1629877" y="765699"/>
                </a:lnTo>
                <a:lnTo>
                  <a:pt x="1624469" y="774280"/>
                </a:lnTo>
                <a:lnTo>
                  <a:pt x="1618744" y="782861"/>
                </a:lnTo>
                <a:lnTo>
                  <a:pt x="1613018" y="791125"/>
                </a:lnTo>
                <a:lnTo>
                  <a:pt x="1606975" y="799389"/>
                </a:lnTo>
                <a:lnTo>
                  <a:pt x="1600613" y="807016"/>
                </a:lnTo>
                <a:lnTo>
                  <a:pt x="1593933" y="814327"/>
                </a:lnTo>
                <a:lnTo>
                  <a:pt x="1587253" y="821637"/>
                </a:lnTo>
                <a:lnTo>
                  <a:pt x="1579937" y="827993"/>
                </a:lnTo>
                <a:lnTo>
                  <a:pt x="1572621" y="834032"/>
                </a:lnTo>
                <a:lnTo>
                  <a:pt x="1564987" y="840389"/>
                </a:lnTo>
                <a:lnTo>
                  <a:pt x="1557353" y="845474"/>
                </a:lnTo>
                <a:lnTo>
                  <a:pt x="1549401" y="850559"/>
                </a:lnTo>
                <a:lnTo>
                  <a:pt x="1540812" y="855327"/>
                </a:lnTo>
                <a:lnTo>
                  <a:pt x="1532542" y="859141"/>
                </a:lnTo>
                <a:lnTo>
                  <a:pt x="1523636" y="862955"/>
                </a:lnTo>
                <a:lnTo>
                  <a:pt x="1514411" y="865815"/>
                </a:lnTo>
                <a:lnTo>
                  <a:pt x="1505187" y="868040"/>
                </a:lnTo>
                <a:lnTo>
                  <a:pt x="1495644" y="870583"/>
                </a:lnTo>
                <a:lnTo>
                  <a:pt x="1486101" y="872172"/>
                </a:lnTo>
                <a:lnTo>
                  <a:pt x="1475923" y="872807"/>
                </a:lnTo>
                <a:lnTo>
                  <a:pt x="1465744" y="873125"/>
                </a:lnTo>
                <a:lnTo>
                  <a:pt x="1455565" y="872807"/>
                </a:lnTo>
                <a:lnTo>
                  <a:pt x="1445386" y="872172"/>
                </a:lnTo>
                <a:lnTo>
                  <a:pt x="1435525" y="870583"/>
                </a:lnTo>
                <a:lnTo>
                  <a:pt x="1426301" y="868676"/>
                </a:lnTo>
                <a:lnTo>
                  <a:pt x="1417076" y="865815"/>
                </a:lnTo>
                <a:lnTo>
                  <a:pt x="1407852" y="862955"/>
                </a:lnTo>
                <a:lnTo>
                  <a:pt x="1399263" y="859459"/>
                </a:lnTo>
                <a:lnTo>
                  <a:pt x="1390675" y="855327"/>
                </a:lnTo>
                <a:lnTo>
                  <a:pt x="1382405" y="850559"/>
                </a:lnTo>
                <a:lnTo>
                  <a:pt x="1374771" y="846110"/>
                </a:lnTo>
                <a:lnTo>
                  <a:pt x="1366500" y="840707"/>
                </a:lnTo>
                <a:lnTo>
                  <a:pt x="1359184" y="834350"/>
                </a:lnTo>
                <a:lnTo>
                  <a:pt x="1351868" y="828311"/>
                </a:lnTo>
                <a:lnTo>
                  <a:pt x="1344871" y="821955"/>
                </a:lnTo>
                <a:lnTo>
                  <a:pt x="1337873" y="814962"/>
                </a:lnTo>
                <a:lnTo>
                  <a:pt x="1331193" y="807652"/>
                </a:lnTo>
                <a:lnTo>
                  <a:pt x="1325149" y="800024"/>
                </a:lnTo>
                <a:lnTo>
                  <a:pt x="1319105" y="792078"/>
                </a:lnTo>
                <a:lnTo>
                  <a:pt x="1313062" y="783815"/>
                </a:lnTo>
                <a:lnTo>
                  <a:pt x="1307654" y="775233"/>
                </a:lnTo>
                <a:lnTo>
                  <a:pt x="1302247" y="766334"/>
                </a:lnTo>
                <a:lnTo>
                  <a:pt x="1296840" y="757435"/>
                </a:lnTo>
                <a:lnTo>
                  <a:pt x="1291750" y="748218"/>
                </a:lnTo>
                <a:lnTo>
                  <a:pt x="1287297" y="738683"/>
                </a:lnTo>
                <a:lnTo>
                  <a:pt x="1283162" y="729148"/>
                </a:lnTo>
                <a:lnTo>
                  <a:pt x="1278709" y="719295"/>
                </a:lnTo>
                <a:lnTo>
                  <a:pt x="1274573" y="709443"/>
                </a:lnTo>
                <a:lnTo>
                  <a:pt x="1270756" y="698954"/>
                </a:lnTo>
                <a:lnTo>
                  <a:pt x="1267257" y="688466"/>
                </a:lnTo>
                <a:lnTo>
                  <a:pt x="1264395" y="678295"/>
                </a:lnTo>
                <a:lnTo>
                  <a:pt x="1261214" y="667807"/>
                </a:lnTo>
                <a:lnTo>
                  <a:pt x="1258033" y="657318"/>
                </a:lnTo>
                <a:lnTo>
                  <a:pt x="1255170" y="656047"/>
                </a:lnTo>
                <a:lnTo>
                  <a:pt x="1251989" y="654776"/>
                </a:lnTo>
                <a:lnTo>
                  <a:pt x="1248808" y="653504"/>
                </a:lnTo>
                <a:lnTo>
                  <a:pt x="1245946" y="651915"/>
                </a:lnTo>
                <a:lnTo>
                  <a:pt x="1240220" y="647783"/>
                </a:lnTo>
                <a:lnTo>
                  <a:pt x="1234812" y="642698"/>
                </a:lnTo>
                <a:lnTo>
                  <a:pt x="1229723" y="637295"/>
                </a:lnTo>
                <a:lnTo>
                  <a:pt x="1225270" y="631256"/>
                </a:lnTo>
                <a:lnTo>
                  <a:pt x="1220817" y="624582"/>
                </a:lnTo>
                <a:lnTo>
                  <a:pt x="1217000" y="617907"/>
                </a:lnTo>
                <a:lnTo>
                  <a:pt x="1214137" y="609962"/>
                </a:lnTo>
                <a:lnTo>
                  <a:pt x="1210956" y="602334"/>
                </a:lnTo>
                <a:lnTo>
                  <a:pt x="1208729" y="594706"/>
                </a:lnTo>
                <a:lnTo>
                  <a:pt x="1207139" y="587078"/>
                </a:lnTo>
                <a:lnTo>
                  <a:pt x="1205548" y="579132"/>
                </a:lnTo>
                <a:lnTo>
                  <a:pt x="1205230" y="571186"/>
                </a:lnTo>
                <a:lnTo>
                  <a:pt x="1204912" y="563558"/>
                </a:lnTo>
                <a:lnTo>
                  <a:pt x="1205548" y="556248"/>
                </a:lnTo>
                <a:lnTo>
                  <a:pt x="1206503" y="551481"/>
                </a:lnTo>
                <a:lnTo>
                  <a:pt x="1207139" y="547031"/>
                </a:lnTo>
                <a:lnTo>
                  <a:pt x="1208411" y="542581"/>
                </a:lnTo>
                <a:lnTo>
                  <a:pt x="1209684" y="538767"/>
                </a:lnTo>
                <a:lnTo>
                  <a:pt x="1211274" y="534954"/>
                </a:lnTo>
                <a:lnTo>
                  <a:pt x="1213183" y="532093"/>
                </a:lnTo>
                <a:lnTo>
                  <a:pt x="1215727" y="528915"/>
                </a:lnTo>
                <a:lnTo>
                  <a:pt x="1217954" y="525736"/>
                </a:lnTo>
                <a:lnTo>
                  <a:pt x="1220180" y="523512"/>
                </a:lnTo>
                <a:lnTo>
                  <a:pt x="1222725" y="521287"/>
                </a:lnTo>
                <a:lnTo>
                  <a:pt x="1225906" y="519062"/>
                </a:lnTo>
                <a:lnTo>
                  <a:pt x="1229087" y="517155"/>
                </a:lnTo>
                <a:lnTo>
                  <a:pt x="1232586" y="515566"/>
                </a:lnTo>
                <a:lnTo>
                  <a:pt x="1235449" y="513977"/>
                </a:lnTo>
                <a:lnTo>
                  <a:pt x="1239266" y="512705"/>
                </a:lnTo>
                <a:lnTo>
                  <a:pt x="1242765" y="511752"/>
                </a:lnTo>
                <a:lnTo>
                  <a:pt x="1244037" y="498721"/>
                </a:lnTo>
                <a:lnTo>
                  <a:pt x="1244991" y="486008"/>
                </a:lnTo>
                <a:lnTo>
                  <a:pt x="1246900" y="473294"/>
                </a:lnTo>
                <a:lnTo>
                  <a:pt x="1249445" y="461217"/>
                </a:lnTo>
                <a:lnTo>
                  <a:pt x="1251989" y="448821"/>
                </a:lnTo>
                <a:lnTo>
                  <a:pt x="1255170" y="437062"/>
                </a:lnTo>
                <a:lnTo>
                  <a:pt x="1258987" y="425302"/>
                </a:lnTo>
                <a:lnTo>
                  <a:pt x="1262804" y="413542"/>
                </a:lnTo>
                <a:lnTo>
                  <a:pt x="1266939" y="402736"/>
                </a:lnTo>
                <a:lnTo>
                  <a:pt x="1272029" y="391930"/>
                </a:lnTo>
                <a:lnTo>
                  <a:pt x="1276800" y="381441"/>
                </a:lnTo>
                <a:lnTo>
                  <a:pt x="1282526" y="371271"/>
                </a:lnTo>
                <a:lnTo>
                  <a:pt x="1288251" y="361736"/>
                </a:lnTo>
                <a:lnTo>
                  <a:pt x="1294931" y="351883"/>
                </a:lnTo>
                <a:lnTo>
                  <a:pt x="1301293" y="343302"/>
                </a:lnTo>
                <a:lnTo>
                  <a:pt x="1308609" y="334402"/>
                </a:lnTo>
                <a:lnTo>
                  <a:pt x="1315925" y="326457"/>
                </a:lnTo>
                <a:lnTo>
                  <a:pt x="1323559" y="318193"/>
                </a:lnTo>
                <a:lnTo>
                  <a:pt x="1332147" y="311201"/>
                </a:lnTo>
                <a:lnTo>
                  <a:pt x="1340417" y="304209"/>
                </a:lnTo>
                <a:lnTo>
                  <a:pt x="1349324" y="297534"/>
                </a:lnTo>
                <a:lnTo>
                  <a:pt x="1358230" y="291813"/>
                </a:lnTo>
                <a:lnTo>
                  <a:pt x="1367773" y="286092"/>
                </a:lnTo>
                <a:lnTo>
                  <a:pt x="1377315" y="281325"/>
                </a:lnTo>
                <a:lnTo>
                  <a:pt x="1387176" y="276875"/>
                </a:lnTo>
                <a:lnTo>
                  <a:pt x="1397673" y="273061"/>
                </a:lnTo>
                <a:lnTo>
                  <a:pt x="1408488" y="269565"/>
                </a:lnTo>
                <a:lnTo>
                  <a:pt x="1419303" y="267022"/>
                </a:lnTo>
                <a:lnTo>
                  <a:pt x="1430436" y="264798"/>
                </a:lnTo>
                <a:lnTo>
                  <a:pt x="1442205" y="263208"/>
                </a:lnTo>
                <a:lnTo>
                  <a:pt x="1453656" y="261937"/>
                </a:lnTo>
                <a:close/>
                <a:moveTo>
                  <a:pt x="767182" y="119062"/>
                </a:moveTo>
                <a:lnTo>
                  <a:pt x="746542" y="795338"/>
                </a:lnTo>
                <a:lnTo>
                  <a:pt x="119396" y="795338"/>
                </a:lnTo>
                <a:lnTo>
                  <a:pt x="119396" y="3073718"/>
                </a:lnTo>
                <a:lnTo>
                  <a:pt x="119396" y="3077210"/>
                </a:lnTo>
                <a:lnTo>
                  <a:pt x="119713" y="3080068"/>
                </a:lnTo>
                <a:lnTo>
                  <a:pt x="120666" y="3083560"/>
                </a:lnTo>
                <a:lnTo>
                  <a:pt x="121619" y="3086100"/>
                </a:lnTo>
                <a:lnTo>
                  <a:pt x="123206" y="3089275"/>
                </a:lnTo>
                <a:lnTo>
                  <a:pt x="124794" y="3092133"/>
                </a:lnTo>
                <a:lnTo>
                  <a:pt x="126699" y="3094673"/>
                </a:lnTo>
                <a:lnTo>
                  <a:pt x="128922" y="3096895"/>
                </a:lnTo>
                <a:lnTo>
                  <a:pt x="131780" y="3099118"/>
                </a:lnTo>
                <a:lnTo>
                  <a:pt x="134003" y="3101023"/>
                </a:lnTo>
                <a:lnTo>
                  <a:pt x="136543" y="3102610"/>
                </a:lnTo>
                <a:lnTo>
                  <a:pt x="139718" y="3104198"/>
                </a:lnTo>
                <a:lnTo>
                  <a:pt x="142894" y="3105468"/>
                </a:lnTo>
                <a:lnTo>
                  <a:pt x="145752" y="3106103"/>
                </a:lnTo>
                <a:lnTo>
                  <a:pt x="149245" y="3106420"/>
                </a:lnTo>
                <a:lnTo>
                  <a:pt x="152420" y="3106738"/>
                </a:lnTo>
                <a:lnTo>
                  <a:pt x="2224068" y="3106738"/>
                </a:lnTo>
                <a:lnTo>
                  <a:pt x="2227243" y="3106420"/>
                </a:lnTo>
                <a:lnTo>
                  <a:pt x="2230736" y="3106103"/>
                </a:lnTo>
                <a:lnTo>
                  <a:pt x="2233594" y="3105468"/>
                </a:lnTo>
                <a:lnTo>
                  <a:pt x="2236769" y="3104198"/>
                </a:lnTo>
                <a:lnTo>
                  <a:pt x="2239310" y="3102610"/>
                </a:lnTo>
                <a:lnTo>
                  <a:pt x="2242168" y="3101023"/>
                </a:lnTo>
                <a:lnTo>
                  <a:pt x="2244708" y="3099118"/>
                </a:lnTo>
                <a:lnTo>
                  <a:pt x="2247566" y="3096895"/>
                </a:lnTo>
                <a:lnTo>
                  <a:pt x="2249471" y="3094673"/>
                </a:lnTo>
                <a:lnTo>
                  <a:pt x="2251694" y="3092133"/>
                </a:lnTo>
                <a:lnTo>
                  <a:pt x="2253282" y="3089275"/>
                </a:lnTo>
                <a:lnTo>
                  <a:pt x="2254552" y="3086100"/>
                </a:lnTo>
                <a:lnTo>
                  <a:pt x="2255822" y="3083560"/>
                </a:lnTo>
                <a:lnTo>
                  <a:pt x="2256774" y="3080068"/>
                </a:lnTo>
                <a:lnTo>
                  <a:pt x="2257092" y="3077210"/>
                </a:lnTo>
                <a:lnTo>
                  <a:pt x="2257092" y="3073718"/>
                </a:lnTo>
                <a:lnTo>
                  <a:pt x="2257092" y="152400"/>
                </a:lnTo>
                <a:lnTo>
                  <a:pt x="2257092" y="148907"/>
                </a:lnTo>
                <a:lnTo>
                  <a:pt x="2256774" y="146050"/>
                </a:lnTo>
                <a:lnTo>
                  <a:pt x="2255504" y="142875"/>
                </a:lnTo>
                <a:lnTo>
                  <a:pt x="2254234" y="139700"/>
                </a:lnTo>
                <a:lnTo>
                  <a:pt x="2253282" y="136842"/>
                </a:lnTo>
                <a:lnTo>
                  <a:pt x="2251376" y="133985"/>
                </a:lnTo>
                <a:lnTo>
                  <a:pt x="2249471" y="131445"/>
                </a:lnTo>
                <a:lnTo>
                  <a:pt x="2247566" y="128905"/>
                </a:lnTo>
                <a:lnTo>
                  <a:pt x="2244708" y="126682"/>
                </a:lnTo>
                <a:lnTo>
                  <a:pt x="2242168" y="124777"/>
                </a:lnTo>
                <a:lnTo>
                  <a:pt x="2239310" y="123190"/>
                </a:lnTo>
                <a:lnTo>
                  <a:pt x="2236769" y="121920"/>
                </a:lnTo>
                <a:lnTo>
                  <a:pt x="2233594" y="120650"/>
                </a:lnTo>
                <a:lnTo>
                  <a:pt x="2230736" y="120015"/>
                </a:lnTo>
                <a:lnTo>
                  <a:pt x="2227243" y="119380"/>
                </a:lnTo>
                <a:lnTo>
                  <a:pt x="2224068" y="119062"/>
                </a:lnTo>
                <a:lnTo>
                  <a:pt x="767182" y="119062"/>
                </a:lnTo>
                <a:close/>
                <a:moveTo>
                  <a:pt x="688114" y="0"/>
                </a:moveTo>
                <a:lnTo>
                  <a:pt x="2224068" y="0"/>
                </a:lnTo>
                <a:lnTo>
                  <a:pt x="2231688" y="635"/>
                </a:lnTo>
                <a:lnTo>
                  <a:pt x="2239310" y="952"/>
                </a:lnTo>
                <a:lnTo>
                  <a:pt x="2246931" y="2222"/>
                </a:lnTo>
                <a:lnTo>
                  <a:pt x="2254552" y="3175"/>
                </a:lnTo>
                <a:lnTo>
                  <a:pt x="2261855" y="5080"/>
                </a:lnTo>
                <a:lnTo>
                  <a:pt x="2269159" y="6985"/>
                </a:lnTo>
                <a:lnTo>
                  <a:pt x="2276144" y="9207"/>
                </a:lnTo>
                <a:lnTo>
                  <a:pt x="2283130" y="12382"/>
                </a:lnTo>
                <a:lnTo>
                  <a:pt x="2289799" y="15557"/>
                </a:lnTo>
                <a:lnTo>
                  <a:pt x="2296467" y="18415"/>
                </a:lnTo>
                <a:lnTo>
                  <a:pt x="2302818" y="22225"/>
                </a:lnTo>
                <a:lnTo>
                  <a:pt x="2309169" y="26035"/>
                </a:lnTo>
                <a:lnTo>
                  <a:pt x="2315202" y="30480"/>
                </a:lnTo>
                <a:lnTo>
                  <a:pt x="2320918" y="34925"/>
                </a:lnTo>
                <a:lnTo>
                  <a:pt x="2326316" y="40005"/>
                </a:lnTo>
                <a:lnTo>
                  <a:pt x="2331714" y="44767"/>
                </a:lnTo>
                <a:lnTo>
                  <a:pt x="2336478" y="50165"/>
                </a:lnTo>
                <a:lnTo>
                  <a:pt x="2341241" y="55562"/>
                </a:lnTo>
                <a:lnTo>
                  <a:pt x="2345686" y="61277"/>
                </a:lnTo>
                <a:lnTo>
                  <a:pt x="2350132" y="67627"/>
                </a:lnTo>
                <a:lnTo>
                  <a:pt x="2354260" y="73660"/>
                </a:lnTo>
                <a:lnTo>
                  <a:pt x="2357753" y="79692"/>
                </a:lnTo>
                <a:lnTo>
                  <a:pt x="2360928" y="86677"/>
                </a:lnTo>
                <a:lnTo>
                  <a:pt x="2364104" y="93027"/>
                </a:lnTo>
                <a:lnTo>
                  <a:pt x="2366962" y="100012"/>
                </a:lnTo>
                <a:lnTo>
                  <a:pt x="2369184" y="107315"/>
                </a:lnTo>
                <a:lnTo>
                  <a:pt x="2371407" y="114617"/>
                </a:lnTo>
                <a:lnTo>
                  <a:pt x="2372995" y="121920"/>
                </a:lnTo>
                <a:lnTo>
                  <a:pt x="2374583" y="129540"/>
                </a:lnTo>
                <a:lnTo>
                  <a:pt x="2375218" y="137160"/>
                </a:lnTo>
                <a:lnTo>
                  <a:pt x="2375853" y="144780"/>
                </a:lnTo>
                <a:lnTo>
                  <a:pt x="2376488" y="152400"/>
                </a:lnTo>
                <a:lnTo>
                  <a:pt x="2376488" y="3073718"/>
                </a:lnTo>
                <a:lnTo>
                  <a:pt x="2375853" y="3081338"/>
                </a:lnTo>
                <a:lnTo>
                  <a:pt x="2375218" y="3089275"/>
                </a:lnTo>
                <a:lnTo>
                  <a:pt x="2374583" y="3096895"/>
                </a:lnTo>
                <a:lnTo>
                  <a:pt x="2372995" y="3104198"/>
                </a:lnTo>
                <a:lnTo>
                  <a:pt x="2371407" y="3111500"/>
                </a:lnTo>
                <a:lnTo>
                  <a:pt x="2369184" y="3118803"/>
                </a:lnTo>
                <a:lnTo>
                  <a:pt x="2366962" y="3126105"/>
                </a:lnTo>
                <a:lnTo>
                  <a:pt x="2364104" y="3132773"/>
                </a:lnTo>
                <a:lnTo>
                  <a:pt x="2360928" y="3139758"/>
                </a:lnTo>
                <a:lnTo>
                  <a:pt x="2357753" y="3146425"/>
                </a:lnTo>
                <a:lnTo>
                  <a:pt x="2354260" y="3152458"/>
                </a:lnTo>
                <a:lnTo>
                  <a:pt x="2350132" y="3158490"/>
                </a:lnTo>
                <a:lnTo>
                  <a:pt x="2345686" y="3164523"/>
                </a:lnTo>
                <a:lnTo>
                  <a:pt x="2341241" y="3170238"/>
                </a:lnTo>
                <a:lnTo>
                  <a:pt x="2336478" y="3176270"/>
                </a:lnTo>
                <a:lnTo>
                  <a:pt x="2331714" y="3181033"/>
                </a:lnTo>
                <a:lnTo>
                  <a:pt x="2326316" y="3186113"/>
                </a:lnTo>
                <a:lnTo>
                  <a:pt x="2320918" y="3191193"/>
                </a:lnTo>
                <a:lnTo>
                  <a:pt x="2315202" y="3195638"/>
                </a:lnTo>
                <a:lnTo>
                  <a:pt x="2309169" y="3199765"/>
                </a:lnTo>
                <a:lnTo>
                  <a:pt x="2302818" y="3203575"/>
                </a:lnTo>
                <a:lnTo>
                  <a:pt x="2296467" y="3207385"/>
                </a:lnTo>
                <a:lnTo>
                  <a:pt x="2289799" y="3210878"/>
                </a:lnTo>
                <a:lnTo>
                  <a:pt x="2283130" y="3214053"/>
                </a:lnTo>
                <a:lnTo>
                  <a:pt x="2276144" y="3216593"/>
                </a:lnTo>
                <a:lnTo>
                  <a:pt x="2269159" y="3218815"/>
                </a:lnTo>
                <a:lnTo>
                  <a:pt x="2261855" y="3221038"/>
                </a:lnTo>
                <a:lnTo>
                  <a:pt x="2254552" y="3222943"/>
                </a:lnTo>
                <a:lnTo>
                  <a:pt x="2246931" y="3223895"/>
                </a:lnTo>
                <a:lnTo>
                  <a:pt x="2239310" y="3225165"/>
                </a:lnTo>
                <a:lnTo>
                  <a:pt x="2231688" y="3225483"/>
                </a:lnTo>
                <a:lnTo>
                  <a:pt x="2224068" y="3225800"/>
                </a:lnTo>
                <a:lnTo>
                  <a:pt x="152420" y="3225800"/>
                </a:lnTo>
                <a:lnTo>
                  <a:pt x="144799" y="3225483"/>
                </a:lnTo>
                <a:lnTo>
                  <a:pt x="137178" y="3225165"/>
                </a:lnTo>
                <a:lnTo>
                  <a:pt x="129557" y="3223895"/>
                </a:lnTo>
                <a:lnTo>
                  <a:pt x="121619" y="3222943"/>
                </a:lnTo>
                <a:lnTo>
                  <a:pt x="114633" y="3221038"/>
                </a:lnTo>
                <a:lnTo>
                  <a:pt x="107329" y="3218815"/>
                </a:lnTo>
                <a:lnTo>
                  <a:pt x="100343" y="3216593"/>
                </a:lnTo>
                <a:lnTo>
                  <a:pt x="93040" y="3214053"/>
                </a:lnTo>
                <a:lnTo>
                  <a:pt x="86689" y="3210878"/>
                </a:lnTo>
                <a:lnTo>
                  <a:pt x="80020" y="3207385"/>
                </a:lnTo>
                <a:lnTo>
                  <a:pt x="73670" y="3203575"/>
                </a:lnTo>
                <a:lnTo>
                  <a:pt x="67319" y="3199765"/>
                </a:lnTo>
                <a:lnTo>
                  <a:pt x="61285" y="3195638"/>
                </a:lnTo>
                <a:lnTo>
                  <a:pt x="55570" y="3191193"/>
                </a:lnTo>
                <a:lnTo>
                  <a:pt x="50171" y="3186430"/>
                </a:lnTo>
                <a:lnTo>
                  <a:pt x="44773" y="3181033"/>
                </a:lnTo>
                <a:lnTo>
                  <a:pt x="40010" y="3176270"/>
                </a:lnTo>
                <a:lnTo>
                  <a:pt x="34929" y="3170238"/>
                </a:lnTo>
                <a:lnTo>
                  <a:pt x="30801" y="3164523"/>
                </a:lnTo>
                <a:lnTo>
                  <a:pt x="26038" y="3158808"/>
                </a:lnTo>
                <a:lnTo>
                  <a:pt x="22228" y="3152458"/>
                </a:lnTo>
                <a:lnTo>
                  <a:pt x="18735" y="3146425"/>
                </a:lnTo>
                <a:lnTo>
                  <a:pt x="15242" y="3139758"/>
                </a:lnTo>
                <a:lnTo>
                  <a:pt x="12384" y="3132773"/>
                </a:lnTo>
                <a:lnTo>
                  <a:pt x="9526" y="3126105"/>
                </a:lnTo>
                <a:lnTo>
                  <a:pt x="6986" y="3118803"/>
                </a:lnTo>
                <a:lnTo>
                  <a:pt x="5080" y="3111818"/>
                </a:lnTo>
                <a:lnTo>
                  <a:pt x="3175" y="3104198"/>
                </a:lnTo>
                <a:lnTo>
                  <a:pt x="1905" y="3096895"/>
                </a:lnTo>
                <a:lnTo>
                  <a:pt x="952" y="3089275"/>
                </a:lnTo>
                <a:lnTo>
                  <a:pt x="317" y="3081338"/>
                </a:lnTo>
                <a:lnTo>
                  <a:pt x="0" y="3073718"/>
                </a:lnTo>
                <a:lnTo>
                  <a:pt x="0" y="743268"/>
                </a:lnTo>
                <a:lnTo>
                  <a:pt x="68811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35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MH_SubTitle_1">
            <a:extLst>
              <a:ext uri="{FF2B5EF4-FFF2-40B4-BE49-F238E27FC236}">
                <a16:creationId xmlns:a16="http://schemas.microsoft.com/office/drawing/2014/main" xmlns="" id="{AB69F67A-30A7-4F51-9055-80C55CA1776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645443" y="1518048"/>
            <a:ext cx="2405063" cy="1774031"/>
          </a:xfrm>
          <a:custGeom>
            <a:avLst/>
            <a:gdLst>
              <a:gd name="connsiteX0" fmla="*/ 4225707 w 4387423"/>
              <a:gd name="connsiteY0" fmla="*/ 474136 h 3234796"/>
              <a:gd name="connsiteX1" fmla="*/ 4183374 w 4387423"/>
              <a:gd name="connsiteY1" fmla="*/ 516469 h 3234796"/>
              <a:gd name="connsiteX2" fmla="*/ 4225707 w 4387423"/>
              <a:gd name="connsiteY2" fmla="*/ 558802 h 3234796"/>
              <a:gd name="connsiteX3" fmla="*/ 4268040 w 4387423"/>
              <a:gd name="connsiteY3" fmla="*/ 516469 h 3234796"/>
              <a:gd name="connsiteX4" fmla="*/ 4225707 w 4387423"/>
              <a:gd name="connsiteY4" fmla="*/ 474136 h 3234796"/>
              <a:gd name="connsiteX5" fmla="*/ 4056374 w 4387423"/>
              <a:gd name="connsiteY5" fmla="*/ 474136 h 3234796"/>
              <a:gd name="connsiteX6" fmla="*/ 4014041 w 4387423"/>
              <a:gd name="connsiteY6" fmla="*/ 516469 h 3234796"/>
              <a:gd name="connsiteX7" fmla="*/ 4056374 w 4387423"/>
              <a:gd name="connsiteY7" fmla="*/ 558802 h 3234796"/>
              <a:gd name="connsiteX8" fmla="*/ 4098707 w 4387423"/>
              <a:gd name="connsiteY8" fmla="*/ 516469 h 3234796"/>
              <a:gd name="connsiteX9" fmla="*/ 4056374 w 4387423"/>
              <a:gd name="connsiteY9" fmla="*/ 474136 h 3234796"/>
              <a:gd name="connsiteX10" fmla="*/ 3887041 w 4387423"/>
              <a:gd name="connsiteY10" fmla="*/ 474136 h 3234796"/>
              <a:gd name="connsiteX11" fmla="*/ 3844708 w 4387423"/>
              <a:gd name="connsiteY11" fmla="*/ 516469 h 3234796"/>
              <a:gd name="connsiteX12" fmla="*/ 3887041 w 4387423"/>
              <a:gd name="connsiteY12" fmla="*/ 558802 h 3234796"/>
              <a:gd name="connsiteX13" fmla="*/ 3929374 w 4387423"/>
              <a:gd name="connsiteY13" fmla="*/ 516469 h 3234796"/>
              <a:gd name="connsiteX14" fmla="*/ 3887041 w 4387423"/>
              <a:gd name="connsiteY14" fmla="*/ 474136 h 3234796"/>
              <a:gd name="connsiteX15" fmla="*/ 3717708 w 4387423"/>
              <a:gd name="connsiteY15" fmla="*/ 474136 h 3234796"/>
              <a:gd name="connsiteX16" fmla="*/ 3675375 w 4387423"/>
              <a:gd name="connsiteY16" fmla="*/ 516469 h 3234796"/>
              <a:gd name="connsiteX17" fmla="*/ 3717708 w 4387423"/>
              <a:gd name="connsiteY17" fmla="*/ 558802 h 3234796"/>
              <a:gd name="connsiteX18" fmla="*/ 3760041 w 4387423"/>
              <a:gd name="connsiteY18" fmla="*/ 516469 h 3234796"/>
              <a:gd name="connsiteX19" fmla="*/ 3717708 w 4387423"/>
              <a:gd name="connsiteY19" fmla="*/ 474136 h 3234796"/>
              <a:gd name="connsiteX20" fmla="*/ 3548375 w 4387423"/>
              <a:gd name="connsiteY20" fmla="*/ 474136 h 3234796"/>
              <a:gd name="connsiteX21" fmla="*/ 3506042 w 4387423"/>
              <a:gd name="connsiteY21" fmla="*/ 516469 h 3234796"/>
              <a:gd name="connsiteX22" fmla="*/ 3548375 w 4387423"/>
              <a:gd name="connsiteY22" fmla="*/ 558802 h 3234796"/>
              <a:gd name="connsiteX23" fmla="*/ 3590708 w 4387423"/>
              <a:gd name="connsiteY23" fmla="*/ 516469 h 3234796"/>
              <a:gd name="connsiteX24" fmla="*/ 3548375 w 4387423"/>
              <a:gd name="connsiteY24" fmla="*/ 474136 h 3234796"/>
              <a:gd name="connsiteX25" fmla="*/ 3379042 w 4387423"/>
              <a:gd name="connsiteY25" fmla="*/ 474136 h 3234796"/>
              <a:gd name="connsiteX26" fmla="*/ 3336709 w 4387423"/>
              <a:gd name="connsiteY26" fmla="*/ 516469 h 3234796"/>
              <a:gd name="connsiteX27" fmla="*/ 3379042 w 4387423"/>
              <a:gd name="connsiteY27" fmla="*/ 558802 h 3234796"/>
              <a:gd name="connsiteX28" fmla="*/ 3421375 w 4387423"/>
              <a:gd name="connsiteY28" fmla="*/ 516469 h 3234796"/>
              <a:gd name="connsiteX29" fmla="*/ 3379042 w 4387423"/>
              <a:gd name="connsiteY29" fmla="*/ 474136 h 3234796"/>
              <a:gd name="connsiteX30" fmla="*/ 3209709 w 4387423"/>
              <a:gd name="connsiteY30" fmla="*/ 474136 h 3234796"/>
              <a:gd name="connsiteX31" fmla="*/ 3167376 w 4387423"/>
              <a:gd name="connsiteY31" fmla="*/ 516469 h 3234796"/>
              <a:gd name="connsiteX32" fmla="*/ 3209709 w 4387423"/>
              <a:gd name="connsiteY32" fmla="*/ 558802 h 3234796"/>
              <a:gd name="connsiteX33" fmla="*/ 3252042 w 4387423"/>
              <a:gd name="connsiteY33" fmla="*/ 516469 h 3234796"/>
              <a:gd name="connsiteX34" fmla="*/ 3209709 w 4387423"/>
              <a:gd name="connsiteY34" fmla="*/ 474136 h 3234796"/>
              <a:gd name="connsiteX35" fmla="*/ 3040376 w 4387423"/>
              <a:gd name="connsiteY35" fmla="*/ 474136 h 3234796"/>
              <a:gd name="connsiteX36" fmla="*/ 2998043 w 4387423"/>
              <a:gd name="connsiteY36" fmla="*/ 516469 h 3234796"/>
              <a:gd name="connsiteX37" fmla="*/ 3040376 w 4387423"/>
              <a:gd name="connsiteY37" fmla="*/ 558802 h 3234796"/>
              <a:gd name="connsiteX38" fmla="*/ 3082709 w 4387423"/>
              <a:gd name="connsiteY38" fmla="*/ 516469 h 3234796"/>
              <a:gd name="connsiteX39" fmla="*/ 3040376 w 4387423"/>
              <a:gd name="connsiteY39" fmla="*/ 474136 h 3234796"/>
              <a:gd name="connsiteX40" fmla="*/ 2871043 w 4387423"/>
              <a:gd name="connsiteY40" fmla="*/ 474136 h 3234796"/>
              <a:gd name="connsiteX41" fmla="*/ 2828710 w 4387423"/>
              <a:gd name="connsiteY41" fmla="*/ 516469 h 3234796"/>
              <a:gd name="connsiteX42" fmla="*/ 2871043 w 4387423"/>
              <a:gd name="connsiteY42" fmla="*/ 558802 h 3234796"/>
              <a:gd name="connsiteX43" fmla="*/ 2913376 w 4387423"/>
              <a:gd name="connsiteY43" fmla="*/ 516469 h 3234796"/>
              <a:gd name="connsiteX44" fmla="*/ 2871043 w 4387423"/>
              <a:gd name="connsiteY44" fmla="*/ 474136 h 3234796"/>
              <a:gd name="connsiteX45" fmla="*/ 2701710 w 4387423"/>
              <a:gd name="connsiteY45" fmla="*/ 474136 h 3234796"/>
              <a:gd name="connsiteX46" fmla="*/ 2659377 w 4387423"/>
              <a:gd name="connsiteY46" fmla="*/ 516469 h 3234796"/>
              <a:gd name="connsiteX47" fmla="*/ 2701710 w 4387423"/>
              <a:gd name="connsiteY47" fmla="*/ 558802 h 3234796"/>
              <a:gd name="connsiteX48" fmla="*/ 2744043 w 4387423"/>
              <a:gd name="connsiteY48" fmla="*/ 516469 h 3234796"/>
              <a:gd name="connsiteX49" fmla="*/ 2701710 w 4387423"/>
              <a:gd name="connsiteY49" fmla="*/ 474136 h 3234796"/>
              <a:gd name="connsiteX50" fmla="*/ 2532377 w 4387423"/>
              <a:gd name="connsiteY50" fmla="*/ 474136 h 3234796"/>
              <a:gd name="connsiteX51" fmla="*/ 2490044 w 4387423"/>
              <a:gd name="connsiteY51" fmla="*/ 516469 h 3234796"/>
              <a:gd name="connsiteX52" fmla="*/ 2532377 w 4387423"/>
              <a:gd name="connsiteY52" fmla="*/ 558802 h 3234796"/>
              <a:gd name="connsiteX53" fmla="*/ 2574710 w 4387423"/>
              <a:gd name="connsiteY53" fmla="*/ 516469 h 3234796"/>
              <a:gd name="connsiteX54" fmla="*/ 2532377 w 4387423"/>
              <a:gd name="connsiteY54" fmla="*/ 474136 h 3234796"/>
              <a:gd name="connsiteX55" fmla="*/ 2363044 w 4387423"/>
              <a:gd name="connsiteY55" fmla="*/ 474136 h 3234796"/>
              <a:gd name="connsiteX56" fmla="*/ 2320711 w 4387423"/>
              <a:gd name="connsiteY56" fmla="*/ 516469 h 3234796"/>
              <a:gd name="connsiteX57" fmla="*/ 2363044 w 4387423"/>
              <a:gd name="connsiteY57" fmla="*/ 558802 h 3234796"/>
              <a:gd name="connsiteX58" fmla="*/ 2405377 w 4387423"/>
              <a:gd name="connsiteY58" fmla="*/ 516469 h 3234796"/>
              <a:gd name="connsiteX59" fmla="*/ 2363044 w 4387423"/>
              <a:gd name="connsiteY59" fmla="*/ 474136 h 3234796"/>
              <a:gd name="connsiteX60" fmla="*/ 2193711 w 4387423"/>
              <a:gd name="connsiteY60" fmla="*/ 474136 h 3234796"/>
              <a:gd name="connsiteX61" fmla="*/ 2151378 w 4387423"/>
              <a:gd name="connsiteY61" fmla="*/ 516469 h 3234796"/>
              <a:gd name="connsiteX62" fmla="*/ 2193711 w 4387423"/>
              <a:gd name="connsiteY62" fmla="*/ 558802 h 3234796"/>
              <a:gd name="connsiteX63" fmla="*/ 2236044 w 4387423"/>
              <a:gd name="connsiteY63" fmla="*/ 516469 h 3234796"/>
              <a:gd name="connsiteX64" fmla="*/ 2193711 w 4387423"/>
              <a:gd name="connsiteY64" fmla="*/ 474136 h 3234796"/>
              <a:gd name="connsiteX65" fmla="*/ 2024378 w 4387423"/>
              <a:gd name="connsiteY65" fmla="*/ 474136 h 3234796"/>
              <a:gd name="connsiteX66" fmla="*/ 1982045 w 4387423"/>
              <a:gd name="connsiteY66" fmla="*/ 516469 h 3234796"/>
              <a:gd name="connsiteX67" fmla="*/ 2024378 w 4387423"/>
              <a:gd name="connsiteY67" fmla="*/ 558802 h 3234796"/>
              <a:gd name="connsiteX68" fmla="*/ 2066711 w 4387423"/>
              <a:gd name="connsiteY68" fmla="*/ 516469 h 3234796"/>
              <a:gd name="connsiteX69" fmla="*/ 2024378 w 4387423"/>
              <a:gd name="connsiteY69" fmla="*/ 474136 h 3234796"/>
              <a:gd name="connsiteX70" fmla="*/ 1855045 w 4387423"/>
              <a:gd name="connsiteY70" fmla="*/ 474136 h 3234796"/>
              <a:gd name="connsiteX71" fmla="*/ 1812712 w 4387423"/>
              <a:gd name="connsiteY71" fmla="*/ 516469 h 3234796"/>
              <a:gd name="connsiteX72" fmla="*/ 1855045 w 4387423"/>
              <a:gd name="connsiteY72" fmla="*/ 558802 h 3234796"/>
              <a:gd name="connsiteX73" fmla="*/ 1897378 w 4387423"/>
              <a:gd name="connsiteY73" fmla="*/ 516469 h 3234796"/>
              <a:gd name="connsiteX74" fmla="*/ 1855045 w 4387423"/>
              <a:gd name="connsiteY74" fmla="*/ 474136 h 3234796"/>
              <a:gd name="connsiteX75" fmla="*/ 1685712 w 4387423"/>
              <a:gd name="connsiteY75" fmla="*/ 474136 h 3234796"/>
              <a:gd name="connsiteX76" fmla="*/ 1643379 w 4387423"/>
              <a:gd name="connsiteY76" fmla="*/ 516469 h 3234796"/>
              <a:gd name="connsiteX77" fmla="*/ 1685712 w 4387423"/>
              <a:gd name="connsiteY77" fmla="*/ 558802 h 3234796"/>
              <a:gd name="connsiteX78" fmla="*/ 1728045 w 4387423"/>
              <a:gd name="connsiteY78" fmla="*/ 516469 h 3234796"/>
              <a:gd name="connsiteX79" fmla="*/ 1685712 w 4387423"/>
              <a:gd name="connsiteY79" fmla="*/ 474136 h 3234796"/>
              <a:gd name="connsiteX80" fmla="*/ 1516379 w 4387423"/>
              <a:gd name="connsiteY80" fmla="*/ 474136 h 3234796"/>
              <a:gd name="connsiteX81" fmla="*/ 1474046 w 4387423"/>
              <a:gd name="connsiteY81" fmla="*/ 516469 h 3234796"/>
              <a:gd name="connsiteX82" fmla="*/ 1516379 w 4387423"/>
              <a:gd name="connsiteY82" fmla="*/ 558802 h 3234796"/>
              <a:gd name="connsiteX83" fmla="*/ 1558712 w 4387423"/>
              <a:gd name="connsiteY83" fmla="*/ 516469 h 3234796"/>
              <a:gd name="connsiteX84" fmla="*/ 1516379 w 4387423"/>
              <a:gd name="connsiteY84" fmla="*/ 474136 h 3234796"/>
              <a:gd name="connsiteX85" fmla="*/ 1347046 w 4387423"/>
              <a:gd name="connsiteY85" fmla="*/ 474136 h 3234796"/>
              <a:gd name="connsiteX86" fmla="*/ 1304713 w 4387423"/>
              <a:gd name="connsiteY86" fmla="*/ 516469 h 3234796"/>
              <a:gd name="connsiteX87" fmla="*/ 1347046 w 4387423"/>
              <a:gd name="connsiteY87" fmla="*/ 558802 h 3234796"/>
              <a:gd name="connsiteX88" fmla="*/ 1389379 w 4387423"/>
              <a:gd name="connsiteY88" fmla="*/ 516469 h 3234796"/>
              <a:gd name="connsiteX89" fmla="*/ 1347046 w 4387423"/>
              <a:gd name="connsiteY89" fmla="*/ 474136 h 3234796"/>
              <a:gd name="connsiteX90" fmla="*/ 1177713 w 4387423"/>
              <a:gd name="connsiteY90" fmla="*/ 474136 h 3234796"/>
              <a:gd name="connsiteX91" fmla="*/ 1135381 w 4387423"/>
              <a:gd name="connsiteY91" fmla="*/ 516469 h 3234796"/>
              <a:gd name="connsiteX92" fmla="*/ 1177713 w 4387423"/>
              <a:gd name="connsiteY92" fmla="*/ 558802 h 3234796"/>
              <a:gd name="connsiteX93" fmla="*/ 1220046 w 4387423"/>
              <a:gd name="connsiteY93" fmla="*/ 516469 h 3234796"/>
              <a:gd name="connsiteX94" fmla="*/ 1177713 w 4387423"/>
              <a:gd name="connsiteY94" fmla="*/ 474136 h 3234796"/>
              <a:gd name="connsiteX95" fmla="*/ 1008381 w 4387423"/>
              <a:gd name="connsiteY95" fmla="*/ 474136 h 3234796"/>
              <a:gd name="connsiteX96" fmla="*/ 966048 w 4387423"/>
              <a:gd name="connsiteY96" fmla="*/ 516469 h 3234796"/>
              <a:gd name="connsiteX97" fmla="*/ 1008381 w 4387423"/>
              <a:gd name="connsiteY97" fmla="*/ 558802 h 3234796"/>
              <a:gd name="connsiteX98" fmla="*/ 1050714 w 4387423"/>
              <a:gd name="connsiteY98" fmla="*/ 516469 h 3234796"/>
              <a:gd name="connsiteX99" fmla="*/ 1008381 w 4387423"/>
              <a:gd name="connsiteY99" fmla="*/ 474136 h 3234796"/>
              <a:gd name="connsiteX100" fmla="*/ 839048 w 4387423"/>
              <a:gd name="connsiteY100" fmla="*/ 474136 h 3234796"/>
              <a:gd name="connsiteX101" fmla="*/ 796716 w 4387423"/>
              <a:gd name="connsiteY101" fmla="*/ 516469 h 3234796"/>
              <a:gd name="connsiteX102" fmla="*/ 839048 w 4387423"/>
              <a:gd name="connsiteY102" fmla="*/ 558802 h 3234796"/>
              <a:gd name="connsiteX103" fmla="*/ 881381 w 4387423"/>
              <a:gd name="connsiteY103" fmla="*/ 516469 h 3234796"/>
              <a:gd name="connsiteX104" fmla="*/ 839048 w 4387423"/>
              <a:gd name="connsiteY104" fmla="*/ 474136 h 3234796"/>
              <a:gd name="connsiteX105" fmla="*/ 669716 w 4387423"/>
              <a:gd name="connsiteY105" fmla="*/ 474136 h 3234796"/>
              <a:gd name="connsiteX106" fmla="*/ 627383 w 4387423"/>
              <a:gd name="connsiteY106" fmla="*/ 516469 h 3234796"/>
              <a:gd name="connsiteX107" fmla="*/ 669716 w 4387423"/>
              <a:gd name="connsiteY107" fmla="*/ 558802 h 3234796"/>
              <a:gd name="connsiteX108" fmla="*/ 712049 w 4387423"/>
              <a:gd name="connsiteY108" fmla="*/ 516469 h 3234796"/>
              <a:gd name="connsiteX109" fmla="*/ 669716 w 4387423"/>
              <a:gd name="connsiteY109" fmla="*/ 474136 h 3234796"/>
              <a:gd name="connsiteX110" fmla="*/ 500382 w 4387423"/>
              <a:gd name="connsiteY110" fmla="*/ 474136 h 3234796"/>
              <a:gd name="connsiteX111" fmla="*/ 458049 w 4387423"/>
              <a:gd name="connsiteY111" fmla="*/ 516469 h 3234796"/>
              <a:gd name="connsiteX112" fmla="*/ 500382 w 4387423"/>
              <a:gd name="connsiteY112" fmla="*/ 558802 h 3234796"/>
              <a:gd name="connsiteX113" fmla="*/ 542715 w 4387423"/>
              <a:gd name="connsiteY113" fmla="*/ 516469 h 3234796"/>
              <a:gd name="connsiteX114" fmla="*/ 500382 w 4387423"/>
              <a:gd name="connsiteY114" fmla="*/ 474136 h 3234796"/>
              <a:gd name="connsiteX115" fmla="*/ 331050 w 4387423"/>
              <a:gd name="connsiteY115" fmla="*/ 474136 h 3234796"/>
              <a:gd name="connsiteX116" fmla="*/ 288717 w 4387423"/>
              <a:gd name="connsiteY116" fmla="*/ 516469 h 3234796"/>
              <a:gd name="connsiteX117" fmla="*/ 331050 w 4387423"/>
              <a:gd name="connsiteY117" fmla="*/ 558802 h 3234796"/>
              <a:gd name="connsiteX118" fmla="*/ 373382 w 4387423"/>
              <a:gd name="connsiteY118" fmla="*/ 516469 h 3234796"/>
              <a:gd name="connsiteX119" fmla="*/ 331050 w 4387423"/>
              <a:gd name="connsiteY119" fmla="*/ 474136 h 3234796"/>
              <a:gd name="connsiteX120" fmla="*/ 161717 w 4387423"/>
              <a:gd name="connsiteY120" fmla="*/ 474136 h 3234796"/>
              <a:gd name="connsiteX121" fmla="*/ 119384 w 4387423"/>
              <a:gd name="connsiteY121" fmla="*/ 516469 h 3234796"/>
              <a:gd name="connsiteX122" fmla="*/ 161717 w 4387423"/>
              <a:gd name="connsiteY122" fmla="*/ 558802 h 3234796"/>
              <a:gd name="connsiteX123" fmla="*/ 204050 w 4387423"/>
              <a:gd name="connsiteY123" fmla="*/ 516469 h 3234796"/>
              <a:gd name="connsiteX124" fmla="*/ 161717 w 4387423"/>
              <a:gd name="connsiteY124" fmla="*/ 474136 h 3234796"/>
              <a:gd name="connsiteX125" fmla="*/ 0 w 4387423"/>
              <a:gd name="connsiteY125" fmla="*/ 0 h 3234796"/>
              <a:gd name="connsiteX126" fmla="*/ 4387423 w 4387423"/>
              <a:gd name="connsiteY126" fmla="*/ 0 h 3234796"/>
              <a:gd name="connsiteX127" fmla="*/ 4387423 w 4387423"/>
              <a:gd name="connsiteY127" fmla="*/ 152400 h 3234796"/>
              <a:gd name="connsiteX128" fmla="*/ 4387423 w 4387423"/>
              <a:gd name="connsiteY128" fmla="*/ 242993 h 3234796"/>
              <a:gd name="connsiteX129" fmla="*/ 4387423 w 4387423"/>
              <a:gd name="connsiteY129" fmla="*/ 477291 h 3234796"/>
              <a:gd name="connsiteX130" fmla="*/ 4365106 w 4387423"/>
              <a:gd name="connsiteY130" fmla="*/ 486535 h 3234796"/>
              <a:gd name="connsiteX131" fmla="*/ 4352707 w 4387423"/>
              <a:gd name="connsiteY131" fmla="*/ 516469 h 3234796"/>
              <a:gd name="connsiteX132" fmla="*/ 4365106 w 4387423"/>
              <a:gd name="connsiteY132" fmla="*/ 546403 h 3234796"/>
              <a:gd name="connsiteX133" fmla="*/ 4387423 w 4387423"/>
              <a:gd name="connsiteY133" fmla="*/ 555647 h 3234796"/>
              <a:gd name="connsiteX134" fmla="*/ 4387423 w 4387423"/>
              <a:gd name="connsiteY134" fmla="*/ 3164104 h 3234796"/>
              <a:gd name="connsiteX135" fmla="*/ 4369407 w 4387423"/>
              <a:gd name="connsiteY135" fmla="*/ 3167742 h 3234796"/>
              <a:gd name="connsiteX136" fmla="*/ 4326828 w 4387423"/>
              <a:gd name="connsiteY136" fmla="*/ 3210321 h 3234796"/>
              <a:gd name="connsiteX137" fmla="*/ 4321886 w 4387423"/>
              <a:gd name="connsiteY137" fmla="*/ 3234796 h 3234796"/>
              <a:gd name="connsiteX138" fmla="*/ 4248202 w 4387423"/>
              <a:gd name="connsiteY138" fmla="*/ 3234796 h 3234796"/>
              <a:gd name="connsiteX139" fmla="*/ 4243261 w 4387423"/>
              <a:gd name="connsiteY139" fmla="*/ 3210321 h 3234796"/>
              <a:gd name="connsiteX140" fmla="*/ 4169538 w 4387423"/>
              <a:gd name="connsiteY140" fmla="*/ 3161454 h 3234796"/>
              <a:gd name="connsiteX141" fmla="*/ 4095816 w 4387423"/>
              <a:gd name="connsiteY141" fmla="*/ 3210321 h 3234796"/>
              <a:gd name="connsiteX142" fmla="*/ 4090874 w 4387423"/>
              <a:gd name="connsiteY142" fmla="*/ 3234796 h 3234796"/>
              <a:gd name="connsiteX143" fmla="*/ 4017196 w 4387423"/>
              <a:gd name="connsiteY143" fmla="*/ 3234796 h 3234796"/>
              <a:gd name="connsiteX144" fmla="*/ 4012255 w 4387423"/>
              <a:gd name="connsiteY144" fmla="*/ 3210321 h 3234796"/>
              <a:gd name="connsiteX145" fmla="*/ 3938532 w 4387423"/>
              <a:gd name="connsiteY145" fmla="*/ 3161454 h 3234796"/>
              <a:gd name="connsiteX146" fmla="*/ 3864810 w 4387423"/>
              <a:gd name="connsiteY146" fmla="*/ 3210321 h 3234796"/>
              <a:gd name="connsiteX147" fmla="*/ 3859868 w 4387423"/>
              <a:gd name="connsiteY147" fmla="*/ 3234796 h 3234796"/>
              <a:gd name="connsiteX148" fmla="*/ 3786190 w 4387423"/>
              <a:gd name="connsiteY148" fmla="*/ 3234796 h 3234796"/>
              <a:gd name="connsiteX149" fmla="*/ 3781249 w 4387423"/>
              <a:gd name="connsiteY149" fmla="*/ 3210321 h 3234796"/>
              <a:gd name="connsiteX150" fmla="*/ 3707526 w 4387423"/>
              <a:gd name="connsiteY150" fmla="*/ 3161454 h 3234796"/>
              <a:gd name="connsiteX151" fmla="*/ 3633804 w 4387423"/>
              <a:gd name="connsiteY151" fmla="*/ 3210321 h 3234796"/>
              <a:gd name="connsiteX152" fmla="*/ 3628863 w 4387423"/>
              <a:gd name="connsiteY152" fmla="*/ 3234796 h 3234796"/>
              <a:gd name="connsiteX153" fmla="*/ 3555184 w 4387423"/>
              <a:gd name="connsiteY153" fmla="*/ 3234796 h 3234796"/>
              <a:gd name="connsiteX154" fmla="*/ 3550243 w 4387423"/>
              <a:gd name="connsiteY154" fmla="*/ 3210321 h 3234796"/>
              <a:gd name="connsiteX155" fmla="*/ 3476520 w 4387423"/>
              <a:gd name="connsiteY155" fmla="*/ 3161454 h 3234796"/>
              <a:gd name="connsiteX156" fmla="*/ 3402798 w 4387423"/>
              <a:gd name="connsiteY156" fmla="*/ 3210321 h 3234796"/>
              <a:gd name="connsiteX157" fmla="*/ 3397856 w 4387423"/>
              <a:gd name="connsiteY157" fmla="*/ 3234796 h 3234796"/>
              <a:gd name="connsiteX158" fmla="*/ 3324178 w 4387423"/>
              <a:gd name="connsiteY158" fmla="*/ 3234796 h 3234796"/>
              <a:gd name="connsiteX159" fmla="*/ 3319237 w 4387423"/>
              <a:gd name="connsiteY159" fmla="*/ 3210321 h 3234796"/>
              <a:gd name="connsiteX160" fmla="*/ 3245514 w 4387423"/>
              <a:gd name="connsiteY160" fmla="*/ 3161454 h 3234796"/>
              <a:gd name="connsiteX161" fmla="*/ 3171792 w 4387423"/>
              <a:gd name="connsiteY161" fmla="*/ 3210321 h 3234796"/>
              <a:gd name="connsiteX162" fmla="*/ 3166850 w 4387423"/>
              <a:gd name="connsiteY162" fmla="*/ 3234796 h 3234796"/>
              <a:gd name="connsiteX163" fmla="*/ 3093172 w 4387423"/>
              <a:gd name="connsiteY163" fmla="*/ 3234796 h 3234796"/>
              <a:gd name="connsiteX164" fmla="*/ 3088230 w 4387423"/>
              <a:gd name="connsiteY164" fmla="*/ 3210321 h 3234796"/>
              <a:gd name="connsiteX165" fmla="*/ 3014508 w 4387423"/>
              <a:gd name="connsiteY165" fmla="*/ 3161454 h 3234796"/>
              <a:gd name="connsiteX166" fmla="*/ 2940786 w 4387423"/>
              <a:gd name="connsiteY166" fmla="*/ 3210321 h 3234796"/>
              <a:gd name="connsiteX167" fmla="*/ 2935844 w 4387423"/>
              <a:gd name="connsiteY167" fmla="*/ 3234796 h 3234796"/>
              <a:gd name="connsiteX168" fmla="*/ 2862166 w 4387423"/>
              <a:gd name="connsiteY168" fmla="*/ 3234796 h 3234796"/>
              <a:gd name="connsiteX169" fmla="*/ 2857224 w 4387423"/>
              <a:gd name="connsiteY169" fmla="*/ 3210321 h 3234796"/>
              <a:gd name="connsiteX170" fmla="*/ 2783502 w 4387423"/>
              <a:gd name="connsiteY170" fmla="*/ 3161454 h 3234796"/>
              <a:gd name="connsiteX171" fmla="*/ 2709780 w 4387423"/>
              <a:gd name="connsiteY171" fmla="*/ 3210321 h 3234796"/>
              <a:gd name="connsiteX172" fmla="*/ 2704838 w 4387423"/>
              <a:gd name="connsiteY172" fmla="*/ 3234796 h 3234796"/>
              <a:gd name="connsiteX173" fmla="*/ 2631160 w 4387423"/>
              <a:gd name="connsiteY173" fmla="*/ 3234796 h 3234796"/>
              <a:gd name="connsiteX174" fmla="*/ 2626219 w 4387423"/>
              <a:gd name="connsiteY174" fmla="*/ 3210321 h 3234796"/>
              <a:gd name="connsiteX175" fmla="*/ 2552496 w 4387423"/>
              <a:gd name="connsiteY175" fmla="*/ 3161454 h 3234796"/>
              <a:gd name="connsiteX176" fmla="*/ 2478774 w 4387423"/>
              <a:gd name="connsiteY176" fmla="*/ 3210321 h 3234796"/>
              <a:gd name="connsiteX177" fmla="*/ 2473832 w 4387423"/>
              <a:gd name="connsiteY177" fmla="*/ 3234796 h 3234796"/>
              <a:gd name="connsiteX178" fmla="*/ 2400154 w 4387423"/>
              <a:gd name="connsiteY178" fmla="*/ 3234796 h 3234796"/>
              <a:gd name="connsiteX179" fmla="*/ 2395213 w 4387423"/>
              <a:gd name="connsiteY179" fmla="*/ 3210321 h 3234796"/>
              <a:gd name="connsiteX180" fmla="*/ 2321490 w 4387423"/>
              <a:gd name="connsiteY180" fmla="*/ 3161454 h 3234796"/>
              <a:gd name="connsiteX181" fmla="*/ 2247768 w 4387423"/>
              <a:gd name="connsiteY181" fmla="*/ 3210321 h 3234796"/>
              <a:gd name="connsiteX182" fmla="*/ 2242826 w 4387423"/>
              <a:gd name="connsiteY182" fmla="*/ 3234796 h 3234796"/>
              <a:gd name="connsiteX183" fmla="*/ 2169148 w 4387423"/>
              <a:gd name="connsiteY183" fmla="*/ 3234796 h 3234796"/>
              <a:gd name="connsiteX184" fmla="*/ 2164207 w 4387423"/>
              <a:gd name="connsiteY184" fmla="*/ 3210321 h 3234796"/>
              <a:gd name="connsiteX185" fmla="*/ 2090484 w 4387423"/>
              <a:gd name="connsiteY185" fmla="*/ 3161454 h 3234796"/>
              <a:gd name="connsiteX186" fmla="*/ 2016762 w 4387423"/>
              <a:gd name="connsiteY186" fmla="*/ 3210321 h 3234796"/>
              <a:gd name="connsiteX187" fmla="*/ 2011820 w 4387423"/>
              <a:gd name="connsiteY187" fmla="*/ 3234796 h 3234796"/>
              <a:gd name="connsiteX188" fmla="*/ 1938142 w 4387423"/>
              <a:gd name="connsiteY188" fmla="*/ 3234796 h 3234796"/>
              <a:gd name="connsiteX189" fmla="*/ 1933201 w 4387423"/>
              <a:gd name="connsiteY189" fmla="*/ 3210321 h 3234796"/>
              <a:gd name="connsiteX190" fmla="*/ 1859478 w 4387423"/>
              <a:gd name="connsiteY190" fmla="*/ 3161454 h 3234796"/>
              <a:gd name="connsiteX191" fmla="*/ 1785756 w 4387423"/>
              <a:gd name="connsiteY191" fmla="*/ 3210321 h 3234796"/>
              <a:gd name="connsiteX192" fmla="*/ 1780814 w 4387423"/>
              <a:gd name="connsiteY192" fmla="*/ 3234796 h 3234796"/>
              <a:gd name="connsiteX193" fmla="*/ 1707136 w 4387423"/>
              <a:gd name="connsiteY193" fmla="*/ 3234796 h 3234796"/>
              <a:gd name="connsiteX194" fmla="*/ 1702195 w 4387423"/>
              <a:gd name="connsiteY194" fmla="*/ 3210321 h 3234796"/>
              <a:gd name="connsiteX195" fmla="*/ 1628472 w 4387423"/>
              <a:gd name="connsiteY195" fmla="*/ 3161454 h 3234796"/>
              <a:gd name="connsiteX196" fmla="*/ 1554750 w 4387423"/>
              <a:gd name="connsiteY196" fmla="*/ 3210321 h 3234796"/>
              <a:gd name="connsiteX197" fmla="*/ 1549808 w 4387423"/>
              <a:gd name="connsiteY197" fmla="*/ 3234796 h 3234796"/>
              <a:gd name="connsiteX198" fmla="*/ 1476130 w 4387423"/>
              <a:gd name="connsiteY198" fmla="*/ 3234796 h 3234796"/>
              <a:gd name="connsiteX199" fmla="*/ 1471189 w 4387423"/>
              <a:gd name="connsiteY199" fmla="*/ 3210321 h 3234796"/>
              <a:gd name="connsiteX200" fmla="*/ 1397466 w 4387423"/>
              <a:gd name="connsiteY200" fmla="*/ 3161454 h 3234796"/>
              <a:gd name="connsiteX201" fmla="*/ 1323744 w 4387423"/>
              <a:gd name="connsiteY201" fmla="*/ 3210321 h 3234796"/>
              <a:gd name="connsiteX202" fmla="*/ 1318802 w 4387423"/>
              <a:gd name="connsiteY202" fmla="*/ 3234796 h 3234796"/>
              <a:gd name="connsiteX203" fmla="*/ 1245124 w 4387423"/>
              <a:gd name="connsiteY203" fmla="*/ 3234796 h 3234796"/>
              <a:gd name="connsiteX204" fmla="*/ 1240183 w 4387423"/>
              <a:gd name="connsiteY204" fmla="*/ 3210321 h 3234796"/>
              <a:gd name="connsiteX205" fmla="*/ 1166461 w 4387423"/>
              <a:gd name="connsiteY205" fmla="*/ 3161454 h 3234796"/>
              <a:gd name="connsiteX206" fmla="*/ 1092739 w 4387423"/>
              <a:gd name="connsiteY206" fmla="*/ 3210321 h 3234796"/>
              <a:gd name="connsiteX207" fmla="*/ 1087797 w 4387423"/>
              <a:gd name="connsiteY207" fmla="*/ 3234796 h 3234796"/>
              <a:gd name="connsiteX208" fmla="*/ 1014119 w 4387423"/>
              <a:gd name="connsiteY208" fmla="*/ 3234796 h 3234796"/>
              <a:gd name="connsiteX209" fmla="*/ 1009178 w 4387423"/>
              <a:gd name="connsiteY209" fmla="*/ 3210321 h 3234796"/>
              <a:gd name="connsiteX210" fmla="*/ 935455 w 4387423"/>
              <a:gd name="connsiteY210" fmla="*/ 3161454 h 3234796"/>
              <a:gd name="connsiteX211" fmla="*/ 861733 w 4387423"/>
              <a:gd name="connsiteY211" fmla="*/ 3210321 h 3234796"/>
              <a:gd name="connsiteX212" fmla="*/ 856791 w 4387423"/>
              <a:gd name="connsiteY212" fmla="*/ 3234796 h 3234796"/>
              <a:gd name="connsiteX213" fmla="*/ 783113 w 4387423"/>
              <a:gd name="connsiteY213" fmla="*/ 3234796 h 3234796"/>
              <a:gd name="connsiteX214" fmla="*/ 778171 w 4387423"/>
              <a:gd name="connsiteY214" fmla="*/ 3210321 h 3234796"/>
              <a:gd name="connsiteX215" fmla="*/ 704449 w 4387423"/>
              <a:gd name="connsiteY215" fmla="*/ 3161454 h 3234796"/>
              <a:gd name="connsiteX216" fmla="*/ 630727 w 4387423"/>
              <a:gd name="connsiteY216" fmla="*/ 3210321 h 3234796"/>
              <a:gd name="connsiteX217" fmla="*/ 625785 w 4387423"/>
              <a:gd name="connsiteY217" fmla="*/ 3234796 h 3234796"/>
              <a:gd name="connsiteX218" fmla="*/ 552107 w 4387423"/>
              <a:gd name="connsiteY218" fmla="*/ 3234796 h 3234796"/>
              <a:gd name="connsiteX219" fmla="*/ 547165 w 4387423"/>
              <a:gd name="connsiteY219" fmla="*/ 3210321 h 3234796"/>
              <a:gd name="connsiteX220" fmla="*/ 473443 w 4387423"/>
              <a:gd name="connsiteY220" fmla="*/ 3161454 h 3234796"/>
              <a:gd name="connsiteX221" fmla="*/ 399721 w 4387423"/>
              <a:gd name="connsiteY221" fmla="*/ 3210321 h 3234796"/>
              <a:gd name="connsiteX222" fmla="*/ 394779 w 4387423"/>
              <a:gd name="connsiteY222" fmla="*/ 3234796 h 3234796"/>
              <a:gd name="connsiteX223" fmla="*/ 321101 w 4387423"/>
              <a:gd name="connsiteY223" fmla="*/ 3234796 h 3234796"/>
              <a:gd name="connsiteX224" fmla="*/ 316160 w 4387423"/>
              <a:gd name="connsiteY224" fmla="*/ 3210321 h 3234796"/>
              <a:gd name="connsiteX225" fmla="*/ 242438 w 4387423"/>
              <a:gd name="connsiteY225" fmla="*/ 3161454 h 3234796"/>
              <a:gd name="connsiteX226" fmla="*/ 168716 w 4387423"/>
              <a:gd name="connsiteY226" fmla="*/ 3210321 h 3234796"/>
              <a:gd name="connsiteX227" fmla="*/ 163774 w 4387423"/>
              <a:gd name="connsiteY227" fmla="*/ 3234796 h 3234796"/>
              <a:gd name="connsiteX228" fmla="*/ 90095 w 4387423"/>
              <a:gd name="connsiteY228" fmla="*/ 3234796 h 3234796"/>
              <a:gd name="connsiteX229" fmla="*/ 85153 w 4387423"/>
              <a:gd name="connsiteY229" fmla="*/ 3210321 h 3234796"/>
              <a:gd name="connsiteX230" fmla="*/ 11431 w 4387423"/>
              <a:gd name="connsiteY230" fmla="*/ 3161454 h 3234796"/>
              <a:gd name="connsiteX231" fmla="*/ 0 w 4387423"/>
              <a:gd name="connsiteY231" fmla="*/ 3163762 h 3234796"/>
              <a:gd name="connsiteX232" fmla="*/ 0 w 4387423"/>
              <a:gd name="connsiteY232" fmla="*/ 555648 h 3234796"/>
              <a:gd name="connsiteX233" fmla="*/ 22318 w 4387423"/>
              <a:gd name="connsiteY233" fmla="*/ 546403 h 3234796"/>
              <a:gd name="connsiteX234" fmla="*/ 34717 w 4387423"/>
              <a:gd name="connsiteY234" fmla="*/ 516469 h 3234796"/>
              <a:gd name="connsiteX235" fmla="*/ 22318 w 4387423"/>
              <a:gd name="connsiteY235" fmla="*/ 486535 h 3234796"/>
              <a:gd name="connsiteX236" fmla="*/ 0 w 4387423"/>
              <a:gd name="connsiteY236" fmla="*/ 477291 h 3234796"/>
              <a:gd name="connsiteX237" fmla="*/ 0 w 4387423"/>
              <a:gd name="connsiteY237" fmla="*/ 242993 h 3234796"/>
              <a:gd name="connsiteX238" fmla="*/ 0 w 4387423"/>
              <a:gd name="connsiteY238" fmla="*/ 152400 h 323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</a:cxnLst>
            <a:rect l="l" t="t" r="r" b="b"/>
            <a:pathLst>
              <a:path w="4387423" h="3234796">
                <a:moveTo>
                  <a:pt x="4225707" y="474136"/>
                </a:moveTo>
                <a:cubicBezTo>
                  <a:pt x="4202327" y="474136"/>
                  <a:pt x="4183374" y="493089"/>
                  <a:pt x="4183374" y="516469"/>
                </a:cubicBezTo>
                <a:cubicBezTo>
                  <a:pt x="4183374" y="539849"/>
                  <a:pt x="4202327" y="558802"/>
                  <a:pt x="4225707" y="558802"/>
                </a:cubicBezTo>
                <a:cubicBezTo>
                  <a:pt x="4249087" y="558802"/>
                  <a:pt x="4268040" y="539849"/>
                  <a:pt x="4268040" y="516469"/>
                </a:cubicBezTo>
                <a:cubicBezTo>
                  <a:pt x="4268040" y="493089"/>
                  <a:pt x="4249087" y="474136"/>
                  <a:pt x="4225707" y="474136"/>
                </a:cubicBezTo>
                <a:close/>
                <a:moveTo>
                  <a:pt x="4056374" y="474136"/>
                </a:moveTo>
                <a:cubicBezTo>
                  <a:pt x="4032994" y="474136"/>
                  <a:pt x="4014041" y="493089"/>
                  <a:pt x="4014041" y="516469"/>
                </a:cubicBezTo>
                <a:cubicBezTo>
                  <a:pt x="4014041" y="539849"/>
                  <a:pt x="4032994" y="558802"/>
                  <a:pt x="4056374" y="558802"/>
                </a:cubicBezTo>
                <a:cubicBezTo>
                  <a:pt x="4079754" y="558802"/>
                  <a:pt x="4098707" y="539849"/>
                  <a:pt x="4098707" y="516469"/>
                </a:cubicBezTo>
                <a:cubicBezTo>
                  <a:pt x="4098707" y="493089"/>
                  <a:pt x="4079754" y="474136"/>
                  <a:pt x="4056374" y="474136"/>
                </a:cubicBezTo>
                <a:close/>
                <a:moveTo>
                  <a:pt x="3887041" y="474136"/>
                </a:moveTo>
                <a:cubicBezTo>
                  <a:pt x="3863661" y="474136"/>
                  <a:pt x="3844708" y="493089"/>
                  <a:pt x="3844708" y="516469"/>
                </a:cubicBezTo>
                <a:cubicBezTo>
                  <a:pt x="3844708" y="539849"/>
                  <a:pt x="3863661" y="558802"/>
                  <a:pt x="3887041" y="558802"/>
                </a:cubicBezTo>
                <a:cubicBezTo>
                  <a:pt x="3910421" y="558802"/>
                  <a:pt x="3929374" y="539849"/>
                  <a:pt x="3929374" y="516469"/>
                </a:cubicBezTo>
                <a:cubicBezTo>
                  <a:pt x="3929374" y="493089"/>
                  <a:pt x="3910421" y="474136"/>
                  <a:pt x="3887041" y="474136"/>
                </a:cubicBezTo>
                <a:close/>
                <a:moveTo>
                  <a:pt x="3717708" y="474136"/>
                </a:moveTo>
                <a:cubicBezTo>
                  <a:pt x="3694328" y="474136"/>
                  <a:pt x="3675375" y="493089"/>
                  <a:pt x="3675375" y="516469"/>
                </a:cubicBezTo>
                <a:cubicBezTo>
                  <a:pt x="3675375" y="539849"/>
                  <a:pt x="3694328" y="558802"/>
                  <a:pt x="3717708" y="558802"/>
                </a:cubicBezTo>
                <a:cubicBezTo>
                  <a:pt x="3741088" y="558802"/>
                  <a:pt x="3760041" y="539849"/>
                  <a:pt x="3760041" y="516469"/>
                </a:cubicBezTo>
                <a:cubicBezTo>
                  <a:pt x="3760041" y="493089"/>
                  <a:pt x="3741088" y="474136"/>
                  <a:pt x="3717708" y="474136"/>
                </a:cubicBezTo>
                <a:close/>
                <a:moveTo>
                  <a:pt x="3548375" y="474136"/>
                </a:moveTo>
                <a:cubicBezTo>
                  <a:pt x="3524995" y="474136"/>
                  <a:pt x="3506042" y="493089"/>
                  <a:pt x="3506042" y="516469"/>
                </a:cubicBezTo>
                <a:cubicBezTo>
                  <a:pt x="3506042" y="539849"/>
                  <a:pt x="3524995" y="558802"/>
                  <a:pt x="3548375" y="558802"/>
                </a:cubicBezTo>
                <a:cubicBezTo>
                  <a:pt x="3571755" y="558802"/>
                  <a:pt x="3590708" y="539849"/>
                  <a:pt x="3590708" y="516469"/>
                </a:cubicBezTo>
                <a:cubicBezTo>
                  <a:pt x="3590708" y="493089"/>
                  <a:pt x="3571755" y="474136"/>
                  <a:pt x="3548375" y="474136"/>
                </a:cubicBezTo>
                <a:close/>
                <a:moveTo>
                  <a:pt x="3379042" y="474136"/>
                </a:moveTo>
                <a:cubicBezTo>
                  <a:pt x="3355662" y="474136"/>
                  <a:pt x="3336709" y="493089"/>
                  <a:pt x="3336709" y="516469"/>
                </a:cubicBezTo>
                <a:cubicBezTo>
                  <a:pt x="3336709" y="539849"/>
                  <a:pt x="3355662" y="558802"/>
                  <a:pt x="3379042" y="558802"/>
                </a:cubicBezTo>
                <a:cubicBezTo>
                  <a:pt x="3402422" y="558802"/>
                  <a:pt x="3421375" y="539849"/>
                  <a:pt x="3421375" y="516469"/>
                </a:cubicBezTo>
                <a:cubicBezTo>
                  <a:pt x="3421375" y="493089"/>
                  <a:pt x="3402422" y="474136"/>
                  <a:pt x="3379042" y="474136"/>
                </a:cubicBezTo>
                <a:close/>
                <a:moveTo>
                  <a:pt x="3209709" y="474136"/>
                </a:moveTo>
                <a:cubicBezTo>
                  <a:pt x="3186329" y="474136"/>
                  <a:pt x="3167376" y="493089"/>
                  <a:pt x="3167376" y="516469"/>
                </a:cubicBezTo>
                <a:cubicBezTo>
                  <a:pt x="3167376" y="539849"/>
                  <a:pt x="3186329" y="558802"/>
                  <a:pt x="3209709" y="558802"/>
                </a:cubicBezTo>
                <a:cubicBezTo>
                  <a:pt x="3233089" y="558802"/>
                  <a:pt x="3252042" y="539849"/>
                  <a:pt x="3252042" y="516469"/>
                </a:cubicBezTo>
                <a:cubicBezTo>
                  <a:pt x="3252042" y="493089"/>
                  <a:pt x="3233089" y="474136"/>
                  <a:pt x="3209709" y="474136"/>
                </a:cubicBezTo>
                <a:close/>
                <a:moveTo>
                  <a:pt x="3040376" y="474136"/>
                </a:moveTo>
                <a:cubicBezTo>
                  <a:pt x="3016996" y="474136"/>
                  <a:pt x="2998043" y="493089"/>
                  <a:pt x="2998043" y="516469"/>
                </a:cubicBezTo>
                <a:cubicBezTo>
                  <a:pt x="2998043" y="539849"/>
                  <a:pt x="3016996" y="558802"/>
                  <a:pt x="3040376" y="558802"/>
                </a:cubicBezTo>
                <a:cubicBezTo>
                  <a:pt x="3063756" y="558802"/>
                  <a:pt x="3082709" y="539849"/>
                  <a:pt x="3082709" y="516469"/>
                </a:cubicBezTo>
                <a:cubicBezTo>
                  <a:pt x="3082709" y="493089"/>
                  <a:pt x="3063756" y="474136"/>
                  <a:pt x="3040376" y="474136"/>
                </a:cubicBezTo>
                <a:close/>
                <a:moveTo>
                  <a:pt x="2871043" y="474136"/>
                </a:moveTo>
                <a:cubicBezTo>
                  <a:pt x="2847663" y="474136"/>
                  <a:pt x="2828710" y="493089"/>
                  <a:pt x="2828710" y="516469"/>
                </a:cubicBezTo>
                <a:cubicBezTo>
                  <a:pt x="2828710" y="539849"/>
                  <a:pt x="2847663" y="558802"/>
                  <a:pt x="2871043" y="558802"/>
                </a:cubicBezTo>
                <a:cubicBezTo>
                  <a:pt x="2894423" y="558802"/>
                  <a:pt x="2913376" y="539849"/>
                  <a:pt x="2913376" y="516469"/>
                </a:cubicBezTo>
                <a:cubicBezTo>
                  <a:pt x="2913376" y="493089"/>
                  <a:pt x="2894423" y="474136"/>
                  <a:pt x="2871043" y="474136"/>
                </a:cubicBezTo>
                <a:close/>
                <a:moveTo>
                  <a:pt x="2701710" y="474136"/>
                </a:moveTo>
                <a:cubicBezTo>
                  <a:pt x="2678330" y="474136"/>
                  <a:pt x="2659377" y="493089"/>
                  <a:pt x="2659377" y="516469"/>
                </a:cubicBezTo>
                <a:cubicBezTo>
                  <a:pt x="2659377" y="539849"/>
                  <a:pt x="2678330" y="558802"/>
                  <a:pt x="2701710" y="558802"/>
                </a:cubicBezTo>
                <a:cubicBezTo>
                  <a:pt x="2725090" y="558802"/>
                  <a:pt x="2744043" y="539849"/>
                  <a:pt x="2744043" y="516469"/>
                </a:cubicBezTo>
                <a:cubicBezTo>
                  <a:pt x="2744043" y="493089"/>
                  <a:pt x="2725090" y="474136"/>
                  <a:pt x="2701710" y="474136"/>
                </a:cubicBezTo>
                <a:close/>
                <a:moveTo>
                  <a:pt x="2532377" y="474136"/>
                </a:moveTo>
                <a:cubicBezTo>
                  <a:pt x="2508997" y="474136"/>
                  <a:pt x="2490044" y="493089"/>
                  <a:pt x="2490044" y="516469"/>
                </a:cubicBezTo>
                <a:cubicBezTo>
                  <a:pt x="2490044" y="539849"/>
                  <a:pt x="2508997" y="558802"/>
                  <a:pt x="2532377" y="558802"/>
                </a:cubicBezTo>
                <a:cubicBezTo>
                  <a:pt x="2555757" y="558802"/>
                  <a:pt x="2574710" y="539849"/>
                  <a:pt x="2574710" y="516469"/>
                </a:cubicBezTo>
                <a:cubicBezTo>
                  <a:pt x="2574710" y="493089"/>
                  <a:pt x="2555757" y="474136"/>
                  <a:pt x="2532377" y="474136"/>
                </a:cubicBezTo>
                <a:close/>
                <a:moveTo>
                  <a:pt x="2363044" y="474136"/>
                </a:moveTo>
                <a:cubicBezTo>
                  <a:pt x="2339664" y="474136"/>
                  <a:pt x="2320711" y="493089"/>
                  <a:pt x="2320711" y="516469"/>
                </a:cubicBezTo>
                <a:cubicBezTo>
                  <a:pt x="2320711" y="539849"/>
                  <a:pt x="2339664" y="558802"/>
                  <a:pt x="2363044" y="558802"/>
                </a:cubicBezTo>
                <a:cubicBezTo>
                  <a:pt x="2386424" y="558802"/>
                  <a:pt x="2405377" y="539849"/>
                  <a:pt x="2405377" y="516469"/>
                </a:cubicBezTo>
                <a:cubicBezTo>
                  <a:pt x="2405377" y="493089"/>
                  <a:pt x="2386424" y="474136"/>
                  <a:pt x="2363044" y="474136"/>
                </a:cubicBezTo>
                <a:close/>
                <a:moveTo>
                  <a:pt x="2193711" y="474136"/>
                </a:moveTo>
                <a:cubicBezTo>
                  <a:pt x="2170331" y="474136"/>
                  <a:pt x="2151378" y="493089"/>
                  <a:pt x="2151378" y="516469"/>
                </a:cubicBezTo>
                <a:cubicBezTo>
                  <a:pt x="2151378" y="539849"/>
                  <a:pt x="2170331" y="558802"/>
                  <a:pt x="2193711" y="558802"/>
                </a:cubicBezTo>
                <a:cubicBezTo>
                  <a:pt x="2217091" y="558802"/>
                  <a:pt x="2236044" y="539849"/>
                  <a:pt x="2236044" y="516469"/>
                </a:cubicBezTo>
                <a:cubicBezTo>
                  <a:pt x="2236044" y="493089"/>
                  <a:pt x="2217091" y="474136"/>
                  <a:pt x="2193711" y="474136"/>
                </a:cubicBezTo>
                <a:close/>
                <a:moveTo>
                  <a:pt x="2024378" y="474136"/>
                </a:moveTo>
                <a:cubicBezTo>
                  <a:pt x="2000998" y="474136"/>
                  <a:pt x="1982045" y="493089"/>
                  <a:pt x="1982045" y="516469"/>
                </a:cubicBezTo>
                <a:cubicBezTo>
                  <a:pt x="1982045" y="539849"/>
                  <a:pt x="2000998" y="558802"/>
                  <a:pt x="2024378" y="558802"/>
                </a:cubicBezTo>
                <a:cubicBezTo>
                  <a:pt x="2047758" y="558802"/>
                  <a:pt x="2066711" y="539849"/>
                  <a:pt x="2066711" y="516469"/>
                </a:cubicBezTo>
                <a:cubicBezTo>
                  <a:pt x="2066711" y="493089"/>
                  <a:pt x="2047758" y="474136"/>
                  <a:pt x="2024378" y="474136"/>
                </a:cubicBezTo>
                <a:close/>
                <a:moveTo>
                  <a:pt x="1855045" y="474136"/>
                </a:moveTo>
                <a:cubicBezTo>
                  <a:pt x="1831665" y="474136"/>
                  <a:pt x="1812712" y="493089"/>
                  <a:pt x="1812712" y="516469"/>
                </a:cubicBezTo>
                <a:cubicBezTo>
                  <a:pt x="1812712" y="539849"/>
                  <a:pt x="1831665" y="558802"/>
                  <a:pt x="1855045" y="558802"/>
                </a:cubicBezTo>
                <a:cubicBezTo>
                  <a:pt x="1878425" y="558802"/>
                  <a:pt x="1897378" y="539849"/>
                  <a:pt x="1897378" y="516469"/>
                </a:cubicBezTo>
                <a:cubicBezTo>
                  <a:pt x="1897378" y="493089"/>
                  <a:pt x="1878425" y="474136"/>
                  <a:pt x="1855045" y="474136"/>
                </a:cubicBezTo>
                <a:close/>
                <a:moveTo>
                  <a:pt x="1685712" y="474136"/>
                </a:moveTo>
                <a:cubicBezTo>
                  <a:pt x="1662332" y="474136"/>
                  <a:pt x="1643379" y="493089"/>
                  <a:pt x="1643379" y="516469"/>
                </a:cubicBezTo>
                <a:cubicBezTo>
                  <a:pt x="1643379" y="539849"/>
                  <a:pt x="1662332" y="558802"/>
                  <a:pt x="1685712" y="558802"/>
                </a:cubicBezTo>
                <a:cubicBezTo>
                  <a:pt x="1709092" y="558802"/>
                  <a:pt x="1728045" y="539849"/>
                  <a:pt x="1728045" y="516469"/>
                </a:cubicBezTo>
                <a:cubicBezTo>
                  <a:pt x="1728045" y="493089"/>
                  <a:pt x="1709092" y="474136"/>
                  <a:pt x="1685712" y="474136"/>
                </a:cubicBezTo>
                <a:close/>
                <a:moveTo>
                  <a:pt x="1516379" y="474136"/>
                </a:moveTo>
                <a:cubicBezTo>
                  <a:pt x="1492999" y="474136"/>
                  <a:pt x="1474046" y="493089"/>
                  <a:pt x="1474046" y="516469"/>
                </a:cubicBezTo>
                <a:cubicBezTo>
                  <a:pt x="1474046" y="539849"/>
                  <a:pt x="1492999" y="558802"/>
                  <a:pt x="1516379" y="558802"/>
                </a:cubicBezTo>
                <a:cubicBezTo>
                  <a:pt x="1539759" y="558802"/>
                  <a:pt x="1558712" y="539849"/>
                  <a:pt x="1558712" y="516469"/>
                </a:cubicBezTo>
                <a:cubicBezTo>
                  <a:pt x="1558712" y="493089"/>
                  <a:pt x="1539759" y="474136"/>
                  <a:pt x="1516379" y="474136"/>
                </a:cubicBezTo>
                <a:close/>
                <a:moveTo>
                  <a:pt x="1347046" y="474136"/>
                </a:moveTo>
                <a:cubicBezTo>
                  <a:pt x="1323666" y="474136"/>
                  <a:pt x="1304713" y="493089"/>
                  <a:pt x="1304713" y="516469"/>
                </a:cubicBezTo>
                <a:cubicBezTo>
                  <a:pt x="1304713" y="539849"/>
                  <a:pt x="1323666" y="558802"/>
                  <a:pt x="1347046" y="558802"/>
                </a:cubicBezTo>
                <a:cubicBezTo>
                  <a:pt x="1370426" y="558802"/>
                  <a:pt x="1389379" y="539849"/>
                  <a:pt x="1389379" y="516469"/>
                </a:cubicBezTo>
                <a:cubicBezTo>
                  <a:pt x="1389379" y="493089"/>
                  <a:pt x="1370426" y="474136"/>
                  <a:pt x="1347046" y="474136"/>
                </a:cubicBezTo>
                <a:close/>
                <a:moveTo>
                  <a:pt x="1177713" y="474136"/>
                </a:moveTo>
                <a:cubicBezTo>
                  <a:pt x="1154334" y="474136"/>
                  <a:pt x="1135381" y="493089"/>
                  <a:pt x="1135381" y="516469"/>
                </a:cubicBezTo>
                <a:cubicBezTo>
                  <a:pt x="1135381" y="539849"/>
                  <a:pt x="1154334" y="558802"/>
                  <a:pt x="1177713" y="558802"/>
                </a:cubicBezTo>
                <a:cubicBezTo>
                  <a:pt x="1201093" y="558802"/>
                  <a:pt x="1220046" y="539849"/>
                  <a:pt x="1220046" y="516469"/>
                </a:cubicBezTo>
                <a:cubicBezTo>
                  <a:pt x="1220046" y="493089"/>
                  <a:pt x="1201093" y="474136"/>
                  <a:pt x="1177713" y="474136"/>
                </a:cubicBezTo>
                <a:close/>
                <a:moveTo>
                  <a:pt x="1008381" y="474136"/>
                </a:moveTo>
                <a:cubicBezTo>
                  <a:pt x="985001" y="474136"/>
                  <a:pt x="966048" y="493089"/>
                  <a:pt x="966048" y="516469"/>
                </a:cubicBezTo>
                <a:cubicBezTo>
                  <a:pt x="966048" y="539849"/>
                  <a:pt x="985001" y="558802"/>
                  <a:pt x="1008381" y="558802"/>
                </a:cubicBezTo>
                <a:cubicBezTo>
                  <a:pt x="1031761" y="558802"/>
                  <a:pt x="1050714" y="539849"/>
                  <a:pt x="1050714" y="516469"/>
                </a:cubicBezTo>
                <a:cubicBezTo>
                  <a:pt x="1050714" y="493089"/>
                  <a:pt x="1031761" y="474136"/>
                  <a:pt x="1008381" y="474136"/>
                </a:cubicBezTo>
                <a:close/>
                <a:moveTo>
                  <a:pt x="839048" y="474136"/>
                </a:moveTo>
                <a:cubicBezTo>
                  <a:pt x="815668" y="474136"/>
                  <a:pt x="796716" y="493089"/>
                  <a:pt x="796716" y="516469"/>
                </a:cubicBezTo>
                <a:cubicBezTo>
                  <a:pt x="796716" y="539849"/>
                  <a:pt x="815668" y="558802"/>
                  <a:pt x="839048" y="558802"/>
                </a:cubicBezTo>
                <a:cubicBezTo>
                  <a:pt x="862428" y="558802"/>
                  <a:pt x="881381" y="539849"/>
                  <a:pt x="881381" y="516469"/>
                </a:cubicBezTo>
                <a:cubicBezTo>
                  <a:pt x="881381" y="493089"/>
                  <a:pt x="862428" y="474136"/>
                  <a:pt x="839048" y="474136"/>
                </a:cubicBezTo>
                <a:close/>
                <a:moveTo>
                  <a:pt x="669716" y="474136"/>
                </a:moveTo>
                <a:cubicBezTo>
                  <a:pt x="646335" y="474136"/>
                  <a:pt x="627383" y="493089"/>
                  <a:pt x="627383" y="516469"/>
                </a:cubicBezTo>
                <a:cubicBezTo>
                  <a:pt x="627383" y="539849"/>
                  <a:pt x="646335" y="558802"/>
                  <a:pt x="669716" y="558802"/>
                </a:cubicBezTo>
                <a:cubicBezTo>
                  <a:pt x="693096" y="558802"/>
                  <a:pt x="712049" y="539849"/>
                  <a:pt x="712049" y="516469"/>
                </a:cubicBezTo>
                <a:cubicBezTo>
                  <a:pt x="712049" y="493089"/>
                  <a:pt x="693096" y="474136"/>
                  <a:pt x="669716" y="474136"/>
                </a:cubicBezTo>
                <a:close/>
                <a:moveTo>
                  <a:pt x="500382" y="474136"/>
                </a:moveTo>
                <a:cubicBezTo>
                  <a:pt x="477002" y="474136"/>
                  <a:pt x="458049" y="493089"/>
                  <a:pt x="458049" y="516469"/>
                </a:cubicBezTo>
                <a:cubicBezTo>
                  <a:pt x="458049" y="539849"/>
                  <a:pt x="477002" y="558802"/>
                  <a:pt x="500382" y="558802"/>
                </a:cubicBezTo>
                <a:cubicBezTo>
                  <a:pt x="523763" y="558802"/>
                  <a:pt x="542715" y="539849"/>
                  <a:pt x="542715" y="516469"/>
                </a:cubicBezTo>
                <a:cubicBezTo>
                  <a:pt x="542715" y="493089"/>
                  <a:pt x="523763" y="474136"/>
                  <a:pt x="500382" y="474136"/>
                </a:cubicBezTo>
                <a:close/>
                <a:moveTo>
                  <a:pt x="331050" y="474136"/>
                </a:moveTo>
                <a:cubicBezTo>
                  <a:pt x="307670" y="474136"/>
                  <a:pt x="288717" y="493089"/>
                  <a:pt x="288717" y="516469"/>
                </a:cubicBezTo>
                <a:cubicBezTo>
                  <a:pt x="288717" y="539849"/>
                  <a:pt x="307670" y="558802"/>
                  <a:pt x="331050" y="558802"/>
                </a:cubicBezTo>
                <a:cubicBezTo>
                  <a:pt x="354430" y="558802"/>
                  <a:pt x="373382" y="539849"/>
                  <a:pt x="373382" y="516469"/>
                </a:cubicBezTo>
                <a:cubicBezTo>
                  <a:pt x="373382" y="493089"/>
                  <a:pt x="354430" y="474136"/>
                  <a:pt x="331050" y="474136"/>
                </a:cubicBezTo>
                <a:close/>
                <a:moveTo>
                  <a:pt x="161717" y="474136"/>
                </a:moveTo>
                <a:cubicBezTo>
                  <a:pt x="138337" y="474136"/>
                  <a:pt x="119384" y="493089"/>
                  <a:pt x="119384" y="516469"/>
                </a:cubicBezTo>
                <a:cubicBezTo>
                  <a:pt x="119384" y="539849"/>
                  <a:pt x="138337" y="558802"/>
                  <a:pt x="161717" y="558802"/>
                </a:cubicBezTo>
                <a:cubicBezTo>
                  <a:pt x="185097" y="558802"/>
                  <a:pt x="204050" y="539849"/>
                  <a:pt x="204050" y="516469"/>
                </a:cubicBezTo>
                <a:cubicBezTo>
                  <a:pt x="204050" y="493089"/>
                  <a:pt x="185097" y="474136"/>
                  <a:pt x="161717" y="474136"/>
                </a:cubicBezTo>
                <a:close/>
                <a:moveTo>
                  <a:pt x="0" y="0"/>
                </a:moveTo>
                <a:lnTo>
                  <a:pt x="4387423" y="0"/>
                </a:lnTo>
                <a:lnTo>
                  <a:pt x="4387423" y="152400"/>
                </a:lnTo>
                <a:lnTo>
                  <a:pt x="4387423" y="242993"/>
                </a:lnTo>
                <a:lnTo>
                  <a:pt x="4387423" y="477291"/>
                </a:lnTo>
                <a:lnTo>
                  <a:pt x="4365106" y="486535"/>
                </a:lnTo>
                <a:cubicBezTo>
                  <a:pt x="4357446" y="494196"/>
                  <a:pt x="4352707" y="504779"/>
                  <a:pt x="4352707" y="516469"/>
                </a:cubicBezTo>
                <a:cubicBezTo>
                  <a:pt x="4352707" y="528159"/>
                  <a:pt x="4357446" y="538742"/>
                  <a:pt x="4365106" y="546403"/>
                </a:cubicBezTo>
                <a:lnTo>
                  <a:pt x="4387423" y="555647"/>
                </a:lnTo>
                <a:lnTo>
                  <a:pt x="4387423" y="3164104"/>
                </a:lnTo>
                <a:lnTo>
                  <a:pt x="4369407" y="3167742"/>
                </a:lnTo>
                <a:cubicBezTo>
                  <a:pt x="4350262" y="3175839"/>
                  <a:pt x="4334925" y="3191176"/>
                  <a:pt x="4326828" y="3210321"/>
                </a:cubicBezTo>
                <a:lnTo>
                  <a:pt x="4321886" y="3234796"/>
                </a:lnTo>
                <a:lnTo>
                  <a:pt x="4248202" y="3234796"/>
                </a:lnTo>
                <a:lnTo>
                  <a:pt x="4243261" y="3210321"/>
                </a:lnTo>
                <a:cubicBezTo>
                  <a:pt x="4231114" y="3181604"/>
                  <a:pt x="4202679" y="3161454"/>
                  <a:pt x="4169538" y="3161454"/>
                </a:cubicBezTo>
                <a:cubicBezTo>
                  <a:pt x="4136397" y="3161454"/>
                  <a:pt x="4107962" y="3181604"/>
                  <a:pt x="4095816" y="3210321"/>
                </a:cubicBezTo>
                <a:lnTo>
                  <a:pt x="4090874" y="3234796"/>
                </a:lnTo>
                <a:lnTo>
                  <a:pt x="4017196" y="3234796"/>
                </a:lnTo>
                <a:lnTo>
                  <a:pt x="4012255" y="3210321"/>
                </a:lnTo>
                <a:cubicBezTo>
                  <a:pt x="4000108" y="3181604"/>
                  <a:pt x="3971673" y="3161454"/>
                  <a:pt x="3938532" y="3161454"/>
                </a:cubicBezTo>
                <a:cubicBezTo>
                  <a:pt x="3905391" y="3161454"/>
                  <a:pt x="3876956" y="3181604"/>
                  <a:pt x="3864810" y="3210321"/>
                </a:cubicBezTo>
                <a:lnTo>
                  <a:pt x="3859868" y="3234796"/>
                </a:lnTo>
                <a:lnTo>
                  <a:pt x="3786190" y="3234796"/>
                </a:lnTo>
                <a:lnTo>
                  <a:pt x="3781249" y="3210321"/>
                </a:lnTo>
                <a:cubicBezTo>
                  <a:pt x="3769102" y="3181604"/>
                  <a:pt x="3740667" y="3161454"/>
                  <a:pt x="3707526" y="3161454"/>
                </a:cubicBezTo>
                <a:cubicBezTo>
                  <a:pt x="3674385" y="3161454"/>
                  <a:pt x="3645950" y="3181604"/>
                  <a:pt x="3633804" y="3210321"/>
                </a:cubicBezTo>
                <a:lnTo>
                  <a:pt x="3628863" y="3234796"/>
                </a:lnTo>
                <a:lnTo>
                  <a:pt x="3555184" y="3234796"/>
                </a:lnTo>
                <a:lnTo>
                  <a:pt x="3550243" y="3210321"/>
                </a:lnTo>
                <a:cubicBezTo>
                  <a:pt x="3538096" y="3181604"/>
                  <a:pt x="3509661" y="3161454"/>
                  <a:pt x="3476520" y="3161454"/>
                </a:cubicBezTo>
                <a:cubicBezTo>
                  <a:pt x="3443379" y="3161454"/>
                  <a:pt x="3414944" y="3181604"/>
                  <a:pt x="3402798" y="3210321"/>
                </a:cubicBezTo>
                <a:lnTo>
                  <a:pt x="3397856" y="3234796"/>
                </a:lnTo>
                <a:lnTo>
                  <a:pt x="3324178" y="3234796"/>
                </a:lnTo>
                <a:lnTo>
                  <a:pt x="3319237" y="3210321"/>
                </a:lnTo>
                <a:cubicBezTo>
                  <a:pt x="3307090" y="3181604"/>
                  <a:pt x="3278655" y="3161454"/>
                  <a:pt x="3245514" y="3161454"/>
                </a:cubicBezTo>
                <a:cubicBezTo>
                  <a:pt x="3212373" y="3161454"/>
                  <a:pt x="3183938" y="3181604"/>
                  <a:pt x="3171792" y="3210321"/>
                </a:cubicBezTo>
                <a:lnTo>
                  <a:pt x="3166850" y="3234796"/>
                </a:lnTo>
                <a:lnTo>
                  <a:pt x="3093172" y="3234796"/>
                </a:lnTo>
                <a:lnTo>
                  <a:pt x="3088230" y="3210321"/>
                </a:lnTo>
                <a:cubicBezTo>
                  <a:pt x="3076084" y="3181604"/>
                  <a:pt x="3047649" y="3161454"/>
                  <a:pt x="3014508" y="3161454"/>
                </a:cubicBezTo>
                <a:cubicBezTo>
                  <a:pt x="2981367" y="3161454"/>
                  <a:pt x="2952932" y="3181604"/>
                  <a:pt x="2940786" y="3210321"/>
                </a:cubicBezTo>
                <a:lnTo>
                  <a:pt x="2935844" y="3234796"/>
                </a:lnTo>
                <a:lnTo>
                  <a:pt x="2862166" y="3234796"/>
                </a:lnTo>
                <a:lnTo>
                  <a:pt x="2857224" y="3210321"/>
                </a:lnTo>
                <a:cubicBezTo>
                  <a:pt x="2845078" y="3181604"/>
                  <a:pt x="2816643" y="3161454"/>
                  <a:pt x="2783502" y="3161454"/>
                </a:cubicBezTo>
                <a:cubicBezTo>
                  <a:pt x="2750361" y="3161454"/>
                  <a:pt x="2721926" y="3181604"/>
                  <a:pt x="2709780" y="3210321"/>
                </a:cubicBezTo>
                <a:lnTo>
                  <a:pt x="2704838" y="3234796"/>
                </a:lnTo>
                <a:lnTo>
                  <a:pt x="2631160" y="3234796"/>
                </a:lnTo>
                <a:lnTo>
                  <a:pt x="2626219" y="3210321"/>
                </a:lnTo>
                <a:cubicBezTo>
                  <a:pt x="2614072" y="3181604"/>
                  <a:pt x="2585637" y="3161454"/>
                  <a:pt x="2552496" y="3161454"/>
                </a:cubicBezTo>
                <a:cubicBezTo>
                  <a:pt x="2519355" y="3161454"/>
                  <a:pt x="2490920" y="3181604"/>
                  <a:pt x="2478774" y="3210321"/>
                </a:cubicBezTo>
                <a:lnTo>
                  <a:pt x="2473832" y="3234796"/>
                </a:lnTo>
                <a:lnTo>
                  <a:pt x="2400154" y="3234796"/>
                </a:lnTo>
                <a:lnTo>
                  <a:pt x="2395213" y="3210321"/>
                </a:lnTo>
                <a:cubicBezTo>
                  <a:pt x="2383066" y="3181604"/>
                  <a:pt x="2354631" y="3161454"/>
                  <a:pt x="2321490" y="3161454"/>
                </a:cubicBezTo>
                <a:cubicBezTo>
                  <a:pt x="2288349" y="3161454"/>
                  <a:pt x="2259914" y="3181604"/>
                  <a:pt x="2247768" y="3210321"/>
                </a:cubicBezTo>
                <a:lnTo>
                  <a:pt x="2242826" y="3234796"/>
                </a:lnTo>
                <a:lnTo>
                  <a:pt x="2169148" y="3234796"/>
                </a:lnTo>
                <a:lnTo>
                  <a:pt x="2164207" y="3210321"/>
                </a:lnTo>
                <a:cubicBezTo>
                  <a:pt x="2152060" y="3181604"/>
                  <a:pt x="2123625" y="3161454"/>
                  <a:pt x="2090484" y="3161454"/>
                </a:cubicBezTo>
                <a:cubicBezTo>
                  <a:pt x="2057343" y="3161454"/>
                  <a:pt x="2028908" y="3181604"/>
                  <a:pt x="2016762" y="3210321"/>
                </a:cubicBezTo>
                <a:lnTo>
                  <a:pt x="2011820" y="3234796"/>
                </a:lnTo>
                <a:lnTo>
                  <a:pt x="1938142" y="3234796"/>
                </a:lnTo>
                <a:lnTo>
                  <a:pt x="1933201" y="3210321"/>
                </a:lnTo>
                <a:cubicBezTo>
                  <a:pt x="1921054" y="3181604"/>
                  <a:pt x="1892619" y="3161454"/>
                  <a:pt x="1859478" y="3161454"/>
                </a:cubicBezTo>
                <a:cubicBezTo>
                  <a:pt x="1826337" y="3161454"/>
                  <a:pt x="1797902" y="3181604"/>
                  <a:pt x="1785756" y="3210321"/>
                </a:cubicBezTo>
                <a:lnTo>
                  <a:pt x="1780814" y="3234796"/>
                </a:lnTo>
                <a:lnTo>
                  <a:pt x="1707136" y="3234796"/>
                </a:lnTo>
                <a:lnTo>
                  <a:pt x="1702195" y="3210321"/>
                </a:lnTo>
                <a:cubicBezTo>
                  <a:pt x="1690048" y="3181604"/>
                  <a:pt x="1661613" y="3161454"/>
                  <a:pt x="1628472" y="3161454"/>
                </a:cubicBezTo>
                <a:cubicBezTo>
                  <a:pt x="1595331" y="3161454"/>
                  <a:pt x="1566896" y="3181604"/>
                  <a:pt x="1554750" y="3210321"/>
                </a:cubicBezTo>
                <a:lnTo>
                  <a:pt x="1549808" y="3234796"/>
                </a:lnTo>
                <a:lnTo>
                  <a:pt x="1476130" y="3234796"/>
                </a:lnTo>
                <a:lnTo>
                  <a:pt x="1471189" y="3210321"/>
                </a:lnTo>
                <a:cubicBezTo>
                  <a:pt x="1459042" y="3181604"/>
                  <a:pt x="1430607" y="3161454"/>
                  <a:pt x="1397466" y="3161454"/>
                </a:cubicBezTo>
                <a:cubicBezTo>
                  <a:pt x="1364325" y="3161454"/>
                  <a:pt x="1335890" y="3181604"/>
                  <a:pt x="1323744" y="3210321"/>
                </a:cubicBezTo>
                <a:lnTo>
                  <a:pt x="1318802" y="3234796"/>
                </a:lnTo>
                <a:lnTo>
                  <a:pt x="1245124" y="3234796"/>
                </a:lnTo>
                <a:lnTo>
                  <a:pt x="1240183" y="3210321"/>
                </a:lnTo>
                <a:cubicBezTo>
                  <a:pt x="1228036" y="3181604"/>
                  <a:pt x="1199601" y="3161454"/>
                  <a:pt x="1166461" y="3161454"/>
                </a:cubicBezTo>
                <a:cubicBezTo>
                  <a:pt x="1133320" y="3161454"/>
                  <a:pt x="1104885" y="3181604"/>
                  <a:pt x="1092739" y="3210321"/>
                </a:cubicBezTo>
                <a:lnTo>
                  <a:pt x="1087797" y="3234796"/>
                </a:lnTo>
                <a:lnTo>
                  <a:pt x="1014119" y="3234796"/>
                </a:lnTo>
                <a:lnTo>
                  <a:pt x="1009178" y="3210321"/>
                </a:lnTo>
                <a:cubicBezTo>
                  <a:pt x="997031" y="3181604"/>
                  <a:pt x="968596" y="3161454"/>
                  <a:pt x="935455" y="3161454"/>
                </a:cubicBezTo>
                <a:cubicBezTo>
                  <a:pt x="902314" y="3161454"/>
                  <a:pt x="873879" y="3181604"/>
                  <a:pt x="861733" y="3210321"/>
                </a:cubicBezTo>
                <a:lnTo>
                  <a:pt x="856791" y="3234796"/>
                </a:lnTo>
                <a:lnTo>
                  <a:pt x="783113" y="3234796"/>
                </a:lnTo>
                <a:lnTo>
                  <a:pt x="778171" y="3210321"/>
                </a:lnTo>
                <a:cubicBezTo>
                  <a:pt x="766025" y="3181604"/>
                  <a:pt x="737590" y="3161454"/>
                  <a:pt x="704449" y="3161454"/>
                </a:cubicBezTo>
                <a:cubicBezTo>
                  <a:pt x="671308" y="3161454"/>
                  <a:pt x="642873" y="3181604"/>
                  <a:pt x="630727" y="3210321"/>
                </a:cubicBezTo>
                <a:lnTo>
                  <a:pt x="625785" y="3234796"/>
                </a:lnTo>
                <a:lnTo>
                  <a:pt x="552107" y="3234796"/>
                </a:lnTo>
                <a:lnTo>
                  <a:pt x="547165" y="3210321"/>
                </a:lnTo>
                <a:cubicBezTo>
                  <a:pt x="535019" y="3181604"/>
                  <a:pt x="506584" y="3161454"/>
                  <a:pt x="473443" y="3161454"/>
                </a:cubicBezTo>
                <a:cubicBezTo>
                  <a:pt x="440302" y="3161454"/>
                  <a:pt x="411867" y="3181604"/>
                  <a:pt x="399721" y="3210321"/>
                </a:cubicBezTo>
                <a:lnTo>
                  <a:pt x="394779" y="3234796"/>
                </a:lnTo>
                <a:lnTo>
                  <a:pt x="321101" y="3234796"/>
                </a:lnTo>
                <a:lnTo>
                  <a:pt x="316160" y="3210321"/>
                </a:lnTo>
                <a:cubicBezTo>
                  <a:pt x="304013" y="3181604"/>
                  <a:pt x="275578" y="3161454"/>
                  <a:pt x="242438" y="3161454"/>
                </a:cubicBezTo>
                <a:cubicBezTo>
                  <a:pt x="209297" y="3161454"/>
                  <a:pt x="180862" y="3181604"/>
                  <a:pt x="168716" y="3210321"/>
                </a:cubicBezTo>
                <a:lnTo>
                  <a:pt x="163774" y="3234796"/>
                </a:lnTo>
                <a:lnTo>
                  <a:pt x="90095" y="3234796"/>
                </a:lnTo>
                <a:lnTo>
                  <a:pt x="85153" y="3210321"/>
                </a:lnTo>
                <a:cubicBezTo>
                  <a:pt x="73007" y="3181604"/>
                  <a:pt x="44572" y="3161454"/>
                  <a:pt x="11431" y="3161454"/>
                </a:cubicBezTo>
                <a:lnTo>
                  <a:pt x="0" y="3163762"/>
                </a:lnTo>
                <a:lnTo>
                  <a:pt x="0" y="555648"/>
                </a:lnTo>
                <a:lnTo>
                  <a:pt x="22318" y="546403"/>
                </a:lnTo>
                <a:cubicBezTo>
                  <a:pt x="29979" y="538742"/>
                  <a:pt x="34717" y="528159"/>
                  <a:pt x="34717" y="516469"/>
                </a:cubicBezTo>
                <a:cubicBezTo>
                  <a:pt x="34717" y="504779"/>
                  <a:pt x="29979" y="494196"/>
                  <a:pt x="22318" y="486535"/>
                </a:cubicBezTo>
                <a:lnTo>
                  <a:pt x="0" y="477291"/>
                </a:lnTo>
                <a:lnTo>
                  <a:pt x="0" y="242993"/>
                </a:lnTo>
                <a:lnTo>
                  <a:pt x="0" y="152400"/>
                </a:lnTo>
                <a:close/>
              </a:path>
            </a:pathLst>
          </a:custGeom>
          <a:solidFill>
            <a:srgbClr val="FEFFFF"/>
          </a:solidFill>
          <a:ln w="3175">
            <a:solidFill>
              <a:srgbClr val="E1E2E2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485000">
            <a:normAutofit fontScale="92500" lnSpcReduction="2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点击此处添加文本</a:t>
            </a:r>
          </a:p>
        </p:txBody>
      </p:sp>
      <p:sp>
        <p:nvSpPr>
          <p:cNvPr id="9" name="MH_Text_1">
            <a:extLst>
              <a:ext uri="{FF2B5EF4-FFF2-40B4-BE49-F238E27FC236}">
                <a16:creationId xmlns:a16="http://schemas.microsoft.com/office/drawing/2014/main" xmlns="" id="{170A15F6-2779-4ACC-8666-1636E681F8D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715690" y="1894285"/>
            <a:ext cx="2264569" cy="1298972"/>
          </a:xfrm>
          <a:prstGeom prst="rect">
            <a:avLst/>
          </a:prstGeom>
          <a:solidFill>
            <a:srgbClr val="F564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点击此处添加文字描述，文字颜色、大小、字体可根据需求进行更改</a:t>
            </a:r>
          </a:p>
        </p:txBody>
      </p:sp>
      <p:sp>
        <p:nvSpPr>
          <p:cNvPr id="10" name="MH_SubTitle_2">
            <a:extLst>
              <a:ext uri="{FF2B5EF4-FFF2-40B4-BE49-F238E27FC236}">
                <a16:creationId xmlns:a16="http://schemas.microsoft.com/office/drawing/2014/main" xmlns="" id="{8FB4AE48-8496-4AB9-B809-78ED95F0230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064918" y="1518048"/>
            <a:ext cx="2405063" cy="1774031"/>
          </a:xfrm>
          <a:custGeom>
            <a:avLst/>
            <a:gdLst>
              <a:gd name="connsiteX0" fmla="*/ 4225707 w 4387423"/>
              <a:gd name="connsiteY0" fmla="*/ 474136 h 3234796"/>
              <a:gd name="connsiteX1" fmla="*/ 4183374 w 4387423"/>
              <a:gd name="connsiteY1" fmla="*/ 516469 h 3234796"/>
              <a:gd name="connsiteX2" fmla="*/ 4225707 w 4387423"/>
              <a:gd name="connsiteY2" fmla="*/ 558802 h 3234796"/>
              <a:gd name="connsiteX3" fmla="*/ 4268040 w 4387423"/>
              <a:gd name="connsiteY3" fmla="*/ 516469 h 3234796"/>
              <a:gd name="connsiteX4" fmla="*/ 4225707 w 4387423"/>
              <a:gd name="connsiteY4" fmla="*/ 474136 h 3234796"/>
              <a:gd name="connsiteX5" fmla="*/ 4056374 w 4387423"/>
              <a:gd name="connsiteY5" fmla="*/ 474136 h 3234796"/>
              <a:gd name="connsiteX6" fmla="*/ 4014041 w 4387423"/>
              <a:gd name="connsiteY6" fmla="*/ 516469 h 3234796"/>
              <a:gd name="connsiteX7" fmla="*/ 4056374 w 4387423"/>
              <a:gd name="connsiteY7" fmla="*/ 558802 h 3234796"/>
              <a:gd name="connsiteX8" fmla="*/ 4098707 w 4387423"/>
              <a:gd name="connsiteY8" fmla="*/ 516469 h 3234796"/>
              <a:gd name="connsiteX9" fmla="*/ 4056374 w 4387423"/>
              <a:gd name="connsiteY9" fmla="*/ 474136 h 3234796"/>
              <a:gd name="connsiteX10" fmla="*/ 3887041 w 4387423"/>
              <a:gd name="connsiteY10" fmla="*/ 474136 h 3234796"/>
              <a:gd name="connsiteX11" fmla="*/ 3844708 w 4387423"/>
              <a:gd name="connsiteY11" fmla="*/ 516469 h 3234796"/>
              <a:gd name="connsiteX12" fmla="*/ 3887041 w 4387423"/>
              <a:gd name="connsiteY12" fmla="*/ 558802 h 3234796"/>
              <a:gd name="connsiteX13" fmla="*/ 3929374 w 4387423"/>
              <a:gd name="connsiteY13" fmla="*/ 516469 h 3234796"/>
              <a:gd name="connsiteX14" fmla="*/ 3887041 w 4387423"/>
              <a:gd name="connsiteY14" fmla="*/ 474136 h 3234796"/>
              <a:gd name="connsiteX15" fmla="*/ 3717708 w 4387423"/>
              <a:gd name="connsiteY15" fmla="*/ 474136 h 3234796"/>
              <a:gd name="connsiteX16" fmla="*/ 3675375 w 4387423"/>
              <a:gd name="connsiteY16" fmla="*/ 516469 h 3234796"/>
              <a:gd name="connsiteX17" fmla="*/ 3717708 w 4387423"/>
              <a:gd name="connsiteY17" fmla="*/ 558802 h 3234796"/>
              <a:gd name="connsiteX18" fmla="*/ 3760041 w 4387423"/>
              <a:gd name="connsiteY18" fmla="*/ 516469 h 3234796"/>
              <a:gd name="connsiteX19" fmla="*/ 3717708 w 4387423"/>
              <a:gd name="connsiteY19" fmla="*/ 474136 h 3234796"/>
              <a:gd name="connsiteX20" fmla="*/ 3548375 w 4387423"/>
              <a:gd name="connsiteY20" fmla="*/ 474136 h 3234796"/>
              <a:gd name="connsiteX21" fmla="*/ 3506042 w 4387423"/>
              <a:gd name="connsiteY21" fmla="*/ 516469 h 3234796"/>
              <a:gd name="connsiteX22" fmla="*/ 3548375 w 4387423"/>
              <a:gd name="connsiteY22" fmla="*/ 558802 h 3234796"/>
              <a:gd name="connsiteX23" fmla="*/ 3590708 w 4387423"/>
              <a:gd name="connsiteY23" fmla="*/ 516469 h 3234796"/>
              <a:gd name="connsiteX24" fmla="*/ 3548375 w 4387423"/>
              <a:gd name="connsiteY24" fmla="*/ 474136 h 3234796"/>
              <a:gd name="connsiteX25" fmla="*/ 3379042 w 4387423"/>
              <a:gd name="connsiteY25" fmla="*/ 474136 h 3234796"/>
              <a:gd name="connsiteX26" fmla="*/ 3336709 w 4387423"/>
              <a:gd name="connsiteY26" fmla="*/ 516469 h 3234796"/>
              <a:gd name="connsiteX27" fmla="*/ 3379042 w 4387423"/>
              <a:gd name="connsiteY27" fmla="*/ 558802 h 3234796"/>
              <a:gd name="connsiteX28" fmla="*/ 3421375 w 4387423"/>
              <a:gd name="connsiteY28" fmla="*/ 516469 h 3234796"/>
              <a:gd name="connsiteX29" fmla="*/ 3379042 w 4387423"/>
              <a:gd name="connsiteY29" fmla="*/ 474136 h 3234796"/>
              <a:gd name="connsiteX30" fmla="*/ 3209709 w 4387423"/>
              <a:gd name="connsiteY30" fmla="*/ 474136 h 3234796"/>
              <a:gd name="connsiteX31" fmla="*/ 3167376 w 4387423"/>
              <a:gd name="connsiteY31" fmla="*/ 516469 h 3234796"/>
              <a:gd name="connsiteX32" fmla="*/ 3209709 w 4387423"/>
              <a:gd name="connsiteY32" fmla="*/ 558802 h 3234796"/>
              <a:gd name="connsiteX33" fmla="*/ 3252042 w 4387423"/>
              <a:gd name="connsiteY33" fmla="*/ 516469 h 3234796"/>
              <a:gd name="connsiteX34" fmla="*/ 3209709 w 4387423"/>
              <a:gd name="connsiteY34" fmla="*/ 474136 h 3234796"/>
              <a:gd name="connsiteX35" fmla="*/ 3040376 w 4387423"/>
              <a:gd name="connsiteY35" fmla="*/ 474136 h 3234796"/>
              <a:gd name="connsiteX36" fmla="*/ 2998043 w 4387423"/>
              <a:gd name="connsiteY36" fmla="*/ 516469 h 3234796"/>
              <a:gd name="connsiteX37" fmla="*/ 3040376 w 4387423"/>
              <a:gd name="connsiteY37" fmla="*/ 558802 h 3234796"/>
              <a:gd name="connsiteX38" fmla="*/ 3082709 w 4387423"/>
              <a:gd name="connsiteY38" fmla="*/ 516469 h 3234796"/>
              <a:gd name="connsiteX39" fmla="*/ 3040376 w 4387423"/>
              <a:gd name="connsiteY39" fmla="*/ 474136 h 3234796"/>
              <a:gd name="connsiteX40" fmla="*/ 2871043 w 4387423"/>
              <a:gd name="connsiteY40" fmla="*/ 474136 h 3234796"/>
              <a:gd name="connsiteX41" fmla="*/ 2828710 w 4387423"/>
              <a:gd name="connsiteY41" fmla="*/ 516469 h 3234796"/>
              <a:gd name="connsiteX42" fmla="*/ 2871043 w 4387423"/>
              <a:gd name="connsiteY42" fmla="*/ 558802 h 3234796"/>
              <a:gd name="connsiteX43" fmla="*/ 2913376 w 4387423"/>
              <a:gd name="connsiteY43" fmla="*/ 516469 h 3234796"/>
              <a:gd name="connsiteX44" fmla="*/ 2871043 w 4387423"/>
              <a:gd name="connsiteY44" fmla="*/ 474136 h 3234796"/>
              <a:gd name="connsiteX45" fmla="*/ 2701710 w 4387423"/>
              <a:gd name="connsiteY45" fmla="*/ 474136 h 3234796"/>
              <a:gd name="connsiteX46" fmla="*/ 2659377 w 4387423"/>
              <a:gd name="connsiteY46" fmla="*/ 516469 h 3234796"/>
              <a:gd name="connsiteX47" fmla="*/ 2701710 w 4387423"/>
              <a:gd name="connsiteY47" fmla="*/ 558802 h 3234796"/>
              <a:gd name="connsiteX48" fmla="*/ 2744043 w 4387423"/>
              <a:gd name="connsiteY48" fmla="*/ 516469 h 3234796"/>
              <a:gd name="connsiteX49" fmla="*/ 2701710 w 4387423"/>
              <a:gd name="connsiteY49" fmla="*/ 474136 h 3234796"/>
              <a:gd name="connsiteX50" fmla="*/ 2532377 w 4387423"/>
              <a:gd name="connsiteY50" fmla="*/ 474136 h 3234796"/>
              <a:gd name="connsiteX51" fmla="*/ 2490044 w 4387423"/>
              <a:gd name="connsiteY51" fmla="*/ 516469 h 3234796"/>
              <a:gd name="connsiteX52" fmla="*/ 2532377 w 4387423"/>
              <a:gd name="connsiteY52" fmla="*/ 558802 h 3234796"/>
              <a:gd name="connsiteX53" fmla="*/ 2574710 w 4387423"/>
              <a:gd name="connsiteY53" fmla="*/ 516469 h 3234796"/>
              <a:gd name="connsiteX54" fmla="*/ 2532377 w 4387423"/>
              <a:gd name="connsiteY54" fmla="*/ 474136 h 3234796"/>
              <a:gd name="connsiteX55" fmla="*/ 2363044 w 4387423"/>
              <a:gd name="connsiteY55" fmla="*/ 474136 h 3234796"/>
              <a:gd name="connsiteX56" fmla="*/ 2320711 w 4387423"/>
              <a:gd name="connsiteY56" fmla="*/ 516469 h 3234796"/>
              <a:gd name="connsiteX57" fmla="*/ 2363044 w 4387423"/>
              <a:gd name="connsiteY57" fmla="*/ 558802 h 3234796"/>
              <a:gd name="connsiteX58" fmla="*/ 2405377 w 4387423"/>
              <a:gd name="connsiteY58" fmla="*/ 516469 h 3234796"/>
              <a:gd name="connsiteX59" fmla="*/ 2363044 w 4387423"/>
              <a:gd name="connsiteY59" fmla="*/ 474136 h 3234796"/>
              <a:gd name="connsiteX60" fmla="*/ 2193711 w 4387423"/>
              <a:gd name="connsiteY60" fmla="*/ 474136 h 3234796"/>
              <a:gd name="connsiteX61" fmla="*/ 2151378 w 4387423"/>
              <a:gd name="connsiteY61" fmla="*/ 516469 h 3234796"/>
              <a:gd name="connsiteX62" fmla="*/ 2193711 w 4387423"/>
              <a:gd name="connsiteY62" fmla="*/ 558802 h 3234796"/>
              <a:gd name="connsiteX63" fmla="*/ 2236044 w 4387423"/>
              <a:gd name="connsiteY63" fmla="*/ 516469 h 3234796"/>
              <a:gd name="connsiteX64" fmla="*/ 2193711 w 4387423"/>
              <a:gd name="connsiteY64" fmla="*/ 474136 h 3234796"/>
              <a:gd name="connsiteX65" fmla="*/ 2024378 w 4387423"/>
              <a:gd name="connsiteY65" fmla="*/ 474136 h 3234796"/>
              <a:gd name="connsiteX66" fmla="*/ 1982045 w 4387423"/>
              <a:gd name="connsiteY66" fmla="*/ 516469 h 3234796"/>
              <a:gd name="connsiteX67" fmla="*/ 2024378 w 4387423"/>
              <a:gd name="connsiteY67" fmla="*/ 558802 h 3234796"/>
              <a:gd name="connsiteX68" fmla="*/ 2066711 w 4387423"/>
              <a:gd name="connsiteY68" fmla="*/ 516469 h 3234796"/>
              <a:gd name="connsiteX69" fmla="*/ 2024378 w 4387423"/>
              <a:gd name="connsiteY69" fmla="*/ 474136 h 3234796"/>
              <a:gd name="connsiteX70" fmla="*/ 1855045 w 4387423"/>
              <a:gd name="connsiteY70" fmla="*/ 474136 h 3234796"/>
              <a:gd name="connsiteX71" fmla="*/ 1812712 w 4387423"/>
              <a:gd name="connsiteY71" fmla="*/ 516469 h 3234796"/>
              <a:gd name="connsiteX72" fmla="*/ 1855045 w 4387423"/>
              <a:gd name="connsiteY72" fmla="*/ 558802 h 3234796"/>
              <a:gd name="connsiteX73" fmla="*/ 1897378 w 4387423"/>
              <a:gd name="connsiteY73" fmla="*/ 516469 h 3234796"/>
              <a:gd name="connsiteX74" fmla="*/ 1855045 w 4387423"/>
              <a:gd name="connsiteY74" fmla="*/ 474136 h 3234796"/>
              <a:gd name="connsiteX75" fmla="*/ 1685712 w 4387423"/>
              <a:gd name="connsiteY75" fmla="*/ 474136 h 3234796"/>
              <a:gd name="connsiteX76" fmla="*/ 1643379 w 4387423"/>
              <a:gd name="connsiteY76" fmla="*/ 516469 h 3234796"/>
              <a:gd name="connsiteX77" fmla="*/ 1685712 w 4387423"/>
              <a:gd name="connsiteY77" fmla="*/ 558802 h 3234796"/>
              <a:gd name="connsiteX78" fmla="*/ 1728045 w 4387423"/>
              <a:gd name="connsiteY78" fmla="*/ 516469 h 3234796"/>
              <a:gd name="connsiteX79" fmla="*/ 1685712 w 4387423"/>
              <a:gd name="connsiteY79" fmla="*/ 474136 h 3234796"/>
              <a:gd name="connsiteX80" fmla="*/ 1516379 w 4387423"/>
              <a:gd name="connsiteY80" fmla="*/ 474136 h 3234796"/>
              <a:gd name="connsiteX81" fmla="*/ 1474046 w 4387423"/>
              <a:gd name="connsiteY81" fmla="*/ 516469 h 3234796"/>
              <a:gd name="connsiteX82" fmla="*/ 1516379 w 4387423"/>
              <a:gd name="connsiteY82" fmla="*/ 558802 h 3234796"/>
              <a:gd name="connsiteX83" fmla="*/ 1558712 w 4387423"/>
              <a:gd name="connsiteY83" fmla="*/ 516469 h 3234796"/>
              <a:gd name="connsiteX84" fmla="*/ 1516379 w 4387423"/>
              <a:gd name="connsiteY84" fmla="*/ 474136 h 3234796"/>
              <a:gd name="connsiteX85" fmla="*/ 1347046 w 4387423"/>
              <a:gd name="connsiteY85" fmla="*/ 474136 h 3234796"/>
              <a:gd name="connsiteX86" fmla="*/ 1304713 w 4387423"/>
              <a:gd name="connsiteY86" fmla="*/ 516469 h 3234796"/>
              <a:gd name="connsiteX87" fmla="*/ 1347046 w 4387423"/>
              <a:gd name="connsiteY87" fmla="*/ 558802 h 3234796"/>
              <a:gd name="connsiteX88" fmla="*/ 1389379 w 4387423"/>
              <a:gd name="connsiteY88" fmla="*/ 516469 h 3234796"/>
              <a:gd name="connsiteX89" fmla="*/ 1347046 w 4387423"/>
              <a:gd name="connsiteY89" fmla="*/ 474136 h 3234796"/>
              <a:gd name="connsiteX90" fmla="*/ 1177713 w 4387423"/>
              <a:gd name="connsiteY90" fmla="*/ 474136 h 3234796"/>
              <a:gd name="connsiteX91" fmla="*/ 1135381 w 4387423"/>
              <a:gd name="connsiteY91" fmla="*/ 516469 h 3234796"/>
              <a:gd name="connsiteX92" fmla="*/ 1177713 w 4387423"/>
              <a:gd name="connsiteY92" fmla="*/ 558802 h 3234796"/>
              <a:gd name="connsiteX93" fmla="*/ 1220046 w 4387423"/>
              <a:gd name="connsiteY93" fmla="*/ 516469 h 3234796"/>
              <a:gd name="connsiteX94" fmla="*/ 1177713 w 4387423"/>
              <a:gd name="connsiteY94" fmla="*/ 474136 h 3234796"/>
              <a:gd name="connsiteX95" fmla="*/ 1008381 w 4387423"/>
              <a:gd name="connsiteY95" fmla="*/ 474136 h 3234796"/>
              <a:gd name="connsiteX96" fmla="*/ 966048 w 4387423"/>
              <a:gd name="connsiteY96" fmla="*/ 516469 h 3234796"/>
              <a:gd name="connsiteX97" fmla="*/ 1008381 w 4387423"/>
              <a:gd name="connsiteY97" fmla="*/ 558802 h 3234796"/>
              <a:gd name="connsiteX98" fmla="*/ 1050714 w 4387423"/>
              <a:gd name="connsiteY98" fmla="*/ 516469 h 3234796"/>
              <a:gd name="connsiteX99" fmla="*/ 1008381 w 4387423"/>
              <a:gd name="connsiteY99" fmla="*/ 474136 h 3234796"/>
              <a:gd name="connsiteX100" fmla="*/ 839048 w 4387423"/>
              <a:gd name="connsiteY100" fmla="*/ 474136 h 3234796"/>
              <a:gd name="connsiteX101" fmla="*/ 796716 w 4387423"/>
              <a:gd name="connsiteY101" fmla="*/ 516469 h 3234796"/>
              <a:gd name="connsiteX102" fmla="*/ 839048 w 4387423"/>
              <a:gd name="connsiteY102" fmla="*/ 558802 h 3234796"/>
              <a:gd name="connsiteX103" fmla="*/ 881381 w 4387423"/>
              <a:gd name="connsiteY103" fmla="*/ 516469 h 3234796"/>
              <a:gd name="connsiteX104" fmla="*/ 839048 w 4387423"/>
              <a:gd name="connsiteY104" fmla="*/ 474136 h 3234796"/>
              <a:gd name="connsiteX105" fmla="*/ 669716 w 4387423"/>
              <a:gd name="connsiteY105" fmla="*/ 474136 h 3234796"/>
              <a:gd name="connsiteX106" fmla="*/ 627383 w 4387423"/>
              <a:gd name="connsiteY106" fmla="*/ 516469 h 3234796"/>
              <a:gd name="connsiteX107" fmla="*/ 669716 w 4387423"/>
              <a:gd name="connsiteY107" fmla="*/ 558802 h 3234796"/>
              <a:gd name="connsiteX108" fmla="*/ 712049 w 4387423"/>
              <a:gd name="connsiteY108" fmla="*/ 516469 h 3234796"/>
              <a:gd name="connsiteX109" fmla="*/ 669716 w 4387423"/>
              <a:gd name="connsiteY109" fmla="*/ 474136 h 3234796"/>
              <a:gd name="connsiteX110" fmla="*/ 500382 w 4387423"/>
              <a:gd name="connsiteY110" fmla="*/ 474136 h 3234796"/>
              <a:gd name="connsiteX111" fmla="*/ 458049 w 4387423"/>
              <a:gd name="connsiteY111" fmla="*/ 516469 h 3234796"/>
              <a:gd name="connsiteX112" fmla="*/ 500382 w 4387423"/>
              <a:gd name="connsiteY112" fmla="*/ 558802 h 3234796"/>
              <a:gd name="connsiteX113" fmla="*/ 542715 w 4387423"/>
              <a:gd name="connsiteY113" fmla="*/ 516469 h 3234796"/>
              <a:gd name="connsiteX114" fmla="*/ 500382 w 4387423"/>
              <a:gd name="connsiteY114" fmla="*/ 474136 h 3234796"/>
              <a:gd name="connsiteX115" fmla="*/ 331050 w 4387423"/>
              <a:gd name="connsiteY115" fmla="*/ 474136 h 3234796"/>
              <a:gd name="connsiteX116" fmla="*/ 288717 w 4387423"/>
              <a:gd name="connsiteY116" fmla="*/ 516469 h 3234796"/>
              <a:gd name="connsiteX117" fmla="*/ 331050 w 4387423"/>
              <a:gd name="connsiteY117" fmla="*/ 558802 h 3234796"/>
              <a:gd name="connsiteX118" fmla="*/ 373382 w 4387423"/>
              <a:gd name="connsiteY118" fmla="*/ 516469 h 3234796"/>
              <a:gd name="connsiteX119" fmla="*/ 331050 w 4387423"/>
              <a:gd name="connsiteY119" fmla="*/ 474136 h 3234796"/>
              <a:gd name="connsiteX120" fmla="*/ 161717 w 4387423"/>
              <a:gd name="connsiteY120" fmla="*/ 474136 h 3234796"/>
              <a:gd name="connsiteX121" fmla="*/ 119384 w 4387423"/>
              <a:gd name="connsiteY121" fmla="*/ 516469 h 3234796"/>
              <a:gd name="connsiteX122" fmla="*/ 161717 w 4387423"/>
              <a:gd name="connsiteY122" fmla="*/ 558802 h 3234796"/>
              <a:gd name="connsiteX123" fmla="*/ 204050 w 4387423"/>
              <a:gd name="connsiteY123" fmla="*/ 516469 h 3234796"/>
              <a:gd name="connsiteX124" fmla="*/ 161717 w 4387423"/>
              <a:gd name="connsiteY124" fmla="*/ 474136 h 3234796"/>
              <a:gd name="connsiteX125" fmla="*/ 0 w 4387423"/>
              <a:gd name="connsiteY125" fmla="*/ 0 h 3234796"/>
              <a:gd name="connsiteX126" fmla="*/ 4387423 w 4387423"/>
              <a:gd name="connsiteY126" fmla="*/ 0 h 3234796"/>
              <a:gd name="connsiteX127" fmla="*/ 4387423 w 4387423"/>
              <a:gd name="connsiteY127" fmla="*/ 152400 h 3234796"/>
              <a:gd name="connsiteX128" fmla="*/ 4387423 w 4387423"/>
              <a:gd name="connsiteY128" fmla="*/ 242993 h 3234796"/>
              <a:gd name="connsiteX129" fmla="*/ 4387423 w 4387423"/>
              <a:gd name="connsiteY129" fmla="*/ 477291 h 3234796"/>
              <a:gd name="connsiteX130" fmla="*/ 4365106 w 4387423"/>
              <a:gd name="connsiteY130" fmla="*/ 486535 h 3234796"/>
              <a:gd name="connsiteX131" fmla="*/ 4352707 w 4387423"/>
              <a:gd name="connsiteY131" fmla="*/ 516469 h 3234796"/>
              <a:gd name="connsiteX132" fmla="*/ 4365106 w 4387423"/>
              <a:gd name="connsiteY132" fmla="*/ 546403 h 3234796"/>
              <a:gd name="connsiteX133" fmla="*/ 4387423 w 4387423"/>
              <a:gd name="connsiteY133" fmla="*/ 555647 h 3234796"/>
              <a:gd name="connsiteX134" fmla="*/ 4387423 w 4387423"/>
              <a:gd name="connsiteY134" fmla="*/ 3164104 h 3234796"/>
              <a:gd name="connsiteX135" fmla="*/ 4369407 w 4387423"/>
              <a:gd name="connsiteY135" fmla="*/ 3167742 h 3234796"/>
              <a:gd name="connsiteX136" fmla="*/ 4326828 w 4387423"/>
              <a:gd name="connsiteY136" fmla="*/ 3210321 h 3234796"/>
              <a:gd name="connsiteX137" fmla="*/ 4321886 w 4387423"/>
              <a:gd name="connsiteY137" fmla="*/ 3234796 h 3234796"/>
              <a:gd name="connsiteX138" fmla="*/ 4248202 w 4387423"/>
              <a:gd name="connsiteY138" fmla="*/ 3234796 h 3234796"/>
              <a:gd name="connsiteX139" fmla="*/ 4243261 w 4387423"/>
              <a:gd name="connsiteY139" fmla="*/ 3210321 h 3234796"/>
              <a:gd name="connsiteX140" fmla="*/ 4169538 w 4387423"/>
              <a:gd name="connsiteY140" fmla="*/ 3161454 h 3234796"/>
              <a:gd name="connsiteX141" fmla="*/ 4095816 w 4387423"/>
              <a:gd name="connsiteY141" fmla="*/ 3210321 h 3234796"/>
              <a:gd name="connsiteX142" fmla="*/ 4090874 w 4387423"/>
              <a:gd name="connsiteY142" fmla="*/ 3234796 h 3234796"/>
              <a:gd name="connsiteX143" fmla="*/ 4017196 w 4387423"/>
              <a:gd name="connsiteY143" fmla="*/ 3234796 h 3234796"/>
              <a:gd name="connsiteX144" fmla="*/ 4012255 w 4387423"/>
              <a:gd name="connsiteY144" fmla="*/ 3210321 h 3234796"/>
              <a:gd name="connsiteX145" fmla="*/ 3938532 w 4387423"/>
              <a:gd name="connsiteY145" fmla="*/ 3161454 h 3234796"/>
              <a:gd name="connsiteX146" fmla="*/ 3864810 w 4387423"/>
              <a:gd name="connsiteY146" fmla="*/ 3210321 h 3234796"/>
              <a:gd name="connsiteX147" fmla="*/ 3859868 w 4387423"/>
              <a:gd name="connsiteY147" fmla="*/ 3234796 h 3234796"/>
              <a:gd name="connsiteX148" fmla="*/ 3786190 w 4387423"/>
              <a:gd name="connsiteY148" fmla="*/ 3234796 h 3234796"/>
              <a:gd name="connsiteX149" fmla="*/ 3781249 w 4387423"/>
              <a:gd name="connsiteY149" fmla="*/ 3210321 h 3234796"/>
              <a:gd name="connsiteX150" fmla="*/ 3707526 w 4387423"/>
              <a:gd name="connsiteY150" fmla="*/ 3161454 h 3234796"/>
              <a:gd name="connsiteX151" fmla="*/ 3633804 w 4387423"/>
              <a:gd name="connsiteY151" fmla="*/ 3210321 h 3234796"/>
              <a:gd name="connsiteX152" fmla="*/ 3628863 w 4387423"/>
              <a:gd name="connsiteY152" fmla="*/ 3234796 h 3234796"/>
              <a:gd name="connsiteX153" fmla="*/ 3555184 w 4387423"/>
              <a:gd name="connsiteY153" fmla="*/ 3234796 h 3234796"/>
              <a:gd name="connsiteX154" fmla="*/ 3550243 w 4387423"/>
              <a:gd name="connsiteY154" fmla="*/ 3210321 h 3234796"/>
              <a:gd name="connsiteX155" fmla="*/ 3476520 w 4387423"/>
              <a:gd name="connsiteY155" fmla="*/ 3161454 h 3234796"/>
              <a:gd name="connsiteX156" fmla="*/ 3402798 w 4387423"/>
              <a:gd name="connsiteY156" fmla="*/ 3210321 h 3234796"/>
              <a:gd name="connsiteX157" fmla="*/ 3397856 w 4387423"/>
              <a:gd name="connsiteY157" fmla="*/ 3234796 h 3234796"/>
              <a:gd name="connsiteX158" fmla="*/ 3324178 w 4387423"/>
              <a:gd name="connsiteY158" fmla="*/ 3234796 h 3234796"/>
              <a:gd name="connsiteX159" fmla="*/ 3319237 w 4387423"/>
              <a:gd name="connsiteY159" fmla="*/ 3210321 h 3234796"/>
              <a:gd name="connsiteX160" fmla="*/ 3245514 w 4387423"/>
              <a:gd name="connsiteY160" fmla="*/ 3161454 h 3234796"/>
              <a:gd name="connsiteX161" fmla="*/ 3171792 w 4387423"/>
              <a:gd name="connsiteY161" fmla="*/ 3210321 h 3234796"/>
              <a:gd name="connsiteX162" fmla="*/ 3166850 w 4387423"/>
              <a:gd name="connsiteY162" fmla="*/ 3234796 h 3234796"/>
              <a:gd name="connsiteX163" fmla="*/ 3093172 w 4387423"/>
              <a:gd name="connsiteY163" fmla="*/ 3234796 h 3234796"/>
              <a:gd name="connsiteX164" fmla="*/ 3088230 w 4387423"/>
              <a:gd name="connsiteY164" fmla="*/ 3210321 h 3234796"/>
              <a:gd name="connsiteX165" fmla="*/ 3014508 w 4387423"/>
              <a:gd name="connsiteY165" fmla="*/ 3161454 h 3234796"/>
              <a:gd name="connsiteX166" fmla="*/ 2940786 w 4387423"/>
              <a:gd name="connsiteY166" fmla="*/ 3210321 h 3234796"/>
              <a:gd name="connsiteX167" fmla="*/ 2935844 w 4387423"/>
              <a:gd name="connsiteY167" fmla="*/ 3234796 h 3234796"/>
              <a:gd name="connsiteX168" fmla="*/ 2862166 w 4387423"/>
              <a:gd name="connsiteY168" fmla="*/ 3234796 h 3234796"/>
              <a:gd name="connsiteX169" fmla="*/ 2857224 w 4387423"/>
              <a:gd name="connsiteY169" fmla="*/ 3210321 h 3234796"/>
              <a:gd name="connsiteX170" fmla="*/ 2783502 w 4387423"/>
              <a:gd name="connsiteY170" fmla="*/ 3161454 h 3234796"/>
              <a:gd name="connsiteX171" fmla="*/ 2709780 w 4387423"/>
              <a:gd name="connsiteY171" fmla="*/ 3210321 h 3234796"/>
              <a:gd name="connsiteX172" fmla="*/ 2704838 w 4387423"/>
              <a:gd name="connsiteY172" fmla="*/ 3234796 h 3234796"/>
              <a:gd name="connsiteX173" fmla="*/ 2631160 w 4387423"/>
              <a:gd name="connsiteY173" fmla="*/ 3234796 h 3234796"/>
              <a:gd name="connsiteX174" fmla="*/ 2626219 w 4387423"/>
              <a:gd name="connsiteY174" fmla="*/ 3210321 h 3234796"/>
              <a:gd name="connsiteX175" fmla="*/ 2552496 w 4387423"/>
              <a:gd name="connsiteY175" fmla="*/ 3161454 h 3234796"/>
              <a:gd name="connsiteX176" fmla="*/ 2478774 w 4387423"/>
              <a:gd name="connsiteY176" fmla="*/ 3210321 h 3234796"/>
              <a:gd name="connsiteX177" fmla="*/ 2473832 w 4387423"/>
              <a:gd name="connsiteY177" fmla="*/ 3234796 h 3234796"/>
              <a:gd name="connsiteX178" fmla="*/ 2400154 w 4387423"/>
              <a:gd name="connsiteY178" fmla="*/ 3234796 h 3234796"/>
              <a:gd name="connsiteX179" fmla="*/ 2395213 w 4387423"/>
              <a:gd name="connsiteY179" fmla="*/ 3210321 h 3234796"/>
              <a:gd name="connsiteX180" fmla="*/ 2321490 w 4387423"/>
              <a:gd name="connsiteY180" fmla="*/ 3161454 h 3234796"/>
              <a:gd name="connsiteX181" fmla="*/ 2247768 w 4387423"/>
              <a:gd name="connsiteY181" fmla="*/ 3210321 h 3234796"/>
              <a:gd name="connsiteX182" fmla="*/ 2242826 w 4387423"/>
              <a:gd name="connsiteY182" fmla="*/ 3234796 h 3234796"/>
              <a:gd name="connsiteX183" fmla="*/ 2169148 w 4387423"/>
              <a:gd name="connsiteY183" fmla="*/ 3234796 h 3234796"/>
              <a:gd name="connsiteX184" fmla="*/ 2164207 w 4387423"/>
              <a:gd name="connsiteY184" fmla="*/ 3210321 h 3234796"/>
              <a:gd name="connsiteX185" fmla="*/ 2090484 w 4387423"/>
              <a:gd name="connsiteY185" fmla="*/ 3161454 h 3234796"/>
              <a:gd name="connsiteX186" fmla="*/ 2016762 w 4387423"/>
              <a:gd name="connsiteY186" fmla="*/ 3210321 h 3234796"/>
              <a:gd name="connsiteX187" fmla="*/ 2011820 w 4387423"/>
              <a:gd name="connsiteY187" fmla="*/ 3234796 h 3234796"/>
              <a:gd name="connsiteX188" fmla="*/ 1938142 w 4387423"/>
              <a:gd name="connsiteY188" fmla="*/ 3234796 h 3234796"/>
              <a:gd name="connsiteX189" fmla="*/ 1933201 w 4387423"/>
              <a:gd name="connsiteY189" fmla="*/ 3210321 h 3234796"/>
              <a:gd name="connsiteX190" fmla="*/ 1859478 w 4387423"/>
              <a:gd name="connsiteY190" fmla="*/ 3161454 h 3234796"/>
              <a:gd name="connsiteX191" fmla="*/ 1785756 w 4387423"/>
              <a:gd name="connsiteY191" fmla="*/ 3210321 h 3234796"/>
              <a:gd name="connsiteX192" fmla="*/ 1780814 w 4387423"/>
              <a:gd name="connsiteY192" fmla="*/ 3234796 h 3234796"/>
              <a:gd name="connsiteX193" fmla="*/ 1707136 w 4387423"/>
              <a:gd name="connsiteY193" fmla="*/ 3234796 h 3234796"/>
              <a:gd name="connsiteX194" fmla="*/ 1702195 w 4387423"/>
              <a:gd name="connsiteY194" fmla="*/ 3210321 h 3234796"/>
              <a:gd name="connsiteX195" fmla="*/ 1628472 w 4387423"/>
              <a:gd name="connsiteY195" fmla="*/ 3161454 h 3234796"/>
              <a:gd name="connsiteX196" fmla="*/ 1554750 w 4387423"/>
              <a:gd name="connsiteY196" fmla="*/ 3210321 h 3234796"/>
              <a:gd name="connsiteX197" fmla="*/ 1549808 w 4387423"/>
              <a:gd name="connsiteY197" fmla="*/ 3234796 h 3234796"/>
              <a:gd name="connsiteX198" fmla="*/ 1476130 w 4387423"/>
              <a:gd name="connsiteY198" fmla="*/ 3234796 h 3234796"/>
              <a:gd name="connsiteX199" fmla="*/ 1471189 w 4387423"/>
              <a:gd name="connsiteY199" fmla="*/ 3210321 h 3234796"/>
              <a:gd name="connsiteX200" fmla="*/ 1397466 w 4387423"/>
              <a:gd name="connsiteY200" fmla="*/ 3161454 h 3234796"/>
              <a:gd name="connsiteX201" fmla="*/ 1323744 w 4387423"/>
              <a:gd name="connsiteY201" fmla="*/ 3210321 h 3234796"/>
              <a:gd name="connsiteX202" fmla="*/ 1318802 w 4387423"/>
              <a:gd name="connsiteY202" fmla="*/ 3234796 h 3234796"/>
              <a:gd name="connsiteX203" fmla="*/ 1245124 w 4387423"/>
              <a:gd name="connsiteY203" fmla="*/ 3234796 h 3234796"/>
              <a:gd name="connsiteX204" fmla="*/ 1240183 w 4387423"/>
              <a:gd name="connsiteY204" fmla="*/ 3210321 h 3234796"/>
              <a:gd name="connsiteX205" fmla="*/ 1166461 w 4387423"/>
              <a:gd name="connsiteY205" fmla="*/ 3161454 h 3234796"/>
              <a:gd name="connsiteX206" fmla="*/ 1092739 w 4387423"/>
              <a:gd name="connsiteY206" fmla="*/ 3210321 h 3234796"/>
              <a:gd name="connsiteX207" fmla="*/ 1087797 w 4387423"/>
              <a:gd name="connsiteY207" fmla="*/ 3234796 h 3234796"/>
              <a:gd name="connsiteX208" fmla="*/ 1014119 w 4387423"/>
              <a:gd name="connsiteY208" fmla="*/ 3234796 h 3234796"/>
              <a:gd name="connsiteX209" fmla="*/ 1009178 w 4387423"/>
              <a:gd name="connsiteY209" fmla="*/ 3210321 h 3234796"/>
              <a:gd name="connsiteX210" fmla="*/ 935455 w 4387423"/>
              <a:gd name="connsiteY210" fmla="*/ 3161454 h 3234796"/>
              <a:gd name="connsiteX211" fmla="*/ 861733 w 4387423"/>
              <a:gd name="connsiteY211" fmla="*/ 3210321 h 3234796"/>
              <a:gd name="connsiteX212" fmla="*/ 856791 w 4387423"/>
              <a:gd name="connsiteY212" fmla="*/ 3234796 h 3234796"/>
              <a:gd name="connsiteX213" fmla="*/ 783113 w 4387423"/>
              <a:gd name="connsiteY213" fmla="*/ 3234796 h 3234796"/>
              <a:gd name="connsiteX214" fmla="*/ 778171 w 4387423"/>
              <a:gd name="connsiteY214" fmla="*/ 3210321 h 3234796"/>
              <a:gd name="connsiteX215" fmla="*/ 704449 w 4387423"/>
              <a:gd name="connsiteY215" fmla="*/ 3161454 h 3234796"/>
              <a:gd name="connsiteX216" fmla="*/ 630727 w 4387423"/>
              <a:gd name="connsiteY216" fmla="*/ 3210321 h 3234796"/>
              <a:gd name="connsiteX217" fmla="*/ 625785 w 4387423"/>
              <a:gd name="connsiteY217" fmla="*/ 3234796 h 3234796"/>
              <a:gd name="connsiteX218" fmla="*/ 552107 w 4387423"/>
              <a:gd name="connsiteY218" fmla="*/ 3234796 h 3234796"/>
              <a:gd name="connsiteX219" fmla="*/ 547165 w 4387423"/>
              <a:gd name="connsiteY219" fmla="*/ 3210321 h 3234796"/>
              <a:gd name="connsiteX220" fmla="*/ 473443 w 4387423"/>
              <a:gd name="connsiteY220" fmla="*/ 3161454 h 3234796"/>
              <a:gd name="connsiteX221" fmla="*/ 399721 w 4387423"/>
              <a:gd name="connsiteY221" fmla="*/ 3210321 h 3234796"/>
              <a:gd name="connsiteX222" fmla="*/ 394779 w 4387423"/>
              <a:gd name="connsiteY222" fmla="*/ 3234796 h 3234796"/>
              <a:gd name="connsiteX223" fmla="*/ 321101 w 4387423"/>
              <a:gd name="connsiteY223" fmla="*/ 3234796 h 3234796"/>
              <a:gd name="connsiteX224" fmla="*/ 316160 w 4387423"/>
              <a:gd name="connsiteY224" fmla="*/ 3210321 h 3234796"/>
              <a:gd name="connsiteX225" fmla="*/ 242438 w 4387423"/>
              <a:gd name="connsiteY225" fmla="*/ 3161454 h 3234796"/>
              <a:gd name="connsiteX226" fmla="*/ 168716 w 4387423"/>
              <a:gd name="connsiteY226" fmla="*/ 3210321 h 3234796"/>
              <a:gd name="connsiteX227" fmla="*/ 163774 w 4387423"/>
              <a:gd name="connsiteY227" fmla="*/ 3234796 h 3234796"/>
              <a:gd name="connsiteX228" fmla="*/ 90095 w 4387423"/>
              <a:gd name="connsiteY228" fmla="*/ 3234796 h 3234796"/>
              <a:gd name="connsiteX229" fmla="*/ 85153 w 4387423"/>
              <a:gd name="connsiteY229" fmla="*/ 3210321 h 3234796"/>
              <a:gd name="connsiteX230" fmla="*/ 11431 w 4387423"/>
              <a:gd name="connsiteY230" fmla="*/ 3161454 h 3234796"/>
              <a:gd name="connsiteX231" fmla="*/ 0 w 4387423"/>
              <a:gd name="connsiteY231" fmla="*/ 3163762 h 3234796"/>
              <a:gd name="connsiteX232" fmla="*/ 0 w 4387423"/>
              <a:gd name="connsiteY232" fmla="*/ 555648 h 3234796"/>
              <a:gd name="connsiteX233" fmla="*/ 22318 w 4387423"/>
              <a:gd name="connsiteY233" fmla="*/ 546403 h 3234796"/>
              <a:gd name="connsiteX234" fmla="*/ 34717 w 4387423"/>
              <a:gd name="connsiteY234" fmla="*/ 516469 h 3234796"/>
              <a:gd name="connsiteX235" fmla="*/ 22318 w 4387423"/>
              <a:gd name="connsiteY235" fmla="*/ 486535 h 3234796"/>
              <a:gd name="connsiteX236" fmla="*/ 0 w 4387423"/>
              <a:gd name="connsiteY236" fmla="*/ 477291 h 3234796"/>
              <a:gd name="connsiteX237" fmla="*/ 0 w 4387423"/>
              <a:gd name="connsiteY237" fmla="*/ 242993 h 3234796"/>
              <a:gd name="connsiteX238" fmla="*/ 0 w 4387423"/>
              <a:gd name="connsiteY238" fmla="*/ 152400 h 323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</a:cxnLst>
            <a:rect l="l" t="t" r="r" b="b"/>
            <a:pathLst>
              <a:path w="4387423" h="3234796">
                <a:moveTo>
                  <a:pt x="4225707" y="474136"/>
                </a:moveTo>
                <a:cubicBezTo>
                  <a:pt x="4202327" y="474136"/>
                  <a:pt x="4183374" y="493089"/>
                  <a:pt x="4183374" y="516469"/>
                </a:cubicBezTo>
                <a:cubicBezTo>
                  <a:pt x="4183374" y="539849"/>
                  <a:pt x="4202327" y="558802"/>
                  <a:pt x="4225707" y="558802"/>
                </a:cubicBezTo>
                <a:cubicBezTo>
                  <a:pt x="4249087" y="558802"/>
                  <a:pt x="4268040" y="539849"/>
                  <a:pt x="4268040" y="516469"/>
                </a:cubicBezTo>
                <a:cubicBezTo>
                  <a:pt x="4268040" y="493089"/>
                  <a:pt x="4249087" y="474136"/>
                  <a:pt x="4225707" y="474136"/>
                </a:cubicBezTo>
                <a:close/>
                <a:moveTo>
                  <a:pt x="4056374" y="474136"/>
                </a:moveTo>
                <a:cubicBezTo>
                  <a:pt x="4032994" y="474136"/>
                  <a:pt x="4014041" y="493089"/>
                  <a:pt x="4014041" y="516469"/>
                </a:cubicBezTo>
                <a:cubicBezTo>
                  <a:pt x="4014041" y="539849"/>
                  <a:pt x="4032994" y="558802"/>
                  <a:pt x="4056374" y="558802"/>
                </a:cubicBezTo>
                <a:cubicBezTo>
                  <a:pt x="4079754" y="558802"/>
                  <a:pt x="4098707" y="539849"/>
                  <a:pt x="4098707" y="516469"/>
                </a:cubicBezTo>
                <a:cubicBezTo>
                  <a:pt x="4098707" y="493089"/>
                  <a:pt x="4079754" y="474136"/>
                  <a:pt x="4056374" y="474136"/>
                </a:cubicBezTo>
                <a:close/>
                <a:moveTo>
                  <a:pt x="3887041" y="474136"/>
                </a:moveTo>
                <a:cubicBezTo>
                  <a:pt x="3863661" y="474136"/>
                  <a:pt x="3844708" y="493089"/>
                  <a:pt x="3844708" y="516469"/>
                </a:cubicBezTo>
                <a:cubicBezTo>
                  <a:pt x="3844708" y="539849"/>
                  <a:pt x="3863661" y="558802"/>
                  <a:pt x="3887041" y="558802"/>
                </a:cubicBezTo>
                <a:cubicBezTo>
                  <a:pt x="3910421" y="558802"/>
                  <a:pt x="3929374" y="539849"/>
                  <a:pt x="3929374" y="516469"/>
                </a:cubicBezTo>
                <a:cubicBezTo>
                  <a:pt x="3929374" y="493089"/>
                  <a:pt x="3910421" y="474136"/>
                  <a:pt x="3887041" y="474136"/>
                </a:cubicBezTo>
                <a:close/>
                <a:moveTo>
                  <a:pt x="3717708" y="474136"/>
                </a:moveTo>
                <a:cubicBezTo>
                  <a:pt x="3694328" y="474136"/>
                  <a:pt x="3675375" y="493089"/>
                  <a:pt x="3675375" y="516469"/>
                </a:cubicBezTo>
                <a:cubicBezTo>
                  <a:pt x="3675375" y="539849"/>
                  <a:pt x="3694328" y="558802"/>
                  <a:pt x="3717708" y="558802"/>
                </a:cubicBezTo>
                <a:cubicBezTo>
                  <a:pt x="3741088" y="558802"/>
                  <a:pt x="3760041" y="539849"/>
                  <a:pt x="3760041" y="516469"/>
                </a:cubicBezTo>
                <a:cubicBezTo>
                  <a:pt x="3760041" y="493089"/>
                  <a:pt x="3741088" y="474136"/>
                  <a:pt x="3717708" y="474136"/>
                </a:cubicBezTo>
                <a:close/>
                <a:moveTo>
                  <a:pt x="3548375" y="474136"/>
                </a:moveTo>
                <a:cubicBezTo>
                  <a:pt x="3524995" y="474136"/>
                  <a:pt x="3506042" y="493089"/>
                  <a:pt x="3506042" y="516469"/>
                </a:cubicBezTo>
                <a:cubicBezTo>
                  <a:pt x="3506042" y="539849"/>
                  <a:pt x="3524995" y="558802"/>
                  <a:pt x="3548375" y="558802"/>
                </a:cubicBezTo>
                <a:cubicBezTo>
                  <a:pt x="3571755" y="558802"/>
                  <a:pt x="3590708" y="539849"/>
                  <a:pt x="3590708" y="516469"/>
                </a:cubicBezTo>
                <a:cubicBezTo>
                  <a:pt x="3590708" y="493089"/>
                  <a:pt x="3571755" y="474136"/>
                  <a:pt x="3548375" y="474136"/>
                </a:cubicBezTo>
                <a:close/>
                <a:moveTo>
                  <a:pt x="3379042" y="474136"/>
                </a:moveTo>
                <a:cubicBezTo>
                  <a:pt x="3355662" y="474136"/>
                  <a:pt x="3336709" y="493089"/>
                  <a:pt x="3336709" y="516469"/>
                </a:cubicBezTo>
                <a:cubicBezTo>
                  <a:pt x="3336709" y="539849"/>
                  <a:pt x="3355662" y="558802"/>
                  <a:pt x="3379042" y="558802"/>
                </a:cubicBezTo>
                <a:cubicBezTo>
                  <a:pt x="3402422" y="558802"/>
                  <a:pt x="3421375" y="539849"/>
                  <a:pt x="3421375" y="516469"/>
                </a:cubicBezTo>
                <a:cubicBezTo>
                  <a:pt x="3421375" y="493089"/>
                  <a:pt x="3402422" y="474136"/>
                  <a:pt x="3379042" y="474136"/>
                </a:cubicBezTo>
                <a:close/>
                <a:moveTo>
                  <a:pt x="3209709" y="474136"/>
                </a:moveTo>
                <a:cubicBezTo>
                  <a:pt x="3186329" y="474136"/>
                  <a:pt x="3167376" y="493089"/>
                  <a:pt x="3167376" y="516469"/>
                </a:cubicBezTo>
                <a:cubicBezTo>
                  <a:pt x="3167376" y="539849"/>
                  <a:pt x="3186329" y="558802"/>
                  <a:pt x="3209709" y="558802"/>
                </a:cubicBezTo>
                <a:cubicBezTo>
                  <a:pt x="3233089" y="558802"/>
                  <a:pt x="3252042" y="539849"/>
                  <a:pt x="3252042" y="516469"/>
                </a:cubicBezTo>
                <a:cubicBezTo>
                  <a:pt x="3252042" y="493089"/>
                  <a:pt x="3233089" y="474136"/>
                  <a:pt x="3209709" y="474136"/>
                </a:cubicBezTo>
                <a:close/>
                <a:moveTo>
                  <a:pt x="3040376" y="474136"/>
                </a:moveTo>
                <a:cubicBezTo>
                  <a:pt x="3016996" y="474136"/>
                  <a:pt x="2998043" y="493089"/>
                  <a:pt x="2998043" y="516469"/>
                </a:cubicBezTo>
                <a:cubicBezTo>
                  <a:pt x="2998043" y="539849"/>
                  <a:pt x="3016996" y="558802"/>
                  <a:pt x="3040376" y="558802"/>
                </a:cubicBezTo>
                <a:cubicBezTo>
                  <a:pt x="3063756" y="558802"/>
                  <a:pt x="3082709" y="539849"/>
                  <a:pt x="3082709" y="516469"/>
                </a:cubicBezTo>
                <a:cubicBezTo>
                  <a:pt x="3082709" y="493089"/>
                  <a:pt x="3063756" y="474136"/>
                  <a:pt x="3040376" y="474136"/>
                </a:cubicBezTo>
                <a:close/>
                <a:moveTo>
                  <a:pt x="2871043" y="474136"/>
                </a:moveTo>
                <a:cubicBezTo>
                  <a:pt x="2847663" y="474136"/>
                  <a:pt x="2828710" y="493089"/>
                  <a:pt x="2828710" y="516469"/>
                </a:cubicBezTo>
                <a:cubicBezTo>
                  <a:pt x="2828710" y="539849"/>
                  <a:pt x="2847663" y="558802"/>
                  <a:pt x="2871043" y="558802"/>
                </a:cubicBezTo>
                <a:cubicBezTo>
                  <a:pt x="2894423" y="558802"/>
                  <a:pt x="2913376" y="539849"/>
                  <a:pt x="2913376" y="516469"/>
                </a:cubicBezTo>
                <a:cubicBezTo>
                  <a:pt x="2913376" y="493089"/>
                  <a:pt x="2894423" y="474136"/>
                  <a:pt x="2871043" y="474136"/>
                </a:cubicBezTo>
                <a:close/>
                <a:moveTo>
                  <a:pt x="2701710" y="474136"/>
                </a:moveTo>
                <a:cubicBezTo>
                  <a:pt x="2678330" y="474136"/>
                  <a:pt x="2659377" y="493089"/>
                  <a:pt x="2659377" y="516469"/>
                </a:cubicBezTo>
                <a:cubicBezTo>
                  <a:pt x="2659377" y="539849"/>
                  <a:pt x="2678330" y="558802"/>
                  <a:pt x="2701710" y="558802"/>
                </a:cubicBezTo>
                <a:cubicBezTo>
                  <a:pt x="2725090" y="558802"/>
                  <a:pt x="2744043" y="539849"/>
                  <a:pt x="2744043" y="516469"/>
                </a:cubicBezTo>
                <a:cubicBezTo>
                  <a:pt x="2744043" y="493089"/>
                  <a:pt x="2725090" y="474136"/>
                  <a:pt x="2701710" y="474136"/>
                </a:cubicBezTo>
                <a:close/>
                <a:moveTo>
                  <a:pt x="2532377" y="474136"/>
                </a:moveTo>
                <a:cubicBezTo>
                  <a:pt x="2508997" y="474136"/>
                  <a:pt x="2490044" y="493089"/>
                  <a:pt x="2490044" y="516469"/>
                </a:cubicBezTo>
                <a:cubicBezTo>
                  <a:pt x="2490044" y="539849"/>
                  <a:pt x="2508997" y="558802"/>
                  <a:pt x="2532377" y="558802"/>
                </a:cubicBezTo>
                <a:cubicBezTo>
                  <a:pt x="2555757" y="558802"/>
                  <a:pt x="2574710" y="539849"/>
                  <a:pt x="2574710" y="516469"/>
                </a:cubicBezTo>
                <a:cubicBezTo>
                  <a:pt x="2574710" y="493089"/>
                  <a:pt x="2555757" y="474136"/>
                  <a:pt x="2532377" y="474136"/>
                </a:cubicBezTo>
                <a:close/>
                <a:moveTo>
                  <a:pt x="2363044" y="474136"/>
                </a:moveTo>
                <a:cubicBezTo>
                  <a:pt x="2339664" y="474136"/>
                  <a:pt x="2320711" y="493089"/>
                  <a:pt x="2320711" y="516469"/>
                </a:cubicBezTo>
                <a:cubicBezTo>
                  <a:pt x="2320711" y="539849"/>
                  <a:pt x="2339664" y="558802"/>
                  <a:pt x="2363044" y="558802"/>
                </a:cubicBezTo>
                <a:cubicBezTo>
                  <a:pt x="2386424" y="558802"/>
                  <a:pt x="2405377" y="539849"/>
                  <a:pt x="2405377" y="516469"/>
                </a:cubicBezTo>
                <a:cubicBezTo>
                  <a:pt x="2405377" y="493089"/>
                  <a:pt x="2386424" y="474136"/>
                  <a:pt x="2363044" y="474136"/>
                </a:cubicBezTo>
                <a:close/>
                <a:moveTo>
                  <a:pt x="2193711" y="474136"/>
                </a:moveTo>
                <a:cubicBezTo>
                  <a:pt x="2170331" y="474136"/>
                  <a:pt x="2151378" y="493089"/>
                  <a:pt x="2151378" y="516469"/>
                </a:cubicBezTo>
                <a:cubicBezTo>
                  <a:pt x="2151378" y="539849"/>
                  <a:pt x="2170331" y="558802"/>
                  <a:pt x="2193711" y="558802"/>
                </a:cubicBezTo>
                <a:cubicBezTo>
                  <a:pt x="2217091" y="558802"/>
                  <a:pt x="2236044" y="539849"/>
                  <a:pt x="2236044" y="516469"/>
                </a:cubicBezTo>
                <a:cubicBezTo>
                  <a:pt x="2236044" y="493089"/>
                  <a:pt x="2217091" y="474136"/>
                  <a:pt x="2193711" y="474136"/>
                </a:cubicBezTo>
                <a:close/>
                <a:moveTo>
                  <a:pt x="2024378" y="474136"/>
                </a:moveTo>
                <a:cubicBezTo>
                  <a:pt x="2000998" y="474136"/>
                  <a:pt x="1982045" y="493089"/>
                  <a:pt x="1982045" y="516469"/>
                </a:cubicBezTo>
                <a:cubicBezTo>
                  <a:pt x="1982045" y="539849"/>
                  <a:pt x="2000998" y="558802"/>
                  <a:pt x="2024378" y="558802"/>
                </a:cubicBezTo>
                <a:cubicBezTo>
                  <a:pt x="2047758" y="558802"/>
                  <a:pt x="2066711" y="539849"/>
                  <a:pt x="2066711" y="516469"/>
                </a:cubicBezTo>
                <a:cubicBezTo>
                  <a:pt x="2066711" y="493089"/>
                  <a:pt x="2047758" y="474136"/>
                  <a:pt x="2024378" y="474136"/>
                </a:cubicBezTo>
                <a:close/>
                <a:moveTo>
                  <a:pt x="1855045" y="474136"/>
                </a:moveTo>
                <a:cubicBezTo>
                  <a:pt x="1831665" y="474136"/>
                  <a:pt x="1812712" y="493089"/>
                  <a:pt x="1812712" y="516469"/>
                </a:cubicBezTo>
                <a:cubicBezTo>
                  <a:pt x="1812712" y="539849"/>
                  <a:pt x="1831665" y="558802"/>
                  <a:pt x="1855045" y="558802"/>
                </a:cubicBezTo>
                <a:cubicBezTo>
                  <a:pt x="1878425" y="558802"/>
                  <a:pt x="1897378" y="539849"/>
                  <a:pt x="1897378" y="516469"/>
                </a:cubicBezTo>
                <a:cubicBezTo>
                  <a:pt x="1897378" y="493089"/>
                  <a:pt x="1878425" y="474136"/>
                  <a:pt x="1855045" y="474136"/>
                </a:cubicBezTo>
                <a:close/>
                <a:moveTo>
                  <a:pt x="1685712" y="474136"/>
                </a:moveTo>
                <a:cubicBezTo>
                  <a:pt x="1662332" y="474136"/>
                  <a:pt x="1643379" y="493089"/>
                  <a:pt x="1643379" y="516469"/>
                </a:cubicBezTo>
                <a:cubicBezTo>
                  <a:pt x="1643379" y="539849"/>
                  <a:pt x="1662332" y="558802"/>
                  <a:pt x="1685712" y="558802"/>
                </a:cubicBezTo>
                <a:cubicBezTo>
                  <a:pt x="1709092" y="558802"/>
                  <a:pt x="1728045" y="539849"/>
                  <a:pt x="1728045" y="516469"/>
                </a:cubicBezTo>
                <a:cubicBezTo>
                  <a:pt x="1728045" y="493089"/>
                  <a:pt x="1709092" y="474136"/>
                  <a:pt x="1685712" y="474136"/>
                </a:cubicBezTo>
                <a:close/>
                <a:moveTo>
                  <a:pt x="1516379" y="474136"/>
                </a:moveTo>
                <a:cubicBezTo>
                  <a:pt x="1492999" y="474136"/>
                  <a:pt x="1474046" y="493089"/>
                  <a:pt x="1474046" y="516469"/>
                </a:cubicBezTo>
                <a:cubicBezTo>
                  <a:pt x="1474046" y="539849"/>
                  <a:pt x="1492999" y="558802"/>
                  <a:pt x="1516379" y="558802"/>
                </a:cubicBezTo>
                <a:cubicBezTo>
                  <a:pt x="1539759" y="558802"/>
                  <a:pt x="1558712" y="539849"/>
                  <a:pt x="1558712" y="516469"/>
                </a:cubicBezTo>
                <a:cubicBezTo>
                  <a:pt x="1558712" y="493089"/>
                  <a:pt x="1539759" y="474136"/>
                  <a:pt x="1516379" y="474136"/>
                </a:cubicBezTo>
                <a:close/>
                <a:moveTo>
                  <a:pt x="1347046" y="474136"/>
                </a:moveTo>
                <a:cubicBezTo>
                  <a:pt x="1323666" y="474136"/>
                  <a:pt x="1304713" y="493089"/>
                  <a:pt x="1304713" y="516469"/>
                </a:cubicBezTo>
                <a:cubicBezTo>
                  <a:pt x="1304713" y="539849"/>
                  <a:pt x="1323666" y="558802"/>
                  <a:pt x="1347046" y="558802"/>
                </a:cubicBezTo>
                <a:cubicBezTo>
                  <a:pt x="1370426" y="558802"/>
                  <a:pt x="1389379" y="539849"/>
                  <a:pt x="1389379" y="516469"/>
                </a:cubicBezTo>
                <a:cubicBezTo>
                  <a:pt x="1389379" y="493089"/>
                  <a:pt x="1370426" y="474136"/>
                  <a:pt x="1347046" y="474136"/>
                </a:cubicBezTo>
                <a:close/>
                <a:moveTo>
                  <a:pt x="1177713" y="474136"/>
                </a:moveTo>
                <a:cubicBezTo>
                  <a:pt x="1154334" y="474136"/>
                  <a:pt x="1135381" y="493089"/>
                  <a:pt x="1135381" y="516469"/>
                </a:cubicBezTo>
                <a:cubicBezTo>
                  <a:pt x="1135381" y="539849"/>
                  <a:pt x="1154334" y="558802"/>
                  <a:pt x="1177713" y="558802"/>
                </a:cubicBezTo>
                <a:cubicBezTo>
                  <a:pt x="1201093" y="558802"/>
                  <a:pt x="1220046" y="539849"/>
                  <a:pt x="1220046" y="516469"/>
                </a:cubicBezTo>
                <a:cubicBezTo>
                  <a:pt x="1220046" y="493089"/>
                  <a:pt x="1201093" y="474136"/>
                  <a:pt x="1177713" y="474136"/>
                </a:cubicBezTo>
                <a:close/>
                <a:moveTo>
                  <a:pt x="1008381" y="474136"/>
                </a:moveTo>
                <a:cubicBezTo>
                  <a:pt x="985001" y="474136"/>
                  <a:pt x="966048" y="493089"/>
                  <a:pt x="966048" y="516469"/>
                </a:cubicBezTo>
                <a:cubicBezTo>
                  <a:pt x="966048" y="539849"/>
                  <a:pt x="985001" y="558802"/>
                  <a:pt x="1008381" y="558802"/>
                </a:cubicBezTo>
                <a:cubicBezTo>
                  <a:pt x="1031761" y="558802"/>
                  <a:pt x="1050714" y="539849"/>
                  <a:pt x="1050714" y="516469"/>
                </a:cubicBezTo>
                <a:cubicBezTo>
                  <a:pt x="1050714" y="493089"/>
                  <a:pt x="1031761" y="474136"/>
                  <a:pt x="1008381" y="474136"/>
                </a:cubicBezTo>
                <a:close/>
                <a:moveTo>
                  <a:pt x="839048" y="474136"/>
                </a:moveTo>
                <a:cubicBezTo>
                  <a:pt x="815668" y="474136"/>
                  <a:pt x="796716" y="493089"/>
                  <a:pt x="796716" y="516469"/>
                </a:cubicBezTo>
                <a:cubicBezTo>
                  <a:pt x="796716" y="539849"/>
                  <a:pt x="815668" y="558802"/>
                  <a:pt x="839048" y="558802"/>
                </a:cubicBezTo>
                <a:cubicBezTo>
                  <a:pt x="862428" y="558802"/>
                  <a:pt x="881381" y="539849"/>
                  <a:pt x="881381" y="516469"/>
                </a:cubicBezTo>
                <a:cubicBezTo>
                  <a:pt x="881381" y="493089"/>
                  <a:pt x="862428" y="474136"/>
                  <a:pt x="839048" y="474136"/>
                </a:cubicBezTo>
                <a:close/>
                <a:moveTo>
                  <a:pt x="669716" y="474136"/>
                </a:moveTo>
                <a:cubicBezTo>
                  <a:pt x="646335" y="474136"/>
                  <a:pt x="627383" y="493089"/>
                  <a:pt x="627383" y="516469"/>
                </a:cubicBezTo>
                <a:cubicBezTo>
                  <a:pt x="627383" y="539849"/>
                  <a:pt x="646335" y="558802"/>
                  <a:pt x="669716" y="558802"/>
                </a:cubicBezTo>
                <a:cubicBezTo>
                  <a:pt x="693096" y="558802"/>
                  <a:pt x="712049" y="539849"/>
                  <a:pt x="712049" y="516469"/>
                </a:cubicBezTo>
                <a:cubicBezTo>
                  <a:pt x="712049" y="493089"/>
                  <a:pt x="693096" y="474136"/>
                  <a:pt x="669716" y="474136"/>
                </a:cubicBezTo>
                <a:close/>
                <a:moveTo>
                  <a:pt x="500382" y="474136"/>
                </a:moveTo>
                <a:cubicBezTo>
                  <a:pt x="477002" y="474136"/>
                  <a:pt x="458049" y="493089"/>
                  <a:pt x="458049" y="516469"/>
                </a:cubicBezTo>
                <a:cubicBezTo>
                  <a:pt x="458049" y="539849"/>
                  <a:pt x="477002" y="558802"/>
                  <a:pt x="500382" y="558802"/>
                </a:cubicBezTo>
                <a:cubicBezTo>
                  <a:pt x="523763" y="558802"/>
                  <a:pt x="542715" y="539849"/>
                  <a:pt x="542715" y="516469"/>
                </a:cubicBezTo>
                <a:cubicBezTo>
                  <a:pt x="542715" y="493089"/>
                  <a:pt x="523763" y="474136"/>
                  <a:pt x="500382" y="474136"/>
                </a:cubicBezTo>
                <a:close/>
                <a:moveTo>
                  <a:pt x="331050" y="474136"/>
                </a:moveTo>
                <a:cubicBezTo>
                  <a:pt x="307670" y="474136"/>
                  <a:pt x="288717" y="493089"/>
                  <a:pt x="288717" y="516469"/>
                </a:cubicBezTo>
                <a:cubicBezTo>
                  <a:pt x="288717" y="539849"/>
                  <a:pt x="307670" y="558802"/>
                  <a:pt x="331050" y="558802"/>
                </a:cubicBezTo>
                <a:cubicBezTo>
                  <a:pt x="354430" y="558802"/>
                  <a:pt x="373382" y="539849"/>
                  <a:pt x="373382" y="516469"/>
                </a:cubicBezTo>
                <a:cubicBezTo>
                  <a:pt x="373382" y="493089"/>
                  <a:pt x="354430" y="474136"/>
                  <a:pt x="331050" y="474136"/>
                </a:cubicBezTo>
                <a:close/>
                <a:moveTo>
                  <a:pt x="161717" y="474136"/>
                </a:moveTo>
                <a:cubicBezTo>
                  <a:pt x="138337" y="474136"/>
                  <a:pt x="119384" y="493089"/>
                  <a:pt x="119384" y="516469"/>
                </a:cubicBezTo>
                <a:cubicBezTo>
                  <a:pt x="119384" y="539849"/>
                  <a:pt x="138337" y="558802"/>
                  <a:pt x="161717" y="558802"/>
                </a:cubicBezTo>
                <a:cubicBezTo>
                  <a:pt x="185097" y="558802"/>
                  <a:pt x="204050" y="539849"/>
                  <a:pt x="204050" y="516469"/>
                </a:cubicBezTo>
                <a:cubicBezTo>
                  <a:pt x="204050" y="493089"/>
                  <a:pt x="185097" y="474136"/>
                  <a:pt x="161717" y="474136"/>
                </a:cubicBezTo>
                <a:close/>
                <a:moveTo>
                  <a:pt x="0" y="0"/>
                </a:moveTo>
                <a:lnTo>
                  <a:pt x="4387423" y="0"/>
                </a:lnTo>
                <a:lnTo>
                  <a:pt x="4387423" y="152400"/>
                </a:lnTo>
                <a:lnTo>
                  <a:pt x="4387423" y="242993"/>
                </a:lnTo>
                <a:lnTo>
                  <a:pt x="4387423" y="477291"/>
                </a:lnTo>
                <a:lnTo>
                  <a:pt x="4365106" y="486535"/>
                </a:lnTo>
                <a:cubicBezTo>
                  <a:pt x="4357446" y="494196"/>
                  <a:pt x="4352707" y="504779"/>
                  <a:pt x="4352707" y="516469"/>
                </a:cubicBezTo>
                <a:cubicBezTo>
                  <a:pt x="4352707" y="528159"/>
                  <a:pt x="4357446" y="538742"/>
                  <a:pt x="4365106" y="546403"/>
                </a:cubicBezTo>
                <a:lnTo>
                  <a:pt x="4387423" y="555647"/>
                </a:lnTo>
                <a:lnTo>
                  <a:pt x="4387423" y="3164104"/>
                </a:lnTo>
                <a:lnTo>
                  <a:pt x="4369407" y="3167742"/>
                </a:lnTo>
                <a:cubicBezTo>
                  <a:pt x="4350262" y="3175839"/>
                  <a:pt x="4334925" y="3191176"/>
                  <a:pt x="4326828" y="3210321"/>
                </a:cubicBezTo>
                <a:lnTo>
                  <a:pt x="4321886" y="3234796"/>
                </a:lnTo>
                <a:lnTo>
                  <a:pt x="4248202" y="3234796"/>
                </a:lnTo>
                <a:lnTo>
                  <a:pt x="4243261" y="3210321"/>
                </a:lnTo>
                <a:cubicBezTo>
                  <a:pt x="4231114" y="3181604"/>
                  <a:pt x="4202679" y="3161454"/>
                  <a:pt x="4169538" y="3161454"/>
                </a:cubicBezTo>
                <a:cubicBezTo>
                  <a:pt x="4136397" y="3161454"/>
                  <a:pt x="4107962" y="3181604"/>
                  <a:pt x="4095816" y="3210321"/>
                </a:cubicBezTo>
                <a:lnTo>
                  <a:pt x="4090874" y="3234796"/>
                </a:lnTo>
                <a:lnTo>
                  <a:pt x="4017196" y="3234796"/>
                </a:lnTo>
                <a:lnTo>
                  <a:pt x="4012255" y="3210321"/>
                </a:lnTo>
                <a:cubicBezTo>
                  <a:pt x="4000108" y="3181604"/>
                  <a:pt x="3971673" y="3161454"/>
                  <a:pt x="3938532" y="3161454"/>
                </a:cubicBezTo>
                <a:cubicBezTo>
                  <a:pt x="3905391" y="3161454"/>
                  <a:pt x="3876956" y="3181604"/>
                  <a:pt x="3864810" y="3210321"/>
                </a:cubicBezTo>
                <a:lnTo>
                  <a:pt x="3859868" y="3234796"/>
                </a:lnTo>
                <a:lnTo>
                  <a:pt x="3786190" y="3234796"/>
                </a:lnTo>
                <a:lnTo>
                  <a:pt x="3781249" y="3210321"/>
                </a:lnTo>
                <a:cubicBezTo>
                  <a:pt x="3769102" y="3181604"/>
                  <a:pt x="3740667" y="3161454"/>
                  <a:pt x="3707526" y="3161454"/>
                </a:cubicBezTo>
                <a:cubicBezTo>
                  <a:pt x="3674385" y="3161454"/>
                  <a:pt x="3645950" y="3181604"/>
                  <a:pt x="3633804" y="3210321"/>
                </a:cubicBezTo>
                <a:lnTo>
                  <a:pt x="3628863" y="3234796"/>
                </a:lnTo>
                <a:lnTo>
                  <a:pt x="3555184" y="3234796"/>
                </a:lnTo>
                <a:lnTo>
                  <a:pt x="3550243" y="3210321"/>
                </a:lnTo>
                <a:cubicBezTo>
                  <a:pt x="3538096" y="3181604"/>
                  <a:pt x="3509661" y="3161454"/>
                  <a:pt x="3476520" y="3161454"/>
                </a:cubicBezTo>
                <a:cubicBezTo>
                  <a:pt x="3443379" y="3161454"/>
                  <a:pt x="3414944" y="3181604"/>
                  <a:pt x="3402798" y="3210321"/>
                </a:cubicBezTo>
                <a:lnTo>
                  <a:pt x="3397856" y="3234796"/>
                </a:lnTo>
                <a:lnTo>
                  <a:pt x="3324178" y="3234796"/>
                </a:lnTo>
                <a:lnTo>
                  <a:pt x="3319237" y="3210321"/>
                </a:lnTo>
                <a:cubicBezTo>
                  <a:pt x="3307090" y="3181604"/>
                  <a:pt x="3278655" y="3161454"/>
                  <a:pt x="3245514" y="3161454"/>
                </a:cubicBezTo>
                <a:cubicBezTo>
                  <a:pt x="3212373" y="3161454"/>
                  <a:pt x="3183938" y="3181604"/>
                  <a:pt x="3171792" y="3210321"/>
                </a:cubicBezTo>
                <a:lnTo>
                  <a:pt x="3166850" y="3234796"/>
                </a:lnTo>
                <a:lnTo>
                  <a:pt x="3093172" y="3234796"/>
                </a:lnTo>
                <a:lnTo>
                  <a:pt x="3088230" y="3210321"/>
                </a:lnTo>
                <a:cubicBezTo>
                  <a:pt x="3076084" y="3181604"/>
                  <a:pt x="3047649" y="3161454"/>
                  <a:pt x="3014508" y="3161454"/>
                </a:cubicBezTo>
                <a:cubicBezTo>
                  <a:pt x="2981367" y="3161454"/>
                  <a:pt x="2952932" y="3181604"/>
                  <a:pt x="2940786" y="3210321"/>
                </a:cubicBezTo>
                <a:lnTo>
                  <a:pt x="2935844" y="3234796"/>
                </a:lnTo>
                <a:lnTo>
                  <a:pt x="2862166" y="3234796"/>
                </a:lnTo>
                <a:lnTo>
                  <a:pt x="2857224" y="3210321"/>
                </a:lnTo>
                <a:cubicBezTo>
                  <a:pt x="2845078" y="3181604"/>
                  <a:pt x="2816643" y="3161454"/>
                  <a:pt x="2783502" y="3161454"/>
                </a:cubicBezTo>
                <a:cubicBezTo>
                  <a:pt x="2750361" y="3161454"/>
                  <a:pt x="2721926" y="3181604"/>
                  <a:pt x="2709780" y="3210321"/>
                </a:cubicBezTo>
                <a:lnTo>
                  <a:pt x="2704838" y="3234796"/>
                </a:lnTo>
                <a:lnTo>
                  <a:pt x="2631160" y="3234796"/>
                </a:lnTo>
                <a:lnTo>
                  <a:pt x="2626219" y="3210321"/>
                </a:lnTo>
                <a:cubicBezTo>
                  <a:pt x="2614072" y="3181604"/>
                  <a:pt x="2585637" y="3161454"/>
                  <a:pt x="2552496" y="3161454"/>
                </a:cubicBezTo>
                <a:cubicBezTo>
                  <a:pt x="2519355" y="3161454"/>
                  <a:pt x="2490920" y="3181604"/>
                  <a:pt x="2478774" y="3210321"/>
                </a:cubicBezTo>
                <a:lnTo>
                  <a:pt x="2473832" y="3234796"/>
                </a:lnTo>
                <a:lnTo>
                  <a:pt x="2400154" y="3234796"/>
                </a:lnTo>
                <a:lnTo>
                  <a:pt x="2395213" y="3210321"/>
                </a:lnTo>
                <a:cubicBezTo>
                  <a:pt x="2383066" y="3181604"/>
                  <a:pt x="2354631" y="3161454"/>
                  <a:pt x="2321490" y="3161454"/>
                </a:cubicBezTo>
                <a:cubicBezTo>
                  <a:pt x="2288349" y="3161454"/>
                  <a:pt x="2259914" y="3181604"/>
                  <a:pt x="2247768" y="3210321"/>
                </a:cubicBezTo>
                <a:lnTo>
                  <a:pt x="2242826" y="3234796"/>
                </a:lnTo>
                <a:lnTo>
                  <a:pt x="2169148" y="3234796"/>
                </a:lnTo>
                <a:lnTo>
                  <a:pt x="2164207" y="3210321"/>
                </a:lnTo>
                <a:cubicBezTo>
                  <a:pt x="2152060" y="3181604"/>
                  <a:pt x="2123625" y="3161454"/>
                  <a:pt x="2090484" y="3161454"/>
                </a:cubicBezTo>
                <a:cubicBezTo>
                  <a:pt x="2057343" y="3161454"/>
                  <a:pt x="2028908" y="3181604"/>
                  <a:pt x="2016762" y="3210321"/>
                </a:cubicBezTo>
                <a:lnTo>
                  <a:pt x="2011820" y="3234796"/>
                </a:lnTo>
                <a:lnTo>
                  <a:pt x="1938142" y="3234796"/>
                </a:lnTo>
                <a:lnTo>
                  <a:pt x="1933201" y="3210321"/>
                </a:lnTo>
                <a:cubicBezTo>
                  <a:pt x="1921054" y="3181604"/>
                  <a:pt x="1892619" y="3161454"/>
                  <a:pt x="1859478" y="3161454"/>
                </a:cubicBezTo>
                <a:cubicBezTo>
                  <a:pt x="1826337" y="3161454"/>
                  <a:pt x="1797902" y="3181604"/>
                  <a:pt x="1785756" y="3210321"/>
                </a:cubicBezTo>
                <a:lnTo>
                  <a:pt x="1780814" y="3234796"/>
                </a:lnTo>
                <a:lnTo>
                  <a:pt x="1707136" y="3234796"/>
                </a:lnTo>
                <a:lnTo>
                  <a:pt x="1702195" y="3210321"/>
                </a:lnTo>
                <a:cubicBezTo>
                  <a:pt x="1690048" y="3181604"/>
                  <a:pt x="1661613" y="3161454"/>
                  <a:pt x="1628472" y="3161454"/>
                </a:cubicBezTo>
                <a:cubicBezTo>
                  <a:pt x="1595331" y="3161454"/>
                  <a:pt x="1566896" y="3181604"/>
                  <a:pt x="1554750" y="3210321"/>
                </a:cubicBezTo>
                <a:lnTo>
                  <a:pt x="1549808" y="3234796"/>
                </a:lnTo>
                <a:lnTo>
                  <a:pt x="1476130" y="3234796"/>
                </a:lnTo>
                <a:lnTo>
                  <a:pt x="1471189" y="3210321"/>
                </a:lnTo>
                <a:cubicBezTo>
                  <a:pt x="1459042" y="3181604"/>
                  <a:pt x="1430607" y="3161454"/>
                  <a:pt x="1397466" y="3161454"/>
                </a:cubicBezTo>
                <a:cubicBezTo>
                  <a:pt x="1364325" y="3161454"/>
                  <a:pt x="1335890" y="3181604"/>
                  <a:pt x="1323744" y="3210321"/>
                </a:cubicBezTo>
                <a:lnTo>
                  <a:pt x="1318802" y="3234796"/>
                </a:lnTo>
                <a:lnTo>
                  <a:pt x="1245124" y="3234796"/>
                </a:lnTo>
                <a:lnTo>
                  <a:pt x="1240183" y="3210321"/>
                </a:lnTo>
                <a:cubicBezTo>
                  <a:pt x="1228036" y="3181604"/>
                  <a:pt x="1199601" y="3161454"/>
                  <a:pt x="1166461" y="3161454"/>
                </a:cubicBezTo>
                <a:cubicBezTo>
                  <a:pt x="1133320" y="3161454"/>
                  <a:pt x="1104885" y="3181604"/>
                  <a:pt x="1092739" y="3210321"/>
                </a:cubicBezTo>
                <a:lnTo>
                  <a:pt x="1087797" y="3234796"/>
                </a:lnTo>
                <a:lnTo>
                  <a:pt x="1014119" y="3234796"/>
                </a:lnTo>
                <a:lnTo>
                  <a:pt x="1009178" y="3210321"/>
                </a:lnTo>
                <a:cubicBezTo>
                  <a:pt x="997031" y="3181604"/>
                  <a:pt x="968596" y="3161454"/>
                  <a:pt x="935455" y="3161454"/>
                </a:cubicBezTo>
                <a:cubicBezTo>
                  <a:pt x="902314" y="3161454"/>
                  <a:pt x="873879" y="3181604"/>
                  <a:pt x="861733" y="3210321"/>
                </a:cubicBezTo>
                <a:lnTo>
                  <a:pt x="856791" y="3234796"/>
                </a:lnTo>
                <a:lnTo>
                  <a:pt x="783113" y="3234796"/>
                </a:lnTo>
                <a:lnTo>
                  <a:pt x="778171" y="3210321"/>
                </a:lnTo>
                <a:cubicBezTo>
                  <a:pt x="766025" y="3181604"/>
                  <a:pt x="737590" y="3161454"/>
                  <a:pt x="704449" y="3161454"/>
                </a:cubicBezTo>
                <a:cubicBezTo>
                  <a:pt x="671308" y="3161454"/>
                  <a:pt x="642873" y="3181604"/>
                  <a:pt x="630727" y="3210321"/>
                </a:cubicBezTo>
                <a:lnTo>
                  <a:pt x="625785" y="3234796"/>
                </a:lnTo>
                <a:lnTo>
                  <a:pt x="552107" y="3234796"/>
                </a:lnTo>
                <a:lnTo>
                  <a:pt x="547165" y="3210321"/>
                </a:lnTo>
                <a:cubicBezTo>
                  <a:pt x="535019" y="3181604"/>
                  <a:pt x="506584" y="3161454"/>
                  <a:pt x="473443" y="3161454"/>
                </a:cubicBezTo>
                <a:cubicBezTo>
                  <a:pt x="440302" y="3161454"/>
                  <a:pt x="411867" y="3181604"/>
                  <a:pt x="399721" y="3210321"/>
                </a:cubicBezTo>
                <a:lnTo>
                  <a:pt x="394779" y="3234796"/>
                </a:lnTo>
                <a:lnTo>
                  <a:pt x="321101" y="3234796"/>
                </a:lnTo>
                <a:lnTo>
                  <a:pt x="316160" y="3210321"/>
                </a:lnTo>
                <a:cubicBezTo>
                  <a:pt x="304013" y="3181604"/>
                  <a:pt x="275578" y="3161454"/>
                  <a:pt x="242438" y="3161454"/>
                </a:cubicBezTo>
                <a:cubicBezTo>
                  <a:pt x="209297" y="3161454"/>
                  <a:pt x="180862" y="3181604"/>
                  <a:pt x="168716" y="3210321"/>
                </a:cubicBezTo>
                <a:lnTo>
                  <a:pt x="163774" y="3234796"/>
                </a:lnTo>
                <a:lnTo>
                  <a:pt x="90095" y="3234796"/>
                </a:lnTo>
                <a:lnTo>
                  <a:pt x="85153" y="3210321"/>
                </a:lnTo>
                <a:cubicBezTo>
                  <a:pt x="73007" y="3181604"/>
                  <a:pt x="44572" y="3161454"/>
                  <a:pt x="11431" y="3161454"/>
                </a:cubicBezTo>
                <a:lnTo>
                  <a:pt x="0" y="3163762"/>
                </a:lnTo>
                <a:lnTo>
                  <a:pt x="0" y="555648"/>
                </a:lnTo>
                <a:lnTo>
                  <a:pt x="22318" y="546403"/>
                </a:lnTo>
                <a:cubicBezTo>
                  <a:pt x="29979" y="538742"/>
                  <a:pt x="34717" y="528159"/>
                  <a:pt x="34717" y="516469"/>
                </a:cubicBezTo>
                <a:cubicBezTo>
                  <a:pt x="34717" y="504779"/>
                  <a:pt x="29979" y="494196"/>
                  <a:pt x="22318" y="486535"/>
                </a:cubicBezTo>
                <a:lnTo>
                  <a:pt x="0" y="477291"/>
                </a:lnTo>
                <a:lnTo>
                  <a:pt x="0" y="242993"/>
                </a:lnTo>
                <a:lnTo>
                  <a:pt x="0" y="152400"/>
                </a:lnTo>
                <a:close/>
              </a:path>
            </a:pathLst>
          </a:custGeom>
          <a:solidFill>
            <a:srgbClr val="FEFFFF"/>
          </a:solidFill>
          <a:ln w="3175">
            <a:solidFill>
              <a:srgbClr val="E1E2E2"/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485000">
            <a:normAutofit fontScale="92500" lnSpcReduction="20000"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点击此处添加文本</a:t>
            </a:r>
          </a:p>
        </p:txBody>
      </p:sp>
      <p:sp>
        <p:nvSpPr>
          <p:cNvPr id="11" name="MH_Text_2">
            <a:extLst>
              <a:ext uri="{FF2B5EF4-FFF2-40B4-BE49-F238E27FC236}">
                <a16:creationId xmlns:a16="http://schemas.microsoft.com/office/drawing/2014/main" xmlns="" id="{3ABE0411-D4B7-48F6-AF64-D2135BF8929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136355" y="1894285"/>
            <a:ext cx="2263379" cy="1298972"/>
          </a:xfrm>
          <a:prstGeom prst="rect">
            <a:avLst/>
          </a:prstGeom>
          <a:solidFill>
            <a:srgbClr val="3B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点击此处添加文字描述，文字颜色、大小、字体可根据需求进行更改</a:t>
            </a:r>
          </a:p>
        </p:txBody>
      </p:sp>
    </p:spTree>
    <p:extLst>
      <p:ext uri="{BB962C8B-B14F-4D97-AF65-F5344CB8AC3E}">
        <p14:creationId xmlns:p14="http://schemas.microsoft.com/office/powerpoint/2010/main" val="274464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5F4846D-E9BF-4CC5-8928-601CC29D9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" y="-1970"/>
            <a:ext cx="9144793" cy="514547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0864A244-D0F4-4180-B491-0F11F65AC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" y="-1970"/>
            <a:ext cx="9144793" cy="514547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D5175ABB-953C-4996-8FCA-5F59D2B91E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059" b="62412"/>
          <a:stretch/>
        </p:blipFill>
        <p:spPr>
          <a:xfrm>
            <a:off x="1" y="4341441"/>
            <a:ext cx="9151684" cy="80205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FB7DE7E4-876B-4F46-ACF4-4006F6B30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0031" y="-52440"/>
            <a:ext cx="2158503" cy="687813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B337E689-0E73-4C73-8B9C-5AB0A0FEAE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0838" y="3154778"/>
            <a:ext cx="2093162" cy="805294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C43C35D5-43B5-44E0-A72F-15A1A5A92F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9816" y="-246564"/>
            <a:ext cx="2965338" cy="1161281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EB7EF45E-A332-425F-8F26-E3A892B68C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0064" y="194060"/>
            <a:ext cx="1336918" cy="455616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7B04245B-F2DF-42A8-9F07-4BE2E8A628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0066" y="3920213"/>
            <a:ext cx="1357048" cy="1073486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AD98FD89-A52F-4327-9937-3B0D113E25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307" y="635373"/>
            <a:ext cx="2128092" cy="74914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5F2F6884-B84F-4DC4-A252-6F5CDBB109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8527" y="3902412"/>
            <a:ext cx="2443277" cy="805223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67CCC468-2875-4EF4-A76B-34451710EE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7684" y="2502452"/>
            <a:ext cx="1336918" cy="455616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xmlns="" id="{AE647BF4-CC0A-4898-9A6B-4B78CFD621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51337" y="3935783"/>
            <a:ext cx="2530311" cy="833906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3711576" y="623243"/>
            <a:ext cx="17208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02</a:t>
            </a:r>
            <a:endParaRPr lang="zh-CN" altLang="en-US" sz="8800" dirty="0">
              <a:ln>
                <a:solidFill>
                  <a:schemeClr val="bg1"/>
                </a:solidFill>
              </a:ln>
              <a:solidFill>
                <a:srgbClr val="3BC2C8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xmlns="" id="{87E7290B-297E-4611-AAD8-476FC18B09CF}"/>
              </a:ext>
            </a:extLst>
          </p:cNvPr>
          <p:cNvSpPr txBox="1"/>
          <p:nvPr/>
        </p:nvSpPr>
        <p:spPr>
          <a:xfrm>
            <a:off x="2855522" y="2037255"/>
            <a:ext cx="3383592" cy="523166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solidFill>
                  <a:srgbClr val="3BC2C8"/>
                </a:solidFill>
                <a:latin typeface="+mn-ea"/>
              </a:rPr>
              <a:t>PART ONE</a:t>
            </a:r>
            <a:endParaRPr lang="zh-CN" altLang="en-US" sz="2800" dirty="0">
              <a:solidFill>
                <a:srgbClr val="3BC2C8"/>
              </a:solidFill>
              <a:latin typeface="+mn-ea"/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xmlns="" id="{E1DD1F07-F6F4-4FB7-88C1-5C1E3D5C0FA0}"/>
              </a:ext>
            </a:extLst>
          </p:cNvPr>
          <p:cNvSpPr txBox="1"/>
          <p:nvPr/>
        </p:nvSpPr>
        <p:spPr>
          <a:xfrm>
            <a:off x="2575901" y="2590881"/>
            <a:ext cx="3942834" cy="461610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3BC2C8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5CFA408A-5AB3-412D-8535-FA91A280FFCA}"/>
              </a:ext>
            </a:extLst>
          </p:cNvPr>
          <p:cNvSpPr/>
          <p:nvPr/>
        </p:nvSpPr>
        <p:spPr>
          <a:xfrm>
            <a:off x="2670673" y="3013761"/>
            <a:ext cx="3753291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Click here to add a title</a:t>
            </a:r>
            <a:endParaRPr lang="zh-CN" altLang="en-US" sz="1200" spc="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C5E6E1A2-FE63-4042-80F3-F2E077F4B475}"/>
              </a:ext>
            </a:extLst>
          </p:cNvPr>
          <p:cNvCxnSpPr/>
          <p:nvPr/>
        </p:nvCxnSpPr>
        <p:spPr>
          <a:xfrm>
            <a:off x="3258950" y="2519438"/>
            <a:ext cx="2626100" cy="0"/>
          </a:xfrm>
          <a:prstGeom prst="line">
            <a:avLst/>
          </a:prstGeom>
          <a:ln w="19050">
            <a:solidFill>
              <a:srgbClr val="3BC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591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50"/>
                            </p:stCondLst>
                            <p:childTnLst>
                              <p:par>
                                <p:cTn id="5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7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2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MH_Other_1">
            <a:extLst>
              <a:ext uri="{FF2B5EF4-FFF2-40B4-BE49-F238E27FC236}">
                <a16:creationId xmlns:a16="http://schemas.microsoft.com/office/drawing/2014/main" xmlns="" id="{829CDF23-2C01-4F74-9D42-DFA56FDBC64B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3841726" y="1776016"/>
            <a:ext cx="1469231" cy="3008709"/>
          </a:xfrm>
          <a:custGeom>
            <a:avLst/>
            <a:gdLst>
              <a:gd name="T0" fmla="*/ 155137 w 2094032"/>
              <a:gd name="T1" fmla="*/ 0 h 4285546"/>
              <a:gd name="T2" fmla="*/ 864346 w 2094032"/>
              <a:gd name="T3" fmla="*/ 710954 h 4285546"/>
              <a:gd name="T4" fmla="*/ 862109 w 2094032"/>
              <a:gd name="T5" fmla="*/ 713196 h 4285546"/>
              <a:gd name="T6" fmla="*/ 866803 w 2094032"/>
              <a:gd name="T7" fmla="*/ 713196 h 4285546"/>
              <a:gd name="T8" fmla="*/ 866803 w 2094032"/>
              <a:gd name="T9" fmla="*/ 797060 h 4285546"/>
              <a:gd name="T10" fmla="*/ 866803 w 2094032"/>
              <a:gd name="T11" fmla="*/ 1163259 h 4285546"/>
              <a:gd name="T12" fmla="*/ 1346241 w 2094032"/>
              <a:gd name="T13" fmla="*/ 682641 h 4285546"/>
              <a:gd name="T14" fmla="*/ 1501377 w 2094032"/>
              <a:gd name="T15" fmla="*/ 838160 h 4285546"/>
              <a:gd name="T16" fmla="*/ 866803 w 2094032"/>
              <a:gd name="T17" fmla="*/ 1474295 h 4285546"/>
              <a:gd name="T18" fmla="*/ 866803 w 2094032"/>
              <a:gd name="T19" fmla="*/ 1646202 h 4285546"/>
              <a:gd name="T20" fmla="*/ 866803 w 2094032"/>
              <a:gd name="T21" fmla="*/ 2387964 h 4285546"/>
              <a:gd name="T22" fmla="*/ 1346241 w 2094032"/>
              <a:gd name="T23" fmla="*/ 1907348 h 4285546"/>
              <a:gd name="T24" fmla="*/ 1501377 w 2094032"/>
              <a:gd name="T25" fmla="*/ 2062865 h 4285546"/>
              <a:gd name="T26" fmla="*/ 866803 w 2094032"/>
              <a:gd name="T27" fmla="*/ 2699001 h 4285546"/>
              <a:gd name="T28" fmla="*/ 866803 w 2094032"/>
              <a:gd name="T29" fmla="*/ 2970678 h 4285546"/>
              <a:gd name="T30" fmla="*/ 757536 w 2094032"/>
              <a:gd name="T31" fmla="*/ 3080216 h 4285546"/>
              <a:gd name="T32" fmla="*/ 648269 w 2094032"/>
              <a:gd name="T33" fmla="*/ 2970678 h 4285546"/>
              <a:gd name="T34" fmla="*/ 648269 w 2094032"/>
              <a:gd name="T35" fmla="*/ 2100378 h 4285546"/>
              <a:gd name="T36" fmla="*/ 0 w 2094032"/>
              <a:gd name="T37" fmla="*/ 1450512 h 4285546"/>
              <a:gd name="T38" fmla="*/ 155136 w 2094032"/>
              <a:gd name="T39" fmla="*/ 1294995 h 4285546"/>
              <a:gd name="T40" fmla="*/ 648269 w 2094032"/>
              <a:gd name="T41" fmla="*/ 1789342 h 4285546"/>
              <a:gd name="T42" fmla="*/ 648269 w 2094032"/>
              <a:gd name="T43" fmla="*/ 1646202 h 4285546"/>
              <a:gd name="T44" fmla="*/ 648269 w 2094032"/>
              <a:gd name="T45" fmla="*/ 805383 h 4285546"/>
              <a:gd name="T46" fmla="*/ 2 w 2094032"/>
              <a:gd name="T47" fmla="*/ 155518 h 428554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094032" h="4285546">
                <a:moveTo>
                  <a:pt x="216377" y="0"/>
                </a:moveTo>
                <a:lnTo>
                  <a:pt x="1205538" y="989161"/>
                </a:lnTo>
                <a:lnTo>
                  <a:pt x="1202419" y="992279"/>
                </a:lnTo>
                <a:lnTo>
                  <a:pt x="1208967" y="992279"/>
                </a:lnTo>
                <a:lnTo>
                  <a:pt x="1208967" y="1108959"/>
                </a:lnTo>
                <a:lnTo>
                  <a:pt x="1208967" y="1618458"/>
                </a:lnTo>
                <a:lnTo>
                  <a:pt x="1877657" y="949767"/>
                </a:lnTo>
                <a:lnTo>
                  <a:pt x="2094032" y="1166142"/>
                </a:lnTo>
                <a:lnTo>
                  <a:pt x="1208967" y="2051207"/>
                </a:lnTo>
                <a:lnTo>
                  <a:pt x="1208967" y="2290383"/>
                </a:lnTo>
                <a:lnTo>
                  <a:pt x="1208967" y="3322408"/>
                </a:lnTo>
                <a:lnTo>
                  <a:pt x="1877657" y="2653718"/>
                </a:lnTo>
                <a:lnTo>
                  <a:pt x="2094032" y="2870092"/>
                </a:lnTo>
                <a:lnTo>
                  <a:pt x="1208967" y="3755157"/>
                </a:lnTo>
                <a:lnTo>
                  <a:pt x="1208967" y="4133146"/>
                </a:lnTo>
                <a:cubicBezTo>
                  <a:pt x="1208967" y="4217314"/>
                  <a:pt x="1140735" y="4285546"/>
                  <a:pt x="1056567" y="4285546"/>
                </a:cubicBezTo>
                <a:cubicBezTo>
                  <a:pt x="972399" y="4285546"/>
                  <a:pt x="904167" y="4217314"/>
                  <a:pt x="904167" y="4133146"/>
                </a:cubicBezTo>
                <a:lnTo>
                  <a:pt x="904167" y="2922284"/>
                </a:lnTo>
                <a:lnTo>
                  <a:pt x="0" y="2018117"/>
                </a:lnTo>
                <a:lnTo>
                  <a:pt x="216375" y="1801743"/>
                </a:lnTo>
                <a:lnTo>
                  <a:pt x="904167" y="2489535"/>
                </a:lnTo>
                <a:lnTo>
                  <a:pt x="904167" y="2290383"/>
                </a:lnTo>
                <a:lnTo>
                  <a:pt x="904167" y="1120540"/>
                </a:lnTo>
                <a:lnTo>
                  <a:pt x="2" y="216375"/>
                </a:lnTo>
                <a:lnTo>
                  <a:pt x="216377" y="0"/>
                </a:lnTo>
                <a:close/>
              </a:path>
            </a:pathLst>
          </a:custGeom>
          <a:solidFill>
            <a:srgbClr val="3BC2C8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 sz="1350" dirty="0"/>
          </a:p>
        </p:txBody>
      </p:sp>
      <p:sp>
        <p:nvSpPr>
          <p:cNvPr id="9" name="MH_Other_2">
            <a:extLst>
              <a:ext uri="{FF2B5EF4-FFF2-40B4-BE49-F238E27FC236}">
                <a16:creationId xmlns:a16="http://schemas.microsoft.com/office/drawing/2014/main" xmlns="" id="{93245173-816E-41C0-A41A-18E39E14350E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auto">
          <a:xfrm rot="2700000">
            <a:off x="5076404" y="3476229"/>
            <a:ext cx="450056" cy="345281"/>
          </a:xfrm>
          <a:custGeom>
            <a:avLst/>
            <a:gdLst>
              <a:gd name="T0" fmla="*/ 275650506 w 4017"/>
              <a:gd name="T1" fmla="*/ 361503440 h 5149"/>
              <a:gd name="T2" fmla="*/ 241880717 w 4017"/>
              <a:gd name="T3" fmla="*/ 367663150 h 5149"/>
              <a:gd name="T4" fmla="*/ 200148806 w 4017"/>
              <a:gd name="T5" fmla="*/ 407358851 h 5149"/>
              <a:gd name="T6" fmla="*/ 157730371 w 4017"/>
              <a:gd name="T7" fmla="*/ 440757952 h 5149"/>
              <a:gd name="T8" fmla="*/ 116410301 w 4017"/>
              <a:gd name="T9" fmla="*/ 467175999 h 5149"/>
              <a:gd name="T10" fmla="*/ 77560901 w 4017"/>
              <a:gd name="T11" fmla="*/ 485380977 h 5149"/>
              <a:gd name="T12" fmla="*/ 42830275 w 4017"/>
              <a:gd name="T13" fmla="*/ 494004718 h 5149"/>
              <a:gd name="T14" fmla="*/ 30887278 w 4017"/>
              <a:gd name="T15" fmla="*/ 664832421 h 5149"/>
              <a:gd name="T16" fmla="*/ 63421547 w 4017"/>
              <a:gd name="T17" fmla="*/ 704801903 h 5149"/>
              <a:gd name="T18" fmla="*/ 89092429 w 4017"/>
              <a:gd name="T19" fmla="*/ 699189756 h 5149"/>
              <a:gd name="T20" fmla="*/ 122175694 w 4017"/>
              <a:gd name="T21" fmla="*/ 686870337 h 5149"/>
              <a:gd name="T22" fmla="*/ 156632007 w 4017"/>
              <a:gd name="T23" fmla="*/ 669349813 h 5149"/>
              <a:gd name="T24" fmla="*/ 192049528 w 4017"/>
              <a:gd name="T25" fmla="*/ 646490553 h 5149"/>
              <a:gd name="T26" fmla="*/ 245037912 w 4017"/>
              <a:gd name="T27" fmla="*/ 604331190 h 5149"/>
              <a:gd name="T28" fmla="*/ 283337944 w 4017"/>
              <a:gd name="T29" fmla="*/ 605562836 h 5149"/>
              <a:gd name="T30" fmla="*/ 329737625 w 4017"/>
              <a:gd name="T31" fmla="*/ 624178855 h 5149"/>
              <a:gd name="T32" fmla="*/ 371194851 w 4017"/>
              <a:gd name="T33" fmla="*/ 654703252 h 5149"/>
              <a:gd name="T34" fmla="*/ 406337689 w 4017"/>
              <a:gd name="T35" fmla="*/ 675782934 h 5149"/>
              <a:gd name="T36" fmla="*/ 440382162 w 4017"/>
              <a:gd name="T37" fmla="*/ 691661140 h 5149"/>
              <a:gd name="T38" fmla="*/ 472779274 w 4017"/>
              <a:gd name="T39" fmla="*/ 701790679 h 5149"/>
              <a:gd name="T40" fmla="*/ 499548149 w 4017"/>
              <a:gd name="T41" fmla="*/ 692345593 h 5149"/>
              <a:gd name="T42" fmla="*/ 529474220 w 4017"/>
              <a:gd name="T43" fmla="*/ 649775558 h 5149"/>
              <a:gd name="T44" fmla="*/ 497488948 w 4017"/>
              <a:gd name="T45" fmla="*/ 492225140 h 5149"/>
              <a:gd name="T46" fmla="*/ 461248117 w 4017"/>
              <a:gd name="T47" fmla="*/ 480316393 h 5149"/>
              <a:gd name="T48" fmla="*/ 421437880 w 4017"/>
              <a:gd name="T49" fmla="*/ 459236711 h 5149"/>
              <a:gd name="T50" fmla="*/ 379568813 w 4017"/>
              <a:gd name="T51" fmla="*/ 430355002 h 5149"/>
              <a:gd name="T52" fmla="*/ 337150379 w 4017"/>
              <a:gd name="T53" fmla="*/ 394628760 h 5149"/>
              <a:gd name="T54" fmla="*/ 302556909 w 4017"/>
              <a:gd name="T55" fmla="*/ 360545206 h 5149"/>
              <a:gd name="T56" fmla="*/ 532768942 w 4017"/>
              <a:gd name="T57" fmla="*/ 246796838 h 5149"/>
              <a:gd name="T58" fmla="*/ 499822833 w 4017"/>
              <a:gd name="T59" fmla="*/ 228454970 h 5149"/>
              <a:gd name="T60" fmla="*/ 452736999 w 4017"/>
              <a:gd name="T61" fmla="*/ 190538847 h 5149"/>
              <a:gd name="T62" fmla="*/ 401395606 w 4017"/>
              <a:gd name="T63" fmla="*/ 139208180 h 5149"/>
              <a:gd name="T64" fmla="*/ 349917056 w 4017"/>
              <a:gd name="T65" fmla="*/ 78159386 h 5149"/>
              <a:gd name="T66" fmla="*/ 302419382 w 4017"/>
              <a:gd name="T67" fmla="*/ 11498075 h 5149"/>
              <a:gd name="T68" fmla="*/ 233781439 w 4017"/>
              <a:gd name="T69" fmla="*/ 34083554 h 5149"/>
              <a:gd name="T70" fmla="*/ 184499247 w 4017"/>
              <a:gd name="T71" fmla="*/ 99375958 h 5149"/>
              <a:gd name="T72" fmla="*/ 132746013 w 4017"/>
              <a:gd name="T73" fmla="*/ 157550419 h 5149"/>
              <a:gd name="T74" fmla="*/ 82365828 w 4017"/>
              <a:gd name="T75" fmla="*/ 204911257 h 5149"/>
              <a:gd name="T76" fmla="*/ 37613508 w 4017"/>
              <a:gd name="T77" fmla="*/ 237489013 h 5149"/>
              <a:gd name="T78" fmla="*/ 12903834 w 4017"/>
              <a:gd name="T79" fmla="*/ 248850198 h 5149"/>
              <a:gd name="T80" fmla="*/ 1922045 w 4017"/>
              <a:gd name="T81" fmla="*/ 382035929 h 5149"/>
              <a:gd name="T82" fmla="*/ 18120601 w 4017"/>
              <a:gd name="T83" fmla="*/ 419130708 h 5149"/>
              <a:gd name="T84" fmla="*/ 37751035 w 4017"/>
              <a:gd name="T85" fmla="*/ 422005042 h 5149"/>
              <a:gd name="T86" fmla="*/ 76462908 w 4017"/>
              <a:gd name="T87" fmla="*/ 405305491 h 5149"/>
              <a:gd name="T88" fmla="*/ 120528333 w 4017"/>
              <a:gd name="T89" fmla="*/ 376013110 h 5149"/>
              <a:gd name="T90" fmla="*/ 167751694 w 4017"/>
              <a:gd name="T91" fmla="*/ 336317409 h 5149"/>
              <a:gd name="T92" fmla="*/ 214974685 w 4017"/>
              <a:gd name="T93" fmla="*/ 288272118 h 5149"/>
              <a:gd name="T94" fmla="*/ 252451036 w 4017"/>
              <a:gd name="T95" fmla="*/ 243785614 h 5149"/>
              <a:gd name="T96" fmla="*/ 306125944 w 4017"/>
              <a:gd name="T97" fmla="*/ 252956548 h 5149"/>
              <a:gd name="T98" fmla="*/ 352113414 w 4017"/>
              <a:gd name="T99" fmla="*/ 305108559 h 5149"/>
              <a:gd name="T100" fmla="*/ 399611088 w 4017"/>
              <a:gd name="T101" fmla="*/ 350552928 h 5149"/>
              <a:gd name="T102" fmla="*/ 446010398 w 4017"/>
              <a:gd name="T103" fmla="*/ 387100514 h 5149"/>
              <a:gd name="T104" fmla="*/ 488565989 w 4017"/>
              <a:gd name="T105" fmla="*/ 412423436 h 5149"/>
              <a:gd name="T106" fmla="*/ 524806820 w 4017"/>
              <a:gd name="T107" fmla="*/ 424332183 h 5149"/>
              <a:gd name="T108" fmla="*/ 539358386 w 4017"/>
              <a:gd name="T109" fmla="*/ 407358851 h 5149"/>
              <a:gd name="T110" fmla="*/ 551438539 w 4017"/>
              <a:gd name="T111" fmla="*/ 375465548 h 514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017" h="5149">
                <a:moveTo>
                  <a:pt x="2204" y="2634"/>
                </a:moveTo>
                <a:lnTo>
                  <a:pt x="2204" y="2634"/>
                </a:lnTo>
                <a:lnTo>
                  <a:pt x="2155" y="2637"/>
                </a:lnTo>
                <a:lnTo>
                  <a:pt x="2106" y="2639"/>
                </a:lnTo>
                <a:lnTo>
                  <a:pt x="2057" y="2640"/>
                </a:lnTo>
                <a:lnTo>
                  <a:pt x="2008" y="2641"/>
                </a:lnTo>
                <a:lnTo>
                  <a:pt x="1959" y="2640"/>
                </a:lnTo>
                <a:lnTo>
                  <a:pt x="1909" y="2639"/>
                </a:lnTo>
                <a:lnTo>
                  <a:pt x="1860" y="2637"/>
                </a:lnTo>
                <a:lnTo>
                  <a:pt x="1812" y="2634"/>
                </a:lnTo>
                <a:lnTo>
                  <a:pt x="1762" y="2686"/>
                </a:lnTo>
                <a:lnTo>
                  <a:pt x="1712" y="2737"/>
                </a:lnTo>
                <a:lnTo>
                  <a:pt x="1661" y="2786"/>
                </a:lnTo>
                <a:lnTo>
                  <a:pt x="1611" y="2835"/>
                </a:lnTo>
                <a:lnTo>
                  <a:pt x="1561" y="2883"/>
                </a:lnTo>
                <a:lnTo>
                  <a:pt x="1509" y="2930"/>
                </a:lnTo>
                <a:lnTo>
                  <a:pt x="1458" y="2976"/>
                </a:lnTo>
                <a:lnTo>
                  <a:pt x="1406" y="3019"/>
                </a:lnTo>
                <a:lnTo>
                  <a:pt x="1355" y="3062"/>
                </a:lnTo>
                <a:lnTo>
                  <a:pt x="1303" y="3104"/>
                </a:lnTo>
                <a:lnTo>
                  <a:pt x="1252" y="3144"/>
                </a:lnTo>
                <a:lnTo>
                  <a:pt x="1200" y="3183"/>
                </a:lnTo>
                <a:lnTo>
                  <a:pt x="1149" y="3220"/>
                </a:lnTo>
                <a:lnTo>
                  <a:pt x="1098" y="3256"/>
                </a:lnTo>
                <a:lnTo>
                  <a:pt x="1047" y="3291"/>
                </a:lnTo>
                <a:lnTo>
                  <a:pt x="997" y="3324"/>
                </a:lnTo>
                <a:lnTo>
                  <a:pt x="946" y="3355"/>
                </a:lnTo>
                <a:lnTo>
                  <a:pt x="897" y="3385"/>
                </a:lnTo>
                <a:lnTo>
                  <a:pt x="848" y="3413"/>
                </a:lnTo>
                <a:lnTo>
                  <a:pt x="799" y="3440"/>
                </a:lnTo>
                <a:lnTo>
                  <a:pt x="751" y="3464"/>
                </a:lnTo>
                <a:lnTo>
                  <a:pt x="703" y="3488"/>
                </a:lnTo>
                <a:lnTo>
                  <a:pt x="656" y="3509"/>
                </a:lnTo>
                <a:lnTo>
                  <a:pt x="610" y="3528"/>
                </a:lnTo>
                <a:lnTo>
                  <a:pt x="565" y="3546"/>
                </a:lnTo>
                <a:lnTo>
                  <a:pt x="520" y="3561"/>
                </a:lnTo>
                <a:lnTo>
                  <a:pt x="477" y="3575"/>
                </a:lnTo>
                <a:lnTo>
                  <a:pt x="433" y="3586"/>
                </a:lnTo>
                <a:lnTo>
                  <a:pt x="393" y="3596"/>
                </a:lnTo>
                <a:lnTo>
                  <a:pt x="352" y="3603"/>
                </a:lnTo>
                <a:lnTo>
                  <a:pt x="312" y="3609"/>
                </a:lnTo>
                <a:lnTo>
                  <a:pt x="274" y="3613"/>
                </a:lnTo>
                <a:lnTo>
                  <a:pt x="159" y="4747"/>
                </a:lnTo>
                <a:lnTo>
                  <a:pt x="191" y="4802"/>
                </a:lnTo>
                <a:lnTo>
                  <a:pt x="225" y="4857"/>
                </a:lnTo>
                <a:lnTo>
                  <a:pt x="261" y="4909"/>
                </a:lnTo>
                <a:lnTo>
                  <a:pt x="298" y="4960"/>
                </a:lnTo>
                <a:lnTo>
                  <a:pt x="338" y="5010"/>
                </a:lnTo>
                <a:lnTo>
                  <a:pt x="377" y="5058"/>
                </a:lnTo>
                <a:lnTo>
                  <a:pt x="419" y="5104"/>
                </a:lnTo>
                <a:lnTo>
                  <a:pt x="462" y="5149"/>
                </a:lnTo>
                <a:lnTo>
                  <a:pt x="498" y="5143"/>
                </a:lnTo>
                <a:lnTo>
                  <a:pt x="535" y="5135"/>
                </a:lnTo>
                <a:lnTo>
                  <a:pt x="572" y="5128"/>
                </a:lnTo>
                <a:lnTo>
                  <a:pt x="611" y="5119"/>
                </a:lnTo>
                <a:lnTo>
                  <a:pt x="649" y="5108"/>
                </a:lnTo>
                <a:lnTo>
                  <a:pt x="689" y="5096"/>
                </a:lnTo>
                <a:lnTo>
                  <a:pt x="728" y="5083"/>
                </a:lnTo>
                <a:lnTo>
                  <a:pt x="768" y="5068"/>
                </a:lnTo>
                <a:lnTo>
                  <a:pt x="808" y="5053"/>
                </a:lnTo>
                <a:lnTo>
                  <a:pt x="849" y="5036"/>
                </a:lnTo>
                <a:lnTo>
                  <a:pt x="890" y="5018"/>
                </a:lnTo>
                <a:lnTo>
                  <a:pt x="931" y="5000"/>
                </a:lnTo>
                <a:lnTo>
                  <a:pt x="973" y="4980"/>
                </a:lnTo>
                <a:lnTo>
                  <a:pt x="1014" y="4958"/>
                </a:lnTo>
                <a:lnTo>
                  <a:pt x="1056" y="4937"/>
                </a:lnTo>
                <a:lnTo>
                  <a:pt x="1098" y="4914"/>
                </a:lnTo>
                <a:lnTo>
                  <a:pt x="1141" y="4890"/>
                </a:lnTo>
                <a:lnTo>
                  <a:pt x="1183" y="4865"/>
                </a:lnTo>
                <a:lnTo>
                  <a:pt x="1227" y="4838"/>
                </a:lnTo>
                <a:lnTo>
                  <a:pt x="1270" y="4811"/>
                </a:lnTo>
                <a:lnTo>
                  <a:pt x="1313" y="4783"/>
                </a:lnTo>
                <a:lnTo>
                  <a:pt x="1356" y="4753"/>
                </a:lnTo>
                <a:lnTo>
                  <a:pt x="1399" y="4723"/>
                </a:lnTo>
                <a:lnTo>
                  <a:pt x="1442" y="4693"/>
                </a:lnTo>
                <a:lnTo>
                  <a:pt x="1485" y="4661"/>
                </a:lnTo>
                <a:lnTo>
                  <a:pt x="1528" y="4629"/>
                </a:lnTo>
                <a:lnTo>
                  <a:pt x="1615" y="4560"/>
                </a:lnTo>
                <a:lnTo>
                  <a:pt x="1700" y="4490"/>
                </a:lnTo>
                <a:lnTo>
                  <a:pt x="1785" y="4415"/>
                </a:lnTo>
                <a:lnTo>
                  <a:pt x="1840" y="4419"/>
                </a:lnTo>
                <a:lnTo>
                  <a:pt x="1896" y="4423"/>
                </a:lnTo>
                <a:lnTo>
                  <a:pt x="1953" y="4424"/>
                </a:lnTo>
                <a:lnTo>
                  <a:pt x="2008" y="4425"/>
                </a:lnTo>
                <a:lnTo>
                  <a:pt x="2064" y="4424"/>
                </a:lnTo>
                <a:lnTo>
                  <a:pt x="2120" y="4423"/>
                </a:lnTo>
                <a:lnTo>
                  <a:pt x="2177" y="4419"/>
                </a:lnTo>
                <a:lnTo>
                  <a:pt x="2232" y="4415"/>
                </a:lnTo>
                <a:lnTo>
                  <a:pt x="2317" y="4490"/>
                </a:lnTo>
                <a:lnTo>
                  <a:pt x="2402" y="4560"/>
                </a:lnTo>
                <a:lnTo>
                  <a:pt x="2488" y="4629"/>
                </a:lnTo>
                <a:lnTo>
                  <a:pt x="2531" y="4661"/>
                </a:lnTo>
                <a:lnTo>
                  <a:pt x="2574" y="4693"/>
                </a:lnTo>
                <a:lnTo>
                  <a:pt x="2617" y="4723"/>
                </a:lnTo>
                <a:lnTo>
                  <a:pt x="2661" y="4753"/>
                </a:lnTo>
                <a:lnTo>
                  <a:pt x="2704" y="4783"/>
                </a:lnTo>
                <a:lnTo>
                  <a:pt x="2747" y="4811"/>
                </a:lnTo>
                <a:lnTo>
                  <a:pt x="2790" y="4838"/>
                </a:lnTo>
                <a:lnTo>
                  <a:pt x="2833" y="4865"/>
                </a:lnTo>
                <a:lnTo>
                  <a:pt x="2875" y="4890"/>
                </a:lnTo>
                <a:lnTo>
                  <a:pt x="2918" y="4914"/>
                </a:lnTo>
                <a:lnTo>
                  <a:pt x="2960" y="4937"/>
                </a:lnTo>
                <a:lnTo>
                  <a:pt x="3002" y="4958"/>
                </a:lnTo>
                <a:lnTo>
                  <a:pt x="3044" y="4980"/>
                </a:lnTo>
                <a:lnTo>
                  <a:pt x="3086" y="5000"/>
                </a:lnTo>
                <a:lnTo>
                  <a:pt x="3127" y="5018"/>
                </a:lnTo>
                <a:lnTo>
                  <a:pt x="3167" y="5036"/>
                </a:lnTo>
                <a:lnTo>
                  <a:pt x="3208" y="5053"/>
                </a:lnTo>
                <a:lnTo>
                  <a:pt x="3249" y="5068"/>
                </a:lnTo>
                <a:lnTo>
                  <a:pt x="3288" y="5083"/>
                </a:lnTo>
                <a:lnTo>
                  <a:pt x="3328" y="5096"/>
                </a:lnTo>
                <a:lnTo>
                  <a:pt x="3367" y="5108"/>
                </a:lnTo>
                <a:lnTo>
                  <a:pt x="3406" y="5119"/>
                </a:lnTo>
                <a:lnTo>
                  <a:pt x="3444" y="5127"/>
                </a:lnTo>
                <a:lnTo>
                  <a:pt x="3481" y="5135"/>
                </a:lnTo>
                <a:lnTo>
                  <a:pt x="3518" y="5143"/>
                </a:lnTo>
                <a:lnTo>
                  <a:pt x="3554" y="5149"/>
                </a:lnTo>
                <a:lnTo>
                  <a:pt x="3597" y="5104"/>
                </a:lnTo>
                <a:lnTo>
                  <a:pt x="3639" y="5058"/>
                </a:lnTo>
                <a:lnTo>
                  <a:pt x="3679" y="5010"/>
                </a:lnTo>
                <a:lnTo>
                  <a:pt x="3718" y="4960"/>
                </a:lnTo>
                <a:lnTo>
                  <a:pt x="3756" y="4909"/>
                </a:lnTo>
                <a:lnTo>
                  <a:pt x="3790" y="4857"/>
                </a:lnTo>
                <a:lnTo>
                  <a:pt x="3825" y="4802"/>
                </a:lnTo>
                <a:lnTo>
                  <a:pt x="3857" y="4747"/>
                </a:lnTo>
                <a:lnTo>
                  <a:pt x="3742" y="3612"/>
                </a:lnTo>
                <a:lnTo>
                  <a:pt x="3704" y="3609"/>
                </a:lnTo>
                <a:lnTo>
                  <a:pt x="3664" y="3603"/>
                </a:lnTo>
                <a:lnTo>
                  <a:pt x="3624" y="3596"/>
                </a:lnTo>
                <a:lnTo>
                  <a:pt x="3583" y="3586"/>
                </a:lnTo>
                <a:lnTo>
                  <a:pt x="3540" y="3575"/>
                </a:lnTo>
                <a:lnTo>
                  <a:pt x="3497" y="3561"/>
                </a:lnTo>
                <a:lnTo>
                  <a:pt x="3451" y="3546"/>
                </a:lnTo>
                <a:lnTo>
                  <a:pt x="3407" y="3528"/>
                </a:lnTo>
                <a:lnTo>
                  <a:pt x="3360" y="3509"/>
                </a:lnTo>
                <a:lnTo>
                  <a:pt x="3313" y="3488"/>
                </a:lnTo>
                <a:lnTo>
                  <a:pt x="3266" y="3464"/>
                </a:lnTo>
                <a:lnTo>
                  <a:pt x="3218" y="3440"/>
                </a:lnTo>
                <a:lnTo>
                  <a:pt x="3168" y="3413"/>
                </a:lnTo>
                <a:lnTo>
                  <a:pt x="3119" y="3385"/>
                </a:lnTo>
                <a:lnTo>
                  <a:pt x="3070" y="3355"/>
                </a:lnTo>
                <a:lnTo>
                  <a:pt x="3020" y="3324"/>
                </a:lnTo>
                <a:lnTo>
                  <a:pt x="2970" y="3291"/>
                </a:lnTo>
                <a:lnTo>
                  <a:pt x="2918" y="3256"/>
                </a:lnTo>
                <a:lnTo>
                  <a:pt x="2868" y="3220"/>
                </a:lnTo>
                <a:lnTo>
                  <a:pt x="2816" y="3183"/>
                </a:lnTo>
                <a:lnTo>
                  <a:pt x="2765" y="3144"/>
                </a:lnTo>
                <a:lnTo>
                  <a:pt x="2713" y="3104"/>
                </a:lnTo>
                <a:lnTo>
                  <a:pt x="2662" y="3062"/>
                </a:lnTo>
                <a:lnTo>
                  <a:pt x="2610" y="3019"/>
                </a:lnTo>
                <a:lnTo>
                  <a:pt x="2559" y="2976"/>
                </a:lnTo>
                <a:lnTo>
                  <a:pt x="2507" y="2930"/>
                </a:lnTo>
                <a:lnTo>
                  <a:pt x="2456" y="2883"/>
                </a:lnTo>
                <a:lnTo>
                  <a:pt x="2405" y="2835"/>
                </a:lnTo>
                <a:lnTo>
                  <a:pt x="2354" y="2786"/>
                </a:lnTo>
                <a:lnTo>
                  <a:pt x="2304" y="2737"/>
                </a:lnTo>
                <a:lnTo>
                  <a:pt x="2254" y="2686"/>
                </a:lnTo>
                <a:lnTo>
                  <a:pt x="2204" y="2634"/>
                </a:lnTo>
                <a:close/>
                <a:moveTo>
                  <a:pt x="3962" y="1828"/>
                </a:moveTo>
                <a:lnTo>
                  <a:pt x="3962" y="1828"/>
                </a:lnTo>
                <a:lnTo>
                  <a:pt x="3942" y="1823"/>
                </a:lnTo>
                <a:lnTo>
                  <a:pt x="3922" y="1818"/>
                </a:lnTo>
                <a:lnTo>
                  <a:pt x="3902" y="1811"/>
                </a:lnTo>
                <a:lnTo>
                  <a:pt x="3881" y="1803"/>
                </a:lnTo>
                <a:lnTo>
                  <a:pt x="3859" y="1794"/>
                </a:lnTo>
                <a:lnTo>
                  <a:pt x="3837" y="1784"/>
                </a:lnTo>
                <a:lnTo>
                  <a:pt x="3790" y="1761"/>
                </a:lnTo>
                <a:lnTo>
                  <a:pt x="3742" y="1735"/>
                </a:lnTo>
                <a:lnTo>
                  <a:pt x="3692" y="1703"/>
                </a:lnTo>
                <a:lnTo>
                  <a:pt x="3641" y="1669"/>
                </a:lnTo>
                <a:lnTo>
                  <a:pt x="3587" y="1632"/>
                </a:lnTo>
                <a:lnTo>
                  <a:pt x="3531" y="1590"/>
                </a:lnTo>
                <a:lnTo>
                  <a:pt x="3475" y="1545"/>
                </a:lnTo>
                <a:lnTo>
                  <a:pt x="3416" y="1497"/>
                </a:lnTo>
                <a:lnTo>
                  <a:pt x="3358" y="1446"/>
                </a:lnTo>
                <a:lnTo>
                  <a:pt x="3298" y="1392"/>
                </a:lnTo>
                <a:lnTo>
                  <a:pt x="3237" y="1336"/>
                </a:lnTo>
                <a:lnTo>
                  <a:pt x="3176" y="1277"/>
                </a:lnTo>
                <a:lnTo>
                  <a:pt x="3113" y="1215"/>
                </a:lnTo>
                <a:lnTo>
                  <a:pt x="3050" y="1151"/>
                </a:lnTo>
                <a:lnTo>
                  <a:pt x="2988" y="1085"/>
                </a:lnTo>
                <a:lnTo>
                  <a:pt x="2924" y="1017"/>
                </a:lnTo>
                <a:lnTo>
                  <a:pt x="2861" y="946"/>
                </a:lnTo>
                <a:lnTo>
                  <a:pt x="2798" y="874"/>
                </a:lnTo>
                <a:lnTo>
                  <a:pt x="2735" y="801"/>
                </a:lnTo>
                <a:lnTo>
                  <a:pt x="2673" y="726"/>
                </a:lnTo>
                <a:lnTo>
                  <a:pt x="2610" y="649"/>
                </a:lnTo>
                <a:lnTo>
                  <a:pt x="2549" y="571"/>
                </a:lnTo>
                <a:lnTo>
                  <a:pt x="2489" y="492"/>
                </a:lnTo>
                <a:lnTo>
                  <a:pt x="2429" y="412"/>
                </a:lnTo>
                <a:lnTo>
                  <a:pt x="2371" y="331"/>
                </a:lnTo>
                <a:lnTo>
                  <a:pt x="2313" y="249"/>
                </a:lnTo>
                <a:lnTo>
                  <a:pt x="2257" y="167"/>
                </a:lnTo>
                <a:lnTo>
                  <a:pt x="2203" y="84"/>
                </a:lnTo>
                <a:lnTo>
                  <a:pt x="2150" y="0"/>
                </a:lnTo>
                <a:lnTo>
                  <a:pt x="1866" y="0"/>
                </a:lnTo>
                <a:lnTo>
                  <a:pt x="1814" y="84"/>
                </a:lnTo>
                <a:lnTo>
                  <a:pt x="1758" y="167"/>
                </a:lnTo>
                <a:lnTo>
                  <a:pt x="1703" y="249"/>
                </a:lnTo>
                <a:lnTo>
                  <a:pt x="1646" y="331"/>
                </a:lnTo>
                <a:lnTo>
                  <a:pt x="1587" y="412"/>
                </a:lnTo>
                <a:lnTo>
                  <a:pt x="1527" y="492"/>
                </a:lnTo>
                <a:lnTo>
                  <a:pt x="1467" y="571"/>
                </a:lnTo>
                <a:lnTo>
                  <a:pt x="1406" y="649"/>
                </a:lnTo>
                <a:lnTo>
                  <a:pt x="1344" y="726"/>
                </a:lnTo>
                <a:lnTo>
                  <a:pt x="1282" y="801"/>
                </a:lnTo>
                <a:lnTo>
                  <a:pt x="1218" y="874"/>
                </a:lnTo>
                <a:lnTo>
                  <a:pt x="1156" y="946"/>
                </a:lnTo>
                <a:lnTo>
                  <a:pt x="1092" y="1017"/>
                </a:lnTo>
                <a:lnTo>
                  <a:pt x="1029" y="1085"/>
                </a:lnTo>
                <a:lnTo>
                  <a:pt x="967" y="1151"/>
                </a:lnTo>
                <a:lnTo>
                  <a:pt x="903" y="1215"/>
                </a:lnTo>
                <a:lnTo>
                  <a:pt x="841" y="1277"/>
                </a:lnTo>
                <a:lnTo>
                  <a:pt x="780" y="1336"/>
                </a:lnTo>
                <a:lnTo>
                  <a:pt x="719" y="1392"/>
                </a:lnTo>
                <a:lnTo>
                  <a:pt x="659" y="1446"/>
                </a:lnTo>
                <a:lnTo>
                  <a:pt x="600" y="1497"/>
                </a:lnTo>
                <a:lnTo>
                  <a:pt x="541" y="1545"/>
                </a:lnTo>
                <a:lnTo>
                  <a:pt x="485" y="1590"/>
                </a:lnTo>
                <a:lnTo>
                  <a:pt x="430" y="1632"/>
                </a:lnTo>
                <a:lnTo>
                  <a:pt x="376" y="1669"/>
                </a:lnTo>
                <a:lnTo>
                  <a:pt x="324" y="1703"/>
                </a:lnTo>
                <a:lnTo>
                  <a:pt x="274" y="1735"/>
                </a:lnTo>
                <a:lnTo>
                  <a:pt x="225" y="1761"/>
                </a:lnTo>
                <a:lnTo>
                  <a:pt x="179" y="1784"/>
                </a:lnTo>
                <a:lnTo>
                  <a:pt x="157" y="1794"/>
                </a:lnTo>
                <a:lnTo>
                  <a:pt x="135" y="1803"/>
                </a:lnTo>
                <a:lnTo>
                  <a:pt x="115" y="1811"/>
                </a:lnTo>
                <a:lnTo>
                  <a:pt x="94" y="1818"/>
                </a:lnTo>
                <a:lnTo>
                  <a:pt x="74" y="1823"/>
                </a:lnTo>
                <a:lnTo>
                  <a:pt x="55" y="1828"/>
                </a:lnTo>
                <a:lnTo>
                  <a:pt x="0" y="2743"/>
                </a:lnTo>
                <a:lnTo>
                  <a:pt x="14" y="2791"/>
                </a:lnTo>
                <a:lnTo>
                  <a:pt x="31" y="2839"/>
                </a:lnTo>
                <a:lnTo>
                  <a:pt x="48" y="2886"/>
                </a:lnTo>
                <a:lnTo>
                  <a:pt x="67" y="2931"/>
                </a:lnTo>
                <a:lnTo>
                  <a:pt x="87" y="2976"/>
                </a:lnTo>
                <a:lnTo>
                  <a:pt x="109" y="3019"/>
                </a:lnTo>
                <a:lnTo>
                  <a:pt x="132" y="3062"/>
                </a:lnTo>
                <a:lnTo>
                  <a:pt x="155" y="3104"/>
                </a:lnTo>
                <a:lnTo>
                  <a:pt x="175" y="3103"/>
                </a:lnTo>
                <a:lnTo>
                  <a:pt x="194" y="3100"/>
                </a:lnTo>
                <a:lnTo>
                  <a:pt x="233" y="3093"/>
                </a:lnTo>
                <a:lnTo>
                  <a:pt x="275" y="3083"/>
                </a:lnTo>
                <a:lnTo>
                  <a:pt x="318" y="3070"/>
                </a:lnTo>
                <a:lnTo>
                  <a:pt x="363" y="3053"/>
                </a:lnTo>
                <a:lnTo>
                  <a:pt x="409" y="3035"/>
                </a:lnTo>
                <a:lnTo>
                  <a:pt x="457" y="3013"/>
                </a:lnTo>
                <a:lnTo>
                  <a:pt x="507" y="2989"/>
                </a:lnTo>
                <a:lnTo>
                  <a:pt x="557" y="2961"/>
                </a:lnTo>
                <a:lnTo>
                  <a:pt x="608" y="2931"/>
                </a:lnTo>
                <a:lnTo>
                  <a:pt x="660" y="2900"/>
                </a:lnTo>
                <a:lnTo>
                  <a:pt x="714" y="2865"/>
                </a:lnTo>
                <a:lnTo>
                  <a:pt x="768" y="2828"/>
                </a:lnTo>
                <a:lnTo>
                  <a:pt x="823" y="2789"/>
                </a:lnTo>
                <a:lnTo>
                  <a:pt x="878" y="2747"/>
                </a:lnTo>
                <a:lnTo>
                  <a:pt x="934" y="2704"/>
                </a:lnTo>
                <a:lnTo>
                  <a:pt x="992" y="2658"/>
                </a:lnTo>
                <a:lnTo>
                  <a:pt x="1048" y="2610"/>
                </a:lnTo>
                <a:lnTo>
                  <a:pt x="1106" y="2561"/>
                </a:lnTo>
                <a:lnTo>
                  <a:pt x="1163" y="2510"/>
                </a:lnTo>
                <a:lnTo>
                  <a:pt x="1222" y="2457"/>
                </a:lnTo>
                <a:lnTo>
                  <a:pt x="1279" y="2402"/>
                </a:lnTo>
                <a:lnTo>
                  <a:pt x="1337" y="2345"/>
                </a:lnTo>
                <a:lnTo>
                  <a:pt x="1394" y="2288"/>
                </a:lnTo>
                <a:lnTo>
                  <a:pt x="1452" y="2229"/>
                </a:lnTo>
                <a:lnTo>
                  <a:pt x="1509" y="2168"/>
                </a:lnTo>
                <a:lnTo>
                  <a:pt x="1566" y="2106"/>
                </a:lnTo>
                <a:lnTo>
                  <a:pt x="1622" y="2044"/>
                </a:lnTo>
                <a:lnTo>
                  <a:pt x="1677" y="1979"/>
                </a:lnTo>
                <a:lnTo>
                  <a:pt x="1732" y="1914"/>
                </a:lnTo>
                <a:lnTo>
                  <a:pt x="1786" y="1848"/>
                </a:lnTo>
                <a:lnTo>
                  <a:pt x="1839" y="1781"/>
                </a:lnTo>
                <a:lnTo>
                  <a:pt x="1924" y="1784"/>
                </a:lnTo>
                <a:lnTo>
                  <a:pt x="2008" y="1784"/>
                </a:lnTo>
                <a:lnTo>
                  <a:pt x="2093" y="1784"/>
                </a:lnTo>
                <a:lnTo>
                  <a:pt x="2177" y="1781"/>
                </a:lnTo>
                <a:lnTo>
                  <a:pt x="2230" y="1848"/>
                </a:lnTo>
                <a:lnTo>
                  <a:pt x="2284" y="1914"/>
                </a:lnTo>
                <a:lnTo>
                  <a:pt x="2339" y="1979"/>
                </a:lnTo>
                <a:lnTo>
                  <a:pt x="2395" y="2044"/>
                </a:lnTo>
                <a:lnTo>
                  <a:pt x="2451" y="2106"/>
                </a:lnTo>
                <a:lnTo>
                  <a:pt x="2507" y="2168"/>
                </a:lnTo>
                <a:lnTo>
                  <a:pt x="2565" y="2229"/>
                </a:lnTo>
                <a:lnTo>
                  <a:pt x="2622" y="2288"/>
                </a:lnTo>
                <a:lnTo>
                  <a:pt x="2680" y="2345"/>
                </a:lnTo>
                <a:lnTo>
                  <a:pt x="2737" y="2402"/>
                </a:lnTo>
                <a:lnTo>
                  <a:pt x="2795" y="2457"/>
                </a:lnTo>
                <a:lnTo>
                  <a:pt x="2852" y="2510"/>
                </a:lnTo>
                <a:lnTo>
                  <a:pt x="2911" y="2561"/>
                </a:lnTo>
                <a:lnTo>
                  <a:pt x="2967" y="2610"/>
                </a:lnTo>
                <a:lnTo>
                  <a:pt x="3025" y="2658"/>
                </a:lnTo>
                <a:lnTo>
                  <a:pt x="3082" y="2704"/>
                </a:lnTo>
                <a:lnTo>
                  <a:pt x="3137" y="2747"/>
                </a:lnTo>
                <a:lnTo>
                  <a:pt x="3194" y="2789"/>
                </a:lnTo>
                <a:lnTo>
                  <a:pt x="3249" y="2828"/>
                </a:lnTo>
                <a:lnTo>
                  <a:pt x="3303" y="2865"/>
                </a:lnTo>
                <a:lnTo>
                  <a:pt x="3357" y="2900"/>
                </a:lnTo>
                <a:lnTo>
                  <a:pt x="3408" y="2931"/>
                </a:lnTo>
                <a:lnTo>
                  <a:pt x="3460" y="2961"/>
                </a:lnTo>
                <a:lnTo>
                  <a:pt x="3510" y="2989"/>
                </a:lnTo>
                <a:lnTo>
                  <a:pt x="3559" y="3013"/>
                </a:lnTo>
                <a:lnTo>
                  <a:pt x="3607" y="3035"/>
                </a:lnTo>
                <a:lnTo>
                  <a:pt x="3654" y="3053"/>
                </a:lnTo>
                <a:lnTo>
                  <a:pt x="3698" y="3070"/>
                </a:lnTo>
                <a:lnTo>
                  <a:pt x="3741" y="3083"/>
                </a:lnTo>
                <a:lnTo>
                  <a:pt x="3783" y="3093"/>
                </a:lnTo>
                <a:lnTo>
                  <a:pt x="3823" y="3100"/>
                </a:lnTo>
                <a:lnTo>
                  <a:pt x="3842" y="3103"/>
                </a:lnTo>
                <a:lnTo>
                  <a:pt x="3861" y="3104"/>
                </a:lnTo>
                <a:lnTo>
                  <a:pt x="3885" y="3062"/>
                </a:lnTo>
                <a:lnTo>
                  <a:pt x="3908" y="3019"/>
                </a:lnTo>
                <a:lnTo>
                  <a:pt x="3929" y="2976"/>
                </a:lnTo>
                <a:lnTo>
                  <a:pt x="3950" y="2931"/>
                </a:lnTo>
                <a:lnTo>
                  <a:pt x="3968" y="2886"/>
                </a:lnTo>
                <a:lnTo>
                  <a:pt x="3986" y="2839"/>
                </a:lnTo>
                <a:lnTo>
                  <a:pt x="4002" y="2791"/>
                </a:lnTo>
                <a:lnTo>
                  <a:pt x="4017" y="2743"/>
                </a:lnTo>
                <a:lnTo>
                  <a:pt x="3962" y="182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MH_Other_3">
            <a:extLst>
              <a:ext uri="{FF2B5EF4-FFF2-40B4-BE49-F238E27FC236}">
                <a16:creationId xmlns:a16="http://schemas.microsoft.com/office/drawing/2014/main" xmlns="" id="{E1C7661A-19D1-4A84-A705-B92CCD8D2929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 rot="2700000">
            <a:off x="5076404" y="2279651"/>
            <a:ext cx="450056" cy="345281"/>
          </a:xfrm>
          <a:custGeom>
            <a:avLst/>
            <a:gdLst>
              <a:gd name="T0" fmla="*/ 275650506 w 4017"/>
              <a:gd name="T1" fmla="*/ 361503440 h 5149"/>
              <a:gd name="T2" fmla="*/ 241880717 w 4017"/>
              <a:gd name="T3" fmla="*/ 367663150 h 5149"/>
              <a:gd name="T4" fmla="*/ 200148806 w 4017"/>
              <a:gd name="T5" fmla="*/ 407358851 h 5149"/>
              <a:gd name="T6" fmla="*/ 157730371 w 4017"/>
              <a:gd name="T7" fmla="*/ 440757952 h 5149"/>
              <a:gd name="T8" fmla="*/ 116410301 w 4017"/>
              <a:gd name="T9" fmla="*/ 467175999 h 5149"/>
              <a:gd name="T10" fmla="*/ 77560901 w 4017"/>
              <a:gd name="T11" fmla="*/ 485380977 h 5149"/>
              <a:gd name="T12" fmla="*/ 42830275 w 4017"/>
              <a:gd name="T13" fmla="*/ 494004718 h 5149"/>
              <a:gd name="T14" fmla="*/ 30887278 w 4017"/>
              <a:gd name="T15" fmla="*/ 664832421 h 5149"/>
              <a:gd name="T16" fmla="*/ 63421547 w 4017"/>
              <a:gd name="T17" fmla="*/ 704801903 h 5149"/>
              <a:gd name="T18" fmla="*/ 89092429 w 4017"/>
              <a:gd name="T19" fmla="*/ 699189756 h 5149"/>
              <a:gd name="T20" fmla="*/ 122175694 w 4017"/>
              <a:gd name="T21" fmla="*/ 686870337 h 5149"/>
              <a:gd name="T22" fmla="*/ 156632007 w 4017"/>
              <a:gd name="T23" fmla="*/ 669349813 h 5149"/>
              <a:gd name="T24" fmla="*/ 192049528 w 4017"/>
              <a:gd name="T25" fmla="*/ 646490553 h 5149"/>
              <a:gd name="T26" fmla="*/ 245037912 w 4017"/>
              <a:gd name="T27" fmla="*/ 604331190 h 5149"/>
              <a:gd name="T28" fmla="*/ 283337944 w 4017"/>
              <a:gd name="T29" fmla="*/ 605562836 h 5149"/>
              <a:gd name="T30" fmla="*/ 329737625 w 4017"/>
              <a:gd name="T31" fmla="*/ 624178855 h 5149"/>
              <a:gd name="T32" fmla="*/ 371194851 w 4017"/>
              <a:gd name="T33" fmla="*/ 654703252 h 5149"/>
              <a:gd name="T34" fmla="*/ 406337689 w 4017"/>
              <a:gd name="T35" fmla="*/ 675782934 h 5149"/>
              <a:gd name="T36" fmla="*/ 440382162 w 4017"/>
              <a:gd name="T37" fmla="*/ 691661140 h 5149"/>
              <a:gd name="T38" fmla="*/ 472779274 w 4017"/>
              <a:gd name="T39" fmla="*/ 701790679 h 5149"/>
              <a:gd name="T40" fmla="*/ 499548149 w 4017"/>
              <a:gd name="T41" fmla="*/ 692345593 h 5149"/>
              <a:gd name="T42" fmla="*/ 529474220 w 4017"/>
              <a:gd name="T43" fmla="*/ 649775558 h 5149"/>
              <a:gd name="T44" fmla="*/ 497488948 w 4017"/>
              <a:gd name="T45" fmla="*/ 492225140 h 5149"/>
              <a:gd name="T46" fmla="*/ 461248117 w 4017"/>
              <a:gd name="T47" fmla="*/ 480316393 h 5149"/>
              <a:gd name="T48" fmla="*/ 421437880 w 4017"/>
              <a:gd name="T49" fmla="*/ 459236711 h 5149"/>
              <a:gd name="T50" fmla="*/ 379568813 w 4017"/>
              <a:gd name="T51" fmla="*/ 430355002 h 5149"/>
              <a:gd name="T52" fmla="*/ 337150379 w 4017"/>
              <a:gd name="T53" fmla="*/ 394628760 h 5149"/>
              <a:gd name="T54" fmla="*/ 302556909 w 4017"/>
              <a:gd name="T55" fmla="*/ 360545206 h 5149"/>
              <a:gd name="T56" fmla="*/ 532768942 w 4017"/>
              <a:gd name="T57" fmla="*/ 246796838 h 5149"/>
              <a:gd name="T58" fmla="*/ 499822833 w 4017"/>
              <a:gd name="T59" fmla="*/ 228454970 h 5149"/>
              <a:gd name="T60" fmla="*/ 452736999 w 4017"/>
              <a:gd name="T61" fmla="*/ 190538847 h 5149"/>
              <a:gd name="T62" fmla="*/ 401395606 w 4017"/>
              <a:gd name="T63" fmla="*/ 139208180 h 5149"/>
              <a:gd name="T64" fmla="*/ 349917056 w 4017"/>
              <a:gd name="T65" fmla="*/ 78159386 h 5149"/>
              <a:gd name="T66" fmla="*/ 302419382 w 4017"/>
              <a:gd name="T67" fmla="*/ 11498075 h 5149"/>
              <a:gd name="T68" fmla="*/ 233781439 w 4017"/>
              <a:gd name="T69" fmla="*/ 34083554 h 5149"/>
              <a:gd name="T70" fmla="*/ 184499247 w 4017"/>
              <a:gd name="T71" fmla="*/ 99375958 h 5149"/>
              <a:gd name="T72" fmla="*/ 132746013 w 4017"/>
              <a:gd name="T73" fmla="*/ 157550419 h 5149"/>
              <a:gd name="T74" fmla="*/ 82365828 w 4017"/>
              <a:gd name="T75" fmla="*/ 204911257 h 5149"/>
              <a:gd name="T76" fmla="*/ 37613508 w 4017"/>
              <a:gd name="T77" fmla="*/ 237489013 h 5149"/>
              <a:gd name="T78" fmla="*/ 12903834 w 4017"/>
              <a:gd name="T79" fmla="*/ 248850198 h 5149"/>
              <a:gd name="T80" fmla="*/ 1922045 w 4017"/>
              <a:gd name="T81" fmla="*/ 382035929 h 5149"/>
              <a:gd name="T82" fmla="*/ 18120601 w 4017"/>
              <a:gd name="T83" fmla="*/ 419130708 h 5149"/>
              <a:gd name="T84" fmla="*/ 37751035 w 4017"/>
              <a:gd name="T85" fmla="*/ 422005042 h 5149"/>
              <a:gd name="T86" fmla="*/ 76462908 w 4017"/>
              <a:gd name="T87" fmla="*/ 405305491 h 5149"/>
              <a:gd name="T88" fmla="*/ 120528333 w 4017"/>
              <a:gd name="T89" fmla="*/ 376013110 h 5149"/>
              <a:gd name="T90" fmla="*/ 167751694 w 4017"/>
              <a:gd name="T91" fmla="*/ 336317409 h 5149"/>
              <a:gd name="T92" fmla="*/ 214974685 w 4017"/>
              <a:gd name="T93" fmla="*/ 288272118 h 5149"/>
              <a:gd name="T94" fmla="*/ 252451036 w 4017"/>
              <a:gd name="T95" fmla="*/ 243785614 h 5149"/>
              <a:gd name="T96" fmla="*/ 306125944 w 4017"/>
              <a:gd name="T97" fmla="*/ 252956548 h 5149"/>
              <a:gd name="T98" fmla="*/ 352113414 w 4017"/>
              <a:gd name="T99" fmla="*/ 305108559 h 5149"/>
              <a:gd name="T100" fmla="*/ 399611088 w 4017"/>
              <a:gd name="T101" fmla="*/ 350552928 h 5149"/>
              <a:gd name="T102" fmla="*/ 446010398 w 4017"/>
              <a:gd name="T103" fmla="*/ 387100514 h 5149"/>
              <a:gd name="T104" fmla="*/ 488565989 w 4017"/>
              <a:gd name="T105" fmla="*/ 412423436 h 5149"/>
              <a:gd name="T106" fmla="*/ 524806820 w 4017"/>
              <a:gd name="T107" fmla="*/ 424332183 h 5149"/>
              <a:gd name="T108" fmla="*/ 539358386 w 4017"/>
              <a:gd name="T109" fmla="*/ 407358851 h 5149"/>
              <a:gd name="T110" fmla="*/ 551438539 w 4017"/>
              <a:gd name="T111" fmla="*/ 375465548 h 514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017" h="5149">
                <a:moveTo>
                  <a:pt x="2204" y="2634"/>
                </a:moveTo>
                <a:lnTo>
                  <a:pt x="2204" y="2634"/>
                </a:lnTo>
                <a:lnTo>
                  <a:pt x="2155" y="2637"/>
                </a:lnTo>
                <a:lnTo>
                  <a:pt x="2106" y="2639"/>
                </a:lnTo>
                <a:lnTo>
                  <a:pt x="2057" y="2640"/>
                </a:lnTo>
                <a:lnTo>
                  <a:pt x="2008" y="2641"/>
                </a:lnTo>
                <a:lnTo>
                  <a:pt x="1959" y="2640"/>
                </a:lnTo>
                <a:lnTo>
                  <a:pt x="1909" y="2639"/>
                </a:lnTo>
                <a:lnTo>
                  <a:pt x="1860" y="2637"/>
                </a:lnTo>
                <a:lnTo>
                  <a:pt x="1812" y="2634"/>
                </a:lnTo>
                <a:lnTo>
                  <a:pt x="1762" y="2686"/>
                </a:lnTo>
                <a:lnTo>
                  <a:pt x="1712" y="2737"/>
                </a:lnTo>
                <a:lnTo>
                  <a:pt x="1661" y="2786"/>
                </a:lnTo>
                <a:lnTo>
                  <a:pt x="1611" y="2835"/>
                </a:lnTo>
                <a:lnTo>
                  <a:pt x="1561" y="2883"/>
                </a:lnTo>
                <a:lnTo>
                  <a:pt x="1509" y="2930"/>
                </a:lnTo>
                <a:lnTo>
                  <a:pt x="1458" y="2976"/>
                </a:lnTo>
                <a:lnTo>
                  <a:pt x="1406" y="3019"/>
                </a:lnTo>
                <a:lnTo>
                  <a:pt x="1355" y="3062"/>
                </a:lnTo>
                <a:lnTo>
                  <a:pt x="1303" y="3104"/>
                </a:lnTo>
                <a:lnTo>
                  <a:pt x="1252" y="3144"/>
                </a:lnTo>
                <a:lnTo>
                  <a:pt x="1200" y="3183"/>
                </a:lnTo>
                <a:lnTo>
                  <a:pt x="1149" y="3220"/>
                </a:lnTo>
                <a:lnTo>
                  <a:pt x="1098" y="3256"/>
                </a:lnTo>
                <a:lnTo>
                  <a:pt x="1047" y="3291"/>
                </a:lnTo>
                <a:lnTo>
                  <a:pt x="997" y="3324"/>
                </a:lnTo>
                <a:lnTo>
                  <a:pt x="946" y="3355"/>
                </a:lnTo>
                <a:lnTo>
                  <a:pt x="897" y="3385"/>
                </a:lnTo>
                <a:lnTo>
                  <a:pt x="848" y="3413"/>
                </a:lnTo>
                <a:lnTo>
                  <a:pt x="799" y="3440"/>
                </a:lnTo>
                <a:lnTo>
                  <a:pt x="751" y="3464"/>
                </a:lnTo>
                <a:lnTo>
                  <a:pt x="703" y="3488"/>
                </a:lnTo>
                <a:lnTo>
                  <a:pt x="656" y="3509"/>
                </a:lnTo>
                <a:lnTo>
                  <a:pt x="610" y="3528"/>
                </a:lnTo>
                <a:lnTo>
                  <a:pt x="565" y="3546"/>
                </a:lnTo>
                <a:lnTo>
                  <a:pt x="520" y="3561"/>
                </a:lnTo>
                <a:lnTo>
                  <a:pt x="477" y="3575"/>
                </a:lnTo>
                <a:lnTo>
                  <a:pt x="433" y="3586"/>
                </a:lnTo>
                <a:lnTo>
                  <a:pt x="393" y="3596"/>
                </a:lnTo>
                <a:lnTo>
                  <a:pt x="352" y="3603"/>
                </a:lnTo>
                <a:lnTo>
                  <a:pt x="312" y="3609"/>
                </a:lnTo>
                <a:lnTo>
                  <a:pt x="274" y="3613"/>
                </a:lnTo>
                <a:lnTo>
                  <a:pt x="159" y="4747"/>
                </a:lnTo>
                <a:lnTo>
                  <a:pt x="191" y="4802"/>
                </a:lnTo>
                <a:lnTo>
                  <a:pt x="225" y="4857"/>
                </a:lnTo>
                <a:lnTo>
                  <a:pt x="261" y="4909"/>
                </a:lnTo>
                <a:lnTo>
                  <a:pt x="298" y="4960"/>
                </a:lnTo>
                <a:lnTo>
                  <a:pt x="338" y="5010"/>
                </a:lnTo>
                <a:lnTo>
                  <a:pt x="377" y="5058"/>
                </a:lnTo>
                <a:lnTo>
                  <a:pt x="419" y="5104"/>
                </a:lnTo>
                <a:lnTo>
                  <a:pt x="462" y="5149"/>
                </a:lnTo>
                <a:lnTo>
                  <a:pt x="498" y="5143"/>
                </a:lnTo>
                <a:lnTo>
                  <a:pt x="535" y="5135"/>
                </a:lnTo>
                <a:lnTo>
                  <a:pt x="572" y="5128"/>
                </a:lnTo>
                <a:lnTo>
                  <a:pt x="611" y="5119"/>
                </a:lnTo>
                <a:lnTo>
                  <a:pt x="649" y="5108"/>
                </a:lnTo>
                <a:lnTo>
                  <a:pt x="689" y="5096"/>
                </a:lnTo>
                <a:lnTo>
                  <a:pt x="728" y="5083"/>
                </a:lnTo>
                <a:lnTo>
                  <a:pt x="768" y="5068"/>
                </a:lnTo>
                <a:lnTo>
                  <a:pt x="808" y="5053"/>
                </a:lnTo>
                <a:lnTo>
                  <a:pt x="849" y="5036"/>
                </a:lnTo>
                <a:lnTo>
                  <a:pt x="890" y="5018"/>
                </a:lnTo>
                <a:lnTo>
                  <a:pt x="931" y="5000"/>
                </a:lnTo>
                <a:lnTo>
                  <a:pt x="973" y="4980"/>
                </a:lnTo>
                <a:lnTo>
                  <a:pt x="1014" y="4958"/>
                </a:lnTo>
                <a:lnTo>
                  <a:pt x="1056" y="4937"/>
                </a:lnTo>
                <a:lnTo>
                  <a:pt x="1098" y="4914"/>
                </a:lnTo>
                <a:lnTo>
                  <a:pt x="1141" y="4890"/>
                </a:lnTo>
                <a:lnTo>
                  <a:pt x="1183" y="4865"/>
                </a:lnTo>
                <a:lnTo>
                  <a:pt x="1227" y="4838"/>
                </a:lnTo>
                <a:lnTo>
                  <a:pt x="1270" y="4811"/>
                </a:lnTo>
                <a:lnTo>
                  <a:pt x="1313" y="4783"/>
                </a:lnTo>
                <a:lnTo>
                  <a:pt x="1356" y="4753"/>
                </a:lnTo>
                <a:lnTo>
                  <a:pt x="1399" y="4723"/>
                </a:lnTo>
                <a:lnTo>
                  <a:pt x="1442" y="4693"/>
                </a:lnTo>
                <a:lnTo>
                  <a:pt x="1485" y="4661"/>
                </a:lnTo>
                <a:lnTo>
                  <a:pt x="1528" y="4629"/>
                </a:lnTo>
                <a:lnTo>
                  <a:pt x="1615" y="4560"/>
                </a:lnTo>
                <a:lnTo>
                  <a:pt x="1700" y="4490"/>
                </a:lnTo>
                <a:lnTo>
                  <a:pt x="1785" y="4415"/>
                </a:lnTo>
                <a:lnTo>
                  <a:pt x="1840" y="4419"/>
                </a:lnTo>
                <a:lnTo>
                  <a:pt x="1896" y="4423"/>
                </a:lnTo>
                <a:lnTo>
                  <a:pt x="1953" y="4424"/>
                </a:lnTo>
                <a:lnTo>
                  <a:pt x="2008" y="4425"/>
                </a:lnTo>
                <a:lnTo>
                  <a:pt x="2064" y="4424"/>
                </a:lnTo>
                <a:lnTo>
                  <a:pt x="2120" y="4423"/>
                </a:lnTo>
                <a:lnTo>
                  <a:pt x="2177" y="4419"/>
                </a:lnTo>
                <a:lnTo>
                  <a:pt x="2232" y="4415"/>
                </a:lnTo>
                <a:lnTo>
                  <a:pt x="2317" y="4490"/>
                </a:lnTo>
                <a:lnTo>
                  <a:pt x="2402" y="4560"/>
                </a:lnTo>
                <a:lnTo>
                  <a:pt x="2488" y="4629"/>
                </a:lnTo>
                <a:lnTo>
                  <a:pt x="2531" y="4661"/>
                </a:lnTo>
                <a:lnTo>
                  <a:pt x="2574" y="4693"/>
                </a:lnTo>
                <a:lnTo>
                  <a:pt x="2617" y="4723"/>
                </a:lnTo>
                <a:lnTo>
                  <a:pt x="2661" y="4753"/>
                </a:lnTo>
                <a:lnTo>
                  <a:pt x="2704" y="4783"/>
                </a:lnTo>
                <a:lnTo>
                  <a:pt x="2747" y="4811"/>
                </a:lnTo>
                <a:lnTo>
                  <a:pt x="2790" y="4838"/>
                </a:lnTo>
                <a:lnTo>
                  <a:pt x="2833" y="4865"/>
                </a:lnTo>
                <a:lnTo>
                  <a:pt x="2875" y="4890"/>
                </a:lnTo>
                <a:lnTo>
                  <a:pt x="2918" y="4914"/>
                </a:lnTo>
                <a:lnTo>
                  <a:pt x="2960" y="4937"/>
                </a:lnTo>
                <a:lnTo>
                  <a:pt x="3002" y="4958"/>
                </a:lnTo>
                <a:lnTo>
                  <a:pt x="3044" y="4980"/>
                </a:lnTo>
                <a:lnTo>
                  <a:pt x="3086" y="5000"/>
                </a:lnTo>
                <a:lnTo>
                  <a:pt x="3127" y="5018"/>
                </a:lnTo>
                <a:lnTo>
                  <a:pt x="3167" y="5036"/>
                </a:lnTo>
                <a:lnTo>
                  <a:pt x="3208" y="5053"/>
                </a:lnTo>
                <a:lnTo>
                  <a:pt x="3249" y="5068"/>
                </a:lnTo>
                <a:lnTo>
                  <a:pt x="3288" y="5083"/>
                </a:lnTo>
                <a:lnTo>
                  <a:pt x="3328" y="5096"/>
                </a:lnTo>
                <a:lnTo>
                  <a:pt x="3367" y="5108"/>
                </a:lnTo>
                <a:lnTo>
                  <a:pt x="3406" y="5119"/>
                </a:lnTo>
                <a:lnTo>
                  <a:pt x="3444" y="5127"/>
                </a:lnTo>
                <a:lnTo>
                  <a:pt x="3481" y="5135"/>
                </a:lnTo>
                <a:lnTo>
                  <a:pt x="3518" y="5143"/>
                </a:lnTo>
                <a:lnTo>
                  <a:pt x="3554" y="5149"/>
                </a:lnTo>
                <a:lnTo>
                  <a:pt x="3597" y="5104"/>
                </a:lnTo>
                <a:lnTo>
                  <a:pt x="3639" y="5058"/>
                </a:lnTo>
                <a:lnTo>
                  <a:pt x="3679" y="5010"/>
                </a:lnTo>
                <a:lnTo>
                  <a:pt x="3718" y="4960"/>
                </a:lnTo>
                <a:lnTo>
                  <a:pt x="3756" y="4909"/>
                </a:lnTo>
                <a:lnTo>
                  <a:pt x="3790" y="4857"/>
                </a:lnTo>
                <a:lnTo>
                  <a:pt x="3825" y="4802"/>
                </a:lnTo>
                <a:lnTo>
                  <a:pt x="3857" y="4747"/>
                </a:lnTo>
                <a:lnTo>
                  <a:pt x="3742" y="3612"/>
                </a:lnTo>
                <a:lnTo>
                  <a:pt x="3704" y="3609"/>
                </a:lnTo>
                <a:lnTo>
                  <a:pt x="3664" y="3603"/>
                </a:lnTo>
                <a:lnTo>
                  <a:pt x="3624" y="3596"/>
                </a:lnTo>
                <a:lnTo>
                  <a:pt x="3583" y="3586"/>
                </a:lnTo>
                <a:lnTo>
                  <a:pt x="3540" y="3575"/>
                </a:lnTo>
                <a:lnTo>
                  <a:pt x="3497" y="3561"/>
                </a:lnTo>
                <a:lnTo>
                  <a:pt x="3451" y="3546"/>
                </a:lnTo>
                <a:lnTo>
                  <a:pt x="3407" y="3528"/>
                </a:lnTo>
                <a:lnTo>
                  <a:pt x="3360" y="3509"/>
                </a:lnTo>
                <a:lnTo>
                  <a:pt x="3313" y="3488"/>
                </a:lnTo>
                <a:lnTo>
                  <a:pt x="3266" y="3464"/>
                </a:lnTo>
                <a:lnTo>
                  <a:pt x="3218" y="3440"/>
                </a:lnTo>
                <a:lnTo>
                  <a:pt x="3168" y="3413"/>
                </a:lnTo>
                <a:lnTo>
                  <a:pt x="3119" y="3385"/>
                </a:lnTo>
                <a:lnTo>
                  <a:pt x="3070" y="3355"/>
                </a:lnTo>
                <a:lnTo>
                  <a:pt x="3020" y="3324"/>
                </a:lnTo>
                <a:lnTo>
                  <a:pt x="2970" y="3291"/>
                </a:lnTo>
                <a:lnTo>
                  <a:pt x="2918" y="3256"/>
                </a:lnTo>
                <a:lnTo>
                  <a:pt x="2868" y="3220"/>
                </a:lnTo>
                <a:lnTo>
                  <a:pt x="2816" y="3183"/>
                </a:lnTo>
                <a:lnTo>
                  <a:pt x="2765" y="3144"/>
                </a:lnTo>
                <a:lnTo>
                  <a:pt x="2713" y="3104"/>
                </a:lnTo>
                <a:lnTo>
                  <a:pt x="2662" y="3062"/>
                </a:lnTo>
                <a:lnTo>
                  <a:pt x="2610" y="3019"/>
                </a:lnTo>
                <a:lnTo>
                  <a:pt x="2559" y="2976"/>
                </a:lnTo>
                <a:lnTo>
                  <a:pt x="2507" y="2930"/>
                </a:lnTo>
                <a:lnTo>
                  <a:pt x="2456" y="2883"/>
                </a:lnTo>
                <a:lnTo>
                  <a:pt x="2405" y="2835"/>
                </a:lnTo>
                <a:lnTo>
                  <a:pt x="2354" y="2786"/>
                </a:lnTo>
                <a:lnTo>
                  <a:pt x="2304" y="2737"/>
                </a:lnTo>
                <a:lnTo>
                  <a:pt x="2254" y="2686"/>
                </a:lnTo>
                <a:lnTo>
                  <a:pt x="2204" y="2634"/>
                </a:lnTo>
                <a:close/>
                <a:moveTo>
                  <a:pt x="3962" y="1828"/>
                </a:moveTo>
                <a:lnTo>
                  <a:pt x="3962" y="1828"/>
                </a:lnTo>
                <a:lnTo>
                  <a:pt x="3942" y="1823"/>
                </a:lnTo>
                <a:lnTo>
                  <a:pt x="3922" y="1818"/>
                </a:lnTo>
                <a:lnTo>
                  <a:pt x="3902" y="1811"/>
                </a:lnTo>
                <a:lnTo>
                  <a:pt x="3881" y="1803"/>
                </a:lnTo>
                <a:lnTo>
                  <a:pt x="3859" y="1794"/>
                </a:lnTo>
                <a:lnTo>
                  <a:pt x="3837" y="1784"/>
                </a:lnTo>
                <a:lnTo>
                  <a:pt x="3790" y="1761"/>
                </a:lnTo>
                <a:lnTo>
                  <a:pt x="3742" y="1735"/>
                </a:lnTo>
                <a:lnTo>
                  <a:pt x="3692" y="1703"/>
                </a:lnTo>
                <a:lnTo>
                  <a:pt x="3641" y="1669"/>
                </a:lnTo>
                <a:lnTo>
                  <a:pt x="3587" y="1632"/>
                </a:lnTo>
                <a:lnTo>
                  <a:pt x="3531" y="1590"/>
                </a:lnTo>
                <a:lnTo>
                  <a:pt x="3475" y="1545"/>
                </a:lnTo>
                <a:lnTo>
                  <a:pt x="3416" y="1497"/>
                </a:lnTo>
                <a:lnTo>
                  <a:pt x="3358" y="1446"/>
                </a:lnTo>
                <a:lnTo>
                  <a:pt x="3298" y="1392"/>
                </a:lnTo>
                <a:lnTo>
                  <a:pt x="3237" y="1336"/>
                </a:lnTo>
                <a:lnTo>
                  <a:pt x="3176" y="1277"/>
                </a:lnTo>
                <a:lnTo>
                  <a:pt x="3113" y="1215"/>
                </a:lnTo>
                <a:lnTo>
                  <a:pt x="3050" y="1151"/>
                </a:lnTo>
                <a:lnTo>
                  <a:pt x="2988" y="1085"/>
                </a:lnTo>
                <a:lnTo>
                  <a:pt x="2924" y="1017"/>
                </a:lnTo>
                <a:lnTo>
                  <a:pt x="2861" y="946"/>
                </a:lnTo>
                <a:lnTo>
                  <a:pt x="2798" y="874"/>
                </a:lnTo>
                <a:lnTo>
                  <a:pt x="2735" y="801"/>
                </a:lnTo>
                <a:lnTo>
                  <a:pt x="2673" y="726"/>
                </a:lnTo>
                <a:lnTo>
                  <a:pt x="2610" y="649"/>
                </a:lnTo>
                <a:lnTo>
                  <a:pt x="2549" y="571"/>
                </a:lnTo>
                <a:lnTo>
                  <a:pt x="2489" y="492"/>
                </a:lnTo>
                <a:lnTo>
                  <a:pt x="2429" y="412"/>
                </a:lnTo>
                <a:lnTo>
                  <a:pt x="2371" y="331"/>
                </a:lnTo>
                <a:lnTo>
                  <a:pt x="2313" y="249"/>
                </a:lnTo>
                <a:lnTo>
                  <a:pt x="2257" y="167"/>
                </a:lnTo>
                <a:lnTo>
                  <a:pt x="2203" y="84"/>
                </a:lnTo>
                <a:lnTo>
                  <a:pt x="2150" y="0"/>
                </a:lnTo>
                <a:lnTo>
                  <a:pt x="1866" y="0"/>
                </a:lnTo>
                <a:lnTo>
                  <a:pt x="1814" y="84"/>
                </a:lnTo>
                <a:lnTo>
                  <a:pt x="1758" y="167"/>
                </a:lnTo>
                <a:lnTo>
                  <a:pt x="1703" y="249"/>
                </a:lnTo>
                <a:lnTo>
                  <a:pt x="1646" y="331"/>
                </a:lnTo>
                <a:lnTo>
                  <a:pt x="1587" y="412"/>
                </a:lnTo>
                <a:lnTo>
                  <a:pt x="1527" y="492"/>
                </a:lnTo>
                <a:lnTo>
                  <a:pt x="1467" y="571"/>
                </a:lnTo>
                <a:lnTo>
                  <a:pt x="1406" y="649"/>
                </a:lnTo>
                <a:lnTo>
                  <a:pt x="1344" y="726"/>
                </a:lnTo>
                <a:lnTo>
                  <a:pt x="1282" y="801"/>
                </a:lnTo>
                <a:lnTo>
                  <a:pt x="1218" y="874"/>
                </a:lnTo>
                <a:lnTo>
                  <a:pt x="1156" y="946"/>
                </a:lnTo>
                <a:lnTo>
                  <a:pt x="1092" y="1017"/>
                </a:lnTo>
                <a:lnTo>
                  <a:pt x="1029" y="1085"/>
                </a:lnTo>
                <a:lnTo>
                  <a:pt x="967" y="1151"/>
                </a:lnTo>
                <a:lnTo>
                  <a:pt x="903" y="1215"/>
                </a:lnTo>
                <a:lnTo>
                  <a:pt x="841" y="1277"/>
                </a:lnTo>
                <a:lnTo>
                  <a:pt x="780" y="1336"/>
                </a:lnTo>
                <a:lnTo>
                  <a:pt x="719" y="1392"/>
                </a:lnTo>
                <a:lnTo>
                  <a:pt x="659" y="1446"/>
                </a:lnTo>
                <a:lnTo>
                  <a:pt x="600" y="1497"/>
                </a:lnTo>
                <a:lnTo>
                  <a:pt x="541" y="1545"/>
                </a:lnTo>
                <a:lnTo>
                  <a:pt x="485" y="1590"/>
                </a:lnTo>
                <a:lnTo>
                  <a:pt x="430" y="1632"/>
                </a:lnTo>
                <a:lnTo>
                  <a:pt x="376" y="1669"/>
                </a:lnTo>
                <a:lnTo>
                  <a:pt x="324" y="1703"/>
                </a:lnTo>
                <a:lnTo>
                  <a:pt x="274" y="1735"/>
                </a:lnTo>
                <a:lnTo>
                  <a:pt x="225" y="1761"/>
                </a:lnTo>
                <a:lnTo>
                  <a:pt x="179" y="1784"/>
                </a:lnTo>
                <a:lnTo>
                  <a:pt x="157" y="1794"/>
                </a:lnTo>
                <a:lnTo>
                  <a:pt x="135" y="1803"/>
                </a:lnTo>
                <a:lnTo>
                  <a:pt x="115" y="1811"/>
                </a:lnTo>
                <a:lnTo>
                  <a:pt x="94" y="1818"/>
                </a:lnTo>
                <a:lnTo>
                  <a:pt x="74" y="1823"/>
                </a:lnTo>
                <a:lnTo>
                  <a:pt x="55" y="1828"/>
                </a:lnTo>
                <a:lnTo>
                  <a:pt x="0" y="2743"/>
                </a:lnTo>
                <a:lnTo>
                  <a:pt x="14" y="2791"/>
                </a:lnTo>
                <a:lnTo>
                  <a:pt x="31" y="2839"/>
                </a:lnTo>
                <a:lnTo>
                  <a:pt x="48" y="2886"/>
                </a:lnTo>
                <a:lnTo>
                  <a:pt x="67" y="2931"/>
                </a:lnTo>
                <a:lnTo>
                  <a:pt x="87" y="2976"/>
                </a:lnTo>
                <a:lnTo>
                  <a:pt x="109" y="3019"/>
                </a:lnTo>
                <a:lnTo>
                  <a:pt x="132" y="3062"/>
                </a:lnTo>
                <a:lnTo>
                  <a:pt x="155" y="3104"/>
                </a:lnTo>
                <a:lnTo>
                  <a:pt x="175" y="3103"/>
                </a:lnTo>
                <a:lnTo>
                  <a:pt x="194" y="3100"/>
                </a:lnTo>
                <a:lnTo>
                  <a:pt x="233" y="3093"/>
                </a:lnTo>
                <a:lnTo>
                  <a:pt x="275" y="3083"/>
                </a:lnTo>
                <a:lnTo>
                  <a:pt x="318" y="3070"/>
                </a:lnTo>
                <a:lnTo>
                  <a:pt x="363" y="3053"/>
                </a:lnTo>
                <a:lnTo>
                  <a:pt x="409" y="3035"/>
                </a:lnTo>
                <a:lnTo>
                  <a:pt x="457" y="3013"/>
                </a:lnTo>
                <a:lnTo>
                  <a:pt x="507" y="2989"/>
                </a:lnTo>
                <a:lnTo>
                  <a:pt x="557" y="2961"/>
                </a:lnTo>
                <a:lnTo>
                  <a:pt x="608" y="2931"/>
                </a:lnTo>
                <a:lnTo>
                  <a:pt x="660" y="2900"/>
                </a:lnTo>
                <a:lnTo>
                  <a:pt x="714" y="2865"/>
                </a:lnTo>
                <a:lnTo>
                  <a:pt x="768" y="2828"/>
                </a:lnTo>
                <a:lnTo>
                  <a:pt x="823" y="2789"/>
                </a:lnTo>
                <a:lnTo>
                  <a:pt x="878" y="2747"/>
                </a:lnTo>
                <a:lnTo>
                  <a:pt x="934" y="2704"/>
                </a:lnTo>
                <a:lnTo>
                  <a:pt x="992" y="2658"/>
                </a:lnTo>
                <a:lnTo>
                  <a:pt x="1048" y="2610"/>
                </a:lnTo>
                <a:lnTo>
                  <a:pt x="1106" y="2561"/>
                </a:lnTo>
                <a:lnTo>
                  <a:pt x="1163" y="2510"/>
                </a:lnTo>
                <a:lnTo>
                  <a:pt x="1222" y="2457"/>
                </a:lnTo>
                <a:lnTo>
                  <a:pt x="1279" y="2402"/>
                </a:lnTo>
                <a:lnTo>
                  <a:pt x="1337" y="2345"/>
                </a:lnTo>
                <a:lnTo>
                  <a:pt x="1394" y="2288"/>
                </a:lnTo>
                <a:lnTo>
                  <a:pt x="1452" y="2229"/>
                </a:lnTo>
                <a:lnTo>
                  <a:pt x="1509" y="2168"/>
                </a:lnTo>
                <a:lnTo>
                  <a:pt x="1566" y="2106"/>
                </a:lnTo>
                <a:lnTo>
                  <a:pt x="1622" y="2044"/>
                </a:lnTo>
                <a:lnTo>
                  <a:pt x="1677" y="1979"/>
                </a:lnTo>
                <a:lnTo>
                  <a:pt x="1732" y="1914"/>
                </a:lnTo>
                <a:lnTo>
                  <a:pt x="1786" y="1848"/>
                </a:lnTo>
                <a:lnTo>
                  <a:pt x="1839" y="1781"/>
                </a:lnTo>
                <a:lnTo>
                  <a:pt x="1924" y="1784"/>
                </a:lnTo>
                <a:lnTo>
                  <a:pt x="2008" y="1784"/>
                </a:lnTo>
                <a:lnTo>
                  <a:pt x="2093" y="1784"/>
                </a:lnTo>
                <a:lnTo>
                  <a:pt x="2177" y="1781"/>
                </a:lnTo>
                <a:lnTo>
                  <a:pt x="2230" y="1848"/>
                </a:lnTo>
                <a:lnTo>
                  <a:pt x="2284" y="1914"/>
                </a:lnTo>
                <a:lnTo>
                  <a:pt x="2339" y="1979"/>
                </a:lnTo>
                <a:lnTo>
                  <a:pt x="2395" y="2044"/>
                </a:lnTo>
                <a:lnTo>
                  <a:pt x="2451" y="2106"/>
                </a:lnTo>
                <a:lnTo>
                  <a:pt x="2507" y="2168"/>
                </a:lnTo>
                <a:lnTo>
                  <a:pt x="2565" y="2229"/>
                </a:lnTo>
                <a:lnTo>
                  <a:pt x="2622" y="2288"/>
                </a:lnTo>
                <a:lnTo>
                  <a:pt x="2680" y="2345"/>
                </a:lnTo>
                <a:lnTo>
                  <a:pt x="2737" y="2402"/>
                </a:lnTo>
                <a:lnTo>
                  <a:pt x="2795" y="2457"/>
                </a:lnTo>
                <a:lnTo>
                  <a:pt x="2852" y="2510"/>
                </a:lnTo>
                <a:lnTo>
                  <a:pt x="2911" y="2561"/>
                </a:lnTo>
                <a:lnTo>
                  <a:pt x="2967" y="2610"/>
                </a:lnTo>
                <a:lnTo>
                  <a:pt x="3025" y="2658"/>
                </a:lnTo>
                <a:lnTo>
                  <a:pt x="3082" y="2704"/>
                </a:lnTo>
                <a:lnTo>
                  <a:pt x="3137" y="2747"/>
                </a:lnTo>
                <a:lnTo>
                  <a:pt x="3194" y="2789"/>
                </a:lnTo>
                <a:lnTo>
                  <a:pt x="3249" y="2828"/>
                </a:lnTo>
                <a:lnTo>
                  <a:pt x="3303" y="2865"/>
                </a:lnTo>
                <a:lnTo>
                  <a:pt x="3357" y="2900"/>
                </a:lnTo>
                <a:lnTo>
                  <a:pt x="3408" y="2931"/>
                </a:lnTo>
                <a:lnTo>
                  <a:pt x="3460" y="2961"/>
                </a:lnTo>
                <a:lnTo>
                  <a:pt x="3510" y="2989"/>
                </a:lnTo>
                <a:lnTo>
                  <a:pt x="3559" y="3013"/>
                </a:lnTo>
                <a:lnTo>
                  <a:pt x="3607" y="3035"/>
                </a:lnTo>
                <a:lnTo>
                  <a:pt x="3654" y="3053"/>
                </a:lnTo>
                <a:lnTo>
                  <a:pt x="3698" y="3070"/>
                </a:lnTo>
                <a:lnTo>
                  <a:pt x="3741" y="3083"/>
                </a:lnTo>
                <a:lnTo>
                  <a:pt x="3783" y="3093"/>
                </a:lnTo>
                <a:lnTo>
                  <a:pt x="3823" y="3100"/>
                </a:lnTo>
                <a:lnTo>
                  <a:pt x="3842" y="3103"/>
                </a:lnTo>
                <a:lnTo>
                  <a:pt x="3861" y="3104"/>
                </a:lnTo>
                <a:lnTo>
                  <a:pt x="3885" y="3062"/>
                </a:lnTo>
                <a:lnTo>
                  <a:pt x="3908" y="3019"/>
                </a:lnTo>
                <a:lnTo>
                  <a:pt x="3929" y="2976"/>
                </a:lnTo>
                <a:lnTo>
                  <a:pt x="3950" y="2931"/>
                </a:lnTo>
                <a:lnTo>
                  <a:pt x="3968" y="2886"/>
                </a:lnTo>
                <a:lnTo>
                  <a:pt x="3986" y="2839"/>
                </a:lnTo>
                <a:lnTo>
                  <a:pt x="4002" y="2791"/>
                </a:lnTo>
                <a:lnTo>
                  <a:pt x="4017" y="2743"/>
                </a:lnTo>
                <a:lnTo>
                  <a:pt x="3962" y="1828"/>
                </a:lnTo>
                <a:close/>
              </a:path>
            </a:pathLst>
          </a:custGeom>
          <a:solidFill>
            <a:srgbClr val="F5640B"/>
          </a:solidFill>
          <a:ln>
            <a:noFill/>
          </a:ln>
          <a:extLst/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MH_Other_4">
            <a:extLst>
              <a:ext uri="{FF2B5EF4-FFF2-40B4-BE49-F238E27FC236}">
                <a16:creationId xmlns:a16="http://schemas.microsoft.com/office/drawing/2014/main" xmlns="" id="{9A30C543-77F3-4A90-8FF4-83C2D71CC0F8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 rot="18900000" flipH="1">
            <a:off x="3626818" y="2877940"/>
            <a:ext cx="448865" cy="345281"/>
          </a:xfrm>
          <a:custGeom>
            <a:avLst/>
            <a:gdLst>
              <a:gd name="T0" fmla="*/ 275650506 w 4017"/>
              <a:gd name="T1" fmla="*/ 361503440 h 5149"/>
              <a:gd name="T2" fmla="*/ 241880717 w 4017"/>
              <a:gd name="T3" fmla="*/ 367663150 h 5149"/>
              <a:gd name="T4" fmla="*/ 200148806 w 4017"/>
              <a:gd name="T5" fmla="*/ 407358851 h 5149"/>
              <a:gd name="T6" fmla="*/ 157730371 w 4017"/>
              <a:gd name="T7" fmla="*/ 440757952 h 5149"/>
              <a:gd name="T8" fmla="*/ 116410301 w 4017"/>
              <a:gd name="T9" fmla="*/ 467175999 h 5149"/>
              <a:gd name="T10" fmla="*/ 77560901 w 4017"/>
              <a:gd name="T11" fmla="*/ 485380977 h 5149"/>
              <a:gd name="T12" fmla="*/ 42830275 w 4017"/>
              <a:gd name="T13" fmla="*/ 494004718 h 5149"/>
              <a:gd name="T14" fmla="*/ 30887278 w 4017"/>
              <a:gd name="T15" fmla="*/ 664832421 h 5149"/>
              <a:gd name="T16" fmla="*/ 63421547 w 4017"/>
              <a:gd name="T17" fmla="*/ 704801903 h 5149"/>
              <a:gd name="T18" fmla="*/ 89092429 w 4017"/>
              <a:gd name="T19" fmla="*/ 699189756 h 5149"/>
              <a:gd name="T20" fmla="*/ 122175694 w 4017"/>
              <a:gd name="T21" fmla="*/ 686870337 h 5149"/>
              <a:gd name="T22" fmla="*/ 156632007 w 4017"/>
              <a:gd name="T23" fmla="*/ 669349813 h 5149"/>
              <a:gd name="T24" fmla="*/ 192049528 w 4017"/>
              <a:gd name="T25" fmla="*/ 646490553 h 5149"/>
              <a:gd name="T26" fmla="*/ 245037912 w 4017"/>
              <a:gd name="T27" fmla="*/ 604331190 h 5149"/>
              <a:gd name="T28" fmla="*/ 283337944 w 4017"/>
              <a:gd name="T29" fmla="*/ 605562836 h 5149"/>
              <a:gd name="T30" fmla="*/ 329737625 w 4017"/>
              <a:gd name="T31" fmla="*/ 624178855 h 5149"/>
              <a:gd name="T32" fmla="*/ 371194851 w 4017"/>
              <a:gd name="T33" fmla="*/ 654703252 h 5149"/>
              <a:gd name="T34" fmla="*/ 406337689 w 4017"/>
              <a:gd name="T35" fmla="*/ 675782934 h 5149"/>
              <a:gd name="T36" fmla="*/ 440382162 w 4017"/>
              <a:gd name="T37" fmla="*/ 691661140 h 5149"/>
              <a:gd name="T38" fmla="*/ 472779274 w 4017"/>
              <a:gd name="T39" fmla="*/ 701790679 h 5149"/>
              <a:gd name="T40" fmla="*/ 499548149 w 4017"/>
              <a:gd name="T41" fmla="*/ 692345593 h 5149"/>
              <a:gd name="T42" fmla="*/ 529474220 w 4017"/>
              <a:gd name="T43" fmla="*/ 649775558 h 5149"/>
              <a:gd name="T44" fmla="*/ 497488948 w 4017"/>
              <a:gd name="T45" fmla="*/ 492225140 h 5149"/>
              <a:gd name="T46" fmla="*/ 461248117 w 4017"/>
              <a:gd name="T47" fmla="*/ 480316393 h 5149"/>
              <a:gd name="T48" fmla="*/ 421437880 w 4017"/>
              <a:gd name="T49" fmla="*/ 459236711 h 5149"/>
              <a:gd name="T50" fmla="*/ 379568813 w 4017"/>
              <a:gd name="T51" fmla="*/ 430355002 h 5149"/>
              <a:gd name="T52" fmla="*/ 337150379 w 4017"/>
              <a:gd name="T53" fmla="*/ 394628760 h 5149"/>
              <a:gd name="T54" fmla="*/ 302556909 w 4017"/>
              <a:gd name="T55" fmla="*/ 360545206 h 5149"/>
              <a:gd name="T56" fmla="*/ 532768942 w 4017"/>
              <a:gd name="T57" fmla="*/ 246796838 h 5149"/>
              <a:gd name="T58" fmla="*/ 499822833 w 4017"/>
              <a:gd name="T59" fmla="*/ 228454970 h 5149"/>
              <a:gd name="T60" fmla="*/ 452736999 w 4017"/>
              <a:gd name="T61" fmla="*/ 190538847 h 5149"/>
              <a:gd name="T62" fmla="*/ 401395606 w 4017"/>
              <a:gd name="T63" fmla="*/ 139208180 h 5149"/>
              <a:gd name="T64" fmla="*/ 349917056 w 4017"/>
              <a:gd name="T65" fmla="*/ 78159386 h 5149"/>
              <a:gd name="T66" fmla="*/ 302419382 w 4017"/>
              <a:gd name="T67" fmla="*/ 11498075 h 5149"/>
              <a:gd name="T68" fmla="*/ 233781439 w 4017"/>
              <a:gd name="T69" fmla="*/ 34083554 h 5149"/>
              <a:gd name="T70" fmla="*/ 184499247 w 4017"/>
              <a:gd name="T71" fmla="*/ 99375958 h 5149"/>
              <a:gd name="T72" fmla="*/ 132746013 w 4017"/>
              <a:gd name="T73" fmla="*/ 157550419 h 5149"/>
              <a:gd name="T74" fmla="*/ 82365828 w 4017"/>
              <a:gd name="T75" fmla="*/ 204911257 h 5149"/>
              <a:gd name="T76" fmla="*/ 37613508 w 4017"/>
              <a:gd name="T77" fmla="*/ 237489013 h 5149"/>
              <a:gd name="T78" fmla="*/ 12903834 w 4017"/>
              <a:gd name="T79" fmla="*/ 248850198 h 5149"/>
              <a:gd name="T80" fmla="*/ 1922045 w 4017"/>
              <a:gd name="T81" fmla="*/ 382035929 h 5149"/>
              <a:gd name="T82" fmla="*/ 18120601 w 4017"/>
              <a:gd name="T83" fmla="*/ 419130708 h 5149"/>
              <a:gd name="T84" fmla="*/ 37751035 w 4017"/>
              <a:gd name="T85" fmla="*/ 422005042 h 5149"/>
              <a:gd name="T86" fmla="*/ 76462908 w 4017"/>
              <a:gd name="T87" fmla="*/ 405305491 h 5149"/>
              <a:gd name="T88" fmla="*/ 120528333 w 4017"/>
              <a:gd name="T89" fmla="*/ 376013110 h 5149"/>
              <a:gd name="T90" fmla="*/ 167751694 w 4017"/>
              <a:gd name="T91" fmla="*/ 336317409 h 5149"/>
              <a:gd name="T92" fmla="*/ 214974685 w 4017"/>
              <a:gd name="T93" fmla="*/ 288272118 h 5149"/>
              <a:gd name="T94" fmla="*/ 252451036 w 4017"/>
              <a:gd name="T95" fmla="*/ 243785614 h 5149"/>
              <a:gd name="T96" fmla="*/ 306125944 w 4017"/>
              <a:gd name="T97" fmla="*/ 252956548 h 5149"/>
              <a:gd name="T98" fmla="*/ 352113414 w 4017"/>
              <a:gd name="T99" fmla="*/ 305108559 h 5149"/>
              <a:gd name="T100" fmla="*/ 399611088 w 4017"/>
              <a:gd name="T101" fmla="*/ 350552928 h 5149"/>
              <a:gd name="T102" fmla="*/ 446010398 w 4017"/>
              <a:gd name="T103" fmla="*/ 387100514 h 5149"/>
              <a:gd name="T104" fmla="*/ 488565989 w 4017"/>
              <a:gd name="T105" fmla="*/ 412423436 h 5149"/>
              <a:gd name="T106" fmla="*/ 524806820 w 4017"/>
              <a:gd name="T107" fmla="*/ 424332183 h 5149"/>
              <a:gd name="T108" fmla="*/ 539358386 w 4017"/>
              <a:gd name="T109" fmla="*/ 407358851 h 5149"/>
              <a:gd name="T110" fmla="*/ 551438539 w 4017"/>
              <a:gd name="T111" fmla="*/ 375465548 h 514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017" h="5149">
                <a:moveTo>
                  <a:pt x="2204" y="2634"/>
                </a:moveTo>
                <a:lnTo>
                  <a:pt x="2204" y="2634"/>
                </a:lnTo>
                <a:lnTo>
                  <a:pt x="2155" y="2637"/>
                </a:lnTo>
                <a:lnTo>
                  <a:pt x="2106" y="2639"/>
                </a:lnTo>
                <a:lnTo>
                  <a:pt x="2057" y="2640"/>
                </a:lnTo>
                <a:lnTo>
                  <a:pt x="2008" y="2641"/>
                </a:lnTo>
                <a:lnTo>
                  <a:pt x="1959" y="2640"/>
                </a:lnTo>
                <a:lnTo>
                  <a:pt x="1909" y="2639"/>
                </a:lnTo>
                <a:lnTo>
                  <a:pt x="1860" y="2637"/>
                </a:lnTo>
                <a:lnTo>
                  <a:pt x="1812" y="2634"/>
                </a:lnTo>
                <a:lnTo>
                  <a:pt x="1762" y="2686"/>
                </a:lnTo>
                <a:lnTo>
                  <a:pt x="1712" y="2737"/>
                </a:lnTo>
                <a:lnTo>
                  <a:pt x="1661" y="2786"/>
                </a:lnTo>
                <a:lnTo>
                  <a:pt x="1611" y="2835"/>
                </a:lnTo>
                <a:lnTo>
                  <a:pt x="1561" y="2883"/>
                </a:lnTo>
                <a:lnTo>
                  <a:pt x="1509" y="2930"/>
                </a:lnTo>
                <a:lnTo>
                  <a:pt x="1458" y="2976"/>
                </a:lnTo>
                <a:lnTo>
                  <a:pt x="1406" y="3019"/>
                </a:lnTo>
                <a:lnTo>
                  <a:pt x="1355" y="3062"/>
                </a:lnTo>
                <a:lnTo>
                  <a:pt x="1303" y="3104"/>
                </a:lnTo>
                <a:lnTo>
                  <a:pt x="1252" y="3144"/>
                </a:lnTo>
                <a:lnTo>
                  <a:pt x="1200" y="3183"/>
                </a:lnTo>
                <a:lnTo>
                  <a:pt x="1149" y="3220"/>
                </a:lnTo>
                <a:lnTo>
                  <a:pt x="1098" y="3256"/>
                </a:lnTo>
                <a:lnTo>
                  <a:pt x="1047" y="3291"/>
                </a:lnTo>
                <a:lnTo>
                  <a:pt x="997" y="3324"/>
                </a:lnTo>
                <a:lnTo>
                  <a:pt x="946" y="3355"/>
                </a:lnTo>
                <a:lnTo>
                  <a:pt x="897" y="3385"/>
                </a:lnTo>
                <a:lnTo>
                  <a:pt x="848" y="3413"/>
                </a:lnTo>
                <a:lnTo>
                  <a:pt x="799" y="3440"/>
                </a:lnTo>
                <a:lnTo>
                  <a:pt x="751" y="3464"/>
                </a:lnTo>
                <a:lnTo>
                  <a:pt x="703" y="3488"/>
                </a:lnTo>
                <a:lnTo>
                  <a:pt x="656" y="3509"/>
                </a:lnTo>
                <a:lnTo>
                  <a:pt x="610" y="3528"/>
                </a:lnTo>
                <a:lnTo>
                  <a:pt x="565" y="3546"/>
                </a:lnTo>
                <a:lnTo>
                  <a:pt x="520" y="3561"/>
                </a:lnTo>
                <a:lnTo>
                  <a:pt x="477" y="3575"/>
                </a:lnTo>
                <a:lnTo>
                  <a:pt x="433" y="3586"/>
                </a:lnTo>
                <a:lnTo>
                  <a:pt x="393" y="3596"/>
                </a:lnTo>
                <a:lnTo>
                  <a:pt x="352" y="3603"/>
                </a:lnTo>
                <a:lnTo>
                  <a:pt x="312" y="3609"/>
                </a:lnTo>
                <a:lnTo>
                  <a:pt x="274" y="3613"/>
                </a:lnTo>
                <a:lnTo>
                  <a:pt x="159" y="4747"/>
                </a:lnTo>
                <a:lnTo>
                  <a:pt x="191" y="4802"/>
                </a:lnTo>
                <a:lnTo>
                  <a:pt x="225" y="4857"/>
                </a:lnTo>
                <a:lnTo>
                  <a:pt x="261" y="4909"/>
                </a:lnTo>
                <a:lnTo>
                  <a:pt x="298" y="4960"/>
                </a:lnTo>
                <a:lnTo>
                  <a:pt x="338" y="5010"/>
                </a:lnTo>
                <a:lnTo>
                  <a:pt x="377" y="5058"/>
                </a:lnTo>
                <a:lnTo>
                  <a:pt x="419" y="5104"/>
                </a:lnTo>
                <a:lnTo>
                  <a:pt x="462" y="5149"/>
                </a:lnTo>
                <a:lnTo>
                  <a:pt x="498" y="5143"/>
                </a:lnTo>
                <a:lnTo>
                  <a:pt x="535" y="5135"/>
                </a:lnTo>
                <a:lnTo>
                  <a:pt x="572" y="5128"/>
                </a:lnTo>
                <a:lnTo>
                  <a:pt x="611" y="5119"/>
                </a:lnTo>
                <a:lnTo>
                  <a:pt x="649" y="5108"/>
                </a:lnTo>
                <a:lnTo>
                  <a:pt x="689" y="5096"/>
                </a:lnTo>
                <a:lnTo>
                  <a:pt x="728" y="5083"/>
                </a:lnTo>
                <a:lnTo>
                  <a:pt x="768" y="5068"/>
                </a:lnTo>
                <a:lnTo>
                  <a:pt x="808" y="5053"/>
                </a:lnTo>
                <a:lnTo>
                  <a:pt x="849" y="5036"/>
                </a:lnTo>
                <a:lnTo>
                  <a:pt x="890" y="5018"/>
                </a:lnTo>
                <a:lnTo>
                  <a:pt x="931" y="5000"/>
                </a:lnTo>
                <a:lnTo>
                  <a:pt x="973" y="4980"/>
                </a:lnTo>
                <a:lnTo>
                  <a:pt x="1014" y="4958"/>
                </a:lnTo>
                <a:lnTo>
                  <a:pt x="1056" y="4937"/>
                </a:lnTo>
                <a:lnTo>
                  <a:pt x="1098" y="4914"/>
                </a:lnTo>
                <a:lnTo>
                  <a:pt x="1141" y="4890"/>
                </a:lnTo>
                <a:lnTo>
                  <a:pt x="1183" y="4865"/>
                </a:lnTo>
                <a:lnTo>
                  <a:pt x="1227" y="4838"/>
                </a:lnTo>
                <a:lnTo>
                  <a:pt x="1270" y="4811"/>
                </a:lnTo>
                <a:lnTo>
                  <a:pt x="1313" y="4783"/>
                </a:lnTo>
                <a:lnTo>
                  <a:pt x="1356" y="4753"/>
                </a:lnTo>
                <a:lnTo>
                  <a:pt x="1399" y="4723"/>
                </a:lnTo>
                <a:lnTo>
                  <a:pt x="1442" y="4693"/>
                </a:lnTo>
                <a:lnTo>
                  <a:pt x="1485" y="4661"/>
                </a:lnTo>
                <a:lnTo>
                  <a:pt x="1528" y="4629"/>
                </a:lnTo>
                <a:lnTo>
                  <a:pt x="1615" y="4560"/>
                </a:lnTo>
                <a:lnTo>
                  <a:pt x="1700" y="4490"/>
                </a:lnTo>
                <a:lnTo>
                  <a:pt x="1785" y="4415"/>
                </a:lnTo>
                <a:lnTo>
                  <a:pt x="1840" y="4419"/>
                </a:lnTo>
                <a:lnTo>
                  <a:pt x="1896" y="4423"/>
                </a:lnTo>
                <a:lnTo>
                  <a:pt x="1953" y="4424"/>
                </a:lnTo>
                <a:lnTo>
                  <a:pt x="2008" y="4425"/>
                </a:lnTo>
                <a:lnTo>
                  <a:pt x="2064" y="4424"/>
                </a:lnTo>
                <a:lnTo>
                  <a:pt x="2120" y="4423"/>
                </a:lnTo>
                <a:lnTo>
                  <a:pt x="2177" y="4419"/>
                </a:lnTo>
                <a:lnTo>
                  <a:pt x="2232" y="4415"/>
                </a:lnTo>
                <a:lnTo>
                  <a:pt x="2317" y="4490"/>
                </a:lnTo>
                <a:lnTo>
                  <a:pt x="2402" y="4560"/>
                </a:lnTo>
                <a:lnTo>
                  <a:pt x="2488" y="4629"/>
                </a:lnTo>
                <a:lnTo>
                  <a:pt x="2531" y="4661"/>
                </a:lnTo>
                <a:lnTo>
                  <a:pt x="2574" y="4693"/>
                </a:lnTo>
                <a:lnTo>
                  <a:pt x="2617" y="4723"/>
                </a:lnTo>
                <a:lnTo>
                  <a:pt x="2661" y="4753"/>
                </a:lnTo>
                <a:lnTo>
                  <a:pt x="2704" y="4783"/>
                </a:lnTo>
                <a:lnTo>
                  <a:pt x="2747" y="4811"/>
                </a:lnTo>
                <a:lnTo>
                  <a:pt x="2790" y="4838"/>
                </a:lnTo>
                <a:lnTo>
                  <a:pt x="2833" y="4865"/>
                </a:lnTo>
                <a:lnTo>
                  <a:pt x="2875" y="4890"/>
                </a:lnTo>
                <a:lnTo>
                  <a:pt x="2918" y="4914"/>
                </a:lnTo>
                <a:lnTo>
                  <a:pt x="2960" y="4937"/>
                </a:lnTo>
                <a:lnTo>
                  <a:pt x="3002" y="4958"/>
                </a:lnTo>
                <a:lnTo>
                  <a:pt x="3044" y="4980"/>
                </a:lnTo>
                <a:lnTo>
                  <a:pt x="3086" y="5000"/>
                </a:lnTo>
                <a:lnTo>
                  <a:pt x="3127" y="5018"/>
                </a:lnTo>
                <a:lnTo>
                  <a:pt x="3167" y="5036"/>
                </a:lnTo>
                <a:lnTo>
                  <a:pt x="3208" y="5053"/>
                </a:lnTo>
                <a:lnTo>
                  <a:pt x="3249" y="5068"/>
                </a:lnTo>
                <a:lnTo>
                  <a:pt x="3288" y="5083"/>
                </a:lnTo>
                <a:lnTo>
                  <a:pt x="3328" y="5096"/>
                </a:lnTo>
                <a:lnTo>
                  <a:pt x="3367" y="5108"/>
                </a:lnTo>
                <a:lnTo>
                  <a:pt x="3406" y="5119"/>
                </a:lnTo>
                <a:lnTo>
                  <a:pt x="3444" y="5127"/>
                </a:lnTo>
                <a:lnTo>
                  <a:pt x="3481" y="5135"/>
                </a:lnTo>
                <a:lnTo>
                  <a:pt x="3518" y="5143"/>
                </a:lnTo>
                <a:lnTo>
                  <a:pt x="3554" y="5149"/>
                </a:lnTo>
                <a:lnTo>
                  <a:pt x="3597" y="5104"/>
                </a:lnTo>
                <a:lnTo>
                  <a:pt x="3639" y="5058"/>
                </a:lnTo>
                <a:lnTo>
                  <a:pt x="3679" y="5010"/>
                </a:lnTo>
                <a:lnTo>
                  <a:pt x="3718" y="4960"/>
                </a:lnTo>
                <a:lnTo>
                  <a:pt x="3756" y="4909"/>
                </a:lnTo>
                <a:lnTo>
                  <a:pt x="3790" y="4857"/>
                </a:lnTo>
                <a:lnTo>
                  <a:pt x="3825" y="4802"/>
                </a:lnTo>
                <a:lnTo>
                  <a:pt x="3857" y="4747"/>
                </a:lnTo>
                <a:lnTo>
                  <a:pt x="3742" y="3612"/>
                </a:lnTo>
                <a:lnTo>
                  <a:pt x="3704" y="3609"/>
                </a:lnTo>
                <a:lnTo>
                  <a:pt x="3664" y="3603"/>
                </a:lnTo>
                <a:lnTo>
                  <a:pt x="3624" y="3596"/>
                </a:lnTo>
                <a:lnTo>
                  <a:pt x="3583" y="3586"/>
                </a:lnTo>
                <a:lnTo>
                  <a:pt x="3540" y="3575"/>
                </a:lnTo>
                <a:lnTo>
                  <a:pt x="3497" y="3561"/>
                </a:lnTo>
                <a:lnTo>
                  <a:pt x="3451" y="3546"/>
                </a:lnTo>
                <a:lnTo>
                  <a:pt x="3407" y="3528"/>
                </a:lnTo>
                <a:lnTo>
                  <a:pt x="3360" y="3509"/>
                </a:lnTo>
                <a:lnTo>
                  <a:pt x="3313" y="3488"/>
                </a:lnTo>
                <a:lnTo>
                  <a:pt x="3266" y="3464"/>
                </a:lnTo>
                <a:lnTo>
                  <a:pt x="3218" y="3440"/>
                </a:lnTo>
                <a:lnTo>
                  <a:pt x="3168" y="3413"/>
                </a:lnTo>
                <a:lnTo>
                  <a:pt x="3119" y="3385"/>
                </a:lnTo>
                <a:lnTo>
                  <a:pt x="3070" y="3355"/>
                </a:lnTo>
                <a:lnTo>
                  <a:pt x="3020" y="3324"/>
                </a:lnTo>
                <a:lnTo>
                  <a:pt x="2970" y="3291"/>
                </a:lnTo>
                <a:lnTo>
                  <a:pt x="2918" y="3256"/>
                </a:lnTo>
                <a:lnTo>
                  <a:pt x="2868" y="3220"/>
                </a:lnTo>
                <a:lnTo>
                  <a:pt x="2816" y="3183"/>
                </a:lnTo>
                <a:lnTo>
                  <a:pt x="2765" y="3144"/>
                </a:lnTo>
                <a:lnTo>
                  <a:pt x="2713" y="3104"/>
                </a:lnTo>
                <a:lnTo>
                  <a:pt x="2662" y="3062"/>
                </a:lnTo>
                <a:lnTo>
                  <a:pt x="2610" y="3019"/>
                </a:lnTo>
                <a:lnTo>
                  <a:pt x="2559" y="2976"/>
                </a:lnTo>
                <a:lnTo>
                  <a:pt x="2507" y="2930"/>
                </a:lnTo>
                <a:lnTo>
                  <a:pt x="2456" y="2883"/>
                </a:lnTo>
                <a:lnTo>
                  <a:pt x="2405" y="2835"/>
                </a:lnTo>
                <a:lnTo>
                  <a:pt x="2354" y="2786"/>
                </a:lnTo>
                <a:lnTo>
                  <a:pt x="2304" y="2737"/>
                </a:lnTo>
                <a:lnTo>
                  <a:pt x="2254" y="2686"/>
                </a:lnTo>
                <a:lnTo>
                  <a:pt x="2204" y="2634"/>
                </a:lnTo>
                <a:close/>
                <a:moveTo>
                  <a:pt x="3962" y="1828"/>
                </a:moveTo>
                <a:lnTo>
                  <a:pt x="3962" y="1828"/>
                </a:lnTo>
                <a:lnTo>
                  <a:pt x="3942" y="1823"/>
                </a:lnTo>
                <a:lnTo>
                  <a:pt x="3922" y="1818"/>
                </a:lnTo>
                <a:lnTo>
                  <a:pt x="3902" y="1811"/>
                </a:lnTo>
                <a:lnTo>
                  <a:pt x="3881" y="1803"/>
                </a:lnTo>
                <a:lnTo>
                  <a:pt x="3859" y="1794"/>
                </a:lnTo>
                <a:lnTo>
                  <a:pt x="3837" y="1784"/>
                </a:lnTo>
                <a:lnTo>
                  <a:pt x="3790" y="1761"/>
                </a:lnTo>
                <a:lnTo>
                  <a:pt x="3742" y="1735"/>
                </a:lnTo>
                <a:lnTo>
                  <a:pt x="3692" y="1703"/>
                </a:lnTo>
                <a:lnTo>
                  <a:pt x="3641" y="1669"/>
                </a:lnTo>
                <a:lnTo>
                  <a:pt x="3587" y="1632"/>
                </a:lnTo>
                <a:lnTo>
                  <a:pt x="3531" y="1590"/>
                </a:lnTo>
                <a:lnTo>
                  <a:pt x="3475" y="1545"/>
                </a:lnTo>
                <a:lnTo>
                  <a:pt x="3416" y="1497"/>
                </a:lnTo>
                <a:lnTo>
                  <a:pt x="3358" y="1446"/>
                </a:lnTo>
                <a:lnTo>
                  <a:pt x="3298" y="1392"/>
                </a:lnTo>
                <a:lnTo>
                  <a:pt x="3237" y="1336"/>
                </a:lnTo>
                <a:lnTo>
                  <a:pt x="3176" y="1277"/>
                </a:lnTo>
                <a:lnTo>
                  <a:pt x="3113" y="1215"/>
                </a:lnTo>
                <a:lnTo>
                  <a:pt x="3050" y="1151"/>
                </a:lnTo>
                <a:lnTo>
                  <a:pt x="2988" y="1085"/>
                </a:lnTo>
                <a:lnTo>
                  <a:pt x="2924" y="1017"/>
                </a:lnTo>
                <a:lnTo>
                  <a:pt x="2861" y="946"/>
                </a:lnTo>
                <a:lnTo>
                  <a:pt x="2798" y="874"/>
                </a:lnTo>
                <a:lnTo>
                  <a:pt x="2735" y="801"/>
                </a:lnTo>
                <a:lnTo>
                  <a:pt x="2673" y="726"/>
                </a:lnTo>
                <a:lnTo>
                  <a:pt x="2610" y="649"/>
                </a:lnTo>
                <a:lnTo>
                  <a:pt x="2549" y="571"/>
                </a:lnTo>
                <a:lnTo>
                  <a:pt x="2489" y="492"/>
                </a:lnTo>
                <a:lnTo>
                  <a:pt x="2429" y="412"/>
                </a:lnTo>
                <a:lnTo>
                  <a:pt x="2371" y="331"/>
                </a:lnTo>
                <a:lnTo>
                  <a:pt x="2313" y="249"/>
                </a:lnTo>
                <a:lnTo>
                  <a:pt x="2257" y="167"/>
                </a:lnTo>
                <a:lnTo>
                  <a:pt x="2203" y="84"/>
                </a:lnTo>
                <a:lnTo>
                  <a:pt x="2150" y="0"/>
                </a:lnTo>
                <a:lnTo>
                  <a:pt x="1866" y="0"/>
                </a:lnTo>
                <a:lnTo>
                  <a:pt x="1814" y="84"/>
                </a:lnTo>
                <a:lnTo>
                  <a:pt x="1758" y="167"/>
                </a:lnTo>
                <a:lnTo>
                  <a:pt x="1703" y="249"/>
                </a:lnTo>
                <a:lnTo>
                  <a:pt x="1646" y="331"/>
                </a:lnTo>
                <a:lnTo>
                  <a:pt x="1587" y="412"/>
                </a:lnTo>
                <a:lnTo>
                  <a:pt x="1527" y="492"/>
                </a:lnTo>
                <a:lnTo>
                  <a:pt x="1467" y="571"/>
                </a:lnTo>
                <a:lnTo>
                  <a:pt x="1406" y="649"/>
                </a:lnTo>
                <a:lnTo>
                  <a:pt x="1344" y="726"/>
                </a:lnTo>
                <a:lnTo>
                  <a:pt x="1282" y="801"/>
                </a:lnTo>
                <a:lnTo>
                  <a:pt x="1218" y="874"/>
                </a:lnTo>
                <a:lnTo>
                  <a:pt x="1156" y="946"/>
                </a:lnTo>
                <a:lnTo>
                  <a:pt x="1092" y="1017"/>
                </a:lnTo>
                <a:lnTo>
                  <a:pt x="1029" y="1085"/>
                </a:lnTo>
                <a:lnTo>
                  <a:pt x="967" y="1151"/>
                </a:lnTo>
                <a:lnTo>
                  <a:pt x="903" y="1215"/>
                </a:lnTo>
                <a:lnTo>
                  <a:pt x="841" y="1277"/>
                </a:lnTo>
                <a:lnTo>
                  <a:pt x="780" y="1336"/>
                </a:lnTo>
                <a:lnTo>
                  <a:pt x="719" y="1392"/>
                </a:lnTo>
                <a:lnTo>
                  <a:pt x="659" y="1446"/>
                </a:lnTo>
                <a:lnTo>
                  <a:pt x="600" y="1497"/>
                </a:lnTo>
                <a:lnTo>
                  <a:pt x="541" y="1545"/>
                </a:lnTo>
                <a:lnTo>
                  <a:pt x="485" y="1590"/>
                </a:lnTo>
                <a:lnTo>
                  <a:pt x="430" y="1632"/>
                </a:lnTo>
                <a:lnTo>
                  <a:pt x="376" y="1669"/>
                </a:lnTo>
                <a:lnTo>
                  <a:pt x="324" y="1703"/>
                </a:lnTo>
                <a:lnTo>
                  <a:pt x="274" y="1735"/>
                </a:lnTo>
                <a:lnTo>
                  <a:pt x="225" y="1761"/>
                </a:lnTo>
                <a:lnTo>
                  <a:pt x="179" y="1784"/>
                </a:lnTo>
                <a:lnTo>
                  <a:pt x="157" y="1794"/>
                </a:lnTo>
                <a:lnTo>
                  <a:pt x="135" y="1803"/>
                </a:lnTo>
                <a:lnTo>
                  <a:pt x="115" y="1811"/>
                </a:lnTo>
                <a:lnTo>
                  <a:pt x="94" y="1818"/>
                </a:lnTo>
                <a:lnTo>
                  <a:pt x="74" y="1823"/>
                </a:lnTo>
                <a:lnTo>
                  <a:pt x="55" y="1828"/>
                </a:lnTo>
                <a:lnTo>
                  <a:pt x="0" y="2743"/>
                </a:lnTo>
                <a:lnTo>
                  <a:pt x="14" y="2791"/>
                </a:lnTo>
                <a:lnTo>
                  <a:pt x="31" y="2839"/>
                </a:lnTo>
                <a:lnTo>
                  <a:pt x="48" y="2886"/>
                </a:lnTo>
                <a:lnTo>
                  <a:pt x="67" y="2931"/>
                </a:lnTo>
                <a:lnTo>
                  <a:pt x="87" y="2976"/>
                </a:lnTo>
                <a:lnTo>
                  <a:pt x="109" y="3019"/>
                </a:lnTo>
                <a:lnTo>
                  <a:pt x="132" y="3062"/>
                </a:lnTo>
                <a:lnTo>
                  <a:pt x="155" y="3104"/>
                </a:lnTo>
                <a:lnTo>
                  <a:pt x="175" y="3103"/>
                </a:lnTo>
                <a:lnTo>
                  <a:pt x="194" y="3100"/>
                </a:lnTo>
                <a:lnTo>
                  <a:pt x="233" y="3093"/>
                </a:lnTo>
                <a:lnTo>
                  <a:pt x="275" y="3083"/>
                </a:lnTo>
                <a:lnTo>
                  <a:pt x="318" y="3070"/>
                </a:lnTo>
                <a:lnTo>
                  <a:pt x="363" y="3053"/>
                </a:lnTo>
                <a:lnTo>
                  <a:pt x="409" y="3035"/>
                </a:lnTo>
                <a:lnTo>
                  <a:pt x="457" y="3013"/>
                </a:lnTo>
                <a:lnTo>
                  <a:pt x="507" y="2989"/>
                </a:lnTo>
                <a:lnTo>
                  <a:pt x="557" y="2961"/>
                </a:lnTo>
                <a:lnTo>
                  <a:pt x="608" y="2931"/>
                </a:lnTo>
                <a:lnTo>
                  <a:pt x="660" y="2900"/>
                </a:lnTo>
                <a:lnTo>
                  <a:pt x="714" y="2865"/>
                </a:lnTo>
                <a:lnTo>
                  <a:pt x="768" y="2828"/>
                </a:lnTo>
                <a:lnTo>
                  <a:pt x="823" y="2789"/>
                </a:lnTo>
                <a:lnTo>
                  <a:pt x="878" y="2747"/>
                </a:lnTo>
                <a:lnTo>
                  <a:pt x="934" y="2704"/>
                </a:lnTo>
                <a:lnTo>
                  <a:pt x="992" y="2658"/>
                </a:lnTo>
                <a:lnTo>
                  <a:pt x="1048" y="2610"/>
                </a:lnTo>
                <a:lnTo>
                  <a:pt x="1106" y="2561"/>
                </a:lnTo>
                <a:lnTo>
                  <a:pt x="1163" y="2510"/>
                </a:lnTo>
                <a:lnTo>
                  <a:pt x="1222" y="2457"/>
                </a:lnTo>
                <a:lnTo>
                  <a:pt x="1279" y="2402"/>
                </a:lnTo>
                <a:lnTo>
                  <a:pt x="1337" y="2345"/>
                </a:lnTo>
                <a:lnTo>
                  <a:pt x="1394" y="2288"/>
                </a:lnTo>
                <a:lnTo>
                  <a:pt x="1452" y="2229"/>
                </a:lnTo>
                <a:lnTo>
                  <a:pt x="1509" y="2168"/>
                </a:lnTo>
                <a:lnTo>
                  <a:pt x="1566" y="2106"/>
                </a:lnTo>
                <a:lnTo>
                  <a:pt x="1622" y="2044"/>
                </a:lnTo>
                <a:lnTo>
                  <a:pt x="1677" y="1979"/>
                </a:lnTo>
                <a:lnTo>
                  <a:pt x="1732" y="1914"/>
                </a:lnTo>
                <a:lnTo>
                  <a:pt x="1786" y="1848"/>
                </a:lnTo>
                <a:lnTo>
                  <a:pt x="1839" y="1781"/>
                </a:lnTo>
                <a:lnTo>
                  <a:pt x="1924" y="1784"/>
                </a:lnTo>
                <a:lnTo>
                  <a:pt x="2008" y="1784"/>
                </a:lnTo>
                <a:lnTo>
                  <a:pt x="2093" y="1784"/>
                </a:lnTo>
                <a:lnTo>
                  <a:pt x="2177" y="1781"/>
                </a:lnTo>
                <a:lnTo>
                  <a:pt x="2230" y="1848"/>
                </a:lnTo>
                <a:lnTo>
                  <a:pt x="2284" y="1914"/>
                </a:lnTo>
                <a:lnTo>
                  <a:pt x="2339" y="1979"/>
                </a:lnTo>
                <a:lnTo>
                  <a:pt x="2395" y="2044"/>
                </a:lnTo>
                <a:lnTo>
                  <a:pt x="2451" y="2106"/>
                </a:lnTo>
                <a:lnTo>
                  <a:pt x="2507" y="2168"/>
                </a:lnTo>
                <a:lnTo>
                  <a:pt x="2565" y="2229"/>
                </a:lnTo>
                <a:lnTo>
                  <a:pt x="2622" y="2288"/>
                </a:lnTo>
                <a:lnTo>
                  <a:pt x="2680" y="2345"/>
                </a:lnTo>
                <a:lnTo>
                  <a:pt x="2737" y="2402"/>
                </a:lnTo>
                <a:lnTo>
                  <a:pt x="2795" y="2457"/>
                </a:lnTo>
                <a:lnTo>
                  <a:pt x="2852" y="2510"/>
                </a:lnTo>
                <a:lnTo>
                  <a:pt x="2911" y="2561"/>
                </a:lnTo>
                <a:lnTo>
                  <a:pt x="2967" y="2610"/>
                </a:lnTo>
                <a:lnTo>
                  <a:pt x="3025" y="2658"/>
                </a:lnTo>
                <a:lnTo>
                  <a:pt x="3082" y="2704"/>
                </a:lnTo>
                <a:lnTo>
                  <a:pt x="3137" y="2747"/>
                </a:lnTo>
                <a:lnTo>
                  <a:pt x="3194" y="2789"/>
                </a:lnTo>
                <a:lnTo>
                  <a:pt x="3249" y="2828"/>
                </a:lnTo>
                <a:lnTo>
                  <a:pt x="3303" y="2865"/>
                </a:lnTo>
                <a:lnTo>
                  <a:pt x="3357" y="2900"/>
                </a:lnTo>
                <a:lnTo>
                  <a:pt x="3408" y="2931"/>
                </a:lnTo>
                <a:lnTo>
                  <a:pt x="3460" y="2961"/>
                </a:lnTo>
                <a:lnTo>
                  <a:pt x="3510" y="2989"/>
                </a:lnTo>
                <a:lnTo>
                  <a:pt x="3559" y="3013"/>
                </a:lnTo>
                <a:lnTo>
                  <a:pt x="3607" y="3035"/>
                </a:lnTo>
                <a:lnTo>
                  <a:pt x="3654" y="3053"/>
                </a:lnTo>
                <a:lnTo>
                  <a:pt x="3698" y="3070"/>
                </a:lnTo>
                <a:lnTo>
                  <a:pt x="3741" y="3083"/>
                </a:lnTo>
                <a:lnTo>
                  <a:pt x="3783" y="3093"/>
                </a:lnTo>
                <a:lnTo>
                  <a:pt x="3823" y="3100"/>
                </a:lnTo>
                <a:lnTo>
                  <a:pt x="3842" y="3103"/>
                </a:lnTo>
                <a:lnTo>
                  <a:pt x="3861" y="3104"/>
                </a:lnTo>
                <a:lnTo>
                  <a:pt x="3885" y="3062"/>
                </a:lnTo>
                <a:lnTo>
                  <a:pt x="3908" y="3019"/>
                </a:lnTo>
                <a:lnTo>
                  <a:pt x="3929" y="2976"/>
                </a:lnTo>
                <a:lnTo>
                  <a:pt x="3950" y="2931"/>
                </a:lnTo>
                <a:lnTo>
                  <a:pt x="3968" y="2886"/>
                </a:lnTo>
                <a:lnTo>
                  <a:pt x="3986" y="2839"/>
                </a:lnTo>
                <a:lnTo>
                  <a:pt x="4002" y="2791"/>
                </a:lnTo>
                <a:lnTo>
                  <a:pt x="4017" y="2743"/>
                </a:lnTo>
                <a:lnTo>
                  <a:pt x="3962" y="182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Other_5">
            <a:extLst>
              <a:ext uri="{FF2B5EF4-FFF2-40B4-BE49-F238E27FC236}">
                <a16:creationId xmlns:a16="http://schemas.microsoft.com/office/drawing/2014/main" xmlns="" id="{95CC8F94-308F-45F0-B0F6-600B4419B384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 rot="18900000" flipH="1">
            <a:off x="3626222" y="1612901"/>
            <a:ext cx="450056" cy="345281"/>
          </a:xfrm>
          <a:custGeom>
            <a:avLst/>
            <a:gdLst>
              <a:gd name="T0" fmla="*/ 275650506 w 4017"/>
              <a:gd name="T1" fmla="*/ 361503440 h 5149"/>
              <a:gd name="T2" fmla="*/ 241880717 w 4017"/>
              <a:gd name="T3" fmla="*/ 367663150 h 5149"/>
              <a:gd name="T4" fmla="*/ 200148806 w 4017"/>
              <a:gd name="T5" fmla="*/ 407358851 h 5149"/>
              <a:gd name="T6" fmla="*/ 157730371 w 4017"/>
              <a:gd name="T7" fmla="*/ 440757952 h 5149"/>
              <a:gd name="T8" fmla="*/ 116410301 w 4017"/>
              <a:gd name="T9" fmla="*/ 467175999 h 5149"/>
              <a:gd name="T10" fmla="*/ 77560901 w 4017"/>
              <a:gd name="T11" fmla="*/ 485380977 h 5149"/>
              <a:gd name="T12" fmla="*/ 42830275 w 4017"/>
              <a:gd name="T13" fmla="*/ 494004718 h 5149"/>
              <a:gd name="T14" fmla="*/ 30887278 w 4017"/>
              <a:gd name="T15" fmla="*/ 664832421 h 5149"/>
              <a:gd name="T16" fmla="*/ 63421547 w 4017"/>
              <a:gd name="T17" fmla="*/ 704801903 h 5149"/>
              <a:gd name="T18" fmla="*/ 89092429 w 4017"/>
              <a:gd name="T19" fmla="*/ 699189756 h 5149"/>
              <a:gd name="T20" fmla="*/ 122175694 w 4017"/>
              <a:gd name="T21" fmla="*/ 686870337 h 5149"/>
              <a:gd name="T22" fmla="*/ 156632007 w 4017"/>
              <a:gd name="T23" fmla="*/ 669349813 h 5149"/>
              <a:gd name="T24" fmla="*/ 192049528 w 4017"/>
              <a:gd name="T25" fmla="*/ 646490553 h 5149"/>
              <a:gd name="T26" fmla="*/ 245037912 w 4017"/>
              <a:gd name="T27" fmla="*/ 604331190 h 5149"/>
              <a:gd name="T28" fmla="*/ 283337944 w 4017"/>
              <a:gd name="T29" fmla="*/ 605562836 h 5149"/>
              <a:gd name="T30" fmla="*/ 329737625 w 4017"/>
              <a:gd name="T31" fmla="*/ 624178855 h 5149"/>
              <a:gd name="T32" fmla="*/ 371194851 w 4017"/>
              <a:gd name="T33" fmla="*/ 654703252 h 5149"/>
              <a:gd name="T34" fmla="*/ 406337689 w 4017"/>
              <a:gd name="T35" fmla="*/ 675782934 h 5149"/>
              <a:gd name="T36" fmla="*/ 440382162 w 4017"/>
              <a:gd name="T37" fmla="*/ 691661140 h 5149"/>
              <a:gd name="T38" fmla="*/ 472779274 w 4017"/>
              <a:gd name="T39" fmla="*/ 701790679 h 5149"/>
              <a:gd name="T40" fmla="*/ 499548149 w 4017"/>
              <a:gd name="T41" fmla="*/ 692345593 h 5149"/>
              <a:gd name="T42" fmla="*/ 529474220 w 4017"/>
              <a:gd name="T43" fmla="*/ 649775558 h 5149"/>
              <a:gd name="T44" fmla="*/ 497488948 w 4017"/>
              <a:gd name="T45" fmla="*/ 492225140 h 5149"/>
              <a:gd name="T46" fmla="*/ 461248117 w 4017"/>
              <a:gd name="T47" fmla="*/ 480316393 h 5149"/>
              <a:gd name="T48" fmla="*/ 421437880 w 4017"/>
              <a:gd name="T49" fmla="*/ 459236711 h 5149"/>
              <a:gd name="T50" fmla="*/ 379568813 w 4017"/>
              <a:gd name="T51" fmla="*/ 430355002 h 5149"/>
              <a:gd name="T52" fmla="*/ 337150379 w 4017"/>
              <a:gd name="T53" fmla="*/ 394628760 h 5149"/>
              <a:gd name="T54" fmla="*/ 302556909 w 4017"/>
              <a:gd name="T55" fmla="*/ 360545206 h 5149"/>
              <a:gd name="T56" fmla="*/ 532768942 w 4017"/>
              <a:gd name="T57" fmla="*/ 246796838 h 5149"/>
              <a:gd name="T58" fmla="*/ 499822833 w 4017"/>
              <a:gd name="T59" fmla="*/ 228454970 h 5149"/>
              <a:gd name="T60" fmla="*/ 452736999 w 4017"/>
              <a:gd name="T61" fmla="*/ 190538847 h 5149"/>
              <a:gd name="T62" fmla="*/ 401395606 w 4017"/>
              <a:gd name="T63" fmla="*/ 139208180 h 5149"/>
              <a:gd name="T64" fmla="*/ 349917056 w 4017"/>
              <a:gd name="T65" fmla="*/ 78159386 h 5149"/>
              <a:gd name="T66" fmla="*/ 302419382 w 4017"/>
              <a:gd name="T67" fmla="*/ 11498075 h 5149"/>
              <a:gd name="T68" fmla="*/ 233781439 w 4017"/>
              <a:gd name="T69" fmla="*/ 34083554 h 5149"/>
              <a:gd name="T70" fmla="*/ 184499247 w 4017"/>
              <a:gd name="T71" fmla="*/ 99375958 h 5149"/>
              <a:gd name="T72" fmla="*/ 132746013 w 4017"/>
              <a:gd name="T73" fmla="*/ 157550419 h 5149"/>
              <a:gd name="T74" fmla="*/ 82365828 w 4017"/>
              <a:gd name="T75" fmla="*/ 204911257 h 5149"/>
              <a:gd name="T76" fmla="*/ 37613508 w 4017"/>
              <a:gd name="T77" fmla="*/ 237489013 h 5149"/>
              <a:gd name="T78" fmla="*/ 12903834 w 4017"/>
              <a:gd name="T79" fmla="*/ 248850198 h 5149"/>
              <a:gd name="T80" fmla="*/ 1922045 w 4017"/>
              <a:gd name="T81" fmla="*/ 382035929 h 5149"/>
              <a:gd name="T82" fmla="*/ 18120601 w 4017"/>
              <a:gd name="T83" fmla="*/ 419130708 h 5149"/>
              <a:gd name="T84" fmla="*/ 37751035 w 4017"/>
              <a:gd name="T85" fmla="*/ 422005042 h 5149"/>
              <a:gd name="T86" fmla="*/ 76462908 w 4017"/>
              <a:gd name="T87" fmla="*/ 405305491 h 5149"/>
              <a:gd name="T88" fmla="*/ 120528333 w 4017"/>
              <a:gd name="T89" fmla="*/ 376013110 h 5149"/>
              <a:gd name="T90" fmla="*/ 167751694 w 4017"/>
              <a:gd name="T91" fmla="*/ 336317409 h 5149"/>
              <a:gd name="T92" fmla="*/ 214974685 w 4017"/>
              <a:gd name="T93" fmla="*/ 288272118 h 5149"/>
              <a:gd name="T94" fmla="*/ 252451036 w 4017"/>
              <a:gd name="T95" fmla="*/ 243785614 h 5149"/>
              <a:gd name="T96" fmla="*/ 306125944 w 4017"/>
              <a:gd name="T97" fmla="*/ 252956548 h 5149"/>
              <a:gd name="T98" fmla="*/ 352113414 w 4017"/>
              <a:gd name="T99" fmla="*/ 305108559 h 5149"/>
              <a:gd name="T100" fmla="*/ 399611088 w 4017"/>
              <a:gd name="T101" fmla="*/ 350552928 h 5149"/>
              <a:gd name="T102" fmla="*/ 446010398 w 4017"/>
              <a:gd name="T103" fmla="*/ 387100514 h 5149"/>
              <a:gd name="T104" fmla="*/ 488565989 w 4017"/>
              <a:gd name="T105" fmla="*/ 412423436 h 5149"/>
              <a:gd name="T106" fmla="*/ 524806820 w 4017"/>
              <a:gd name="T107" fmla="*/ 424332183 h 5149"/>
              <a:gd name="T108" fmla="*/ 539358386 w 4017"/>
              <a:gd name="T109" fmla="*/ 407358851 h 5149"/>
              <a:gd name="T110" fmla="*/ 551438539 w 4017"/>
              <a:gd name="T111" fmla="*/ 375465548 h 514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017" h="5149">
                <a:moveTo>
                  <a:pt x="2204" y="2634"/>
                </a:moveTo>
                <a:lnTo>
                  <a:pt x="2204" y="2634"/>
                </a:lnTo>
                <a:lnTo>
                  <a:pt x="2155" y="2637"/>
                </a:lnTo>
                <a:lnTo>
                  <a:pt x="2106" y="2639"/>
                </a:lnTo>
                <a:lnTo>
                  <a:pt x="2057" y="2640"/>
                </a:lnTo>
                <a:lnTo>
                  <a:pt x="2008" y="2641"/>
                </a:lnTo>
                <a:lnTo>
                  <a:pt x="1959" y="2640"/>
                </a:lnTo>
                <a:lnTo>
                  <a:pt x="1909" y="2639"/>
                </a:lnTo>
                <a:lnTo>
                  <a:pt x="1860" y="2637"/>
                </a:lnTo>
                <a:lnTo>
                  <a:pt x="1812" y="2634"/>
                </a:lnTo>
                <a:lnTo>
                  <a:pt x="1762" y="2686"/>
                </a:lnTo>
                <a:lnTo>
                  <a:pt x="1712" y="2737"/>
                </a:lnTo>
                <a:lnTo>
                  <a:pt x="1661" y="2786"/>
                </a:lnTo>
                <a:lnTo>
                  <a:pt x="1611" y="2835"/>
                </a:lnTo>
                <a:lnTo>
                  <a:pt x="1561" y="2883"/>
                </a:lnTo>
                <a:lnTo>
                  <a:pt x="1509" y="2930"/>
                </a:lnTo>
                <a:lnTo>
                  <a:pt x="1458" y="2976"/>
                </a:lnTo>
                <a:lnTo>
                  <a:pt x="1406" y="3019"/>
                </a:lnTo>
                <a:lnTo>
                  <a:pt x="1355" y="3062"/>
                </a:lnTo>
                <a:lnTo>
                  <a:pt x="1303" y="3104"/>
                </a:lnTo>
                <a:lnTo>
                  <a:pt x="1252" y="3144"/>
                </a:lnTo>
                <a:lnTo>
                  <a:pt x="1200" y="3183"/>
                </a:lnTo>
                <a:lnTo>
                  <a:pt x="1149" y="3220"/>
                </a:lnTo>
                <a:lnTo>
                  <a:pt x="1098" y="3256"/>
                </a:lnTo>
                <a:lnTo>
                  <a:pt x="1047" y="3291"/>
                </a:lnTo>
                <a:lnTo>
                  <a:pt x="997" y="3324"/>
                </a:lnTo>
                <a:lnTo>
                  <a:pt x="946" y="3355"/>
                </a:lnTo>
                <a:lnTo>
                  <a:pt x="897" y="3385"/>
                </a:lnTo>
                <a:lnTo>
                  <a:pt x="848" y="3413"/>
                </a:lnTo>
                <a:lnTo>
                  <a:pt x="799" y="3440"/>
                </a:lnTo>
                <a:lnTo>
                  <a:pt x="751" y="3464"/>
                </a:lnTo>
                <a:lnTo>
                  <a:pt x="703" y="3488"/>
                </a:lnTo>
                <a:lnTo>
                  <a:pt x="656" y="3509"/>
                </a:lnTo>
                <a:lnTo>
                  <a:pt x="610" y="3528"/>
                </a:lnTo>
                <a:lnTo>
                  <a:pt x="565" y="3546"/>
                </a:lnTo>
                <a:lnTo>
                  <a:pt x="520" y="3561"/>
                </a:lnTo>
                <a:lnTo>
                  <a:pt x="477" y="3575"/>
                </a:lnTo>
                <a:lnTo>
                  <a:pt x="433" y="3586"/>
                </a:lnTo>
                <a:lnTo>
                  <a:pt x="393" y="3596"/>
                </a:lnTo>
                <a:lnTo>
                  <a:pt x="352" y="3603"/>
                </a:lnTo>
                <a:lnTo>
                  <a:pt x="312" y="3609"/>
                </a:lnTo>
                <a:lnTo>
                  <a:pt x="274" y="3613"/>
                </a:lnTo>
                <a:lnTo>
                  <a:pt x="159" y="4747"/>
                </a:lnTo>
                <a:lnTo>
                  <a:pt x="191" y="4802"/>
                </a:lnTo>
                <a:lnTo>
                  <a:pt x="225" y="4857"/>
                </a:lnTo>
                <a:lnTo>
                  <a:pt x="261" y="4909"/>
                </a:lnTo>
                <a:lnTo>
                  <a:pt x="298" y="4960"/>
                </a:lnTo>
                <a:lnTo>
                  <a:pt x="338" y="5010"/>
                </a:lnTo>
                <a:lnTo>
                  <a:pt x="377" y="5058"/>
                </a:lnTo>
                <a:lnTo>
                  <a:pt x="419" y="5104"/>
                </a:lnTo>
                <a:lnTo>
                  <a:pt x="462" y="5149"/>
                </a:lnTo>
                <a:lnTo>
                  <a:pt x="498" y="5143"/>
                </a:lnTo>
                <a:lnTo>
                  <a:pt x="535" y="5135"/>
                </a:lnTo>
                <a:lnTo>
                  <a:pt x="572" y="5128"/>
                </a:lnTo>
                <a:lnTo>
                  <a:pt x="611" y="5119"/>
                </a:lnTo>
                <a:lnTo>
                  <a:pt x="649" y="5108"/>
                </a:lnTo>
                <a:lnTo>
                  <a:pt x="689" y="5096"/>
                </a:lnTo>
                <a:lnTo>
                  <a:pt x="728" y="5083"/>
                </a:lnTo>
                <a:lnTo>
                  <a:pt x="768" y="5068"/>
                </a:lnTo>
                <a:lnTo>
                  <a:pt x="808" y="5053"/>
                </a:lnTo>
                <a:lnTo>
                  <a:pt x="849" y="5036"/>
                </a:lnTo>
                <a:lnTo>
                  <a:pt x="890" y="5018"/>
                </a:lnTo>
                <a:lnTo>
                  <a:pt x="931" y="5000"/>
                </a:lnTo>
                <a:lnTo>
                  <a:pt x="973" y="4980"/>
                </a:lnTo>
                <a:lnTo>
                  <a:pt x="1014" y="4958"/>
                </a:lnTo>
                <a:lnTo>
                  <a:pt x="1056" y="4937"/>
                </a:lnTo>
                <a:lnTo>
                  <a:pt x="1098" y="4914"/>
                </a:lnTo>
                <a:lnTo>
                  <a:pt x="1141" y="4890"/>
                </a:lnTo>
                <a:lnTo>
                  <a:pt x="1183" y="4865"/>
                </a:lnTo>
                <a:lnTo>
                  <a:pt x="1227" y="4838"/>
                </a:lnTo>
                <a:lnTo>
                  <a:pt x="1270" y="4811"/>
                </a:lnTo>
                <a:lnTo>
                  <a:pt x="1313" y="4783"/>
                </a:lnTo>
                <a:lnTo>
                  <a:pt x="1356" y="4753"/>
                </a:lnTo>
                <a:lnTo>
                  <a:pt x="1399" y="4723"/>
                </a:lnTo>
                <a:lnTo>
                  <a:pt x="1442" y="4693"/>
                </a:lnTo>
                <a:lnTo>
                  <a:pt x="1485" y="4661"/>
                </a:lnTo>
                <a:lnTo>
                  <a:pt x="1528" y="4629"/>
                </a:lnTo>
                <a:lnTo>
                  <a:pt x="1615" y="4560"/>
                </a:lnTo>
                <a:lnTo>
                  <a:pt x="1700" y="4490"/>
                </a:lnTo>
                <a:lnTo>
                  <a:pt x="1785" y="4415"/>
                </a:lnTo>
                <a:lnTo>
                  <a:pt x="1840" y="4419"/>
                </a:lnTo>
                <a:lnTo>
                  <a:pt x="1896" y="4423"/>
                </a:lnTo>
                <a:lnTo>
                  <a:pt x="1953" y="4424"/>
                </a:lnTo>
                <a:lnTo>
                  <a:pt x="2008" y="4425"/>
                </a:lnTo>
                <a:lnTo>
                  <a:pt x="2064" y="4424"/>
                </a:lnTo>
                <a:lnTo>
                  <a:pt x="2120" y="4423"/>
                </a:lnTo>
                <a:lnTo>
                  <a:pt x="2177" y="4419"/>
                </a:lnTo>
                <a:lnTo>
                  <a:pt x="2232" y="4415"/>
                </a:lnTo>
                <a:lnTo>
                  <a:pt x="2317" y="4490"/>
                </a:lnTo>
                <a:lnTo>
                  <a:pt x="2402" y="4560"/>
                </a:lnTo>
                <a:lnTo>
                  <a:pt x="2488" y="4629"/>
                </a:lnTo>
                <a:lnTo>
                  <a:pt x="2531" y="4661"/>
                </a:lnTo>
                <a:lnTo>
                  <a:pt x="2574" y="4693"/>
                </a:lnTo>
                <a:lnTo>
                  <a:pt x="2617" y="4723"/>
                </a:lnTo>
                <a:lnTo>
                  <a:pt x="2661" y="4753"/>
                </a:lnTo>
                <a:lnTo>
                  <a:pt x="2704" y="4783"/>
                </a:lnTo>
                <a:lnTo>
                  <a:pt x="2747" y="4811"/>
                </a:lnTo>
                <a:lnTo>
                  <a:pt x="2790" y="4838"/>
                </a:lnTo>
                <a:lnTo>
                  <a:pt x="2833" y="4865"/>
                </a:lnTo>
                <a:lnTo>
                  <a:pt x="2875" y="4890"/>
                </a:lnTo>
                <a:lnTo>
                  <a:pt x="2918" y="4914"/>
                </a:lnTo>
                <a:lnTo>
                  <a:pt x="2960" y="4937"/>
                </a:lnTo>
                <a:lnTo>
                  <a:pt x="3002" y="4958"/>
                </a:lnTo>
                <a:lnTo>
                  <a:pt x="3044" y="4980"/>
                </a:lnTo>
                <a:lnTo>
                  <a:pt x="3086" y="5000"/>
                </a:lnTo>
                <a:lnTo>
                  <a:pt x="3127" y="5018"/>
                </a:lnTo>
                <a:lnTo>
                  <a:pt x="3167" y="5036"/>
                </a:lnTo>
                <a:lnTo>
                  <a:pt x="3208" y="5053"/>
                </a:lnTo>
                <a:lnTo>
                  <a:pt x="3249" y="5068"/>
                </a:lnTo>
                <a:lnTo>
                  <a:pt x="3288" y="5083"/>
                </a:lnTo>
                <a:lnTo>
                  <a:pt x="3328" y="5096"/>
                </a:lnTo>
                <a:lnTo>
                  <a:pt x="3367" y="5108"/>
                </a:lnTo>
                <a:lnTo>
                  <a:pt x="3406" y="5119"/>
                </a:lnTo>
                <a:lnTo>
                  <a:pt x="3444" y="5127"/>
                </a:lnTo>
                <a:lnTo>
                  <a:pt x="3481" y="5135"/>
                </a:lnTo>
                <a:lnTo>
                  <a:pt x="3518" y="5143"/>
                </a:lnTo>
                <a:lnTo>
                  <a:pt x="3554" y="5149"/>
                </a:lnTo>
                <a:lnTo>
                  <a:pt x="3597" y="5104"/>
                </a:lnTo>
                <a:lnTo>
                  <a:pt x="3639" y="5058"/>
                </a:lnTo>
                <a:lnTo>
                  <a:pt x="3679" y="5010"/>
                </a:lnTo>
                <a:lnTo>
                  <a:pt x="3718" y="4960"/>
                </a:lnTo>
                <a:lnTo>
                  <a:pt x="3756" y="4909"/>
                </a:lnTo>
                <a:lnTo>
                  <a:pt x="3790" y="4857"/>
                </a:lnTo>
                <a:lnTo>
                  <a:pt x="3825" y="4802"/>
                </a:lnTo>
                <a:lnTo>
                  <a:pt x="3857" y="4747"/>
                </a:lnTo>
                <a:lnTo>
                  <a:pt x="3742" y="3612"/>
                </a:lnTo>
                <a:lnTo>
                  <a:pt x="3704" y="3609"/>
                </a:lnTo>
                <a:lnTo>
                  <a:pt x="3664" y="3603"/>
                </a:lnTo>
                <a:lnTo>
                  <a:pt x="3624" y="3596"/>
                </a:lnTo>
                <a:lnTo>
                  <a:pt x="3583" y="3586"/>
                </a:lnTo>
                <a:lnTo>
                  <a:pt x="3540" y="3575"/>
                </a:lnTo>
                <a:lnTo>
                  <a:pt x="3497" y="3561"/>
                </a:lnTo>
                <a:lnTo>
                  <a:pt x="3451" y="3546"/>
                </a:lnTo>
                <a:lnTo>
                  <a:pt x="3407" y="3528"/>
                </a:lnTo>
                <a:lnTo>
                  <a:pt x="3360" y="3509"/>
                </a:lnTo>
                <a:lnTo>
                  <a:pt x="3313" y="3488"/>
                </a:lnTo>
                <a:lnTo>
                  <a:pt x="3266" y="3464"/>
                </a:lnTo>
                <a:lnTo>
                  <a:pt x="3218" y="3440"/>
                </a:lnTo>
                <a:lnTo>
                  <a:pt x="3168" y="3413"/>
                </a:lnTo>
                <a:lnTo>
                  <a:pt x="3119" y="3385"/>
                </a:lnTo>
                <a:lnTo>
                  <a:pt x="3070" y="3355"/>
                </a:lnTo>
                <a:lnTo>
                  <a:pt x="3020" y="3324"/>
                </a:lnTo>
                <a:lnTo>
                  <a:pt x="2970" y="3291"/>
                </a:lnTo>
                <a:lnTo>
                  <a:pt x="2918" y="3256"/>
                </a:lnTo>
                <a:lnTo>
                  <a:pt x="2868" y="3220"/>
                </a:lnTo>
                <a:lnTo>
                  <a:pt x="2816" y="3183"/>
                </a:lnTo>
                <a:lnTo>
                  <a:pt x="2765" y="3144"/>
                </a:lnTo>
                <a:lnTo>
                  <a:pt x="2713" y="3104"/>
                </a:lnTo>
                <a:lnTo>
                  <a:pt x="2662" y="3062"/>
                </a:lnTo>
                <a:lnTo>
                  <a:pt x="2610" y="3019"/>
                </a:lnTo>
                <a:lnTo>
                  <a:pt x="2559" y="2976"/>
                </a:lnTo>
                <a:lnTo>
                  <a:pt x="2507" y="2930"/>
                </a:lnTo>
                <a:lnTo>
                  <a:pt x="2456" y="2883"/>
                </a:lnTo>
                <a:lnTo>
                  <a:pt x="2405" y="2835"/>
                </a:lnTo>
                <a:lnTo>
                  <a:pt x="2354" y="2786"/>
                </a:lnTo>
                <a:lnTo>
                  <a:pt x="2304" y="2737"/>
                </a:lnTo>
                <a:lnTo>
                  <a:pt x="2254" y="2686"/>
                </a:lnTo>
                <a:lnTo>
                  <a:pt x="2204" y="2634"/>
                </a:lnTo>
                <a:close/>
                <a:moveTo>
                  <a:pt x="3962" y="1828"/>
                </a:moveTo>
                <a:lnTo>
                  <a:pt x="3962" y="1828"/>
                </a:lnTo>
                <a:lnTo>
                  <a:pt x="3942" y="1823"/>
                </a:lnTo>
                <a:lnTo>
                  <a:pt x="3922" y="1818"/>
                </a:lnTo>
                <a:lnTo>
                  <a:pt x="3902" y="1811"/>
                </a:lnTo>
                <a:lnTo>
                  <a:pt x="3881" y="1803"/>
                </a:lnTo>
                <a:lnTo>
                  <a:pt x="3859" y="1794"/>
                </a:lnTo>
                <a:lnTo>
                  <a:pt x="3837" y="1784"/>
                </a:lnTo>
                <a:lnTo>
                  <a:pt x="3790" y="1761"/>
                </a:lnTo>
                <a:lnTo>
                  <a:pt x="3742" y="1735"/>
                </a:lnTo>
                <a:lnTo>
                  <a:pt x="3692" y="1703"/>
                </a:lnTo>
                <a:lnTo>
                  <a:pt x="3641" y="1669"/>
                </a:lnTo>
                <a:lnTo>
                  <a:pt x="3587" y="1632"/>
                </a:lnTo>
                <a:lnTo>
                  <a:pt x="3531" y="1590"/>
                </a:lnTo>
                <a:lnTo>
                  <a:pt x="3475" y="1545"/>
                </a:lnTo>
                <a:lnTo>
                  <a:pt x="3416" y="1497"/>
                </a:lnTo>
                <a:lnTo>
                  <a:pt x="3358" y="1446"/>
                </a:lnTo>
                <a:lnTo>
                  <a:pt x="3298" y="1392"/>
                </a:lnTo>
                <a:lnTo>
                  <a:pt x="3237" y="1336"/>
                </a:lnTo>
                <a:lnTo>
                  <a:pt x="3176" y="1277"/>
                </a:lnTo>
                <a:lnTo>
                  <a:pt x="3113" y="1215"/>
                </a:lnTo>
                <a:lnTo>
                  <a:pt x="3050" y="1151"/>
                </a:lnTo>
                <a:lnTo>
                  <a:pt x="2988" y="1085"/>
                </a:lnTo>
                <a:lnTo>
                  <a:pt x="2924" y="1017"/>
                </a:lnTo>
                <a:lnTo>
                  <a:pt x="2861" y="946"/>
                </a:lnTo>
                <a:lnTo>
                  <a:pt x="2798" y="874"/>
                </a:lnTo>
                <a:lnTo>
                  <a:pt x="2735" y="801"/>
                </a:lnTo>
                <a:lnTo>
                  <a:pt x="2673" y="726"/>
                </a:lnTo>
                <a:lnTo>
                  <a:pt x="2610" y="649"/>
                </a:lnTo>
                <a:lnTo>
                  <a:pt x="2549" y="571"/>
                </a:lnTo>
                <a:lnTo>
                  <a:pt x="2489" y="492"/>
                </a:lnTo>
                <a:lnTo>
                  <a:pt x="2429" y="412"/>
                </a:lnTo>
                <a:lnTo>
                  <a:pt x="2371" y="331"/>
                </a:lnTo>
                <a:lnTo>
                  <a:pt x="2313" y="249"/>
                </a:lnTo>
                <a:lnTo>
                  <a:pt x="2257" y="167"/>
                </a:lnTo>
                <a:lnTo>
                  <a:pt x="2203" y="84"/>
                </a:lnTo>
                <a:lnTo>
                  <a:pt x="2150" y="0"/>
                </a:lnTo>
                <a:lnTo>
                  <a:pt x="1866" y="0"/>
                </a:lnTo>
                <a:lnTo>
                  <a:pt x="1814" y="84"/>
                </a:lnTo>
                <a:lnTo>
                  <a:pt x="1758" y="167"/>
                </a:lnTo>
                <a:lnTo>
                  <a:pt x="1703" y="249"/>
                </a:lnTo>
                <a:lnTo>
                  <a:pt x="1646" y="331"/>
                </a:lnTo>
                <a:lnTo>
                  <a:pt x="1587" y="412"/>
                </a:lnTo>
                <a:lnTo>
                  <a:pt x="1527" y="492"/>
                </a:lnTo>
                <a:lnTo>
                  <a:pt x="1467" y="571"/>
                </a:lnTo>
                <a:lnTo>
                  <a:pt x="1406" y="649"/>
                </a:lnTo>
                <a:lnTo>
                  <a:pt x="1344" y="726"/>
                </a:lnTo>
                <a:lnTo>
                  <a:pt x="1282" y="801"/>
                </a:lnTo>
                <a:lnTo>
                  <a:pt x="1218" y="874"/>
                </a:lnTo>
                <a:lnTo>
                  <a:pt x="1156" y="946"/>
                </a:lnTo>
                <a:lnTo>
                  <a:pt x="1092" y="1017"/>
                </a:lnTo>
                <a:lnTo>
                  <a:pt x="1029" y="1085"/>
                </a:lnTo>
                <a:lnTo>
                  <a:pt x="967" y="1151"/>
                </a:lnTo>
                <a:lnTo>
                  <a:pt x="903" y="1215"/>
                </a:lnTo>
                <a:lnTo>
                  <a:pt x="841" y="1277"/>
                </a:lnTo>
                <a:lnTo>
                  <a:pt x="780" y="1336"/>
                </a:lnTo>
                <a:lnTo>
                  <a:pt x="719" y="1392"/>
                </a:lnTo>
                <a:lnTo>
                  <a:pt x="659" y="1446"/>
                </a:lnTo>
                <a:lnTo>
                  <a:pt x="600" y="1497"/>
                </a:lnTo>
                <a:lnTo>
                  <a:pt x="541" y="1545"/>
                </a:lnTo>
                <a:lnTo>
                  <a:pt x="485" y="1590"/>
                </a:lnTo>
                <a:lnTo>
                  <a:pt x="430" y="1632"/>
                </a:lnTo>
                <a:lnTo>
                  <a:pt x="376" y="1669"/>
                </a:lnTo>
                <a:lnTo>
                  <a:pt x="324" y="1703"/>
                </a:lnTo>
                <a:lnTo>
                  <a:pt x="274" y="1735"/>
                </a:lnTo>
                <a:lnTo>
                  <a:pt x="225" y="1761"/>
                </a:lnTo>
                <a:lnTo>
                  <a:pt x="179" y="1784"/>
                </a:lnTo>
                <a:lnTo>
                  <a:pt x="157" y="1794"/>
                </a:lnTo>
                <a:lnTo>
                  <a:pt x="135" y="1803"/>
                </a:lnTo>
                <a:lnTo>
                  <a:pt x="115" y="1811"/>
                </a:lnTo>
                <a:lnTo>
                  <a:pt x="94" y="1818"/>
                </a:lnTo>
                <a:lnTo>
                  <a:pt x="74" y="1823"/>
                </a:lnTo>
                <a:lnTo>
                  <a:pt x="55" y="1828"/>
                </a:lnTo>
                <a:lnTo>
                  <a:pt x="0" y="2743"/>
                </a:lnTo>
                <a:lnTo>
                  <a:pt x="14" y="2791"/>
                </a:lnTo>
                <a:lnTo>
                  <a:pt x="31" y="2839"/>
                </a:lnTo>
                <a:lnTo>
                  <a:pt x="48" y="2886"/>
                </a:lnTo>
                <a:lnTo>
                  <a:pt x="67" y="2931"/>
                </a:lnTo>
                <a:lnTo>
                  <a:pt x="87" y="2976"/>
                </a:lnTo>
                <a:lnTo>
                  <a:pt x="109" y="3019"/>
                </a:lnTo>
                <a:lnTo>
                  <a:pt x="132" y="3062"/>
                </a:lnTo>
                <a:lnTo>
                  <a:pt x="155" y="3104"/>
                </a:lnTo>
                <a:lnTo>
                  <a:pt x="175" y="3103"/>
                </a:lnTo>
                <a:lnTo>
                  <a:pt x="194" y="3100"/>
                </a:lnTo>
                <a:lnTo>
                  <a:pt x="233" y="3093"/>
                </a:lnTo>
                <a:lnTo>
                  <a:pt x="275" y="3083"/>
                </a:lnTo>
                <a:lnTo>
                  <a:pt x="318" y="3070"/>
                </a:lnTo>
                <a:lnTo>
                  <a:pt x="363" y="3053"/>
                </a:lnTo>
                <a:lnTo>
                  <a:pt x="409" y="3035"/>
                </a:lnTo>
                <a:lnTo>
                  <a:pt x="457" y="3013"/>
                </a:lnTo>
                <a:lnTo>
                  <a:pt x="507" y="2989"/>
                </a:lnTo>
                <a:lnTo>
                  <a:pt x="557" y="2961"/>
                </a:lnTo>
                <a:lnTo>
                  <a:pt x="608" y="2931"/>
                </a:lnTo>
                <a:lnTo>
                  <a:pt x="660" y="2900"/>
                </a:lnTo>
                <a:lnTo>
                  <a:pt x="714" y="2865"/>
                </a:lnTo>
                <a:lnTo>
                  <a:pt x="768" y="2828"/>
                </a:lnTo>
                <a:lnTo>
                  <a:pt x="823" y="2789"/>
                </a:lnTo>
                <a:lnTo>
                  <a:pt x="878" y="2747"/>
                </a:lnTo>
                <a:lnTo>
                  <a:pt x="934" y="2704"/>
                </a:lnTo>
                <a:lnTo>
                  <a:pt x="992" y="2658"/>
                </a:lnTo>
                <a:lnTo>
                  <a:pt x="1048" y="2610"/>
                </a:lnTo>
                <a:lnTo>
                  <a:pt x="1106" y="2561"/>
                </a:lnTo>
                <a:lnTo>
                  <a:pt x="1163" y="2510"/>
                </a:lnTo>
                <a:lnTo>
                  <a:pt x="1222" y="2457"/>
                </a:lnTo>
                <a:lnTo>
                  <a:pt x="1279" y="2402"/>
                </a:lnTo>
                <a:lnTo>
                  <a:pt x="1337" y="2345"/>
                </a:lnTo>
                <a:lnTo>
                  <a:pt x="1394" y="2288"/>
                </a:lnTo>
                <a:lnTo>
                  <a:pt x="1452" y="2229"/>
                </a:lnTo>
                <a:lnTo>
                  <a:pt x="1509" y="2168"/>
                </a:lnTo>
                <a:lnTo>
                  <a:pt x="1566" y="2106"/>
                </a:lnTo>
                <a:lnTo>
                  <a:pt x="1622" y="2044"/>
                </a:lnTo>
                <a:lnTo>
                  <a:pt x="1677" y="1979"/>
                </a:lnTo>
                <a:lnTo>
                  <a:pt x="1732" y="1914"/>
                </a:lnTo>
                <a:lnTo>
                  <a:pt x="1786" y="1848"/>
                </a:lnTo>
                <a:lnTo>
                  <a:pt x="1839" y="1781"/>
                </a:lnTo>
                <a:lnTo>
                  <a:pt x="1924" y="1784"/>
                </a:lnTo>
                <a:lnTo>
                  <a:pt x="2008" y="1784"/>
                </a:lnTo>
                <a:lnTo>
                  <a:pt x="2093" y="1784"/>
                </a:lnTo>
                <a:lnTo>
                  <a:pt x="2177" y="1781"/>
                </a:lnTo>
                <a:lnTo>
                  <a:pt x="2230" y="1848"/>
                </a:lnTo>
                <a:lnTo>
                  <a:pt x="2284" y="1914"/>
                </a:lnTo>
                <a:lnTo>
                  <a:pt x="2339" y="1979"/>
                </a:lnTo>
                <a:lnTo>
                  <a:pt x="2395" y="2044"/>
                </a:lnTo>
                <a:lnTo>
                  <a:pt x="2451" y="2106"/>
                </a:lnTo>
                <a:lnTo>
                  <a:pt x="2507" y="2168"/>
                </a:lnTo>
                <a:lnTo>
                  <a:pt x="2565" y="2229"/>
                </a:lnTo>
                <a:lnTo>
                  <a:pt x="2622" y="2288"/>
                </a:lnTo>
                <a:lnTo>
                  <a:pt x="2680" y="2345"/>
                </a:lnTo>
                <a:lnTo>
                  <a:pt x="2737" y="2402"/>
                </a:lnTo>
                <a:lnTo>
                  <a:pt x="2795" y="2457"/>
                </a:lnTo>
                <a:lnTo>
                  <a:pt x="2852" y="2510"/>
                </a:lnTo>
                <a:lnTo>
                  <a:pt x="2911" y="2561"/>
                </a:lnTo>
                <a:lnTo>
                  <a:pt x="2967" y="2610"/>
                </a:lnTo>
                <a:lnTo>
                  <a:pt x="3025" y="2658"/>
                </a:lnTo>
                <a:lnTo>
                  <a:pt x="3082" y="2704"/>
                </a:lnTo>
                <a:lnTo>
                  <a:pt x="3137" y="2747"/>
                </a:lnTo>
                <a:lnTo>
                  <a:pt x="3194" y="2789"/>
                </a:lnTo>
                <a:lnTo>
                  <a:pt x="3249" y="2828"/>
                </a:lnTo>
                <a:lnTo>
                  <a:pt x="3303" y="2865"/>
                </a:lnTo>
                <a:lnTo>
                  <a:pt x="3357" y="2900"/>
                </a:lnTo>
                <a:lnTo>
                  <a:pt x="3408" y="2931"/>
                </a:lnTo>
                <a:lnTo>
                  <a:pt x="3460" y="2961"/>
                </a:lnTo>
                <a:lnTo>
                  <a:pt x="3510" y="2989"/>
                </a:lnTo>
                <a:lnTo>
                  <a:pt x="3559" y="3013"/>
                </a:lnTo>
                <a:lnTo>
                  <a:pt x="3607" y="3035"/>
                </a:lnTo>
                <a:lnTo>
                  <a:pt x="3654" y="3053"/>
                </a:lnTo>
                <a:lnTo>
                  <a:pt x="3698" y="3070"/>
                </a:lnTo>
                <a:lnTo>
                  <a:pt x="3741" y="3083"/>
                </a:lnTo>
                <a:lnTo>
                  <a:pt x="3783" y="3093"/>
                </a:lnTo>
                <a:lnTo>
                  <a:pt x="3823" y="3100"/>
                </a:lnTo>
                <a:lnTo>
                  <a:pt x="3842" y="3103"/>
                </a:lnTo>
                <a:lnTo>
                  <a:pt x="3861" y="3104"/>
                </a:lnTo>
                <a:lnTo>
                  <a:pt x="3885" y="3062"/>
                </a:lnTo>
                <a:lnTo>
                  <a:pt x="3908" y="3019"/>
                </a:lnTo>
                <a:lnTo>
                  <a:pt x="3929" y="2976"/>
                </a:lnTo>
                <a:lnTo>
                  <a:pt x="3950" y="2931"/>
                </a:lnTo>
                <a:lnTo>
                  <a:pt x="3968" y="2886"/>
                </a:lnTo>
                <a:lnTo>
                  <a:pt x="3986" y="2839"/>
                </a:lnTo>
                <a:lnTo>
                  <a:pt x="4002" y="2791"/>
                </a:lnTo>
                <a:lnTo>
                  <a:pt x="4017" y="2743"/>
                </a:lnTo>
                <a:lnTo>
                  <a:pt x="3962" y="1828"/>
                </a:lnTo>
                <a:close/>
              </a:path>
            </a:pathLst>
          </a:custGeom>
          <a:solidFill>
            <a:srgbClr val="F5640B"/>
          </a:solidFill>
          <a:ln>
            <a:noFill/>
          </a:ln>
          <a:extLst/>
        </p:spPr>
        <p:txBody>
          <a:bodyPr anchor="ctr">
            <a:normAutofit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3" name="MH_Other_6">
            <a:extLst>
              <a:ext uri="{FF2B5EF4-FFF2-40B4-BE49-F238E27FC236}">
                <a16:creationId xmlns:a16="http://schemas.microsoft.com/office/drawing/2014/main" xmlns="" id="{DEF38C99-E8C4-419D-BB43-4C8000878E67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246413" y="1559323"/>
            <a:ext cx="469106" cy="367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MH_Text_1">
            <a:extLst>
              <a:ext uri="{FF2B5EF4-FFF2-40B4-BE49-F238E27FC236}">
                <a16:creationId xmlns:a16="http://schemas.microsoft.com/office/drawing/2014/main" xmlns="" id="{83F02FEC-BEEF-4A08-B938-55B3ED55EF1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584325" y="1765300"/>
            <a:ext cx="1714476" cy="8001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5" name="MH_SubTitle_1">
            <a:extLst>
              <a:ext uri="{FF2B5EF4-FFF2-40B4-BE49-F238E27FC236}">
                <a16:creationId xmlns:a16="http://schemas.microsoft.com/office/drawing/2014/main" xmlns="" id="{7C18A226-B7D9-4482-8F4D-C10886873640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855763" y="1536701"/>
            <a:ext cx="1443038" cy="411956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350" b="1" kern="0" dirty="0">
                <a:cs typeface="宋体" panose="02010600030101010101" pitchFamily="2" charset="-122"/>
              </a:rPr>
              <a:t>点击此处添加文本</a:t>
            </a:r>
            <a:endParaRPr lang="en-US" altLang="zh-CN" sz="1350" b="1" kern="0" dirty="0">
              <a:cs typeface="宋体" panose="02010600030101010101" pitchFamily="2" charset="-122"/>
            </a:endParaRPr>
          </a:p>
        </p:txBody>
      </p:sp>
      <p:sp>
        <p:nvSpPr>
          <p:cNvPr id="16" name="MH_Other_7">
            <a:extLst>
              <a:ext uri="{FF2B5EF4-FFF2-40B4-BE49-F238E27FC236}">
                <a16:creationId xmlns:a16="http://schemas.microsoft.com/office/drawing/2014/main" xmlns="" id="{028E5389-B1CB-4A34-86F6-99EF2E0D2176}"/>
              </a:ext>
            </a:extLst>
          </p:cNvPr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246413" y="2865437"/>
            <a:ext cx="469106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MH_Text_3">
            <a:extLst>
              <a:ext uri="{FF2B5EF4-FFF2-40B4-BE49-F238E27FC236}">
                <a16:creationId xmlns:a16="http://schemas.microsoft.com/office/drawing/2014/main" xmlns="" id="{572E39D1-E3E0-4156-B8CF-8AAE8BCD5818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1584325" y="3070225"/>
            <a:ext cx="1714476" cy="83581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8" name="MH_SubTitle_3">
            <a:extLst>
              <a:ext uri="{FF2B5EF4-FFF2-40B4-BE49-F238E27FC236}">
                <a16:creationId xmlns:a16="http://schemas.microsoft.com/office/drawing/2014/main" xmlns="" id="{AFE9DF1C-3974-459A-A856-5EC5FD5F5B25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855763" y="2842817"/>
            <a:ext cx="1443038" cy="410765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350" b="1" kern="0" dirty="0">
                <a:cs typeface="宋体" panose="02010600030101010101" pitchFamily="2" charset="-122"/>
              </a:rPr>
              <a:t>点击此处添加文本</a:t>
            </a:r>
            <a:endParaRPr lang="en-US" altLang="zh-CN" sz="1350" b="1" kern="0" dirty="0">
              <a:cs typeface="宋体" panose="02010600030101010101" pitchFamily="2" charset="-122"/>
            </a:endParaRPr>
          </a:p>
        </p:txBody>
      </p:sp>
      <p:sp>
        <p:nvSpPr>
          <p:cNvPr id="19" name="MH_Other_8">
            <a:extLst>
              <a:ext uri="{FF2B5EF4-FFF2-40B4-BE49-F238E27FC236}">
                <a16:creationId xmlns:a16="http://schemas.microsoft.com/office/drawing/2014/main" xmlns="" id="{31D2A425-1FBC-4665-BC3D-ECF89F606CED}"/>
              </a:ext>
            </a:extLst>
          </p:cNvPr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 flipH="1">
            <a:off x="5507410" y="2230835"/>
            <a:ext cx="469106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02</a:t>
            </a: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MH_Text_2">
            <a:extLst>
              <a:ext uri="{FF2B5EF4-FFF2-40B4-BE49-F238E27FC236}">
                <a16:creationId xmlns:a16="http://schemas.microsoft.com/office/drawing/2014/main" xmlns="" id="{CCDDD3D6-D71A-468A-9964-0C199EE70734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 flipH="1">
            <a:off x="5924127" y="2435623"/>
            <a:ext cx="1756197" cy="835819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2" name="MH_SubTitle_2">
            <a:extLst>
              <a:ext uri="{FF2B5EF4-FFF2-40B4-BE49-F238E27FC236}">
                <a16:creationId xmlns:a16="http://schemas.microsoft.com/office/drawing/2014/main" xmlns="" id="{3FDF8A2E-EA55-4365-B1BC-D18CA394FE0D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 flipH="1">
            <a:off x="5924128" y="2208213"/>
            <a:ext cx="1444229" cy="410766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350" b="1" kern="0" dirty="0">
                <a:cs typeface="宋体" panose="02010600030101010101" pitchFamily="2" charset="-122"/>
              </a:rPr>
              <a:t>点击此处添加文本</a:t>
            </a:r>
            <a:endParaRPr lang="en-US" altLang="zh-CN" sz="1350" b="1" kern="0" dirty="0">
              <a:cs typeface="宋体" panose="02010600030101010101" pitchFamily="2" charset="-122"/>
            </a:endParaRPr>
          </a:p>
        </p:txBody>
      </p:sp>
      <p:sp>
        <p:nvSpPr>
          <p:cNvPr id="23" name="MH_Other_9">
            <a:extLst>
              <a:ext uri="{FF2B5EF4-FFF2-40B4-BE49-F238E27FC236}">
                <a16:creationId xmlns:a16="http://schemas.microsoft.com/office/drawing/2014/main" xmlns="" id="{4F93B6C6-798B-422B-9AEE-61CFBE2DFEF8}"/>
              </a:ext>
            </a:extLst>
          </p:cNvPr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 flipH="1">
            <a:off x="5507410" y="3454798"/>
            <a:ext cx="469106" cy="367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MH_Text_4">
            <a:extLst>
              <a:ext uri="{FF2B5EF4-FFF2-40B4-BE49-F238E27FC236}">
                <a16:creationId xmlns:a16="http://schemas.microsoft.com/office/drawing/2014/main" xmlns="" id="{03910B11-181A-4983-9841-1568395F7C47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 flipH="1">
            <a:off x="5924127" y="3660775"/>
            <a:ext cx="1756197" cy="83343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5" name="MH_SubTitle_4">
            <a:extLst>
              <a:ext uri="{FF2B5EF4-FFF2-40B4-BE49-F238E27FC236}">
                <a16:creationId xmlns:a16="http://schemas.microsoft.com/office/drawing/2014/main" xmlns="" id="{CF7DBDCA-3F63-4E78-8E68-367CB937F90E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 flipH="1">
            <a:off x="5924128" y="3433367"/>
            <a:ext cx="1444229" cy="410765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350" b="1" kern="0" dirty="0">
                <a:cs typeface="宋体" panose="02010600030101010101" pitchFamily="2" charset="-122"/>
              </a:rPr>
              <a:t>点击此处添加文本</a:t>
            </a:r>
            <a:endParaRPr lang="en-US" altLang="zh-CN" sz="1350" b="1" kern="0" dirty="0">
              <a:cs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734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800">
        <p:random/>
      </p:transition>
    </mc:Choice>
    <mc:Fallback xmlns="">
      <p:transition spd="slow" advTm="2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9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MH_Other_1">
            <a:extLst>
              <a:ext uri="{FF2B5EF4-FFF2-40B4-BE49-F238E27FC236}">
                <a16:creationId xmlns:a16="http://schemas.microsoft.com/office/drawing/2014/main" xmlns="" id="{2B84B439-0C52-438F-B73B-307C4437C24A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 flipV="1">
            <a:off x="2222897" y="1268413"/>
            <a:ext cx="741759" cy="74176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MH_Other_2">
            <a:extLst>
              <a:ext uri="{FF2B5EF4-FFF2-40B4-BE49-F238E27FC236}">
                <a16:creationId xmlns:a16="http://schemas.microsoft.com/office/drawing/2014/main" xmlns="" id="{41CB5D6B-3514-4866-8987-40718B4AC0F8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 flipV="1">
            <a:off x="2324100" y="1516063"/>
            <a:ext cx="494110" cy="49411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H_SubTitle_1">
            <a:extLst>
              <a:ext uri="{FF2B5EF4-FFF2-40B4-BE49-F238E27FC236}">
                <a16:creationId xmlns:a16="http://schemas.microsoft.com/office/drawing/2014/main" xmlns="" id="{2A030454-F49F-4F33-A00A-8BF78F0F582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146698" y="1986360"/>
            <a:ext cx="1140619" cy="570309"/>
          </a:xfrm>
          <a:custGeom>
            <a:avLst/>
            <a:gdLst>
              <a:gd name="connsiteX0" fmla="*/ 0 w 1520826"/>
              <a:gd name="connsiteY0" fmla="*/ 0 h 760414"/>
              <a:gd name="connsiteX1" fmla="*/ 1520826 w 1520826"/>
              <a:gd name="connsiteY1" fmla="*/ 0 h 760414"/>
              <a:gd name="connsiteX2" fmla="*/ 1520826 w 1520826"/>
              <a:gd name="connsiteY2" fmla="*/ 1 h 760414"/>
              <a:gd name="connsiteX3" fmla="*/ 760413 w 1520826"/>
              <a:gd name="connsiteY3" fmla="*/ 760414 h 760414"/>
              <a:gd name="connsiteX4" fmla="*/ 0 w 1520826"/>
              <a:gd name="connsiteY4" fmla="*/ 1 h 76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826" h="760414">
                <a:moveTo>
                  <a:pt x="0" y="0"/>
                </a:moveTo>
                <a:lnTo>
                  <a:pt x="1520826" y="0"/>
                </a:lnTo>
                <a:lnTo>
                  <a:pt x="1520826" y="1"/>
                </a:lnTo>
                <a:cubicBezTo>
                  <a:pt x="1520826" y="419966"/>
                  <a:pt x="1180378" y="760414"/>
                  <a:pt x="760413" y="760414"/>
                </a:cubicBezTo>
                <a:cubicBezTo>
                  <a:pt x="340448" y="760414"/>
                  <a:pt x="0" y="419966"/>
                  <a:pt x="0" y="1"/>
                </a:cubicBezTo>
                <a:close/>
              </a:path>
            </a:pathLst>
          </a:custGeom>
          <a:solidFill>
            <a:srgbClr val="3B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350" dirty="0">
                <a:solidFill>
                  <a:srgbClr val="FFFFFF"/>
                </a:solidFill>
              </a:rPr>
              <a:t>添加文本</a:t>
            </a:r>
          </a:p>
        </p:txBody>
      </p:sp>
      <p:sp>
        <p:nvSpPr>
          <p:cNvPr id="11" name="MH_Other_3">
            <a:extLst>
              <a:ext uri="{FF2B5EF4-FFF2-40B4-BE49-F238E27FC236}">
                <a16:creationId xmlns:a16="http://schemas.microsoft.com/office/drawing/2014/main" xmlns="" id="{142C153B-7977-4ADE-BA3A-B3BA3C9EA8F8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751535" y="1532731"/>
            <a:ext cx="527447" cy="43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chemeClr val="accent2"/>
                </a:solidFill>
              </a:rPr>
              <a:t>A</a:t>
            </a:r>
            <a:endParaRPr lang="zh-CN" altLang="en-US" sz="2400">
              <a:solidFill>
                <a:schemeClr val="accent2"/>
              </a:solidFill>
            </a:endParaRPr>
          </a:p>
        </p:txBody>
      </p:sp>
      <p:cxnSp>
        <p:nvCxnSpPr>
          <p:cNvPr id="12" name="MH_Other_4">
            <a:extLst>
              <a:ext uri="{FF2B5EF4-FFF2-40B4-BE49-F238E27FC236}">
                <a16:creationId xmlns:a16="http://schemas.microsoft.com/office/drawing/2014/main" xmlns="" id="{3A8436AF-43FA-4C61-910D-535222E61131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 flipV="1">
            <a:off x="4077891" y="1268413"/>
            <a:ext cx="741759" cy="74176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MH_Other_5">
            <a:extLst>
              <a:ext uri="{FF2B5EF4-FFF2-40B4-BE49-F238E27FC236}">
                <a16:creationId xmlns:a16="http://schemas.microsoft.com/office/drawing/2014/main" xmlns="" id="{16CDF234-7EA7-44BF-8262-8C8FC6DC3378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 flipV="1">
            <a:off x="4179094" y="1516063"/>
            <a:ext cx="494110" cy="49411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H_SubTitle_2">
            <a:extLst>
              <a:ext uri="{FF2B5EF4-FFF2-40B4-BE49-F238E27FC236}">
                <a16:creationId xmlns:a16="http://schemas.microsoft.com/office/drawing/2014/main" xmlns="" id="{7E529E56-B688-4916-A6A3-A9330790229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4001691" y="1986360"/>
            <a:ext cx="1140619" cy="570309"/>
          </a:xfrm>
          <a:custGeom>
            <a:avLst/>
            <a:gdLst>
              <a:gd name="connsiteX0" fmla="*/ 0 w 1520826"/>
              <a:gd name="connsiteY0" fmla="*/ 0 h 760414"/>
              <a:gd name="connsiteX1" fmla="*/ 1520826 w 1520826"/>
              <a:gd name="connsiteY1" fmla="*/ 0 h 760414"/>
              <a:gd name="connsiteX2" fmla="*/ 1520826 w 1520826"/>
              <a:gd name="connsiteY2" fmla="*/ 1 h 760414"/>
              <a:gd name="connsiteX3" fmla="*/ 760413 w 1520826"/>
              <a:gd name="connsiteY3" fmla="*/ 760414 h 760414"/>
              <a:gd name="connsiteX4" fmla="*/ 0 w 1520826"/>
              <a:gd name="connsiteY4" fmla="*/ 1 h 76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826" h="760414">
                <a:moveTo>
                  <a:pt x="0" y="0"/>
                </a:moveTo>
                <a:lnTo>
                  <a:pt x="1520826" y="0"/>
                </a:lnTo>
                <a:lnTo>
                  <a:pt x="1520826" y="1"/>
                </a:lnTo>
                <a:cubicBezTo>
                  <a:pt x="1520826" y="419966"/>
                  <a:pt x="1180378" y="760414"/>
                  <a:pt x="760413" y="760414"/>
                </a:cubicBezTo>
                <a:cubicBezTo>
                  <a:pt x="340448" y="760414"/>
                  <a:pt x="0" y="419966"/>
                  <a:pt x="0" y="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350" dirty="0">
                <a:solidFill>
                  <a:srgbClr val="FFFFFF"/>
                </a:solidFill>
              </a:rPr>
              <a:t>添加文本</a:t>
            </a:r>
          </a:p>
        </p:txBody>
      </p:sp>
      <p:sp>
        <p:nvSpPr>
          <p:cNvPr id="15" name="MH_Other_6">
            <a:extLst>
              <a:ext uri="{FF2B5EF4-FFF2-40B4-BE49-F238E27FC236}">
                <a16:creationId xmlns:a16="http://schemas.microsoft.com/office/drawing/2014/main" xmlns="" id="{9860FAA5-D1AA-4F54-A490-45B390392029}"/>
              </a:ext>
            </a:extLst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606528" y="1532731"/>
            <a:ext cx="527447" cy="43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chemeClr val="tx1">
                    <a:lumMod val="50000"/>
                    <a:lumOff val="50000"/>
                  </a:schemeClr>
                </a:solidFill>
              </a:rPr>
              <a:t>B</a:t>
            </a:r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6" name="MH_Other_7">
            <a:extLst>
              <a:ext uri="{FF2B5EF4-FFF2-40B4-BE49-F238E27FC236}">
                <a16:creationId xmlns:a16="http://schemas.microsoft.com/office/drawing/2014/main" xmlns="" id="{506EEDAA-715B-4FE0-AF73-04B035B99ED8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 flipV="1">
            <a:off x="5932885" y="1268413"/>
            <a:ext cx="741759" cy="741760"/>
          </a:xfrm>
          <a:prstGeom prst="line">
            <a:avLst/>
          </a:prstGeom>
          <a:ln>
            <a:solidFill>
              <a:srgbClr val="F564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MH_Other_8">
            <a:extLst>
              <a:ext uri="{FF2B5EF4-FFF2-40B4-BE49-F238E27FC236}">
                <a16:creationId xmlns:a16="http://schemas.microsoft.com/office/drawing/2014/main" xmlns="" id="{494B8E9D-A9AC-4B9B-A7D2-D5E677A3159F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 flipV="1">
            <a:off x="6035279" y="1516063"/>
            <a:ext cx="494109" cy="494110"/>
          </a:xfrm>
          <a:prstGeom prst="line">
            <a:avLst/>
          </a:prstGeom>
          <a:ln>
            <a:solidFill>
              <a:srgbClr val="F564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SubTitle_3">
            <a:extLst>
              <a:ext uri="{FF2B5EF4-FFF2-40B4-BE49-F238E27FC236}">
                <a16:creationId xmlns:a16="http://schemas.microsoft.com/office/drawing/2014/main" xmlns="" id="{8D039D15-C2BE-4643-9ED5-818BC6F184BC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5856685" y="1986360"/>
            <a:ext cx="1140619" cy="570309"/>
          </a:xfrm>
          <a:custGeom>
            <a:avLst/>
            <a:gdLst>
              <a:gd name="connsiteX0" fmla="*/ 0 w 1520826"/>
              <a:gd name="connsiteY0" fmla="*/ 0 h 760414"/>
              <a:gd name="connsiteX1" fmla="*/ 1520826 w 1520826"/>
              <a:gd name="connsiteY1" fmla="*/ 0 h 760414"/>
              <a:gd name="connsiteX2" fmla="*/ 1520826 w 1520826"/>
              <a:gd name="connsiteY2" fmla="*/ 1 h 760414"/>
              <a:gd name="connsiteX3" fmla="*/ 760413 w 1520826"/>
              <a:gd name="connsiteY3" fmla="*/ 760414 h 760414"/>
              <a:gd name="connsiteX4" fmla="*/ 0 w 1520826"/>
              <a:gd name="connsiteY4" fmla="*/ 1 h 76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826" h="760414">
                <a:moveTo>
                  <a:pt x="0" y="0"/>
                </a:moveTo>
                <a:lnTo>
                  <a:pt x="1520826" y="0"/>
                </a:lnTo>
                <a:lnTo>
                  <a:pt x="1520826" y="1"/>
                </a:lnTo>
                <a:cubicBezTo>
                  <a:pt x="1520826" y="419966"/>
                  <a:pt x="1180378" y="760414"/>
                  <a:pt x="760413" y="760414"/>
                </a:cubicBezTo>
                <a:cubicBezTo>
                  <a:pt x="340448" y="760414"/>
                  <a:pt x="0" y="419966"/>
                  <a:pt x="0" y="1"/>
                </a:cubicBezTo>
                <a:close/>
              </a:path>
            </a:pathLst>
          </a:custGeom>
          <a:solidFill>
            <a:srgbClr val="F564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350" dirty="0">
                <a:solidFill>
                  <a:srgbClr val="FFFFFF"/>
                </a:solidFill>
              </a:rPr>
              <a:t>添加文本</a:t>
            </a:r>
          </a:p>
        </p:txBody>
      </p:sp>
      <p:sp>
        <p:nvSpPr>
          <p:cNvPr id="19" name="MH_Other_9">
            <a:extLst>
              <a:ext uri="{FF2B5EF4-FFF2-40B4-BE49-F238E27FC236}">
                <a16:creationId xmlns:a16="http://schemas.microsoft.com/office/drawing/2014/main" xmlns="" id="{40BC3D28-4D46-4BA4-8C13-6F17E4131026}"/>
              </a:ext>
            </a:extLst>
          </p:cNvPr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462713" y="1532731"/>
            <a:ext cx="526256" cy="43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rgbClr val="F5640B"/>
                </a:solidFill>
              </a:rPr>
              <a:t>C</a:t>
            </a:r>
            <a:endParaRPr lang="zh-CN" altLang="en-US" sz="2400">
              <a:solidFill>
                <a:srgbClr val="F5640B"/>
              </a:solidFill>
            </a:endParaRPr>
          </a:p>
        </p:txBody>
      </p:sp>
      <p:cxnSp>
        <p:nvCxnSpPr>
          <p:cNvPr id="20" name="MH_Other_10">
            <a:extLst>
              <a:ext uri="{FF2B5EF4-FFF2-40B4-BE49-F238E27FC236}">
                <a16:creationId xmlns:a16="http://schemas.microsoft.com/office/drawing/2014/main" xmlns="" id="{08D9D736-F6B4-4867-93A4-70709EEC3EAF}"/>
              </a:ext>
            </a:extLst>
          </p:cNvPr>
          <p:cNvCxnSpPr/>
          <p:nvPr>
            <p:custDataLst>
              <p:tags r:id="rId14"/>
            </p:custDataLst>
          </p:nvPr>
        </p:nvCxnSpPr>
        <p:spPr>
          <a:xfrm flipV="1">
            <a:off x="4077891" y="2803129"/>
            <a:ext cx="741759" cy="741759"/>
          </a:xfrm>
          <a:prstGeom prst="line">
            <a:avLst/>
          </a:prstGeom>
          <a:ln>
            <a:solidFill>
              <a:srgbClr val="F564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MH_Other_11">
            <a:extLst>
              <a:ext uri="{FF2B5EF4-FFF2-40B4-BE49-F238E27FC236}">
                <a16:creationId xmlns:a16="http://schemas.microsoft.com/office/drawing/2014/main" xmlns="" id="{BC4A2620-70D2-4557-97CB-FC3F9DE9D26A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V="1">
            <a:off x="4179094" y="3050779"/>
            <a:ext cx="494110" cy="494109"/>
          </a:xfrm>
          <a:prstGeom prst="line">
            <a:avLst/>
          </a:prstGeom>
          <a:ln>
            <a:solidFill>
              <a:srgbClr val="F564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MH_SubTitle_5">
            <a:extLst>
              <a:ext uri="{FF2B5EF4-FFF2-40B4-BE49-F238E27FC236}">
                <a16:creationId xmlns:a16="http://schemas.microsoft.com/office/drawing/2014/main" xmlns="" id="{78658203-2371-47B6-879D-82B08DB17876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4001691" y="3521075"/>
            <a:ext cx="1140619" cy="570310"/>
          </a:xfrm>
          <a:custGeom>
            <a:avLst/>
            <a:gdLst>
              <a:gd name="connsiteX0" fmla="*/ 0 w 1520826"/>
              <a:gd name="connsiteY0" fmla="*/ 0 h 760414"/>
              <a:gd name="connsiteX1" fmla="*/ 1520826 w 1520826"/>
              <a:gd name="connsiteY1" fmla="*/ 0 h 760414"/>
              <a:gd name="connsiteX2" fmla="*/ 1520826 w 1520826"/>
              <a:gd name="connsiteY2" fmla="*/ 1 h 760414"/>
              <a:gd name="connsiteX3" fmla="*/ 760413 w 1520826"/>
              <a:gd name="connsiteY3" fmla="*/ 760414 h 760414"/>
              <a:gd name="connsiteX4" fmla="*/ 0 w 1520826"/>
              <a:gd name="connsiteY4" fmla="*/ 1 h 76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826" h="760414">
                <a:moveTo>
                  <a:pt x="0" y="0"/>
                </a:moveTo>
                <a:lnTo>
                  <a:pt x="1520826" y="0"/>
                </a:lnTo>
                <a:lnTo>
                  <a:pt x="1520826" y="1"/>
                </a:lnTo>
                <a:cubicBezTo>
                  <a:pt x="1520826" y="419966"/>
                  <a:pt x="1180378" y="760414"/>
                  <a:pt x="760413" y="760414"/>
                </a:cubicBezTo>
                <a:cubicBezTo>
                  <a:pt x="340448" y="760414"/>
                  <a:pt x="0" y="419966"/>
                  <a:pt x="0" y="1"/>
                </a:cubicBezTo>
                <a:close/>
              </a:path>
            </a:pathLst>
          </a:custGeom>
          <a:solidFill>
            <a:srgbClr val="F564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350" dirty="0">
                <a:solidFill>
                  <a:srgbClr val="FFFFFF"/>
                </a:solidFill>
              </a:rPr>
              <a:t>添加文本</a:t>
            </a:r>
          </a:p>
        </p:txBody>
      </p:sp>
      <p:sp>
        <p:nvSpPr>
          <p:cNvPr id="24" name="MH_Other_12">
            <a:extLst>
              <a:ext uri="{FF2B5EF4-FFF2-40B4-BE49-F238E27FC236}">
                <a16:creationId xmlns:a16="http://schemas.microsoft.com/office/drawing/2014/main" xmlns="" id="{83F17B2B-C314-4BCB-9A3B-32FEF0DA532A}"/>
              </a:ext>
            </a:extLst>
          </p:cNvPr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4606528" y="3068638"/>
            <a:ext cx="52744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rgbClr val="F5640B"/>
                </a:solidFill>
              </a:rPr>
              <a:t>E</a:t>
            </a:r>
            <a:endParaRPr lang="zh-CN" altLang="en-US" sz="2400">
              <a:solidFill>
                <a:srgbClr val="F5640B"/>
              </a:solidFill>
            </a:endParaRPr>
          </a:p>
        </p:txBody>
      </p:sp>
      <p:cxnSp>
        <p:nvCxnSpPr>
          <p:cNvPr id="25" name="MH_Other_13">
            <a:extLst>
              <a:ext uri="{FF2B5EF4-FFF2-40B4-BE49-F238E27FC236}">
                <a16:creationId xmlns:a16="http://schemas.microsoft.com/office/drawing/2014/main" xmlns="" id="{334DA709-F098-40B4-B764-A087FCBC6808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 flipV="1">
            <a:off x="5932885" y="2803129"/>
            <a:ext cx="741759" cy="74175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MH_Other_14">
            <a:extLst>
              <a:ext uri="{FF2B5EF4-FFF2-40B4-BE49-F238E27FC236}">
                <a16:creationId xmlns:a16="http://schemas.microsoft.com/office/drawing/2014/main" xmlns="" id="{8211D73F-FDF0-4464-BC28-D5824B3A52AD}"/>
              </a:ext>
            </a:extLst>
          </p:cNvPr>
          <p:cNvCxnSpPr/>
          <p:nvPr>
            <p:custDataLst>
              <p:tags r:id="rId19"/>
            </p:custDataLst>
          </p:nvPr>
        </p:nvCxnSpPr>
        <p:spPr>
          <a:xfrm flipV="1">
            <a:off x="6035279" y="3050779"/>
            <a:ext cx="494109" cy="49410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MH_SubTitle_6">
            <a:extLst>
              <a:ext uri="{FF2B5EF4-FFF2-40B4-BE49-F238E27FC236}">
                <a16:creationId xmlns:a16="http://schemas.microsoft.com/office/drawing/2014/main" xmlns="" id="{A760BDD7-1840-4C60-AB1C-80BB836E6A4E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5856685" y="3521075"/>
            <a:ext cx="1140619" cy="570310"/>
          </a:xfrm>
          <a:custGeom>
            <a:avLst/>
            <a:gdLst>
              <a:gd name="connsiteX0" fmla="*/ 0 w 1520826"/>
              <a:gd name="connsiteY0" fmla="*/ 0 h 760414"/>
              <a:gd name="connsiteX1" fmla="*/ 1520826 w 1520826"/>
              <a:gd name="connsiteY1" fmla="*/ 0 h 760414"/>
              <a:gd name="connsiteX2" fmla="*/ 1520826 w 1520826"/>
              <a:gd name="connsiteY2" fmla="*/ 1 h 760414"/>
              <a:gd name="connsiteX3" fmla="*/ 760413 w 1520826"/>
              <a:gd name="connsiteY3" fmla="*/ 760414 h 760414"/>
              <a:gd name="connsiteX4" fmla="*/ 0 w 1520826"/>
              <a:gd name="connsiteY4" fmla="*/ 1 h 76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826" h="760414">
                <a:moveTo>
                  <a:pt x="0" y="0"/>
                </a:moveTo>
                <a:lnTo>
                  <a:pt x="1520826" y="0"/>
                </a:lnTo>
                <a:lnTo>
                  <a:pt x="1520826" y="1"/>
                </a:lnTo>
                <a:cubicBezTo>
                  <a:pt x="1520826" y="419966"/>
                  <a:pt x="1180378" y="760414"/>
                  <a:pt x="760413" y="760414"/>
                </a:cubicBezTo>
                <a:cubicBezTo>
                  <a:pt x="340448" y="760414"/>
                  <a:pt x="0" y="419966"/>
                  <a:pt x="0" y="1"/>
                </a:cubicBezTo>
                <a:close/>
              </a:path>
            </a:pathLst>
          </a:custGeom>
          <a:solidFill>
            <a:srgbClr val="3B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350" dirty="0">
                <a:solidFill>
                  <a:srgbClr val="FFFFFF"/>
                </a:solidFill>
              </a:rPr>
              <a:t>添加文本</a:t>
            </a:r>
          </a:p>
        </p:txBody>
      </p:sp>
      <p:sp>
        <p:nvSpPr>
          <p:cNvPr id="28" name="MH_Other_15">
            <a:extLst>
              <a:ext uri="{FF2B5EF4-FFF2-40B4-BE49-F238E27FC236}">
                <a16:creationId xmlns:a16="http://schemas.microsoft.com/office/drawing/2014/main" xmlns="" id="{5AAD1830-46BB-4279-9890-8D77AB55F915}"/>
              </a:ext>
            </a:extLst>
          </p:cNvPr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462713" y="3068638"/>
            <a:ext cx="526256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chemeClr val="accent2"/>
                </a:solidFill>
              </a:rPr>
              <a:t>F</a:t>
            </a:r>
            <a:endParaRPr lang="zh-CN" altLang="en-US" sz="2400">
              <a:solidFill>
                <a:schemeClr val="accent2"/>
              </a:solidFill>
            </a:endParaRPr>
          </a:p>
        </p:txBody>
      </p:sp>
      <p:cxnSp>
        <p:nvCxnSpPr>
          <p:cNvPr id="29" name="MH_Other_16">
            <a:extLst>
              <a:ext uri="{FF2B5EF4-FFF2-40B4-BE49-F238E27FC236}">
                <a16:creationId xmlns:a16="http://schemas.microsoft.com/office/drawing/2014/main" xmlns="" id="{5AE7E0EE-313C-499B-9213-BBA3E61A4705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 flipV="1">
            <a:off x="2222897" y="2803129"/>
            <a:ext cx="741759" cy="74175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MH_Other_17">
            <a:extLst>
              <a:ext uri="{FF2B5EF4-FFF2-40B4-BE49-F238E27FC236}">
                <a16:creationId xmlns:a16="http://schemas.microsoft.com/office/drawing/2014/main" xmlns="" id="{CA4EC47C-ECEB-46B1-AEB8-3319452F982F}"/>
              </a:ext>
            </a:extLst>
          </p:cNvPr>
          <p:cNvCxnSpPr/>
          <p:nvPr>
            <p:custDataLst>
              <p:tags r:id="rId23"/>
            </p:custDataLst>
          </p:nvPr>
        </p:nvCxnSpPr>
        <p:spPr>
          <a:xfrm flipV="1">
            <a:off x="2324100" y="3050779"/>
            <a:ext cx="494110" cy="49410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MH_SubTitle_4">
            <a:extLst>
              <a:ext uri="{FF2B5EF4-FFF2-40B4-BE49-F238E27FC236}">
                <a16:creationId xmlns:a16="http://schemas.microsoft.com/office/drawing/2014/main" xmlns="" id="{A01ADB21-C730-4B81-8633-4146DB740A40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2146698" y="3521075"/>
            <a:ext cx="1140619" cy="570310"/>
          </a:xfrm>
          <a:custGeom>
            <a:avLst/>
            <a:gdLst>
              <a:gd name="connsiteX0" fmla="*/ 0 w 1520826"/>
              <a:gd name="connsiteY0" fmla="*/ 0 h 760414"/>
              <a:gd name="connsiteX1" fmla="*/ 1520826 w 1520826"/>
              <a:gd name="connsiteY1" fmla="*/ 0 h 760414"/>
              <a:gd name="connsiteX2" fmla="*/ 1520826 w 1520826"/>
              <a:gd name="connsiteY2" fmla="*/ 1 h 760414"/>
              <a:gd name="connsiteX3" fmla="*/ 760413 w 1520826"/>
              <a:gd name="connsiteY3" fmla="*/ 760414 h 760414"/>
              <a:gd name="connsiteX4" fmla="*/ 0 w 1520826"/>
              <a:gd name="connsiteY4" fmla="*/ 1 h 76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826" h="760414">
                <a:moveTo>
                  <a:pt x="0" y="0"/>
                </a:moveTo>
                <a:lnTo>
                  <a:pt x="1520826" y="0"/>
                </a:lnTo>
                <a:lnTo>
                  <a:pt x="1520826" y="1"/>
                </a:lnTo>
                <a:cubicBezTo>
                  <a:pt x="1520826" y="419966"/>
                  <a:pt x="1180378" y="760414"/>
                  <a:pt x="760413" y="760414"/>
                </a:cubicBezTo>
                <a:cubicBezTo>
                  <a:pt x="340448" y="760414"/>
                  <a:pt x="0" y="419966"/>
                  <a:pt x="0" y="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350" dirty="0">
                <a:solidFill>
                  <a:srgbClr val="FFFFFF"/>
                </a:solidFill>
              </a:rPr>
              <a:t>添加文本</a:t>
            </a:r>
          </a:p>
        </p:txBody>
      </p:sp>
      <p:sp>
        <p:nvSpPr>
          <p:cNvPr id="32" name="MH_Other_18">
            <a:extLst>
              <a:ext uri="{FF2B5EF4-FFF2-40B4-BE49-F238E27FC236}">
                <a16:creationId xmlns:a16="http://schemas.microsoft.com/office/drawing/2014/main" xmlns="" id="{5A8BDCF5-B1C0-4AA3-A5E7-C315A9EA05CA}"/>
              </a:ext>
            </a:extLst>
          </p:cNvPr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2751535" y="3068638"/>
            <a:ext cx="52744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40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00">
        <p:random/>
      </p:transition>
    </mc:Choice>
    <mc:Fallback xmlns="">
      <p:transition spd="slow" advTm="2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4" grpId="0" animBg="1"/>
      <p:bldP spid="15" grpId="0"/>
      <p:bldP spid="18" grpId="0" animBg="1"/>
      <p:bldP spid="19" grpId="0"/>
      <p:bldP spid="23" grpId="0" animBg="1"/>
      <p:bldP spid="24" grpId="0"/>
      <p:bldP spid="27" grpId="0" animBg="1"/>
      <p:bldP spid="28" grpId="0"/>
      <p:bldP spid="31" grpId="0" animBg="1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9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1B417E22-B2E7-4E37-9FEE-6E3C902D4EDD}"/>
              </a:ext>
            </a:extLst>
          </p:cNvPr>
          <p:cNvGrpSpPr/>
          <p:nvPr/>
        </p:nvGrpSpPr>
        <p:grpSpPr>
          <a:xfrm>
            <a:off x="2165748" y="998364"/>
            <a:ext cx="1054893" cy="2157413"/>
            <a:chOff x="2165748" y="1801416"/>
            <a:chExt cx="1054893" cy="2157413"/>
          </a:xfrm>
        </p:grpSpPr>
        <p:sp>
          <p:nvSpPr>
            <p:cNvPr id="8" name="MH_Other_1">
              <a:extLst>
                <a:ext uri="{FF2B5EF4-FFF2-40B4-BE49-F238E27FC236}">
                  <a16:creationId xmlns:a16="http://schemas.microsoft.com/office/drawing/2014/main" xmlns="" id="{AC70F5B8-E15D-485D-BC85-656AE7ADF4C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 rot="2576247" flipH="1">
              <a:off x="2895600" y="3169444"/>
              <a:ext cx="325041" cy="296466"/>
            </a:xfrm>
            <a:custGeom>
              <a:avLst/>
              <a:gdLst>
                <a:gd name="connsiteX0" fmla="*/ 366385 w 366385"/>
                <a:gd name="connsiteY0" fmla="*/ 0 h 335034"/>
                <a:gd name="connsiteX1" fmla="*/ 337846 w 366385"/>
                <a:gd name="connsiteY1" fmla="*/ 76876 h 335034"/>
                <a:gd name="connsiteX2" fmla="*/ 288879 w 366385"/>
                <a:gd name="connsiteY2" fmla="*/ 288098 h 335034"/>
                <a:gd name="connsiteX3" fmla="*/ 284108 w 366385"/>
                <a:gd name="connsiteY3" fmla="*/ 335034 h 335034"/>
                <a:gd name="connsiteX4" fmla="*/ 0 w 366385"/>
                <a:gd name="connsiteY4" fmla="*/ 300575 h 335034"/>
                <a:gd name="connsiteX5" fmla="*/ 230794 w 366385"/>
                <a:gd name="connsiteY5" fmla="*/ 0 h 33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385" h="335034">
                  <a:moveTo>
                    <a:pt x="366385" y="0"/>
                  </a:moveTo>
                  <a:lnTo>
                    <a:pt x="337846" y="76876"/>
                  </a:lnTo>
                  <a:cubicBezTo>
                    <a:pt x="315480" y="146083"/>
                    <a:pt x="299168" y="216762"/>
                    <a:pt x="288879" y="288098"/>
                  </a:cubicBezTo>
                  <a:lnTo>
                    <a:pt x="284108" y="335034"/>
                  </a:lnTo>
                  <a:lnTo>
                    <a:pt x="0" y="300575"/>
                  </a:lnTo>
                  <a:lnTo>
                    <a:pt x="2307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9" name="MH_Other_2">
              <a:extLst>
                <a:ext uri="{FF2B5EF4-FFF2-40B4-BE49-F238E27FC236}">
                  <a16:creationId xmlns:a16="http://schemas.microsoft.com/office/drawing/2014/main" xmlns="" id="{E2B4B7A8-9CC7-49A0-906A-454B0379FC71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 rot="19023753">
              <a:off x="2165748" y="3169444"/>
              <a:ext cx="325040" cy="296466"/>
            </a:xfrm>
            <a:custGeom>
              <a:avLst/>
              <a:gdLst>
                <a:gd name="connsiteX0" fmla="*/ 366385 w 366385"/>
                <a:gd name="connsiteY0" fmla="*/ 0 h 335034"/>
                <a:gd name="connsiteX1" fmla="*/ 337846 w 366385"/>
                <a:gd name="connsiteY1" fmla="*/ 76876 h 335034"/>
                <a:gd name="connsiteX2" fmla="*/ 288879 w 366385"/>
                <a:gd name="connsiteY2" fmla="*/ 288098 h 335034"/>
                <a:gd name="connsiteX3" fmla="*/ 284108 w 366385"/>
                <a:gd name="connsiteY3" fmla="*/ 335034 h 335034"/>
                <a:gd name="connsiteX4" fmla="*/ 0 w 366385"/>
                <a:gd name="connsiteY4" fmla="*/ 300575 h 335034"/>
                <a:gd name="connsiteX5" fmla="*/ 230794 w 366385"/>
                <a:gd name="connsiteY5" fmla="*/ 0 h 33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385" h="335034">
                  <a:moveTo>
                    <a:pt x="366385" y="0"/>
                  </a:moveTo>
                  <a:lnTo>
                    <a:pt x="337846" y="76876"/>
                  </a:lnTo>
                  <a:cubicBezTo>
                    <a:pt x="315480" y="146083"/>
                    <a:pt x="299168" y="216762"/>
                    <a:pt x="288879" y="288098"/>
                  </a:cubicBezTo>
                  <a:lnTo>
                    <a:pt x="284108" y="335034"/>
                  </a:lnTo>
                  <a:lnTo>
                    <a:pt x="0" y="300575"/>
                  </a:lnTo>
                  <a:lnTo>
                    <a:pt x="2307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0" name="MH_Other_3">
              <a:extLst>
                <a:ext uri="{FF2B5EF4-FFF2-40B4-BE49-F238E27FC236}">
                  <a16:creationId xmlns:a16="http://schemas.microsoft.com/office/drawing/2014/main" xmlns="" id="{5487B4EC-C152-44A6-B68E-36E62263CA3B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2468167" y="1801416"/>
              <a:ext cx="450056" cy="338138"/>
            </a:xfrm>
            <a:custGeom>
              <a:avLst/>
              <a:gdLst>
                <a:gd name="connsiteX0" fmla="*/ 253462 w 506925"/>
                <a:gd name="connsiteY0" fmla="*/ 0 h 380829"/>
                <a:gd name="connsiteX1" fmla="*/ 360131 w 506925"/>
                <a:gd name="connsiteY1" fmla="*/ 88010 h 380829"/>
                <a:gd name="connsiteX2" fmla="*/ 442971 w 506925"/>
                <a:gd name="connsiteY2" fmla="*/ 179157 h 380829"/>
                <a:gd name="connsiteX3" fmla="*/ 506925 w 506925"/>
                <a:gd name="connsiteY3" fmla="*/ 264681 h 380829"/>
                <a:gd name="connsiteX4" fmla="*/ 492936 w 506925"/>
                <a:gd name="connsiteY4" fmla="*/ 281636 h 380829"/>
                <a:gd name="connsiteX5" fmla="*/ 253462 w 506925"/>
                <a:gd name="connsiteY5" fmla="*/ 380829 h 380829"/>
                <a:gd name="connsiteX6" fmla="*/ 13988 w 506925"/>
                <a:gd name="connsiteY6" fmla="*/ 281636 h 380829"/>
                <a:gd name="connsiteX7" fmla="*/ 0 w 506925"/>
                <a:gd name="connsiteY7" fmla="*/ 264682 h 380829"/>
                <a:gd name="connsiteX8" fmla="*/ 63954 w 506925"/>
                <a:gd name="connsiteY8" fmla="*/ 179157 h 380829"/>
                <a:gd name="connsiteX9" fmla="*/ 146794 w 506925"/>
                <a:gd name="connsiteY9" fmla="*/ 88010 h 38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6925" h="380829">
                  <a:moveTo>
                    <a:pt x="253462" y="0"/>
                  </a:moveTo>
                  <a:lnTo>
                    <a:pt x="360131" y="88010"/>
                  </a:lnTo>
                  <a:cubicBezTo>
                    <a:pt x="389165" y="117044"/>
                    <a:pt x="416814" y="147462"/>
                    <a:pt x="442971" y="179157"/>
                  </a:cubicBezTo>
                  <a:lnTo>
                    <a:pt x="506925" y="264681"/>
                  </a:lnTo>
                  <a:lnTo>
                    <a:pt x="492936" y="281636"/>
                  </a:lnTo>
                  <a:cubicBezTo>
                    <a:pt x="431650" y="342923"/>
                    <a:pt x="346983" y="380829"/>
                    <a:pt x="253462" y="380829"/>
                  </a:cubicBezTo>
                  <a:cubicBezTo>
                    <a:pt x="159942" y="380829"/>
                    <a:pt x="75275" y="342923"/>
                    <a:pt x="13988" y="281636"/>
                  </a:cubicBezTo>
                  <a:lnTo>
                    <a:pt x="0" y="264682"/>
                  </a:lnTo>
                  <a:lnTo>
                    <a:pt x="63954" y="179157"/>
                  </a:lnTo>
                  <a:cubicBezTo>
                    <a:pt x="90111" y="147462"/>
                    <a:pt x="117761" y="117044"/>
                    <a:pt x="146794" y="88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1350" dirty="0">
                  <a:solidFill>
                    <a:srgbClr val="FEFFFF"/>
                  </a:solidFill>
                </a:rPr>
                <a:t>A</a:t>
              </a:r>
              <a:endParaRPr lang="zh-CN" altLang="en-US" sz="1350" dirty="0">
                <a:solidFill>
                  <a:srgbClr val="FEFFFF"/>
                </a:solidFill>
              </a:endParaRPr>
            </a:p>
          </p:txBody>
        </p:sp>
        <p:sp>
          <p:nvSpPr>
            <p:cNvPr id="11" name="MH_SubTitle_1">
              <a:extLst>
                <a:ext uri="{FF2B5EF4-FFF2-40B4-BE49-F238E27FC236}">
                  <a16:creationId xmlns:a16="http://schemas.microsoft.com/office/drawing/2014/main" xmlns="" id="{C32696DC-E5BF-4236-A505-B9B666B96813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2264569" y="2035969"/>
              <a:ext cx="856060" cy="1403747"/>
            </a:xfrm>
            <a:custGeom>
              <a:avLst/>
              <a:gdLst>
                <a:gd name="connsiteX0" fmla="*/ 736063 w 965199"/>
                <a:gd name="connsiteY0" fmla="*/ 0 h 1582148"/>
                <a:gd name="connsiteX1" fmla="*/ 745997 w 965199"/>
                <a:gd name="connsiteY1" fmla="*/ 13285 h 1582148"/>
                <a:gd name="connsiteX2" fmla="*/ 965199 w 965199"/>
                <a:gd name="connsiteY2" fmla="*/ 730905 h 1582148"/>
                <a:gd name="connsiteX3" fmla="*/ 672109 w 965199"/>
                <a:gd name="connsiteY3" fmla="*/ 1547336 h 1582148"/>
                <a:gd name="connsiteX4" fmla="*/ 640470 w 965199"/>
                <a:gd name="connsiteY4" fmla="*/ 1582148 h 1582148"/>
                <a:gd name="connsiteX5" fmla="*/ 630901 w 965199"/>
                <a:gd name="connsiteY5" fmla="*/ 1576954 h 1582148"/>
                <a:gd name="connsiteX6" fmla="*/ 482599 w 965199"/>
                <a:gd name="connsiteY6" fmla="*/ 1547013 h 1582148"/>
                <a:gd name="connsiteX7" fmla="*/ 334297 w 965199"/>
                <a:gd name="connsiteY7" fmla="*/ 1576954 h 1582148"/>
                <a:gd name="connsiteX8" fmla="*/ 324730 w 965199"/>
                <a:gd name="connsiteY8" fmla="*/ 1582147 h 1582148"/>
                <a:gd name="connsiteX9" fmla="*/ 293092 w 965199"/>
                <a:gd name="connsiteY9" fmla="*/ 1547336 h 1582148"/>
                <a:gd name="connsiteX10" fmla="*/ 0 w 965199"/>
                <a:gd name="connsiteY10" fmla="*/ 730905 h 1582148"/>
                <a:gd name="connsiteX11" fmla="*/ 219204 w 965199"/>
                <a:gd name="connsiteY11" fmla="*/ 13285 h 1582148"/>
                <a:gd name="connsiteX12" fmla="*/ 229138 w 965199"/>
                <a:gd name="connsiteY12" fmla="*/ 1 h 1582148"/>
                <a:gd name="connsiteX13" fmla="*/ 243126 w 965199"/>
                <a:gd name="connsiteY13" fmla="*/ 16955 h 1582148"/>
                <a:gd name="connsiteX14" fmla="*/ 482600 w 965199"/>
                <a:gd name="connsiteY14" fmla="*/ 116148 h 1582148"/>
                <a:gd name="connsiteX15" fmla="*/ 722074 w 965199"/>
                <a:gd name="connsiteY15" fmla="*/ 16955 h 1582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5199" h="1582148">
                  <a:moveTo>
                    <a:pt x="736063" y="0"/>
                  </a:moveTo>
                  <a:lnTo>
                    <a:pt x="745997" y="13285"/>
                  </a:lnTo>
                  <a:cubicBezTo>
                    <a:pt x="884390" y="218134"/>
                    <a:pt x="965199" y="465083"/>
                    <a:pt x="965199" y="730905"/>
                  </a:cubicBezTo>
                  <a:cubicBezTo>
                    <a:pt x="965199" y="1041033"/>
                    <a:pt x="855208" y="1325469"/>
                    <a:pt x="672109" y="1547336"/>
                  </a:cubicBezTo>
                  <a:lnTo>
                    <a:pt x="640470" y="1582148"/>
                  </a:lnTo>
                  <a:lnTo>
                    <a:pt x="630901" y="1576954"/>
                  </a:lnTo>
                  <a:cubicBezTo>
                    <a:pt x="585319" y="1557674"/>
                    <a:pt x="535204" y="1547013"/>
                    <a:pt x="482599" y="1547013"/>
                  </a:cubicBezTo>
                  <a:cubicBezTo>
                    <a:pt x="429994" y="1547013"/>
                    <a:pt x="379879" y="1557674"/>
                    <a:pt x="334297" y="1576954"/>
                  </a:cubicBezTo>
                  <a:lnTo>
                    <a:pt x="324730" y="1582147"/>
                  </a:lnTo>
                  <a:lnTo>
                    <a:pt x="293092" y="1547336"/>
                  </a:lnTo>
                  <a:cubicBezTo>
                    <a:pt x="109991" y="1325469"/>
                    <a:pt x="0" y="1041033"/>
                    <a:pt x="0" y="730905"/>
                  </a:cubicBezTo>
                  <a:cubicBezTo>
                    <a:pt x="0" y="465083"/>
                    <a:pt x="80810" y="218134"/>
                    <a:pt x="219204" y="13285"/>
                  </a:cubicBezTo>
                  <a:lnTo>
                    <a:pt x="229138" y="1"/>
                  </a:lnTo>
                  <a:lnTo>
                    <a:pt x="243126" y="16955"/>
                  </a:lnTo>
                  <a:cubicBezTo>
                    <a:pt x="304413" y="78242"/>
                    <a:pt x="389080" y="116148"/>
                    <a:pt x="482600" y="116148"/>
                  </a:cubicBezTo>
                  <a:cubicBezTo>
                    <a:pt x="576121" y="116148"/>
                    <a:pt x="660787" y="78242"/>
                    <a:pt x="722074" y="1695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350" dirty="0">
                  <a:solidFill>
                    <a:srgbClr val="FFFFFF"/>
                  </a:solidFill>
                </a:rPr>
                <a:t>添加文本</a:t>
              </a:r>
            </a:p>
          </p:txBody>
        </p:sp>
        <p:cxnSp>
          <p:nvCxnSpPr>
            <p:cNvPr id="12" name="MH_Other_4">
              <a:extLst>
                <a:ext uri="{FF2B5EF4-FFF2-40B4-BE49-F238E27FC236}">
                  <a16:creationId xmlns:a16="http://schemas.microsoft.com/office/drawing/2014/main" xmlns="" id="{57EC9935-A89E-4C4C-AC08-797A20814E39}"/>
                </a:ext>
              </a:extLst>
            </p:cNvPr>
            <p:cNvCxnSpPr/>
            <p:nvPr>
              <p:custDataLst>
                <p:tags r:id="rId23"/>
              </p:custDataLst>
            </p:nvPr>
          </p:nvCxnSpPr>
          <p:spPr>
            <a:xfrm>
              <a:off x="2607469" y="3439716"/>
              <a:ext cx="0" cy="3464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MH_Other_5">
              <a:extLst>
                <a:ext uri="{FF2B5EF4-FFF2-40B4-BE49-F238E27FC236}">
                  <a16:creationId xmlns:a16="http://schemas.microsoft.com/office/drawing/2014/main" xmlns="" id="{A82D7117-F275-406D-831D-85505AA076EF}"/>
                </a:ext>
              </a:extLst>
            </p:cNvPr>
            <p:cNvCxnSpPr/>
            <p:nvPr>
              <p:custDataLst>
                <p:tags r:id="rId24"/>
              </p:custDataLst>
            </p:nvPr>
          </p:nvCxnSpPr>
          <p:spPr>
            <a:xfrm>
              <a:off x="2693194" y="3612357"/>
              <a:ext cx="0" cy="3464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MH_Other_6">
              <a:extLst>
                <a:ext uri="{FF2B5EF4-FFF2-40B4-BE49-F238E27FC236}">
                  <a16:creationId xmlns:a16="http://schemas.microsoft.com/office/drawing/2014/main" xmlns="" id="{A8309E43-BA4A-4319-883E-4578E48CFD69}"/>
                </a:ext>
              </a:extLst>
            </p:cNvPr>
            <p:cNvCxnSpPr/>
            <p:nvPr>
              <p:custDataLst>
                <p:tags r:id="rId25"/>
              </p:custDataLst>
            </p:nvPr>
          </p:nvCxnSpPr>
          <p:spPr>
            <a:xfrm>
              <a:off x="2777729" y="3439716"/>
              <a:ext cx="0" cy="4441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5D9DB2A-62EF-4394-A963-D57963F83401}"/>
              </a:ext>
            </a:extLst>
          </p:cNvPr>
          <p:cNvGrpSpPr/>
          <p:nvPr/>
        </p:nvGrpSpPr>
        <p:grpSpPr>
          <a:xfrm>
            <a:off x="4054079" y="998364"/>
            <a:ext cx="1053703" cy="2157413"/>
            <a:chOff x="4054079" y="1801416"/>
            <a:chExt cx="1053703" cy="2157413"/>
          </a:xfrm>
        </p:grpSpPr>
        <p:sp>
          <p:nvSpPr>
            <p:cNvPr id="15" name="MH_Other_7">
              <a:extLst>
                <a:ext uri="{FF2B5EF4-FFF2-40B4-BE49-F238E27FC236}">
                  <a16:creationId xmlns:a16="http://schemas.microsoft.com/office/drawing/2014/main" xmlns="" id="{A4AFCA44-7D14-4ABF-BCE5-A8F57483A48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2576247" flipH="1">
              <a:off x="4782742" y="3169444"/>
              <a:ext cx="325040" cy="296466"/>
            </a:xfrm>
            <a:custGeom>
              <a:avLst/>
              <a:gdLst>
                <a:gd name="connsiteX0" fmla="*/ 366385 w 366385"/>
                <a:gd name="connsiteY0" fmla="*/ 0 h 335034"/>
                <a:gd name="connsiteX1" fmla="*/ 337846 w 366385"/>
                <a:gd name="connsiteY1" fmla="*/ 76876 h 335034"/>
                <a:gd name="connsiteX2" fmla="*/ 288879 w 366385"/>
                <a:gd name="connsiteY2" fmla="*/ 288098 h 335034"/>
                <a:gd name="connsiteX3" fmla="*/ 284108 w 366385"/>
                <a:gd name="connsiteY3" fmla="*/ 335034 h 335034"/>
                <a:gd name="connsiteX4" fmla="*/ 0 w 366385"/>
                <a:gd name="connsiteY4" fmla="*/ 300575 h 335034"/>
                <a:gd name="connsiteX5" fmla="*/ 230794 w 366385"/>
                <a:gd name="connsiteY5" fmla="*/ 0 h 33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385" h="335034">
                  <a:moveTo>
                    <a:pt x="366385" y="0"/>
                  </a:moveTo>
                  <a:lnTo>
                    <a:pt x="337846" y="76876"/>
                  </a:lnTo>
                  <a:cubicBezTo>
                    <a:pt x="315480" y="146083"/>
                    <a:pt x="299168" y="216762"/>
                    <a:pt x="288879" y="288098"/>
                  </a:cubicBezTo>
                  <a:lnTo>
                    <a:pt x="284108" y="335034"/>
                  </a:lnTo>
                  <a:lnTo>
                    <a:pt x="0" y="300575"/>
                  </a:lnTo>
                  <a:lnTo>
                    <a:pt x="2307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6" name="MH_Other_8">
              <a:extLst>
                <a:ext uri="{FF2B5EF4-FFF2-40B4-BE49-F238E27FC236}">
                  <a16:creationId xmlns:a16="http://schemas.microsoft.com/office/drawing/2014/main" xmlns="" id="{00D82B0F-8204-4AD3-8DDA-D6687121B4CE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19023753">
              <a:off x="4054079" y="3169444"/>
              <a:ext cx="323850" cy="296466"/>
            </a:xfrm>
            <a:custGeom>
              <a:avLst/>
              <a:gdLst>
                <a:gd name="connsiteX0" fmla="*/ 366385 w 366385"/>
                <a:gd name="connsiteY0" fmla="*/ 0 h 335034"/>
                <a:gd name="connsiteX1" fmla="*/ 337846 w 366385"/>
                <a:gd name="connsiteY1" fmla="*/ 76876 h 335034"/>
                <a:gd name="connsiteX2" fmla="*/ 288879 w 366385"/>
                <a:gd name="connsiteY2" fmla="*/ 288098 h 335034"/>
                <a:gd name="connsiteX3" fmla="*/ 284108 w 366385"/>
                <a:gd name="connsiteY3" fmla="*/ 335034 h 335034"/>
                <a:gd name="connsiteX4" fmla="*/ 0 w 366385"/>
                <a:gd name="connsiteY4" fmla="*/ 300575 h 335034"/>
                <a:gd name="connsiteX5" fmla="*/ 230794 w 366385"/>
                <a:gd name="connsiteY5" fmla="*/ 0 h 33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385" h="335034">
                  <a:moveTo>
                    <a:pt x="366385" y="0"/>
                  </a:moveTo>
                  <a:lnTo>
                    <a:pt x="337846" y="76876"/>
                  </a:lnTo>
                  <a:cubicBezTo>
                    <a:pt x="315480" y="146083"/>
                    <a:pt x="299168" y="216762"/>
                    <a:pt x="288879" y="288098"/>
                  </a:cubicBezTo>
                  <a:lnTo>
                    <a:pt x="284108" y="335034"/>
                  </a:lnTo>
                  <a:lnTo>
                    <a:pt x="0" y="300575"/>
                  </a:lnTo>
                  <a:lnTo>
                    <a:pt x="2307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17" name="MH_Other_9">
              <a:extLst>
                <a:ext uri="{FF2B5EF4-FFF2-40B4-BE49-F238E27FC236}">
                  <a16:creationId xmlns:a16="http://schemas.microsoft.com/office/drawing/2014/main" xmlns="" id="{EE14723F-2FC3-4378-820F-757C178D4921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355307" y="1801416"/>
              <a:ext cx="450056" cy="338138"/>
            </a:xfrm>
            <a:custGeom>
              <a:avLst/>
              <a:gdLst>
                <a:gd name="connsiteX0" fmla="*/ 253462 w 506925"/>
                <a:gd name="connsiteY0" fmla="*/ 0 h 380829"/>
                <a:gd name="connsiteX1" fmla="*/ 360131 w 506925"/>
                <a:gd name="connsiteY1" fmla="*/ 88010 h 380829"/>
                <a:gd name="connsiteX2" fmla="*/ 442971 w 506925"/>
                <a:gd name="connsiteY2" fmla="*/ 179157 h 380829"/>
                <a:gd name="connsiteX3" fmla="*/ 506925 w 506925"/>
                <a:gd name="connsiteY3" fmla="*/ 264681 h 380829"/>
                <a:gd name="connsiteX4" fmla="*/ 492936 w 506925"/>
                <a:gd name="connsiteY4" fmla="*/ 281636 h 380829"/>
                <a:gd name="connsiteX5" fmla="*/ 253462 w 506925"/>
                <a:gd name="connsiteY5" fmla="*/ 380829 h 380829"/>
                <a:gd name="connsiteX6" fmla="*/ 13988 w 506925"/>
                <a:gd name="connsiteY6" fmla="*/ 281636 h 380829"/>
                <a:gd name="connsiteX7" fmla="*/ 0 w 506925"/>
                <a:gd name="connsiteY7" fmla="*/ 264682 h 380829"/>
                <a:gd name="connsiteX8" fmla="*/ 63954 w 506925"/>
                <a:gd name="connsiteY8" fmla="*/ 179157 h 380829"/>
                <a:gd name="connsiteX9" fmla="*/ 146794 w 506925"/>
                <a:gd name="connsiteY9" fmla="*/ 88010 h 38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6925" h="380829">
                  <a:moveTo>
                    <a:pt x="253462" y="0"/>
                  </a:moveTo>
                  <a:lnTo>
                    <a:pt x="360131" y="88010"/>
                  </a:lnTo>
                  <a:cubicBezTo>
                    <a:pt x="389165" y="117044"/>
                    <a:pt x="416814" y="147462"/>
                    <a:pt x="442971" y="179157"/>
                  </a:cubicBezTo>
                  <a:lnTo>
                    <a:pt x="506925" y="264681"/>
                  </a:lnTo>
                  <a:lnTo>
                    <a:pt x="492936" y="281636"/>
                  </a:lnTo>
                  <a:cubicBezTo>
                    <a:pt x="431650" y="342923"/>
                    <a:pt x="346983" y="380829"/>
                    <a:pt x="253462" y="380829"/>
                  </a:cubicBezTo>
                  <a:cubicBezTo>
                    <a:pt x="159942" y="380829"/>
                    <a:pt x="75275" y="342923"/>
                    <a:pt x="13988" y="281636"/>
                  </a:cubicBezTo>
                  <a:lnTo>
                    <a:pt x="0" y="264682"/>
                  </a:lnTo>
                  <a:lnTo>
                    <a:pt x="63954" y="179157"/>
                  </a:lnTo>
                  <a:cubicBezTo>
                    <a:pt x="90111" y="147462"/>
                    <a:pt x="117761" y="117044"/>
                    <a:pt x="146794" y="88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1350" dirty="0">
                  <a:solidFill>
                    <a:srgbClr val="FEFFFF"/>
                  </a:solidFill>
                </a:rPr>
                <a:t>B</a:t>
              </a:r>
              <a:endParaRPr lang="zh-CN" altLang="en-US" sz="1350" dirty="0">
                <a:solidFill>
                  <a:srgbClr val="FEFFFF"/>
                </a:solidFill>
              </a:endParaRPr>
            </a:p>
          </p:txBody>
        </p:sp>
        <p:sp>
          <p:nvSpPr>
            <p:cNvPr id="18" name="MH_SubTitle_2">
              <a:extLst>
                <a:ext uri="{FF2B5EF4-FFF2-40B4-BE49-F238E27FC236}">
                  <a16:creationId xmlns:a16="http://schemas.microsoft.com/office/drawing/2014/main" xmlns="" id="{CDF87C7A-7ADD-4F13-A789-60E455067AA5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4152900" y="2035969"/>
              <a:ext cx="856060" cy="1403747"/>
            </a:xfrm>
            <a:custGeom>
              <a:avLst/>
              <a:gdLst>
                <a:gd name="connsiteX0" fmla="*/ 736063 w 965199"/>
                <a:gd name="connsiteY0" fmla="*/ 0 h 1582148"/>
                <a:gd name="connsiteX1" fmla="*/ 745997 w 965199"/>
                <a:gd name="connsiteY1" fmla="*/ 13285 h 1582148"/>
                <a:gd name="connsiteX2" fmla="*/ 965199 w 965199"/>
                <a:gd name="connsiteY2" fmla="*/ 730905 h 1582148"/>
                <a:gd name="connsiteX3" fmla="*/ 672109 w 965199"/>
                <a:gd name="connsiteY3" fmla="*/ 1547336 h 1582148"/>
                <a:gd name="connsiteX4" fmla="*/ 640470 w 965199"/>
                <a:gd name="connsiteY4" fmla="*/ 1582148 h 1582148"/>
                <a:gd name="connsiteX5" fmla="*/ 630901 w 965199"/>
                <a:gd name="connsiteY5" fmla="*/ 1576954 h 1582148"/>
                <a:gd name="connsiteX6" fmla="*/ 482599 w 965199"/>
                <a:gd name="connsiteY6" fmla="*/ 1547013 h 1582148"/>
                <a:gd name="connsiteX7" fmla="*/ 334297 w 965199"/>
                <a:gd name="connsiteY7" fmla="*/ 1576954 h 1582148"/>
                <a:gd name="connsiteX8" fmla="*/ 324730 w 965199"/>
                <a:gd name="connsiteY8" fmla="*/ 1582147 h 1582148"/>
                <a:gd name="connsiteX9" fmla="*/ 293092 w 965199"/>
                <a:gd name="connsiteY9" fmla="*/ 1547336 h 1582148"/>
                <a:gd name="connsiteX10" fmla="*/ 0 w 965199"/>
                <a:gd name="connsiteY10" fmla="*/ 730905 h 1582148"/>
                <a:gd name="connsiteX11" fmla="*/ 219204 w 965199"/>
                <a:gd name="connsiteY11" fmla="*/ 13285 h 1582148"/>
                <a:gd name="connsiteX12" fmla="*/ 229138 w 965199"/>
                <a:gd name="connsiteY12" fmla="*/ 1 h 1582148"/>
                <a:gd name="connsiteX13" fmla="*/ 243126 w 965199"/>
                <a:gd name="connsiteY13" fmla="*/ 16955 h 1582148"/>
                <a:gd name="connsiteX14" fmla="*/ 482600 w 965199"/>
                <a:gd name="connsiteY14" fmla="*/ 116148 h 1582148"/>
                <a:gd name="connsiteX15" fmla="*/ 722074 w 965199"/>
                <a:gd name="connsiteY15" fmla="*/ 16955 h 1582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5199" h="1582148">
                  <a:moveTo>
                    <a:pt x="736063" y="0"/>
                  </a:moveTo>
                  <a:lnTo>
                    <a:pt x="745997" y="13285"/>
                  </a:lnTo>
                  <a:cubicBezTo>
                    <a:pt x="884390" y="218134"/>
                    <a:pt x="965199" y="465083"/>
                    <a:pt x="965199" y="730905"/>
                  </a:cubicBezTo>
                  <a:cubicBezTo>
                    <a:pt x="965199" y="1041033"/>
                    <a:pt x="855208" y="1325469"/>
                    <a:pt x="672109" y="1547336"/>
                  </a:cubicBezTo>
                  <a:lnTo>
                    <a:pt x="640470" y="1582148"/>
                  </a:lnTo>
                  <a:lnTo>
                    <a:pt x="630901" y="1576954"/>
                  </a:lnTo>
                  <a:cubicBezTo>
                    <a:pt x="585319" y="1557674"/>
                    <a:pt x="535204" y="1547013"/>
                    <a:pt x="482599" y="1547013"/>
                  </a:cubicBezTo>
                  <a:cubicBezTo>
                    <a:pt x="429994" y="1547013"/>
                    <a:pt x="379879" y="1557674"/>
                    <a:pt x="334297" y="1576954"/>
                  </a:cubicBezTo>
                  <a:lnTo>
                    <a:pt x="324730" y="1582147"/>
                  </a:lnTo>
                  <a:lnTo>
                    <a:pt x="293092" y="1547336"/>
                  </a:lnTo>
                  <a:cubicBezTo>
                    <a:pt x="109991" y="1325469"/>
                    <a:pt x="0" y="1041033"/>
                    <a:pt x="0" y="730905"/>
                  </a:cubicBezTo>
                  <a:cubicBezTo>
                    <a:pt x="0" y="465083"/>
                    <a:pt x="80810" y="218134"/>
                    <a:pt x="219204" y="13285"/>
                  </a:cubicBezTo>
                  <a:lnTo>
                    <a:pt x="229138" y="1"/>
                  </a:lnTo>
                  <a:lnTo>
                    <a:pt x="243126" y="16955"/>
                  </a:lnTo>
                  <a:cubicBezTo>
                    <a:pt x="304413" y="78242"/>
                    <a:pt x="389080" y="116148"/>
                    <a:pt x="482600" y="116148"/>
                  </a:cubicBezTo>
                  <a:cubicBezTo>
                    <a:pt x="576121" y="116148"/>
                    <a:pt x="660787" y="78242"/>
                    <a:pt x="722074" y="1695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350" dirty="0">
                  <a:solidFill>
                    <a:srgbClr val="FFFFFF"/>
                  </a:solidFill>
                </a:rPr>
                <a:t>添加文本</a:t>
              </a:r>
            </a:p>
          </p:txBody>
        </p:sp>
        <p:cxnSp>
          <p:nvCxnSpPr>
            <p:cNvPr id="19" name="MH_Other_10">
              <a:extLst>
                <a:ext uri="{FF2B5EF4-FFF2-40B4-BE49-F238E27FC236}">
                  <a16:creationId xmlns:a16="http://schemas.microsoft.com/office/drawing/2014/main" xmlns="" id="{DB57A5AA-91BC-4D06-A7C9-28D3A47B81DF}"/>
                </a:ext>
              </a:extLst>
            </p:cNvPr>
            <p:cNvCxnSpPr/>
            <p:nvPr>
              <p:custDataLst>
                <p:tags r:id="rId16"/>
              </p:custDataLst>
            </p:nvPr>
          </p:nvCxnSpPr>
          <p:spPr>
            <a:xfrm>
              <a:off x="4495800" y="3439716"/>
              <a:ext cx="0" cy="3464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MH_Other_11">
              <a:extLst>
                <a:ext uri="{FF2B5EF4-FFF2-40B4-BE49-F238E27FC236}">
                  <a16:creationId xmlns:a16="http://schemas.microsoft.com/office/drawing/2014/main" xmlns="" id="{4E5CA397-2BEB-4D73-A30A-E785E7FB1AB6}"/>
                </a:ext>
              </a:extLst>
            </p:cNvPr>
            <p:cNvCxnSpPr/>
            <p:nvPr>
              <p:custDataLst>
                <p:tags r:id="rId17"/>
              </p:custDataLst>
            </p:nvPr>
          </p:nvCxnSpPr>
          <p:spPr>
            <a:xfrm>
              <a:off x="4580335" y="3612357"/>
              <a:ext cx="0" cy="3464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MH_Other_12">
              <a:extLst>
                <a:ext uri="{FF2B5EF4-FFF2-40B4-BE49-F238E27FC236}">
                  <a16:creationId xmlns:a16="http://schemas.microsoft.com/office/drawing/2014/main" xmlns="" id="{36B89DE0-BF38-4C5F-95CC-05CA80D00C87}"/>
                </a:ext>
              </a:extLst>
            </p:cNvPr>
            <p:cNvCxnSpPr/>
            <p:nvPr>
              <p:custDataLst>
                <p:tags r:id="rId18"/>
              </p:custDataLst>
            </p:nvPr>
          </p:nvCxnSpPr>
          <p:spPr>
            <a:xfrm>
              <a:off x="4666060" y="3439716"/>
              <a:ext cx="0" cy="4441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2D8507E3-88E3-41B2-A008-3E125A738F34}"/>
              </a:ext>
            </a:extLst>
          </p:cNvPr>
          <p:cNvGrpSpPr/>
          <p:nvPr/>
        </p:nvGrpSpPr>
        <p:grpSpPr>
          <a:xfrm>
            <a:off x="5941219" y="998364"/>
            <a:ext cx="1053703" cy="2157413"/>
            <a:chOff x="5941219" y="1801416"/>
            <a:chExt cx="1053703" cy="2157413"/>
          </a:xfrm>
        </p:grpSpPr>
        <p:sp>
          <p:nvSpPr>
            <p:cNvPr id="23" name="MH_Other_13">
              <a:extLst>
                <a:ext uri="{FF2B5EF4-FFF2-40B4-BE49-F238E27FC236}">
                  <a16:creationId xmlns:a16="http://schemas.microsoft.com/office/drawing/2014/main" xmlns="" id="{E8F9985A-639A-494F-BDB8-DE6089ACE1ED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2576247" flipH="1">
              <a:off x="6669881" y="3169444"/>
              <a:ext cx="325041" cy="296466"/>
            </a:xfrm>
            <a:custGeom>
              <a:avLst/>
              <a:gdLst>
                <a:gd name="connsiteX0" fmla="*/ 366385 w 366385"/>
                <a:gd name="connsiteY0" fmla="*/ 0 h 335034"/>
                <a:gd name="connsiteX1" fmla="*/ 337846 w 366385"/>
                <a:gd name="connsiteY1" fmla="*/ 76876 h 335034"/>
                <a:gd name="connsiteX2" fmla="*/ 288879 w 366385"/>
                <a:gd name="connsiteY2" fmla="*/ 288098 h 335034"/>
                <a:gd name="connsiteX3" fmla="*/ 284108 w 366385"/>
                <a:gd name="connsiteY3" fmla="*/ 335034 h 335034"/>
                <a:gd name="connsiteX4" fmla="*/ 0 w 366385"/>
                <a:gd name="connsiteY4" fmla="*/ 300575 h 335034"/>
                <a:gd name="connsiteX5" fmla="*/ 230794 w 366385"/>
                <a:gd name="connsiteY5" fmla="*/ 0 h 33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385" h="335034">
                  <a:moveTo>
                    <a:pt x="366385" y="0"/>
                  </a:moveTo>
                  <a:lnTo>
                    <a:pt x="337846" y="76876"/>
                  </a:lnTo>
                  <a:cubicBezTo>
                    <a:pt x="315480" y="146083"/>
                    <a:pt x="299168" y="216762"/>
                    <a:pt x="288879" y="288098"/>
                  </a:cubicBezTo>
                  <a:lnTo>
                    <a:pt x="284108" y="335034"/>
                  </a:lnTo>
                  <a:lnTo>
                    <a:pt x="0" y="300575"/>
                  </a:lnTo>
                  <a:lnTo>
                    <a:pt x="2307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24" name="MH_Other_14">
              <a:extLst>
                <a:ext uri="{FF2B5EF4-FFF2-40B4-BE49-F238E27FC236}">
                  <a16:creationId xmlns:a16="http://schemas.microsoft.com/office/drawing/2014/main" xmlns="" id="{C2A4D93C-A043-4B27-87CD-88D7A02EF7F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19023753">
              <a:off x="5941219" y="3169444"/>
              <a:ext cx="325041" cy="296466"/>
            </a:xfrm>
            <a:custGeom>
              <a:avLst/>
              <a:gdLst>
                <a:gd name="connsiteX0" fmla="*/ 366385 w 366385"/>
                <a:gd name="connsiteY0" fmla="*/ 0 h 335034"/>
                <a:gd name="connsiteX1" fmla="*/ 337846 w 366385"/>
                <a:gd name="connsiteY1" fmla="*/ 76876 h 335034"/>
                <a:gd name="connsiteX2" fmla="*/ 288879 w 366385"/>
                <a:gd name="connsiteY2" fmla="*/ 288098 h 335034"/>
                <a:gd name="connsiteX3" fmla="*/ 284108 w 366385"/>
                <a:gd name="connsiteY3" fmla="*/ 335034 h 335034"/>
                <a:gd name="connsiteX4" fmla="*/ 0 w 366385"/>
                <a:gd name="connsiteY4" fmla="*/ 300575 h 335034"/>
                <a:gd name="connsiteX5" fmla="*/ 230794 w 366385"/>
                <a:gd name="connsiteY5" fmla="*/ 0 h 33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385" h="335034">
                  <a:moveTo>
                    <a:pt x="366385" y="0"/>
                  </a:moveTo>
                  <a:lnTo>
                    <a:pt x="337846" y="76876"/>
                  </a:lnTo>
                  <a:cubicBezTo>
                    <a:pt x="315480" y="146083"/>
                    <a:pt x="299168" y="216762"/>
                    <a:pt x="288879" y="288098"/>
                  </a:cubicBezTo>
                  <a:lnTo>
                    <a:pt x="284108" y="335034"/>
                  </a:lnTo>
                  <a:lnTo>
                    <a:pt x="0" y="300575"/>
                  </a:lnTo>
                  <a:lnTo>
                    <a:pt x="23079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>
                <a:defRPr/>
              </a:pPr>
              <a:endParaRPr lang="zh-CN" altLang="en-US" sz="1350"/>
            </a:p>
          </p:txBody>
        </p:sp>
        <p:sp>
          <p:nvSpPr>
            <p:cNvPr id="25" name="MH_Other_15">
              <a:extLst>
                <a:ext uri="{FF2B5EF4-FFF2-40B4-BE49-F238E27FC236}">
                  <a16:creationId xmlns:a16="http://schemas.microsoft.com/office/drawing/2014/main" xmlns="" id="{3F84A40E-8A38-419C-AF0E-68EF73A836F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6243638" y="1801416"/>
              <a:ext cx="448866" cy="338138"/>
            </a:xfrm>
            <a:custGeom>
              <a:avLst/>
              <a:gdLst>
                <a:gd name="connsiteX0" fmla="*/ 253462 w 506925"/>
                <a:gd name="connsiteY0" fmla="*/ 0 h 380829"/>
                <a:gd name="connsiteX1" fmla="*/ 360131 w 506925"/>
                <a:gd name="connsiteY1" fmla="*/ 88010 h 380829"/>
                <a:gd name="connsiteX2" fmla="*/ 442971 w 506925"/>
                <a:gd name="connsiteY2" fmla="*/ 179157 h 380829"/>
                <a:gd name="connsiteX3" fmla="*/ 506925 w 506925"/>
                <a:gd name="connsiteY3" fmla="*/ 264681 h 380829"/>
                <a:gd name="connsiteX4" fmla="*/ 492936 w 506925"/>
                <a:gd name="connsiteY4" fmla="*/ 281636 h 380829"/>
                <a:gd name="connsiteX5" fmla="*/ 253462 w 506925"/>
                <a:gd name="connsiteY5" fmla="*/ 380829 h 380829"/>
                <a:gd name="connsiteX6" fmla="*/ 13988 w 506925"/>
                <a:gd name="connsiteY6" fmla="*/ 281636 h 380829"/>
                <a:gd name="connsiteX7" fmla="*/ 0 w 506925"/>
                <a:gd name="connsiteY7" fmla="*/ 264682 h 380829"/>
                <a:gd name="connsiteX8" fmla="*/ 63954 w 506925"/>
                <a:gd name="connsiteY8" fmla="*/ 179157 h 380829"/>
                <a:gd name="connsiteX9" fmla="*/ 146794 w 506925"/>
                <a:gd name="connsiteY9" fmla="*/ 88010 h 380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6925" h="380829">
                  <a:moveTo>
                    <a:pt x="253462" y="0"/>
                  </a:moveTo>
                  <a:lnTo>
                    <a:pt x="360131" y="88010"/>
                  </a:lnTo>
                  <a:cubicBezTo>
                    <a:pt x="389165" y="117044"/>
                    <a:pt x="416814" y="147462"/>
                    <a:pt x="442971" y="179157"/>
                  </a:cubicBezTo>
                  <a:lnTo>
                    <a:pt x="506925" y="264681"/>
                  </a:lnTo>
                  <a:lnTo>
                    <a:pt x="492936" y="281636"/>
                  </a:lnTo>
                  <a:cubicBezTo>
                    <a:pt x="431650" y="342923"/>
                    <a:pt x="346983" y="380829"/>
                    <a:pt x="253462" y="380829"/>
                  </a:cubicBezTo>
                  <a:cubicBezTo>
                    <a:pt x="159942" y="380829"/>
                    <a:pt x="75275" y="342923"/>
                    <a:pt x="13988" y="281636"/>
                  </a:cubicBezTo>
                  <a:lnTo>
                    <a:pt x="0" y="264682"/>
                  </a:lnTo>
                  <a:lnTo>
                    <a:pt x="63954" y="179157"/>
                  </a:lnTo>
                  <a:cubicBezTo>
                    <a:pt x="90111" y="147462"/>
                    <a:pt x="117761" y="117044"/>
                    <a:pt x="146794" y="88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1350" dirty="0">
                  <a:solidFill>
                    <a:srgbClr val="FEFFFF"/>
                  </a:solidFill>
                </a:rPr>
                <a:t>C</a:t>
              </a:r>
              <a:endParaRPr lang="zh-CN" altLang="en-US" sz="1350" dirty="0">
                <a:solidFill>
                  <a:srgbClr val="FEFFFF"/>
                </a:solidFill>
              </a:endParaRPr>
            </a:p>
          </p:txBody>
        </p:sp>
        <p:sp>
          <p:nvSpPr>
            <p:cNvPr id="26" name="MH_SubTitle_3">
              <a:extLst>
                <a:ext uri="{FF2B5EF4-FFF2-40B4-BE49-F238E27FC236}">
                  <a16:creationId xmlns:a16="http://schemas.microsoft.com/office/drawing/2014/main" xmlns="" id="{7C703A23-8FAC-4DA4-8249-E07C6874F16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6040041" y="2035969"/>
              <a:ext cx="856059" cy="1403747"/>
            </a:xfrm>
            <a:custGeom>
              <a:avLst/>
              <a:gdLst>
                <a:gd name="connsiteX0" fmla="*/ 736063 w 965199"/>
                <a:gd name="connsiteY0" fmla="*/ 0 h 1582148"/>
                <a:gd name="connsiteX1" fmla="*/ 745997 w 965199"/>
                <a:gd name="connsiteY1" fmla="*/ 13285 h 1582148"/>
                <a:gd name="connsiteX2" fmla="*/ 965199 w 965199"/>
                <a:gd name="connsiteY2" fmla="*/ 730905 h 1582148"/>
                <a:gd name="connsiteX3" fmla="*/ 672109 w 965199"/>
                <a:gd name="connsiteY3" fmla="*/ 1547336 h 1582148"/>
                <a:gd name="connsiteX4" fmla="*/ 640470 w 965199"/>
                <a:gd name="connsiteY4" fmla="*/ 1582148 h 1582148"/>
                <a:gd name="connsiteX5" fmla="*/ 630901 w 965199"/>
                <a:gd name="connsiteY5" fmla="*/ 1576954 h 1582148"/>
                <a:gd name="connsiteX6" fmla="*/ 482599 w 965199"/>
                <a:gd name="connsiteY6" fmla="*/ 1547013 h 1582148"/>
                <a:gd name="connsiteX7" fmla="*/ 334297 w 965199"/>
                <a:gd name="connsiteY7" fmla="*/ 1576954 h 1582148"/>
                <a:gd name="connsiteX8" fmla="*/ 324730 w 965199"/>
                <a:gd name="connsiteY8" fmla="*/ 1582147 h 1582148"/>
                <a:gd name="connsiteX9" fmla="*/ 293092 w 965199"/>
                <a:gd name="connsiteY9" fmla="*/ 1547336 h 1582148"/>
                <a:gd name="connsiteX10" fmla="*/ 0 w 965199"/>
                <a:gd name="connsiteY10" fmla="*/ 730905 h 1582148"/>
                <a:gd name="connsiteX11" fmla="*/ 219204 w 965199"/>
                <a:gd name="connsiteY11" fmla="*/ 13285 h 1582148"/>
                <a:gd name="connsiteX12" fmla="*/ 229138 w 965199"/>
                <a:gd name="connsiteY12" fmla="*/ 1 h 1582148"/>
                <a:gd name="connsiteX13" fmla="*/ 243126 w 965199"/>
                <a:gd name="connsiteY13" fmla="*/ 16955 h 1582148"/>
                <a:gd name="connsiteX14" fmla="*/ 482600 w 965199"/>
                <a:gd name="connsiteY14" fmla="*/ 116148 h 1582148"/>
                <a:gd name="connsiteX15" fmla="*/ 722074 w 965199"/>
                <a:gd name="connsiteY15" fmla="*/ 16955 h 1582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65199" h="1582148">
                  <a:moveTo>
                    <a:pt x="736063" y="0"/>
                  </a:moveTo>
                  <a:lnTo>
                    <a:pt x="745997" y="13285"/>
                  </a:lnTo>
                  <a:cubicBezTo>
                    <a:pt x="884390" y="218134"/>
                    <a:pt x="965199" y="465083"/>
                    <a:pt x="965199" y="730905"/>
                  </a:cubicBezTo>
                  <a:cubicBezTo>
                    <a:pt x="965199" y="1041033"/>
                    <a:pt x="855208" y="1325469"/>
                    <a:pt x="672109" y="1547336"/>
                  </a:cubicBezTo>
                  <a:lnTo>
                    <a:pt x="640470" y="1582148"/>
                  </a:lnTo>
                  <a:lnTo>
                    <a:pt x="630901" y="1576954"/>
                  </a:lnTo>
                  <a:cubicBezTo>
                    <a:pt x="585319" y="1557674"/>
                    <a:pt x="535204" y="1547013"/>
                    <a:pt x="482599" y="1547013"/>
                  </a:cubicBezTo>
                  <a:cubicBezTo>
                    <a:pt x="429994" y="1547013"/>
                    <a:pt x="379879" y="1557674"/>
                    <a:pt x="334297" y="1576954"/>
                  </a:cubicBezTo>
                  <a:lnTo>
                    <a:pt x="324730" y="1582147"/>
                  </a:lnTo>
                  <a:lnTo>
                    <a:pt x="293092" y="1547336"/>
                  </a:lnTo>
                  <a:cubicBezTo>
                    <a:pt x="109991" y="1325469"/>
                    <a:pt x="0" y="1041033"/>
                    <a:pt x="0" y="730905"/>
                  </a:cubicBezTo>
                  <a:cubicBezTo>
                    <a:pt x="0" y="465083"/>
                    <a:pt x="80810" y="218134"/>
                    <a:pt x="219204" y="13285"/>
                  </a:cubicBezTo>
                  <a:lnTo>
                    <a:pt x="229138" y="1"/>
                  </a:lnTo>
                  <a:lnTo>
                    <a:pt x="243126" y="16955"/>
                  </a:lnTo>
                  <a:cubicBezTo>
                    <a:pt x="304413" y="78242"/>
                    <a:pt x="389080" y="116148"/>
                    <a:pt x="482600" y="116148"/>
                  </a:cubicBezTo>
                  <a:cubicBezTo>
                    <a:pt x="576121" y="116148"/>
                    <a:pt x="660787" y="78242"/>
                    <a:pt x="722074" y="1695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350" dirty="0">
                  <a:solidFill>
                    <a:srgbClr val="FFFFFF"/>
                  </a:solidFill>
                </a:rPr>
                <a:t>添加文本</a:t>
              </a:r>
            </a:p>
          </p:txBody>
        </p:sp>
        <p:cxnSp>
          <p:nvCxnSpPr>
            <p:cNvPr id="27" name="MH_Other_16">
              <a:extLst>
                <a:ext uri="{FF2B5EF4-FFF2-40B4-BE49-F238E27FC236}">
                  <a16:creationId xmlns:a16="http://schemas.microsoft.com/office/drawing/2014/main" xmlns="" id="{F4D81F5E-8942-400A-955C-3EBAE1628F69}"/>
                </a:ext>
              </a:extLst>
            </p:cNvPr>
            <p:cNvCxnSpPr/>
            <p:nvPr>
              <p:custDataLst>
                <p:tags r:id="rId9"/>
              </p:custDataLst>
            </p:nvPr>
          </p:nvCxnSpPr>
          <p:spPr>
            <a:xfrm>
              <a:off x="6382941" y="3439716"/>
              <a:ext cx="0" cy="3464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MH_Other_17">
              <a:extLst>
                <a:ext uri="{FF2B5EF4-FFF2-40B4-BE49-F238E27FC236}">
                  <a16:creationId xmlns:a16="http://schemas.microsoft.com/office/drawing/2014/main" xmlns="" id="{3B9B19F9-F9F0-47E5-899C-12804EA6C057}"/>
                </a:ext>
              </a:extLst>
            </p:cNvPr>
            <p:cNvCxnSpPr/>
            <p:nvPr>
              <p:custDataLst>
                <p:tags r:id="rId10"/>
              </p:custDataLst>
            </p:nvPr>
          </p:nvCxnSpPr>
          <p:spPr>
            <a:xfrm>
              <a:off x="6468666" y="3612357"/>
              <a:ext cx="0" cy="3464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MH_Other_18">
              <a:extLst>
                <a:ext uri="{FF2B5EF4-FFF2-40B4-BE49-F238E27FC236}">
                  <a16:creationId xmlns:a16="http://schemas.microsoft.com/office/drawing/2014/main" xmlns="" id="{54620B1B-0642-407E-BB08-E93EA20E184F}"/>
                </a:ext>
              </a:extLst>
            </p:cNvPr>
            <p:cNvCxnSpPr/>
            <p:nvPr>
              <p:custDataLst>
                <p:tags r:id="rId11"/>
              </p:custDataLst>
            </p:nvPr>
          </p:nvCxnSpPr>
          <p:spPr>
            <a:xfrm>
              <a:off x="6553200" y="3439716"/>
              <a:ext cx="0" cy="4441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MH_SubTitle_2">
            <a:extLst>
              <a:ext uri="{FF2B5EF4-FFF2-40B4-BE49-F238E27FC236}">
                <a16:creationId xmlns:a16="http://schemas.microsoft.com/office/drawing/2014/main" xmlns="" id="{97497D74-5B64-4527-A449-FA49BB1C6E54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87002" y="3328418"/>
            <a:ext cx="1400175" cy="51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8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3" name="MH_SubTitle_2">
            <a:extLst>
              <a:ext uri="{FF2B5EF4-FFF2-40B4-BE49-F238E27FC236}">
                <a16:creationId xmlns:a16="http://schemas.microsoft.com/office/drawing/2014/main" xmlns="" id="{06F6CDD2-7127-46E3-BD15-22C46F06B850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71913" y="3339572"/>
            <a:ext cx="1400175" cy="51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8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4" name="MH_SubTitle_2">
            <a:extLst>
              <a:ext uri="{FF2B5EF4-FFF2-40B4-BE49-F238E27FC236}">
                <a16:creationId xmlns:a16="http://schemas.microsoft.com/office/drawing/2014/main" xmlns="" id="{27EA86DA-5093-4B60-B3ED-5319E9DB770A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77576" y="3339572"/>
            <a:ext cx="1400175" cy="511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8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979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00">
        <p:random/>
      </p:transition>
    </mc:Choice>
    <mc:Fallback xmlns=""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MH_Other_2">
            <a:extLst>
              <a:ext uri="{FF2B5EF4-FFF2-40B4-BE49-F238E27FC236}">
                <a16:creationId xmlns:a16="http://schemas.microsoft.com/office/drawing/2014/main" xmlns="" id="{76F69FAF-C848-4252-A25C-0FB1E2BC9C8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6585" y="2153842"/>
            <a:ext cx="901304" cy="588169"/>
          </a:xfrm>
          <a:custGeom>
            <a:avLst/>
            <a:gdLst>
              <a:gd name="connsiteX0" fmla="*/ 0 w 3065418"/>
              <a:gd name="connsiteY0" fmla="*/ 1573821 h 2268584"/>
              <a:gd name="connsiteX1" fmla="*/ 0 w 3065418"/>
              <a:gd name="connsiteY1" fmla="*/ 1573822 h 2268584"/>
              <a:gd name="connsiteX2" fmla="*/ 0 w 3065418"/>
              <a:gd name="connsiteY2" fmla="*/ 1573822 h 2268584"/>
              <a:gd name="connsiteX3" fmla="*/ 1521823 w 3065418"/>
              <a:gd name="connsiteY3" fmla="*/ 0 h 2268584"/>
              <a:gd name="connsiteX4" fmla="*/ 2633070 w 3065418"/>
              <a:gd name="connsiteY4" fmla="*/ 905693 h 2268584"/>
              <a:gd name="connsiteX5" fmla="*/ 2637152 w 3065418"/>
              <a:gd name="connsiteY5" fmla="*/ 932436 h 2268584"/>
              <a:gd name="connsiteX6" fmla="*/ 2641089 w 3065418"/>
              <a:gd name="connsiteY6" fmla="*/ 933658 h 2268584"/>
              <a:gd name="connsiteX7" fmla="*/ 3065418 w 3065418"/>
              <a:gd name="connsiteY7" fmla="*/ 1573822 h 2268584"/>
              <a:gd name="connsiteX8" fmla="*/ 3065417 w 3065418"/>
              <a:gd name="connsiteY8" fmla="*/ 1573822 h 2268584"/>
              <a:gd name="connsiteX9" fmla="*/ 2370655 w 3065418"/>
              <a:gd name="connsiteY9" fmla="*/ 2268584 h 2268584"/>
              <a:gd name="connsiteX10" fmla="*/ 1521833 w 3065418"/>
              <a:gd name="connsiteY10" fmla="*/ 2268584 h 2268584"/>
              <a:gd name="connsiteX11" fmla="*/ 1521823 w 3065418"/>
              <a:gd name="connsiteY11" fmla="*/ 2268584 h 2268584"/>
              <a:gd name="connsiteX12" fmla="*/ 1521813 w 3065418"/>
              <a:gd name="connsiteY12" fmla="*/ 2268584 h 2268584"/>
              <a:gd name="connsiteX13" fmla="*/ 694762 w 3065418"/>
              <a:gd name="connsiteY13" fmla="*/ 2268583 h 2268584"/>
              <a:gd name="connsiteX14" fmla="*/ 14115 w 3065418"/>
              <a:gd name="connsiteY14" fmla="*/ 1713840 h 2268584"/>
              <a:gd name="connsiteX15" fmla="*/ 0 w 3065418"/>
              <a:gd name="connsiteY15" fmla="*/ 1573822 h 2268584"/>
              <a:gd name="connsiteX16" fmla="*/ 14115 w 3065418"/>
              <a:gd name="connsiteY16" fmla="*/ 1433803 h 2268584"/>
              <a:gd name="connsiteX17" fmla="*/ 306314 w 3065418"/>
              <a:gd name="connsiteY17" fmla="*/ 997715 h 2268584"/>
              <a:gd name="connsiteX18" fmla="*/ 404680 w 3065418"/>
              <a:gd name="connsiteY18" fmla="*/ 944323 h 2268584"/>
              <a:gd name="connsiteX19" fmla="*/ 410576 w 3065418"/>
              <a:gd name="connsiteY19" fmla="*/ 905693 h 2268584"/>
              <a:gd name="connsiteX20" fmla="*/ 1521823 w 3065418"/>
              <a:gd name="connsiteY20" fmla="*/ 0 h 226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65418" h="2268584">
                <a:moveTo>
                  <a:pt x="0" y="1573821"/>
                </a:moveTo>
                <a:lnTo>
                  <a:pt x="0" y="1573822"/>
                </a:lnTo>
                <a:lnTo>
                  <a:pt x="0" y="1573822"/>
                </a:lnTo>
                <a:close/>
                <a:moveTo>
                  <a:pt x="1521823" y="0"/>
                </a:moveTo>
                <a:cubicBezTo>
                  <a:pt x="2069969" y="0"/>
                  <a:pt x="2527302" y="388815"/>
                  <a:pt x="2633070" y="905693"/>
                </a:cubicBezTo>
                <a:lnTo>
                  <a:pt x="2637152" y="932436"/>
                </a:lnTo>
                <a:lnTo>
                  <a:pt x="2641089" y="933658"/>
                </a:lnTo>
                <a:cubicBezTo>
                  <a:pt x="2890449" y="1039129"/>
                  <a:pt x="3065418" y="1286043"/>
                  <a:pt x="3065418" y="1573822"/>
                </a:cubicBezTo>
                <a:lnTo>
                  <a:pt x="3065417" y="1573822"/>
                </a:lnTo>
                <a:cubicBezTo>
                  <a:pt x="3065417" y="1957528"/>
                  <a:pt x="2754361" y="2268584"/>
                  <a:pt x="2370655" y="2268584"/>
                </a:cubicBezTo>
                <a:lnTo>
                  <a:pt x="1521833" y="2268584"/>
                </a:lnTo>
                <a:lnTo>
                  <a:pt x="1521823" y="2268584"/>
                </a:lnTo>
                <a:lnTo>
                  <a:pt x="1521813" y="2268584"/>
                </a:lnTo>
                <a:lnTo>
                  <a:pt x="694762" y="2268583"/>
                </a:lnTo>
                <a:cubicBezTo>
                  <a:pt x="359019" y="2268583"/>
                  <a:pt x="78899" y="2030431"/>
                  <a:pt x="14115" y="1713840"/>
                </a:cubicBezTo>
                <a:lnTo>
                  <a:pt x="0" y="1573822"/>
                </a:lnTo>
                <a:lnTo>
                  <a:pt x="14115" y="1433803"/>
                </a:lnTo>
                <a:cubicBezTo>
                  <a:pt x="51135" y="1252894"/>
                  <a:pt x="158468" y="1097598"/>
                  <a:pt x="306314" y="997715"/>
                </a:cubicBezTo>
                <a:lnTo>
                  <a:pt x="404680" y="944323"/>
                </a:lnTo>
                <a:lnTo>
                  <a:pt x="410576" y="905693"/>
                </a:lnTo>
                <a:cubicBezTo>
                  <a:pt x="516344" y="388815"/>
                  <a:pt x="973678" y="0"/>
                  <a:pt x="1521823" y="0"/>
                </a:cubicBezTo>
                <a:close/>
              </a:path>
            </a:pathLst>
          </a:cu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anchor="ctr">
            <a:norm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添加文本</a:t>
            </a:r>
          </a:p>
        </p:txBody>
      </p:sp>
      <p:sp>
        <p:nvSpPr>
          <p:cNvPr id="10" name="MH_Text_1">
            <a:extLst>
              <a:ext uri="{FF2B5EF4-FFF2-40B4-BE49-F238E27FC236}">
                <a16:creationId xmlns:a16="http://schemas.microsoft.com/office/drawing/2014/main" xmlns="" id="{EBBE7660-FAAA-4D09-B1B2-24F68376793C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1172099" y="2882505"/>
            <a:ext cx="1138781" cy="76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775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1" name="MH_Other_3">
            <a:extLst>
              <a:ext uri="{FF2B5EF4-FFF2-40B4-BE49-F238E27FC236}">
                <a16:creationId xmlns:a16="http://schemas.microsoft.com/office/drawing/2014/main" xmlns="" id="{50B8655A-AC81-4863-914D-D5C81388574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192066" y="1406129"/>
            <a:ext cx="901303" cy="586978"/>
          </a:xfrm>
          <a:custGeom>
            <a:avLst/>
            <a:gdLst>
              <a:gd name="connsiteX0" fmla="*/ 0 w 3065418"/>
              <a:gd name="connsiteY0" fmla="*/ 1573821 h 2268584"/>
              <a:gd name="connsiteX1" fmla="*/ 0 w 3065418"/>
              <a:gd name="connsiteY1" fmla="*/ 1573822 h 2268584"/>
              <a:gd name="connsiteX2" fmla="*/ 0 w 3065418"/>
              <a:gd name="connsiteY2" fmla="*/ 1573822 h 2268584"/>
              <a:gd name="connsiteX3" fmla="*/ 1521823 w 3065418"/>
              <a:gd name="connsiteY3" fmla="*/ 0 h 2268584"/>
              <a:gd name="connsiteX4" fmla="*/ 2633070 w 3065418"/>
              <a:gd name="connsiteY4" fmla="*/ 905693 h 2268584"/>
              <a:gd name="connsiteX5" fmla="*/ 2637152 w 3065418"/>
              <a:gd name="connsiteY5" fmla="*/ 932436 h 2268584"/>
              <a:gd name="connsiteX6" fmla="*/ 2641089 w 3065418"/>
              <a:gd name="connsiteY6" fmla="*/ 933658 h 2268584"/>
              <a:gd name="connsiteX7" fmla="*/ 3065418 w 3065418"/>
              <a:gd name="connsiteY7" fmla="*/ 1573822 h 2268584"/>
              <a:gd name="connsiteX8" fmla="*/ 3065417 w 3065418"/>
              <a:gd name="connsiteY8" fmla="*/ 1573822 h 2268584"/>
              <a:gd name="connsiteX9" fmla="*/ 2370655 w 3065418"/>
              <a:gd name="connsiteY9" fmla="*/ 2268584 h 2268584"/>
              <a:gd name="connsiteX10" fmla="*/ 1521833 w 3065418"/>
              <a:gd name="connsiteY10" fmla="*/ 2268584 h 2268584"/>
              <a:gd name="connsiteX11" fmla="*/ 1521823 w 3065418"/>
              <a:gd name="connsiteY11" fmla="*/ 2268584 h 2268584"/>
              <a:gd name="connsiteX12" fmla="*/ 1521813 w 3065418"/>
              <a:gd name="connsiteY12" fmla="*/ 2268584 h 2268584"/>
              <a:gd name="connsiteX13" fmla="*/ 694762 w 3065418"/>
              <a:gd name="connsiteY13" fmla="*/ 2268583 h 2268584"/>
              <a:gd name="connsiteX14" fmla="*/ 14115 w 3065418"/>
              <a:gd name="connsiteY14" fmla="*/ 1713840 h 2268584"/>
              <a:gd name="connsiteX15" fmla="*/ 0 w 3065418"/>
              <a:gd name="connsiteY15" fmla="*/ 1573822 h 2268584"/>
              <a:gd name="connsiteX16" fmla="*/ 14115 w 3065418"/>
              <a:gd name="connsiteY16" fmla="*/ 1433803 h 2268584"/>
              <a:gd name="connsiteX17" fmla="*/ 306314 w 3065418"/>
              <a:gd name="connsiteY17" fmla="*/ 997715 h 2268584"/>
              <a:gd name="connsiteX18" fmla="*/ 404680 w 3065418"/>
              <a:gd name="connsiteY18" fmla="*/ 944323 h 2268584"/>
              <a:gd name="connsiteX19" fmla="*/ 410576 w 3065418"/>
              <a:gd name="connsiteY19" fmla="*/ 905693 h 2268584"/>
              <a:gd name="connsiteX20" fmla="*/ 1521823 w 3065418"/>
              <a:gd name="connsiteY20" fmla="*/ 0 h 226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65418" h="2268584">
                <a:moveTo>
                  <a:pt x="0" y="1573821"/>
                </a:moveTo>
                <a:lnTo>
                  <a:pt x="0" y="1573822"/>
                </a:lnTo>
                <a:lnTo>
                  <a:pt x="0" y="1573822"/>
                </a:lnTo>
                <a:close/>
                <a:moveTo>
                  <a:pt x="1521823" y="0"/>
                </a:moveTo>
                <a:cubicBezTo>
                  <a:pt x="2069969" y="0"/>
                  <a:pt x="2527302" y="388815"/>
                  <a:pt x="2633070" y="905693"/>
                </a:cubicBezTo>
                <a:lnTo>
                  <a:pt x="2637152" y="932436"/>
                </a:lnTo>
                <a:lnTo>
                  <a:pt x="2641089" y="933658"/>
                </a:lnTo>
                <a:cubicBezTo>
                  <a:pt x="2890449" y="1039129"/>
                  <a:pt x="3065418" y="1286043"/>
                  <a:pt x="3065418" y="1573822"/>
                </a:cubicBezTo>
                <a:lnTo>
                  <a:pt x="3065417" y="1573822"/>
                </a:lnTo>
                <a:cubicBezTo>
                  <a:pt x="3065417" y="1957528"/>
                  <a:pt x="2754361" y="2268584"/>
                  <a:pt x="2370655" y="2268584"/>
                </a:cubicBezTo>
                <a:lnTo>
                  <a:pt x="1521833" y="2268584"/>
                </a:lnTo>
                <a:lnTo>
                  <a:pt x="1521823" y="2268584"/>
                </a:lnTo>
                <a:lnTo>
                  <a:pt x="1521813" y="2268584"/>
                </a:lnTo>
                <a:lnTo>
                  <a:pt x="694762" y="2268583"/>
                </a:lnTo>
                <a:cubicBezTo>
                  <a:pt x="359019" y="2268583"/>
                  <a:pt x="78899" y="2030431"/>
                  <a:pt x="14115" y="1713840"/>
                </a:cubicBezTo>
                <a:lnTo>
                  <a:pt x="0" y="1573822"/>
                </a:lnTo>
                <a:lnTo>
                  <a:pt x="14115" y="1433803"/>
                </a:lnTo>
                <a:cubicBezTo>
                  <a:pt x="51135" y="1252894"/>
                  <a:pt x="158468" y="1097598"/>
                  <a:pt x="306314" y="997715"/>
                </a:cubicBezTo>
                <a:lnTo>
                  <a:pt x="404680" y="944323"/>
                </a:lnTo>
                <a:lnTo>
                  <a:pt x="410576" y="905693"/>
                </a:lnTo>
                <a:cubicBezTo>
                  <a:pt x="516344" y="388815"/>
                  <a:pt x="973678" y="0"/>
                  <a:pt x="1521823" y="0"/>
                </a:cubicBezTo>
                <a:close/>
              </a:path>
            </a:pathLst>
          </a:custGeom>
          <a:noFill/>
          <a:ln w="19050">
            <a:solidFill>
              <a:srgbClr val="84D0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anchor="ctr">
            <a:norm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添加文本</a:t>
            </a:r>
          </a:p>
        </p:txBody>
      </p:sp>
      <p:sp>
        <p:nvSpPr>
          <p:cNvPr id="12" name="MH_Text_2">
            <a:extLst>
              <a:ext uri="{FF2B5EF4-FFF2-40B4-BE49-F238E27FC236}">
                <a16:creationId xmlns:a16="http://schemas.microsoft.com/office/drawing/2014/main" xmlns="" id="{8FB27CAA-7464-48CB-A459-8A43143AD224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 bwMode="auto">
          <a:xfrm>
            <a:off x="3078616" y="2134791"/>
            <a:ext cx="1145042" cy="763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775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3" name="MH_Other_4">
            <a:extLst>
              <a:ext uri="{FF2B5EF4-FFF2-40B4-BE49-F238E27FC236}">
                <a16:creationId xmlns:a16="http://schemas.microsoft.com/office/drawing/2014/main" xmlns="" id="{947DA38C-8AE4-4FCE-B10D-40451F090A8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032399" y="1406129"/>
            <a:ext cx="901304" cy="588169"/>
          </a:xfrm>
          <a:custGeom>
            <a:avLst/>
            <a:gdLst>
              <a:gd name="connsiteX0" fmla="*/ 0 w 3065418"/>
              <a:gd name="connsiteY0" fmla="*/ 1573821 h 2268584"/>
              <a:gd name="connsiteX1" fmla="*/ 0 w 3065418"/>
              <a:gd name="connsiteY1" fmla="*/ 1573822 h 2268584"/>
              <a:gd name="connsiteX2" fmla="*/ 0 w 3065418"/>
              <a:gd name="connsiteY2" fmla="*/ 1573822 h 2268584"/>
              <a:gd name="connsiteX3" fmla="*/ 1521823 w 3065418"/>
              <a:gd name="connsiteY3" fmla="*/ 0 h 2268584"/>
              <a:gd name="connsiteX4" fmla="*/ 2633070 w 3065418"/>
              <a:gd name="connsiteY4" fmla="*/ 905693 h 2268584"/>
              <a:gd name="connsiteX5" fmla="*/ 2637152 w 3065418"/>
              <a:gd name="connsiteY5" fmla="*/ 932436 h 2268584"/>
              <a:gd name="connsiteX6" fmla="*/ 2641089 w 3065418"/>
              <a:gd name="connsiteY6" fmla="*/ 933658 h 2268584"/>
              <a:gd name="connsiteX7" fmla="*/ 3065418 w 3065418"/>
              <a:gd name="connsiteY7" fmla="*/ 1573822 h 2268584"/>
              <a:gd name="connsiteX8" fmla="*/ 3065417 w 3065418"/>
              <a:gd name="connsiteY8" fmla="*/ 1573822 h 2268584"/>
              <a:gd name="connsiteX9" fmla="*/ 2370655 w 3065418"/>
              <a:gd name="connsiteY9" fmla="*/ 2268584 h 2268584"/>
              <a:gd name="connsiteX10" fmla="*/ 1521833 w 3065418"/>
              <a:gd name="connsiteY10" fmla="*/ 2268584 h 2268584"/>
              <a:gd name="connsiteX11" fmla="*/ 1521823 w 3065418"/>
              <a:gd name="connsiteY11" fmla="*/ 2268584 h 2268584"/>
              <a:gd name="connsiteX12" fmla="*/ 1521813 w 3065418"/>
              <a:gd name="connsiteY12" fmla="*/ 2268584 h 2268584"/>
              <a:gd name="connsiteX13" fmla="*/ 694762 w 3065418"/>
              <a:gd name="connsiteY13" fmla="*/ 2268583 h 2268584"/>
              <a:gd name="connsiteX14" fmla="*/ 14115 w 3065418"/>
              <a:gd name="connsiteY14" fmla="*/ 1713840 h 2268584"/>
              <a:gd name="connsiteX15" fmla="*/ 0 w 3065418"/>
              <a:gd name="connsiteY15" fmla="*/ 1573822 h 2268584"/>
              <a:gd name="connsiteX16" fmla="*/ 14115 w 3065418"/>
              <a:gd name="connsiteY16" fmla="*/ 1433803 h 2268584"/>
              <a:gd name="connsiteX17" fmla="*/ 306314 w 3065418"/>
              <a:gd name="connsiteY17" fmla="*/ 997715 h 2268584"/>
              <a:gd name="connsiteX18" fmla="*/ 404680 w 3065418"/>
              <a:gd name="connsiteY18" fmla="*/ 944323 h 2268584"/>
              <a:gd name="connsiteX19" fmla="*/ 410576 w 3065418"/>
              <a:gd name="connsiteY19" fmla="*/ 905693 h 2268584"/>
              <a:gd name="connsiteX20" fmla="*/ 1521823 w 3065418"/>
              <a:gd name="connsiteY20" fmla="*/ 0 h 226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65418" h="2268584">
                <a:moveTo>
                  <a:pt x="0" y="1573821"/>
                </a:moveTo>
                <a:lnTo>
                  <a:pt x="0" y="1573822"/>
                </a:lnTo>
                <a:lnTo>
                  <a:pt x="0" y="1573822"/>
                </a:lnTo>
                <a:close/>
                <a:moveTo>
                  <a:pt x="1521823" y="0"/>
                </a:moveTo>
                <a:cubicBezTo>
                  <a:pt x="2069969" y="0"/>
                  <a:pt x="2527302" y="388815"/>
                  <a:pt x="2633070" y="905693"/>
                </a:cubicBezTo>
                <a:lnTo>
                  <a:pt x="2637152" y="932436"/>
                </a:lnTo>
                <a:lnTo>
                  <a:pt x="2641089" y="933658"/>
                </a:lnTo>
                <a:cubicBezTo>
                  <a:pt x="2890449" y="1039129"/>
                  <a:pt x="3065418" y="1286043"/>
                  <a:pt x="3065418" y="1573822"/>
                </a:cubicBezTo>
                <a:lnTo>
                  <a:pt x="3065417" y="1573822"/>
                </a:lnTo>
                <a:cubicBezTo>
                  <a:pt x="3065417" y="1957528"/>
                  <a:pt x="2754361" y="2268584"/>
                  <a:pt x="2370655" y="2268584"/>
                </a:cubicBezTo>
                <a:lnTo>
                  <a:pt x="1521833" y="2268584"/>
                </a:lnTo>
                <a:lnTo>
                  <a:pt x="1521823" y="2268584"/>
                </a:lnTo>
                <a:lnTo>
                  <a:pt x="1521813" y="2268584"/>
                </a:lnTo>
                <a:lnTo>
                  <a:pt x="694762" y="2268583"/>
                </a:lnTo>
                <a:cubicBezTo>
                  <a:pt x="359019" y="2268583"/>
                  <a:pt x="78899" y="2030431"/>
                  <a:pt x="14115" y="1713840"/>
                </a:cubicBezTo>
                <a:lnTo>
                  <a:pt x="0" y="1573822"/>
                </a:lnTo>
                <a:lnTo>
                  <a:pt x="14115" y="1433803"/>
                </a:lnTo>
                <a:cubicBezTo>
                  <a:pt x="51135" y="1252894"/>
                  <a:pt x="158468" y="1097598"/>
                  <a:pt x="306314" y="997715"/>
                </a:cubicBezTo>
                <a:lnTo>
                  <a:pt x="404680" y="944323"/>
                </a:lnTo>
                <a:lnTo>
                  <a:pt x="410576" y="905693"/>
                </a:lnTo>
                <a:cubicBezTo>
                  <a:pt x="516344" y="388815"/>
                  <a:pt x="973678" y="0"/>
                  <a:pt x="1521823" y="0"/>
                </a:cubicBezTo>
                <a:close/>
              </a:path>
            </a:pathLst>
          </a:custGeom>
          <a:noFill/>
          <a:ln w="19050">
            <a:solidFill>
              <a:srgbClr val="F564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anchor="ctr">
            <a:norm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添加文本</a:t>
            </a:r>
          </a:p>
        </p:txBody>
      </p:sp>
      <p:sp>
        <p:nvSpPr>
          <p:cNvPr id="14" name="MH_Text_3">
            <a:extLst>
              <a:ext uri="{FF2B5EF4-FFF2-40B4-BE49-F238E27FC236}">
                <a16:creationId xmlns:a16="http://schemas.microsoft.com/office/drawing/2014/main" xmlns="" id="{2868F25C-32E8-4F2A-88AB-DC4F4A41A7BA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 bwMode="auto">
          <a:xfrm>
            <a:off x="4902868" y="2135982"/>
            <a:ext cx="1176353" cy="76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775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5" name="MH_Other_5">
            <a:extLst>
              <a:ext uri="{FF2B5EF4-FFF2-40B4-BE49-F238E27FC236}">
                <a16:creationId xmlns:a16="http://schemas.microsoft.com/office/drawing/2014/main" xmlns="" id="{56D70C2F-025B-47AE-B3CC-779BFD068BF6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815646" y="2294336"/>
            <a:ext cx="901303" cy="588169"/>
          </a:xfrm>
          <a:custGeom>
            <a:avLst/>
            <a:gdLst>
              <a:gd name="connsiteX0" fmla="*/ 0 w 3065418"/>
              <a:gd name="connsiteY0" fmla="*/ 1573821 h 2268584"/>
              <a:gd name="connsiteX1" fmla="*/ 0 w 3065418"/>
              <a:gd name="connsiteY1" fmla="*/ 1573822 h 2268584"/>
              <a:gd name="connsiteX2" fmla="*/ 0 w 3065418"/>
              <a:gd name="connsiteY2" fmla="*/ 1573822 h 2268584"/>
              <a:gd name="connsiteX3" fmla="*/ 1521823 w 3065418"/>
              <a:gd name="connsiteY3" fmla="*/ 0 h 2268584"/>
              <a:gd name="connsiteX4" fmla="*/ 2633070 w 3065418"/>
              <a:gd name="connsiteY4" fmla="*/ 905693 h 2268584"/>
              <a:gd name="connsiteX5" fmla="*/ 2637152 w 3065418"/>
              <a:gd name="connsiteY5" fmla="*/ 932436 h 2268584"/>
              <a:gd name="connsiteX6" fmla="*/ 2641089 w 3065418"/>
              <a:gd name="connsiteY6" fmla="*/ 933658 h 2268584"/>
              <a:gd name="connsiteX7" fmla="*/ 3065418 w 3065418"/>
              <a:gd name="connsiteY7" fmla="*/ 1573822 h 2268584"/>
              <a:gd name="connsiteX8" fmla="*/ 3065417 w 3065418"/>
              <a:gd name="connsiteY8" fmla="*/ 1573822 h 2268584"/>
              <a:gd name="connsiteX9" fmla="*/ 2370655 w 3065418"/>
              <a:gd name="connsiteY9" fmla="*/ 2268584 h 2268584"/>
              <a:gd name="connsiteX10" fmla="*/ 1521833 w 3065418"/>
              <a:gd name="connsiteY10" fmla="*/ 2268584 h 2268584"/>
              <a:gd name="connsiteX11" fmla="*/ 1521823 w 3065418"/>
              <a:gd name="connsiteY11" fmla="*/ 2268584 h 2268584"/>
              <a:gd name="connsiteX12" fmla="*/ 1521813 w 3065418"/>
              <a:gd name="connsiteY12" fmla="*/ 2268584 h 2268584"/>
              <a:gd name="connsiteX13" fmla="*/ 694762 w 3065418"/>
              <a:gd name="connsiteY13" fmla="*/ 2268583 h 2268584"/>
              <a:gd name="connsiteX14" fmla="*/ 14115 w 3065418"/>
              <a:gd name="connsiteY14" fmla="*/ 1713840 h 2268584"/>
              <a:gd name="connsiteX15" fmla="*/ 0 w 3065418"/>
              <a:gd name="connsiteY15" fmla="*/ 1573822 h 2268584"/>
              <a:gd name="connsiteX16" fmla="*/ 14115 w 3065418"/>
              <a:gd name="connsiteY16" fmla="*/ 1433803 h 2268584"/>
              <a:gd name="connsiteX17" fmla="*/ 306314 w 3065418"/>
              <a:gd name="connsiteY17" fmla="*/ 997715 h 2268584"/>
              <a:gd name="connsiteX18" fmla="*/ 404680 w 3065418"/>
              <a:gd name="connsiteY18" fmla="*/ 944323 h 2268584"/>
              <a:gd name="connsiteX19" fmla="*/ 410576 w 3065418"/>
              <a:gd name="connsiteY19" fmla="*/ 905693 h 2268584"/>
              <a:gd name="connsiteX20" fmla="*/ 1521823 w 3065418"/>
              <a:gd name="connsiteY20" fmla="*/ 0 h 226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65418" h="2268584">
                <a:moveTo>
                  <a:pt x="0" y="1573821"/>
                </a:moveTo>
                <a:lnTo>
                  <a:pt x="0" y="1573822"/>
                </a:lnTo>
                <a:lnTo>
                  <a:pt x="0" y="1573822"/>
                </a:lnTo>
                <a:close/>
                <a:moveTo>
                  <a:pt x="1521823" y="0"/>
                </a:moveTo>
                <a:cubicBezTo>
                  <a:pt x="2069969" y="0"/>
                  <a:pt x="2527302" y="388815"/>
                  <a:pt x="2633070" y="905693"/>
                </a:cubicBezTo>
                <a:lnTo>
                  <a:pt x="2637152" y="932436"/>
                </a:lnTo>
                <a:lnTo>
                  <a:pt x="2641089" y="933658"/>
                </a:lnTo>
                <a:cubicBezTo>
                  <a:pt x="2890449" y="1039129"/>
                  <a:pt x="3065418" y="1286043"/>
                  <a:pt x="3065418" y="1573822"/>
                </a:cubicBezTo>
                <a:lnTo>
                  <a:pt x="3065417" y="1573822"/>
                </a:lnTo>
                <a:cubicBezTo>
                  <a:pt x="3065417" y="1957528"/>
                  <a:pt x="2754361" y="2268584"/>
                  <a:pt x="2370655" y="2268584"/>
                </a:cubicBezTo>
                <a:lnTo>
                  <a:pt x="1521833" y="2268584"/>
                </a:lnTo>
                <a:lnTo>
                  <a:pt x="1521823" y="2268584"/>
                </a:lnTo>
                <a:lnTo>
                  <a:pt x="1521813" y="2268584"/>
                </a:lnTo>
                <a:lnTo>
                  <a:pt x="694762" y="2268583"/>
                </a:lnTo>
                <a:cubicBezTo>
                  <a:pt x="359019" y="2268583"/>
                  <a:pt x="78899" y="2030431"/>
                  <a:pt x="14115" y="1713840"/>
                </a:cubicBezTo>
                <a:lnTo>
                  <a:pt x="0" y="1573822"/>
                </a:lnTo>
                <a:lnTo>
                  <a:pt x="14115" y="1433803"/>
                </a:lnTo>
                <a:cubicBezTo>
                  <a:pt x="51135" y="1252894"/>
                  <a:pt x="158468" y="1097598"/>
                  <a:pt x="306314" y="997715"/>
                </a:cubicBezTo>
                <a:lnTo>
                  <a:pt x="404680" y="944323"/>
                </a:lnTo>
                <a:lnTo>
                  <a:pt x="410576" y="905693"/>
                </a:lnTo>
                <a:cubicBezTo>
                  <a:pt x="516344" y="388815"/>
                  <a:pt x="973678" y="0"/>
                  <a:pt x="1521823" y="0"/>
                </a:cubicBezTo>
                <a:close/>
              </a:path>
            </a:pathLst>
          </a:custGeom>
          <a:noFill/>
          <a:ln w="19050">
            <a:solidFill>
              <a:srgbClr val="3BC2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anchor="ctr">
            <a:norm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添加文本</a:t>
            </a:r>
          </a:p>
        </p:txBody>
      </p:sp>
      <p:sp>
        <p:nvSpPr>
          <p:cNvPr id="16" name="MH_Text_4">
            <a:extLst>
              <a:ext uri="{FF2B5EF4-FFF2-40B4-BE49-F238E27FC236}">
                <a16:creationId xmlns:a16="http://schemas.microsoft.com/office/drawing/2014/main" xmlns="" id="{C57BC71F-85A8-469F-8E5C-C73CD4595873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 bwMode="auto">
          <a:xfrm>
            <a:off x="6715043" y="3022998"/>
            <a:ext cx="1162038" cy="763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77500" lnSpcReduction="2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2399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00">
        <p:random/>
      </p:transition>
    </mc:Choice>
    <mc:Fallback xmlns="">
      <p:transition spd="slow" advTm="2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MH_SubTitle_1">
            <a:extLst>
              <a:ext uri="{FF2B5EF4-FFF2-40B4-BE49-F238E27FC236}">
                <a16:creationId xmlns:a16="http://schemas.microsoft.com/office/drawing/2014/main" xmlns="" id="{55266342-EC0D-4F00-9AEF-6BFDB5836A9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799035" y="2715817"/>
            <a:ext cx="1485900" cy="744140"/>
          </a:xfrm>
          <a:custGeom>
            <a:avLst/>
            <a:gdLst>
              <a:gd name="connsiteX0" fmla="*/ 3030 w 2336977"/>
              <a:gd name="connsiteY0" fmla="*/ 74100 h 1170423"/>
              <a:gd name="connsiteX1" fmla="*/ 2331608 w 2336977"/>
              <a:gd name="connsiteY1" fmla="*/ 74100 h 1170423"/>
              <a:gd name="connsiteX2" fmla="*/ 2324410 w 2336977"/>
              <a:gd name="connsiteY2" fmla="*/ 172170 h 1170423"/>
              <a:gd name="connsiteX3" fmla="*/ 1640215 w 2336977"/>
              <a:gd name="connsiteY3" fmla="*/ 1070609 h 1170423"/>
              <a:gd name="connsiteX4" fmla="*/ 380185 w 2336977"/>
              <a:gd name="connsiteY4" fmla="*/ 865668 h 1170423"/>
              <a:gd name="connsiteX5" fmla="*/ 5397 w 2336977"/>
              <a:gd name="connsiteY5" fmla="*/ 131995 h 1170423"/>
              <a:gd name="connsiteX6" fmla="*/ 0 w 2336977"/>
              <a:gd name="connsiteY6" fmla="*/ 0 h 1170423"/>
              <a:gd name="connsiteX7" fmla="*/ 1164712 w 2336977"/>
              <a:gd name="connsiteY7" fmla="*/ 0 h 1170423"/>
              <a:gd name="connsiteX8" fmla="*/ 1167513 w 2336977"/>
              <a:gd name="connsiteY8" fmla="*/ 936 h 1170423"/>
              <a:gd name="connsiteX9" fmla="*/ 2336977 w 2336977"/>
              <a:gd name="connsiteY9" fmla="*/ 936 h 1170423"/>
              <a:gd name="connsiteX10" fmla="*/ 2334250 w 2336977"/>
              <a:gd name="connsiteY10" fmla="*/ 38100 h 1170423"/>
              <a:gd name="connsiteX11" fmla="*/ 1558 w 2336977"/>
              <a:gd name="connsiteY11" fmla="*/ 38100 h 1170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36977" h="1170423">
                <a:moveTo>
                  <a:pt x="3030" y="74100"/>
                </a:moveTo>
                <a:lnTo>
                  <a:pt x="2331608" y="74100"/>
                </a:lnTo>
                <a:lnTo>
                  <a:pt x="2324410" y="172170"/>
                </a:lnTo>
                <a:cubicBezTo>
                  <a:pt x="2266324" y="565225"/>
                  <a:pt x="2010816" y="906836"/>
                  <a:pt x="1640215" y="1070609"/>
                </a:cubicBezTo>
                <a:cubicBezTo>
                  <a:pt x="1216672" y="1257778"/>
                  <a:pt x="722581" y="1177415"/>
                  <a:pt x="380185" y="865668"/>
                </a:cubicBezTo>
                <a:cubicBezTo>
                  <a:pt x="166188" y="670825"/>
                  <a:pt x="36639" y="408536"/>
                  <a:pt x="5397" y="131995"/>
                </a:cubicBezTo>
                <a:close/>
                <a:moveTo>
                  <a:pt x="0" y="0"/>
                </a:moveTo>
                <a:lnTo>
                  <a:pt x="1164712" y="0"/>
                </a:lnTo>
                <a:lnTo>
                  <a:pt x="1167513" y="936"/>
                </a:lnTo>
                <a:lnTo>
                  <a:pt x="2336977" y="936"/>
                </a:lnTo>
                <a:lnTo>
                  <a:pt x="2334250" y="38100"/>
                </a:lnTo>
                <a:lnTo>
                  <a:pt x="1558" y="38100"/>
                </a:lnTo>
                <a:close/>
              </a:path>
            </a:pathLst>
          </a:custGeom>
          <a:solidFill>
            <a:srgbClr val="3B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添加文本</a:t>
            </a:r>
          </a:p>
        </p:txBody>
      </p:sp>
      <p:sp>
        <p:nvSpPr>
          <p:cNvPr id="9" name="MH_Text_1">
            <a:extLst>
              <a:ext uri="{FF2B5EF4-FFF2-40B4-BE49-F238E27FC236}">
                <a16:creationId xmlns:a16="http://schemas.microsoft.com/office/drawing/2014/main" xmlns="" id="{1FB1FF36-06F7-4919-B778-856F771E1C9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771650" y="1860947"/>
            <a:ext cx="1540669" cy="841772"/>
          </a:xfrm>
          <a:custGeom>
            <a:avLst/>
            <a:gdLst>
              <a:gd name="connsiteX0" fmla="*/ 2337727 w 2423471"/>
              <a:gd name="connsiteY0" fmla="*/ 1099495 h 1323975"/>
              <a:gd name="connsiteX1" fmla="*/ 2337727 w 2423471"/>
              <a:gd name="connsiteY1" fmla="*/ 1185239 h 1323975"/>
              <a:gd name="connsiteX2" fmla="*/ 2423471 w 2423471"/>
              <a:gd name="connsiteY2" fmla="*/ 1211735 h 1323975"/>
              <a:gd name="connsiteX3" fmla="*/ 2337727 w 2423471"/>
              <a:gd name="connsiteY3" fmla="*/ 1238231 h 1323975"/>
              <a:gd name="connsiteX4" fmla="*/ 2337727 w 2423471"/>
              <a:gd name="connsiteY4" fmla="*/ 1323975 h 1323975"/>
              <a:gd name="connsiteX5" fmla="*/ 2284735 w 2423471"/>
              <a:gd name="connsiteY5" fmla="*/ 1254606 h 1323975"/>
              <a:gd name="connsiteX6" fmla="*/ 2198992 w 2423471"/>
              <a:gd name="connsiteY6" fmla="*/ 1281103 h 1323975"/>
              <a:gd name="connsiteX7" fmla="*/ 2251985 w 2423471"/>
              <a:gd name="connsiteY7" fmla="*/ 1211735 h 1323975"/>
              <a:gd name="connsiteX8" fmla="*/ 2198992 w 2423471"/>
              <a:gd name="connsiteY8" fmla="*/ 1142367 h 1323975"/>
              <a:gd name="connsiteX9" fmla="*/ 2284735 w 2423471"/>
              <a:gd name="connsiteY9" fmla="*/ 1168864 h 1323975"/>
              <a:gd name="connsiteX10" fmla="*/ 85744 w 2423471"/>
              <a:gd name="connsiteY10" fmla="*/ 1099495 h 1323975"/>
              <a:gd name="connsiteX11" fmla="*/ 138737 w 2423471"/>
              <a:gd name="connsiteY11" fmla="*/ 1168864 h 1323975"/>
              <a:gd name="connsiteX12" fmla="*/ 224480 w 2423471"/>
              <a:gd name="connsiteY12" fmla="*/ 1142367 h 1323975"/>
              <a:gd name="connsiteX13" fmla="*/ 171487 w 2423471"/>
              <a:gd name="connsiteY13" fmla="*/ 1211735 h 1323975"/>
              <a:gd name="connsiteX14" fmla="*/ 224480 w 2423471"/>
              <a:gd name="connsiteY14" fmla="*/ 1281103 h 1323975"/>
              <a:gd name="connsiteX15" fmla="*/ 138737 w 2423471"/>
              <a:gd name="connsiteY15" fmla="*/ 1254606 h 1323975"/>
              <a:gd name="connsiteX16" fmla="*/ 85744 w 2423471"/>
              <a:gd name="connsiteY16" fmla="*/ 1323975 h 1323975"/>
              <a:gd name="connsiteX17" fmla="*/ 85744 w 2423471"/>
              <a:gd name="connsiteY17" fmla="*/ 1238231 h 1323975"/>
              <a:gd name="connsiteX18" fmla="*/ 0 w 2423471"/>
              <a:gd name="connsiteY18" fmla="*/ 1211735 h 1323975"/>
              <a:gd name="connsiteX19" fmla="*/ 85744 w 2423471"/>
              <a:gd name="connsiteY19" fmla="*/ 1185239 h 1323975"/>
              <a:gd name="connsiteX20" fmla="*/ 2270310 w 2423471"/>
              <a:gd name="connsiteY20" fmla="*/ 811892 h 1323975"/>
              <a:gd name="connsiteX21" fmla="*/ 2292502 w 2423471"/>
              <a:gd name="connsiteY21" fmla="*/ 894714 h 1323975"/>
              <a:gd name="connsiteX22" fmla="*/ 2382182 w 2423471"/>
              <a:gd name="connsiteY22" fmla="*/ 898115 h 1323975"/>
              <a:gd name="connsiteX23" fmla="*/ 2306217 w 2423471"/>
              <a:gd name="connsiteY23" fmla="*/ 945900 h 1323975"/>
              <a:gd name="connsiteX24" fmla="*/ 2328409 w 2423471"/>
              <a:gd name="connsiteY24" fmla="*/ 1028723 h 1323975"/>
              <a:gd name="connsiteX25" fmla="*/ 2259269 w 2423471"/>
              <a:gd name="connsiteY25" fmla="*/ 975433 h 1323975"/>
              <a:gd name="connsiteX26" fmla="*/ 2183305 w 2423471"/>
              <a:gd name="connsiteY26" fmla="*/ 1023219 h 1323975"/>
              <a:gd name="connsiteX27" fmla="*/ 2216539 w 2423471"/>
              <a:gd name="connsiteY27" fmla="*/ 942499 h 1323975"/>
              <a:gd name="connsiteX28" fmla="*/ 2147398 w 2423471"/>
              <a:gd name="connsiteY28" fmla="*/ 889210 h 1323975"/>
              <a:gd name="connsiteX29" fmla="*/ 2237077 w 2423471"/>
              <a:gd name="connsiteY29" fmla="*/ 892612 h 1323975"/>
              <a:gd name="connsiteX30" fmla="*/ 153163 w 2423471"/>
              <a:gd name="connsiteY30" fmla="*/ 811892 h 1323975"/>
              <a:gd name="connsiteX31" fmla="*/ 186395 w 2423471"/>
              <a:gd name="connsiteY31" fmla="*/ 892612 h 1323975"/>
              <a:gd name="connsiteX32" fmla="*/ 276074 w 2423471"/>
              <a:gd name="connsiteY32" fmla="*/ 889210 h 1323975"/>
              <a:gd name="connsiteX33" fmla="*/ 206933 w 2423471"/>
              <a:gd name="connsiteY33" fmla="*/ 942499 h 1323975"/>
              <a:gd name="connsiteX34" fmla="*/ 240167 w 2423471"/>
              <a:gd name="connsiteY34" fmla="*/ 1023219 h 1323975"/>
              <a:gd name="connsiteX35" fmla="*/ 164203 w 2423471"/>
              <a:gd name="connsiteY35" fmla="*/ 975433 h 1323975"/>
              <a:gd name="connsiteX36" fmla="*/ 95063 w 2423471"/>
              <a:gd name="connsiteY36" fmla="*/ 1028723 h 1323975"/>
              <a:gd name="connsiteX37" fmla="*/ 117255 w 2423471"/>
              <a:gd name="connsiteY37" fmla="*/ 945900 h 1323975"/>
              <a:gd name="connsiteX38" fmla="*/ 41290 w 2423471"/>
              <a:gd name="connsiteY38" fmla="*/ 898115 h 1323975"/>
              <a:gd name="connsiteX39" fmla="*/ 130971 w 2423471"/>
              <a:gd name="connsiteY39" fmla="*/ 894714 h 1323975"/>
              <a:gd name="connsiteX40" fmla="*/ 2130752 w 2423471"/>
              <a:gd name="connsiteY40" fmla="*/ 551537 h 1323975"/>
              <a:gd name="connsiteX41" fmla="*/ 2173624 w 2423471"/>
              <a:gd name="connsiteY41" fmla="*/ 625794 h 1323975"/>
              <a:gd name="connsiteX42" fmla="*/ 2261129 w 2423471"/>
              <a:gd name="connsiteY42" fmla="*/ 605868 h 1323975"/>
              <a:gd name="connsiteX43" fmla="*/ 2200120 w 2423471"/>
              <a:gd name="connsiteY43" fmla="*/ 671686 h 1323975"/>
              <a:gd name="connsiteX44" fmla="*/ 2242992 w 2423471"/>
              <a:gd name="connsiteY44" fmla="*/ 745943 h 1323975"/>
              <a:gd name="connsiteX45" fmla="*/ 2162416 w 2423471"/>
              <a:gd name="connsiteY45" fmla="*/ 712363 h 1323975"/>
              <a:gd name="connsiteX46" fmla="*/ 2101408 w 2423471"/>
              <a:gd name="connsiteY46" fmla="*/ 778182 h 1323975"/>
              <a:gd name="connsiteX47" fmla="*/ 2112618 w 2423471"/>
              <a:gd name="connsiteY47" fmla="*/ 691611 h 1323975"/>
              <a:gd name="connsiteX48" fmla="*/ 2032040 w 2423471"/>
              <a:gd name="connsiteY48" fmla="*/ 658033 h 1323975"/>
              <a:gd name="connsiteX49" fmla="*/ 2119545 w 2423471"/>
              <a:gd name="connsiteY49" fmla="*/ 638108 h 1323975"/>
              <a:gd name="connsiteX50" fmla="*/ 292719 w 2423471"/>
              <a:gd name="connsiteY50" fmla="*/ 551536 h 1323975"/>
              <a:gd name="connsiteX51" fmla="*/ 303927 w 2423471"/>
              <a:gd name="connsiteY51" fmla="*/ 638107 h 1323975"/>
              <a:gd name="connsiteX52" fmla="*/ 391431 w 2423471"/>
              <a:gd name="connsiteY52" fmla="*/ 658032 h 1323975"/>
              <a:gd name="connsiteX53" fmla="*/ 310854 w 2423471"/>
              <a:gd name="connsiteY53" fmla="*/ 691610 h 1323975"/>
              <a:gd name="connsiteX54" fmla="*/ 322063 w 2423471"/>
              <a:gd name="connsiteY54" fmla="*/ 778181 h 1323975"/>
              <a:gd name="connsiteX55" fmla="*/ 261056 w 2423471"/>
              <a:gd name="connsiteY55" fmla="*/ 712362 h 1323975"/>
              <a:gd name="connsiteX56" fmla="*/ 180479 w 2423471"/>
              <a:gd name="connsiteY56" fmla="*/ 745942 h 1323975"/>
              <a:gd name="connsiteX57" fmla="*/ 223351 w 2423471"/>
              <a:gd name="connsiteY57" fmla="*/ 671685 h 1323975"/>
              <a:gd name="connsiteX58" fmla="*/ 162342 w 2423471"/>
              <a:gd name="connsiteY58" fmla="*/ 605867 h 1323975"/>
              <a:gd name="connsiteX59" fmla="*/ 249847 w 2423471"/>
              <a:gd name="connsiteY59" fmla="*/ 625793 h 1323975"/>
              <a:gd name="connsiteX60" fmla="*/ 1928567 w 2423471"/>
              <a:gd name="connsiteY60" fmla="*/ 336174 h 1323975"/>
              <a:gd name="connsiteX61" fmla="*/ 1989197 w 2423471"/>
              <a:gd name="connsiteY61" fmla="*/ 396804 h 1323975"/>
              <a:gd name="connsiteX62" fmla="*/ 2068563 w 2423471"/>
              <a:gd name="connsiteY62" fmla="*/ 354909 h 1323975"/>
              <a:gd name="connsiteX63" fmla="*/ 2026668 w 2423471"/>
              <a:gd name="connsiteY63" fmla="*/ 434275 h 1323975"/>
              <a:gd name="connsiteX64" fmla="*/ 2087298 w 2423471"/>
              <a:gd name="connsiteY64" fmla="*/ 494905 h 1323975"/>
              <a:gd name="connsiteX65" fmla="*/ 2000776 w 2423471"/>
              <a:gd name="connsiteY65" fmla="*/ 483325 h 1323975"/>
              <a:gd name="connsiteX66" fmla="*/ 1958883 w 2423471"/>
              <a:gd name="connsiteY66" fmla="*/ 562690 h 1323975"/>
              <a:gd name="connsiteX67" fmla="*/ 1947304 w 2423471"/>
              <a:gd name="connsiteY67" fmla="*/ 476168 h 1323975"/>
              <a:gd name="connsiteX68" fmla="*/ 1860782 w 2423471"/>
              <a:gd name="connsiteY68" fmla="*/ 464589 h 1323975"/>
              <a:gd name="connsiteX69" fmla="*/ 1940147 w 2423471"/>
              <a:gd name="connsiteY69" fmla="*/ 422696 h 1323975"/>
              <a:gd name="connsiteX70" fmla="*/ 494906 w 2423471"/>
              <a:gd name="connsiteY70" fmla="*/ 336174 h 1323975"/>
              <a:gd name="connsiteX71" fmla="*/ 483326 w 2423471"/>
              <a:gd name="connsiteY71" fmla="*/ 422696 h 1323975"/>
              <a:gd name="connsiteX72" fmla="*/ 562692 w 2423471"/>
              <a:gd name="connsiteY72" fmla="*/ 464589 h 1323975"/>
              <a:gd name="connsiteX73" fmla="*/ 476169 w 2423471"/>
              <a:gd name="connsiteY73" fmla="*/ 476168 h 1323975"/>
              <a:gd name="connsiteX74" fmla="*/ 464590 w 2423471"/>
              <a:gd name="connsiteY74" fmla="*/ 562690 h 1323975"/>
              <a:gd name="connsiteX75" fmla="*/ 422697 w 2423471"/>
              <a:gd name="connsiteY75" fmla="*/ 483325 h 1323975"/>
              <a:gd name="connsiteX76" fmla="*/ 336175 w 2423471"/>
              <a:gd name="connsiteY76" fmla="*/ 494905 h 1323975"/>
              <a:gd name="connsiteX77" fmla="*/ 396805 w 2423471"/>
              <a:gd name="connsiteY77" fmla="*/ 434275 h 1323975"/>
              <a:gd name="connsiteX78" fmla="*/ 354910 w 2423471"/>
              <a:gd name="connsiteY78" fmla="*/ 354909 h 1323975"/>
              <a:gd name="connsiteX79" fmla="*/ 434276 w 2423471"/>
              <a:gd name="connsiteY79" fmla="*/ 396804 h 1323975"/>
              <a:gd name="connsiteX80" fmla="*/ 1817603 w 2423471"/>
              <a:gd name="connsiteY80" fmla="*/ 162341 h 1323975"/>
              <a:gd name="connsiteX81" fmla="*/ 1797677 w 2423471"/>
              <a:gd name="connsiteY81" fmla="*/ 249846 h 1323975"/>
              <a:gd name="connsiteX82" fmla="*/ 1871934 w 2423471"/>
              <a:gd name="connsiteY82" fmla="*/ 292718 h 1323975"/>
              <a:gd name="connsiteX83" fmla="*/ 1785363 w 2423471"/>
              <a:gd name="connsiteY83" fmla="*/ 303926 h 1323975"/>
              <a:gd name="connsiteX84" fmla="*/ 1765438 w 2423471"/>
              <a:gd name="connsiteY84" fmla="*/ 391430 h 1323975"/>
              <a:gd name="connsiteX85" fmla="*/ 1731860 w 2423471"/>
              <a:gd name="connsiteY85" fmla="*/ 310852 h 1323975"/>
              <a:gd name="connsiteX86" fmla="*/ 1645289 w 2423471"/>
              <a:gd name="connsiteY86" fmla="*/ 322062 h 1323975"/>
              <a:gd name="connsiteX87" fmla="*/ 1711108 w 2423471"/>
              <a:gd name="connsiteY87" fmla="*/ 261055 h 1323975"/>
              <a:gd name="connsiteX88" fmla="*/ 1677529 w 2423471"/>
              <a:gd name="connsiteY88" fmla="*/ 180478 h 1323975"/>
              <a:gd name="connsiteX89" fmla="*/ 1751785 w 2423471"/>
              <a:gd name="connsiteY89" fmla="*/ 223350 h 1323975"/>
              <a:gd name="connsiteX90" fmla="*/ 605868 w 2423471"/>
              <a:gd name="connsiteY90" fmla="*/ 162341 h 1323975"/>
              <a:gd name="connsiteX91" fmla="*/ 671686 w 2423471"/>
              <a:gd name="connsiteY91" fmla="*/ 223350 h 1323975"/>
              <a:gd name="connsiteX92" fmla="*/ 745943 w 2423471"/>
              <a:gd name="connsiteY92" fmla="*/ 180478 h 1323975"/>
              <a:gd name="connsiteX93" fmla="*/ 712364 w 2423471"/>
              <a:gd name="connsiteY93" fmla="*/ 261055 h 1323975"/>
              <a:gd name="connsiteX94" fmla="*/ 778182 w 2423471"/>
              <a:gd name="connsiteY94" fmla="*/ 322062 h 1323975"/>
              <a:gd name="connsiteX95" fmla="*/ 691611 w 2423471"/>
              <a:gd name="connsiteY95" fmla="*/ 310852 h 1323975"/>
              <a:gd name="connsiteX96" fmla="*/ 658033 w 2423471"/>
              <a:gd name="connsiteY96" fmla="*/ 391430 h 1323975"/>
              <a:gd name="connsiteX97" fmla="*/ 638109 w 2423471"/>
              <a:gd name="connsiteY97" fmla="*/ 303926 h 1323975"/>
              <a:gd name="connsiteX98" fmla="*/ 551537 w 2423471"/>
              <a:gd name="connsiteY98" fmla="*/ 292718 h 1323975"/>
              <a:gd name="connsiteX99" fmla="*/ 625794 w 2423471"/>
              <a:gd name="connsiteY99" fmla="*/ 249846 h 1323975"/>
              <a:gd name="connsiteX100" fmla="*/ 1525356 w 2423471"/>
              <a:gd name="connsiteY100" fmla="*/ 41289 h 1323975"/>
              <a:gd name="connsiteX101" fmla="*/ 1528757 w 2423471"/>
              <a:gd name="connsiteY101" fmla="*/ 130969 h 1323975"/>
              <a:gd name="connsiteX102" fmla="*/ 1611579 w 2423471"/>
              <a:gd name="connsiteY102" fmla="*/ 153162 h 1323975"/>
              <a:gd name="connsiteX103" fmla="*/ 1530859 w 2423471"/>
              <a:gd name="connsiteY103" fmla="*/ 186394 h 1323975"/>
              <a:gd name="connsiteX104" fmla="*/ 1534261 w 2423471"/>
              <a:gd name="connsiteY104" fmla="*/ 276073 h 1323975"/>
              <a:gd name="connsiteX105" fmla="*/ 1480972 w 2423471"/>
              <a:gd name="connsiteY105" fmla="*/ 206932 h 1323975"/>
              <a:gd name="connsiteX106" fmla="*/ 1400252 w 2423471"/>
              <a:gd name="connsiteY106" fmla="*/ 240166 h 1323975"/>
              <a:gd name="connsiteX107" fmla="*/ 1448038 w 2423471"/>
              <a:gd name="connsiteY107" fmla="*/ 164202 h 1323975"/>
              <a:gd name="connsiteX108" fmla="*/ 1394748 w 2423471"/>
              <a:gd name="connsiteY108" fmla="*/ 95062 h 1323975"/>
              <a:gd name="connsiteX109" fmla="*/ 1477571 w 2423471"/>
              <a:gd name="connsiteY109" fmla="*/ 117254 h 1323975"/>
              <a:gd name="connsiteX110" fmla="*/ 898116 w 2423471"/>
              <a:gd name="connsiteY110" fmla="*/ 41289 h 1323975"/>
              <a:gd name="connsiteX111" fmla="*/ 945902 w 2423471"/>
              <a:gd name="connsiteY111" fmla="*/ 117254 h 1323975"/>
              <a:gd name="connsiteX112" fmla="*/ 1028724 w 2423471"/>
              <a:gd name="connsiteY112" fmla="*/ 95062 h 1323975"/>
              <a:gd name="connsiteX113" fmla="*/ 975434 w 2423471"/>
              <a:gd name="connsiteY113" fmla="*/ 164202 h 1323975"/>
              <a:gd name="connsiteX114" fmla="*/ 1023220 w 2423471"/>
              <a:gd name="connsiteY114" fmla="*/ 240166 h 1323975"/>
              <a:gd name="connsiteX115" fmla="*/ 942500 w 2423471"/>
              <a:gd name="connsiteY115" fmla="*/ 206932 h 1323975"/>
              <a:gd name="connsiteX116" fmla="*/ 889211 w 2423471"/>
              <a:gd name="connsiteY116" fmla="*/ 276073 h 1323975"/>
              <a:gd name="connsiteX117" fmla="*/ 892614 w 2423471"/>
              <a:gd name="connsiteY117" fmla="*/ 186394 h 1323975"/>
              <a:gd name="connsiteX118" fmla="*/ 811893 w 2423471"/>
              <a:gd name="connsiteY118" fmla="*/ 153162 h 1323975"/>
              <a:gd name="connsiteX119" fmla="*/ 894715 w 2423471"/>
              <a:gd name="connsiteY119" fmla="*/ 130969 h 1323975"/>
              <a:gd name="connsiteX120" fmla="*/ 1211736 w 2423471"/>
              <a:gd name="connsiteY120" fmla="*/ 0 h 1323975"/>
              <a:gd name="connsiteX121" fmla="*/ 1238232 w 2423471"/>
              <a:gd name="connsiteY121" fmla="*/ 85744 h 1323975"/>
              <a:gd name="connsiteX122" fmla="*/ 1323976 w 2423471"/>
              <a:gd name="connsiteY122" fmla="*/ 85744 h 1323975"/>
              <a:gd name="connsiteX123" fmla="*/ 1254607 w 2423471"/>
              <a:gd name="connsiteY123" fmla="*/ 138736 h 1323975"/>
              <a:gd name="connsiteX124" fmla="*/ 1281104 w 2423471"/>
              <a:gd name="connsiteY124" fmla="*/ 224479 h 1323975"/>
              <a:gd name="connsiteX125" fmla="*/ 1211736 w 2423471"/>
              <a:gd name="connsiteY125" fmla="*/ 171486 h 1323975"/>
              <a:gd name="connsiteX126" fmla="*/ 1142368 w 2423471"/>
              <a:gd name="connsiteY126" fmla="*/ 224479 h 1323975"/>
              <a:gd name="connsiteX127" fmla="*/ 1168865 w 2423471"/>
              <a:gd name="connsiteY127" fmla="*/ 138736 h 1323975"/>
              <a:gd name="connsiteX128" fmla="*/ 1099496 w 2423471"/>
              <a:gd name="connsiteY128" fmla="*/ 85744 h 1323975"/>
              <a:gd name="connsiteX129" fmla="*/ 1185240 w 2423471"/>
              <a:gd name="connsiteY129" fmla="*/ 85744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423471" h="1323975">
                <a:moveTo>
                  <a:pt x="2337727" y="1099495"/>
                </a:moveTo>
                <a:lnTo>
                  <a:pt x="2337727" y="1185239"/>
                </a:lnTo>
                <a:lnTo>
                  <a:pt x="2423471" y="1211735"/>
                </a:lnTo>
                <a:lnTo>
                  <a:pt x="2337727" y="1238231"/>
                </a:lnTo>
                <a:lnTo>
                  <a:pt x="2337727" y="1323975"/>
                </a:lnTo>
                <a:lnTo>
                  <a:pt x="2284735" y="1254606"/>
                </a:lnTo>
                <a:lnTo>
                  <a:pt x="2198992" y="1281103"/>
                </a:lnTo>
                <a:lnTo>
                  <a:pt x="2251985" y="1211735"/>
                </a:lnTo>
                <a:lnTo>
                  <a:pt x="2198992" y="1142367"/>
                </a:lnTo>
                <a:lnTo>
                  <a:pt x="2284735" y="1168864"/>
                </a:lnTo>
                <a:close/>
                <a:moveTo>
                  <a:pt x="85744" y="1099495"/>
                </a:moveTo>
                <a:lnTo>
                  <a:pt x="138737" y="1168864"/>
                </a:lnTo>
                <a:lnTo>
                  <a:pt x="224480" y="1142367"/>
                </a:lnTo>
                <a:lnTo>
                  <a:pt x="171487" y="1211735"/>
                </a:lnTo>
                <a:lnTo>
                  <a:pt x="224480" y="1281103"/>
                </a:lnTo>
                <a:lnTo>
                  <a:pt x="138737" y="1254606"/>
                </a:lnTo>
                <a:lnTo>
                  <a:pt x="85744" y="1323975"/>
                </a:lnTo>
                <a:lnTo>
                  <a:pt x="85744" y="1238231"/>
                </a:lnTo>
                <a:lnTo>
                  <a:pt x="0" y="1211735"/>
                </a:lnTo>
                <a:lnTo>
                  <a:pt x="85744" y="1185239"/>
                </a:lnTo>
                <a:close/>
                <a:moveTo>
                  <a:pt x="2270310" y="811892"/>
                </a:moveTo>
                <a:lnTo>
                  <a:pt x="2292502" y="894714"/>
                </a:lnTo>
                <a:lnTo>
                  <a:pt x="2382182" y="898115"/>
                </a:lnTo>
                <a:lnTo>
                  <a:pt x="2306217" y="945900"/>
                </a:lnTo>
                <a:lnTo>
                  <a:pt x="2328409" y="1028723"/>
                </a:lnTo>
                <a:lnTo>
                  <a:pt x="2259269" y="975433"/>
                </a:lnTo>
                <a:lnTo>
                  <a:pt x="2183305" y="1023219"/>
                </a:lnTo>
                <a:lnTo>
                  <a:pt x="2216539" y="942499"/>
                </a:lnTo>
                <a:lnTo>
                  <a:pt x="2147398" y="889210"/>
                </a:lnTo>
                <a:lnTo>
                  <a:pt x="2237077" y="892612"/>
                </a:lnTo>
                <a:close/>
                <a:moveTo>
                  <a:pt x="153163" y="811892"/>
                </a:moveTo>
                <a:lnTo>
                  <a:pt x="186395" y="892612"/>
                </a:lnTo>
                <a:lnTo>
                  <a:pt x="276074" y="889210"/>
                </a:lnTo>
                <a:lnTo>
                  <a:pt x="206933" y="942499"/>
                </a:lnTo>
                <a:lnTo>
                  <a:pt x="240167" y="1023219"/>
                </a:lnTo>
                <a:lnTo>
                  <a:pt x="164203" y="975433"/>
                </a:lnTo>
                <a:lnTo>
                  <a:pt x="95063" y="1028723"/>
                </a:lnTo>
                <a:lnTo>
                  <a:pt x="117255" y="945900"/>
                </a:lnTo>
                <a:lnTo>
                  <a:pt x="41290" y="898115"/>
                </a:lnTo>
                <a:lnTo>
                  <a:pt x="130971" y="894714"/>
                </a:lnTo>
                <a:close/>
                <a:moveTo>
                  <a:pt x="2130752" y="551537"/>
                </a:moveTo>
                <a:lnTo>
                  <a:pt x="2173624" y="625794"/>
                </a:lnTo>
                <a:lnTo>
                  <a:pt x="2261129" y="605868"/>
                </a:lnTo>
                <a:lnTo>
                  <a:pt x="2200120" y="671686"/>
                </a:lnTo>
                <a:lnTo>
                  <a:pt x="2242992" y="745943"/>
                </a:lnTo>
                <a:lnTo>
                  <a:pt x="2162416" y="712363"/>
                </a:lnTo>
                <a:lnTo>
                  <a:pt x="2101408" y="778182"/>
                </a:lnTo>
                <a:lnTo>
                  <a:pt x="2112618" y="691611"/>
                </a:lnTo>
                <a:lnTo>
                  <a:pt x="2032040" y="658033"/>
                </a:lnTo>
                <a:lnTo>
                  <a:pt x="2119545" y="638108"/>
                </a:lnTo>
                <a:close/>
                <a:moveTo>
                  <a:pt x="292719" y="551536"/>
                </a:moveTo>
                <a:lnTo>
                  <a:pt x="303927" y="638107"/>
                </a:lnTo>
                <a:lnTo>
                  <a:pt x="391431" y="658032"/>
                </a:lnTo>
                <a:lnTo>
                  <a:pt x="310854" y="691610"/>
                </a:lnTo>
                <a:lnTo>
                  <a:pt x="322063" y="778181"/>
                </a:lnTo>
                <a:lnTo>
                  <a:pt x="261056" y="712362"/>
                </a:lnTo>
                <a:lnTo>
                  <a:pt x="180479" y="745942"/>
                </a:lnTo>
                <a:lnTo>
                  <a:pt x="223351" y="671685"/>
                </a:lnTo>
                <a:lnTo>
                  <a:pt x="162342" y="605867"/>
                </a:lnTo>
                <a:lnTo>
                  <a:pt x="249847" y="625793"/>
                </a:lnTo>
                <a:close/>
                <a:moveTo>
                  <a:pt x="1928567" y="336174"/>
                </a:moveTo>
                <a:lnTo>
                  <a:pt x="1989197" y="396804"/>
                </a:lnTo>
                <a:lnTo>
                  <a:pt x="2068563" y="354909"/>
                </a:lnTo>
                <a:lnTo>
                  <a:pt x="2026668" y="434275"/>
                </a:lnTo>
                <a:lnTo>
                  <a:pt x="2087298" y="494905"/>
                </a:lnTo>
                <a:lnTo>
                  <a:pt x="2000776" y="483325"/>
                </a:lnTo>
                <a:lnTo>
                  <a:pt x="1958883" y="562690"/>
                </a:lnTo>
                <a:lnTo>
                  <a:pt x="1947304" y="476168"/>
                </a:lnTo>
                <a:lnTo>
                  <a:pt x="1860782" y="464589"/>
                </a:lnTo>
                <a:lnTo>
                  <a:pt x="1940147" y="422696"/>
                </a:lnTo>
                <a:close/>
                <a:moveTo>
                  <a:pt x="494906" y="336174"/>
                </a:moveTo>
                <a:lnTo>
                  <a:pt x="483326" y="422696"/>
                </a:lnTo>
                <a:lnTo>
                  <a:pt x="562692" y="464589"/>
                </a:lnTo>
                <a:lnTo>
                  <a:pt x="476169" y="476168"/>
                </a:lnTo>
                <a:lnTo>
                  <a:pt x="464590" y="562690"/>
                </a:lnTo>
                <a:lnTo>
                  <a:pt x="422697" y="483325"/>
                </a:lnTo>
                <a:lnTo>
                  <a:pt x="336175" y="494905"/>
                </a:lnTo>
                <a:lnTo>
                  <a:pt x="396805" y="434275"/>
                </a:lnTo>
                <a:lnTo>
                  <a:pt x="354910" y="354909"/>
                </a:lnTo>
                <a:lnTo>
                  <a:pt x="434276" y="396804"/>
                </a:lnTo>
                <a:close/>
                <a:moveTo>
                  <a:pt x="1817603" y="162341"/>
                </a:moveTo>
                <a:lnTo>
                  <a:pt x="1797677" y="249846"/>
                </a:lnTo>
                <a:lnTo>
                  <a:pt x="1871934" y="292718"/>
                </a:lnTo>
                <a:lnTo>
                  <a:pt x="1785363" y="303926"/>
                </a:lnTo>
                <a:lnTo>
                  <a:pt x="1765438" y="391430"/>
                </a:lnTo>
                <a:lnTo>
                  <a:pt x="1731860" y="310852"/>
                </a:lnTo>
                <a:lnTo>
                  <a:pt x="1645289" y="322062"/>
                </a:lnTo>
                <a:lnTo>
                  <a:pt x="1711108" y="261055"/>
                </a:lnTo>
                <a:lnTo>
                  <a:pt x="1677529" y="180478"/>
                </a:lnTo>
                <a:lnTo>
                  <a:pt x="1751785" y="223350"/>
                </a:lnTo>
                <a:close/>
                <a:moveTo>
                  <a:pt x="605868" y="162341"/>
                </a:moveTo>
                <a:lnTo>
                  <a:pt x="671686" y="223350"/>
                </a:lnTo>
                <a:lnTo>
                  <a:pt x="745943" y="180478"/>
                </a:lnTo>
                <a:lnTo>
                  <a:pt x="712364" y="261055"/>
                </a:lnTo>
                <a:lnTo>
                  <a:pt x="778182" y="322062"/>
                </a:lnTo>
                <a:lnTo>
                  <a:pt x="691611" y="310852"/>
                </a:lnTo>
                <a:lnTo>
                  <a:pt x="658033" y="391430"/>
                </a:lnTo>
                <a:lnTo>
                  <a:pt x="638109" y="303926"/>
                </a:lnTo>
                <a:lnTo>
                  <a:pt x="551537" y="292718"/>
                </a:lnTo>
                <a:lnTo>
                  <a:pt x="625794" y="249846"/>
                </a:lnTo>
                <a:close/>
                <a:moveTo>
                  <a:pt x="1525356" y="41289"/>
                </a:moveTo>
                <a:lnTo>
                  <a:pt x="1528757" y="130969"/>
                </a:lnTo>
                <a:lnTo>
                  <a:pt x="1611579" y="153162"/>
                </a:lnTo>
                <a:lnTo>
                  <a:pt x="1530859" y="186394"/>
                </a:lnTo>
                <a:lnTo>
                  <a:pt x="1534261" y="276073"/>
                </a:lnTo>
                <a:lnTo>
                  <a:pt x="1480972" y="206932"/>
                </a:lnTo>
                <a:lnTo>
                  <a:pt x="1400252" y="240166"/>
                </a:lnTo>
                <a:lnTo>
                  <a:pt x="1448038" y="164202"/>
                </a:lnTo>
                <a:lnTo>
                  <a:pt x="1394748" y="95062"/>
                </a:lnTo>
                <a:lnTo>
                  <a:pt x="1477571" y="117254"/>
                </a:lnTo>
                <a:close/>
                <a:moveTo>
                  <a:pt x="898116" y="41289"/>
                </a:moveTo>
                <a:lnTo>
                  <a:pt x="945902" y="117254"/>
                </a:lnTo>
                <a:lnTo>
                  <a:pt x="1028724" y="95062"/>
                </a:lnTo>
                <a:lnTo>
                  <a:pt x="975434" y="164202"/>
                </a:lnTo>
                <a:lnTo>
                  <a:pt x="1023220" y="240166"/>
                </a:lnTo>
                <a:lnTo>
                  <a:pt x="942500" y="206932"/>
                </a:lnTo>
                <a:lnTo>
                  <a:pt x="889211" y="276073"/>
                </a:lnTo>
                <a:lnTo>
                  <a:pt x="892614" y="186394"/>
                </a:lnTo>
                <a:lnTo>
                  <a:pt x="811893" y="153162"/>
                </a:lnTo>
                <a:lnTo>
                  <a:pt x="894715" y="130969"/>
                </a:lnTo>
                <a:close/>
                <a:moveTo>
                  <a:pt x="1211736" y="0"/>
                </a:moveTo>
                <a:lnTo>
                  <a:pt x="1238232" y="85744"/>
                </a:lnTo>
                <a:lnTo>
                  <a:pt x="1323976" y="85744"/>
                </a:lnTo>
                <a:lnTo>
                  <a:pt x="1254607" y="138736"/>
                </a:lnTo>
                <a:lnTo>
                  <a:pt x="1281104" y="224479"/>
                </a:lnTo>
                <a:lnTo>
                  <a:pt x="1211736" y="171486"/>
                </a:lnTo>
                <a:lnTo>
                  <a:pt x="1142368" y="224479"/>
                </a:lnTo>
                <a:lnTo>
                  <a:pt x="1168865" y="138736"/>
                </a:lnTo>
                <a:lnTo>
                  <a:pt x="1099496" y="85744"/>
                </a:lnTo>
                <a:lnTo>
                  <a:pt x="1185240" y="85744"/>
                </a:lnTo>
                <a:close/>
              </a:path>
            </a:pathLst>
          </a:custGeom>
          <a:solidFill>
            <a:srgbClr val="3B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添加文本</a:t>
            </a:r>
          </a:p>
        </p:txBody>
      </p:sp>
      <p:sp>
        <p:nvSpPr>
          <p:cNvPr id="10" name="MH_SubTitle_2">
            <a:extLst>
              <a:ext uri="{FF2B5EF4-FFF2-40B4-BE49-F238E27FC236}">
                <a16:creationId xmlns:a16="http://schemas.microsoft.com/office/drawing/2014/main" xmlns="" id="{13DDDC08-9C5C-4065-BE57-BB6B0FA9DEC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839766" y="2715817"/>
            <a:ext cx="1485900" cy="744140"/>
          </a:xfrm>
          <a:custGeom>
            <a:avLst/>
            <a:gdLst>
              <a:gd name="connsiteX0" fmla="*/ 3030 w 2336977"/>
              <a:gd name="connsiteY0" fmla="*/ 74100 h 1170423"/>
              <a:gd name="connsiteX1" fmla="*/ 2331608 w 2336977"/>
              <a:gd name="connsiteY1" fmla="*/ 74100 h 1170423"/>
              <a:gd name="connsiteX2" fmla="*/ 2324410 w 2336977"/>
              <a:gd name="connsiteY2" fmla="*/ 172170 h 1170423"/>
              <a:gd name="connsiteX3" fmla="*/ 1640215 w 2336977"/>
              <a:gd name="connsiteY3" fmla="*/ 1070609 h 1170423"/>
              <a:gd name="connsiteX4" fmla="*/ 380185 w 2336977"/>
              <a:gd name="connsiteY4" fmla="*/ 865668 h 1170423"/>
              <a:gd name="connsiteX5" fmla="*/ 5397 w 2336977"/>
              <a:gd name="connsiteY5" fmla="*/ 131995 h 1170423"/>
              <a:gd name="connsiteX6" fmla="*/ 0 w 2336977"/>
              <a:gd name="connsiteY6" fmla="*/ 0 h 1170423"/>
              <a:gd name="connsiteX7" fmla="*/ 1164712 w 2336977"/>
              <a:gd name="connsiteY7" fmla="*/ 0 h 1170423"/>
              <a:gd name="connsiteX8" fmla="*/ 1167513 w 2336977"/>
              <a:gd name="connsiteY8" fmla="*/ 936 h 1170423"/>
              <a:gd name="connsiteX9" fmla="*/ 2336977 w 2336977"/>
              <a:gd name="connsiteY9" fmla="*/ 936 h 1170423"/>
              <a:gd name="connsiteX10" fmla="*/ 2334250 w 2336977"/>
              <a:gd name="connsiteY10" fmla="*/ 38100 h 1170423"/>
              <a:gd name="connsiteX11" fmla="*/ 1558 w 2336977"/>
              <a:gd name="connsiteY11" fmla="*/ 38100 h 1170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36977" h="1170423">
                <a:moveTo>
                  <a:pt x="3030" y="74100"/>
                </a:moveTo>
                <a:lnTo>
                  <a:pt x="2331608" y="74100"/>
                </a:lnTo>
                <a:lnTo>
                  <a:pt x="2324410" y="172170"/>
                </a:lnTo>
                <a:cubicBezTo>
                  <a:pt x="2266324" y="565225"/>
                  <a:pt x="2010816" y="906836"/>
                  <a:pt x="1640215" y="1070609"/>
                </a:cubicBezTo>
                <a:cubicBezTo>
                  <a:pt x="1216672" y="1257778"/>
                  <a:pt x="722581" y="1177415"/>
                  <a:pt x="380185" y="865668"/>
                </a:cubicBezTo>
                <a:cubicBezTo>
                  <a:pt x="166188" y="670825"/>
                  <a:pt x="36639" y="408536"/>
                  <a:pt x="5397" y="131995"/>
                </a:cubicBezTo>
                <a:close/>
                <a:moveTo>
                  <a:pt x="0" y="0"/>
                </a:moveTo>
                <a:lnTo>
                  <a:pt x="1164712" y="0"/>
                </a:lnTo>
                <a:lnTo>
                  <a:pt x="1167513" y="936"/>
                </a:lnTo>
                <a:lnTo>
                  <a:pt x="2336977" y="936"/>
                </a:lnTo>
                <a:lnTo>
                  <a:pt x="2334250" y="38100"/>
                </a:lnTo>
                <a:lnTo>
                  <a:pt x="1558" y="38100"/>
                </a:lnTo>
                <a:close/>
              </a:path>
            </a:pathLst>
          </a:custGeom>
          <a:solidFill>
            <a:srgbClr val="F564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添加文本</a:t>
            </a:r>
          </a:p>
        </p:txBody>
      </p:sp>
      <p:sp>
        <p:nvSpPr>
          <p:cNvPr id="11" name="MH_Text_2">
            <a:extLst>
              <a:ext uri="{FF2B5EF4-FFF2-40B4-BE49-F238E27FC236}">
                <a16:creationId xmlns:a16="http://schemas.microsoft.com/office/drawing/2014/main" xmlns="" id="{DCF56510-2FA4-45E7-A5E6-950C9547D8F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812382" y="1860947"/>
            <a:ext cx="1540669" cy="841772"/>
          </a:xfrm>
          <a:custGeom>
            <a:avLst/>
            <a:gdLst>
              <a:gd name="connsiteX0" fmla="*/ 2337727 w 2423471"/>
              <a:gd name="connsiteY0" fmla="*/ 1099495 h 1323975"/>
              <a:gd name="connsiteX1" fmla="*/ 2337727 w 2423471"/>
              <a:gd name="connsiteY1" fmla="*/ 1185239 h 1323975"/>
              <a:gd name="connsiteX2" fmla="*/ 2423471 w 2423471"/>
              <a:gd name="connsiteY2" fmla="*/ 1211735 h 1323975"/>
              <a:gd name="connsiteX3" fmla="*/ 2337727 w 2423471"/>
              <a:gd name="connsiteY3" fmla="*/ 1238231 h 1323975"/>
              <a:gd name="connsiteX4" fmla="*/ 2337727 w 2423471"/>
              <a:gd name="connsiteY4" fmla="*/ 1323975 h 1323975"/>
              <a:gd name="connsiteX5" fmla="*/ 2284735 w 2423471"/>
              <a:gd name="connsiteY5" fmla="*/ 1254606 h 1323975"/>
              <a:gd name="connsiteX6" fmla="*/ 2198992 w 2423471"/>
              <a:gd name="connsiteY6" fmla="*/ 1281103 h 1323975"/>
              <a:gd name="connsiteX7" fmla="*/ 2251985 w 2423471"/>
              <a:gd name="connsiteY7" fmla="*/ 1211735 h 1323975"/>
              <a:gd name="connsiteX8" fmla="*/ 2198992 w 2423471"/>
              <a:gd name="connsiteY8" fmla="*/ 1142367 h 1323975"/>
              <a:gd name="connsiteX9" fmla="*/ 2284735 w 2423471"/>
              <a:gd name="connsiteY9" fmla="*/ 1168864 h 1323975"/>
              <a:gd name="connsiteX10" fmla="*/ 85744 w 2423471"/>
              <a:gd name="connsiteY10" fmla="*/ 1099495 h 1323975"/>
              <a:gd name="connsiteX11" fmla="*/ 138737 w 2423471"/>
              <a:gd name="connsiteY11" fmla="*/ 1168864 h 1323975"/>
              <a:gd name="connsiteX12" fmla="*/ 224480 w 2423471"/>
              <a:gd name="connsiteY12" fmla="*/ 1142367 h 1323975"/>
              <a:gd name="connsiteX13" fmla="*/ 171487 w 2423471"/>
              <a:gd name="connsiteY13" fmla="*/ 1211735 h 1323975"/>
              <a:gd name="connsiteX14" fmla="*/ 224480 w 2423471"/>
              <a:gd name="connsiteY14" fmla="*/ 1281103 h 1323975"/>
              <a:gd name="connsiteX15" fmla="*/ 138737 w 2423471"/>
              <a:gd name="connsiteY15" fmla="*/ 1254606 h 1323975"/>
              <a:gd name="connsiteX16" fmla="*/ 85744 w 2423471"/>
              <a:gd name="connsiteY16" fmla="*/ 1323975 h 1323975"/>
              <a:gd name="connsiteX17" fmla="*/ 85744 w 2423471"/>
              <a:gd name="connsiteY17" fmla="*/ 1238231 h 1323975"/>
              <a:gd name="connsiteX18" fmla="*/ 0 w 2423471"/>
              <a:gd name="connsiteY18" fmla="*/ 1211735 h 1323975"/>
              <a:gd name="connsiteX19" fmla="*/ 85744 w 2423471"/>
              <a:gd name="connsiteY19" fmla="*/ 1185239 h 1323975"/>
              <a:gd name="connsiteX20" fmla="*/ 2270310 w 2423471"/>
              <a:gd name="connsiteY20" fmla="*/ 811892 h 1323975"/>
              <a:gd name="connsiteX21" fmla="*/ 2292502 w 2423471"/>
              <a:gd name="connsiteY21" fmla="*/ 894714 h 1323975"/>
              <a:gd name="connsiteX22" fmla="*/ 2382182 w 2423471"/>
              <a:gd name="connsiteY22" fmla="*/ 898115 h 1323975"/>
              <a:gd name="connsiteX23" fmla="*/ 2306217 w 2423471"/>
              <a:gd name="connsiteY23" fmla="*/ 945900 h 1323975"/>
              <a:gd name="connsiteX24" fmla="*/ 2328409 w 2423471"/>
              <a:gd name="connsiteY24" fmla="*/ 1028723 h 1323975"/>
              <a:gd name="connsiteX25" fmla="*/ 2259269 w 2423471"/>
              <a:gd name="connsiteY25" fmla="*/ 975433 h 1323975"/>
              <a:gd name="connsiteX26" fmla="*/ 2183305 w 2423471"/>
              <a:gd name="connsiteY26" fmla="*/ 1023219 h 1323975"/>
              <a:gd name="connsiteX27" fmla="*/ 2216539 w 2423471"/>
              <a:gd name="connsiteY27" fmla="*/ 942499 h 1323975"/>
              <a:gd name="connsiteX28" fmla="*/ 2147398 w 2423471"/>
              <a:gd name="connsiteY28" fmla="*/ 889210 h 1323975"/>
              <a:gd name="connsiteX29" fmla="*/ 2237077 w 2423471"/>
              <a:gd name="connsiteY29" fmla="*/ 892612 h 1323975"/>
              <a:gd name="connsiteX30" fmla="*/ 153163 w 2423471"/>
              <a:gd name="connsiteY30" fmla="*/ 811892 h 1323975"/>
              <a:gd name="connsiteX31" fmla="*/ 186395 w 2423471"/>
              <a:gd name="connsiteY31" fmla="*/ 892612 h 1323975"/>
              <a:gd name="connsiteX32" fmla="*/ 276074 w 2423471"/>
              <a:gd name="connsiteY32" fmla="*/ 889210 h 1323975"/>
              <a:gd name="connsiteX33" fmla="*/ 206933 w 2423471"/>
              <a:gd name="connsiteY33" fmla="*/ 942499 h 1323975"/>
              <a:gd name="connsiteX34" fmla="*/ 240167 w 2423471"/>
              <a:gd name="connsiteY34" fmla="*/ 1023219 h 1323975"/>
              <a:gd name="connsiteX35" fmla="*/ 164203 w 2423471"/>
              <a:gd name="connsiteY35" fmla="*/ 975433 h 1323975"/>
              <a:gd name="connsiteX36" fmla="*/ 95063 w 2423471"/>
              <a:gd name="connsiteY36" fmla="*/ 1028723 h 1323975"/>
              <a:gd name="connsiteX37" fmla="*/ 117255 w 2423471"/>
              <a:gd name="connsiteY37" fmla="*/ 945900 h 1323975"/>
              <a:gd name="connsiteX38" fmla="*/ 41290 w 2423471"/>
              <a:gd name="connsiteY38" fmla="*/ 898115 h 1323975"/>
              <a:gd name="connsiteX39" fmla="*/ 130971 w 2423471"/>
              <a:gd name="connsiteY39" fmla="*/ 894714 h 1323975"/>
              <a:gd name="connsiteX40" fmla="*/ 2130752 w 2423471"/>
              <a:gd name="connsiteY40" fmla="*/ 551537 h 1323975"/>
              <a:gd name="connsiteX41" fmla="*/ 2173624 w 2423471"/>
              <a:gd name="connsiteY41" fmla="*/ 625794 h 1323975"/>
              <a:gd name="connsiteX42" fmla="*/ 2261129 w 2423471"/>
              <a:gd name="connsiteY42" fmla="*/ 605868 h 1323975"/>
              <a:gd name="connsiteX43" fmla="*/ 2200120 w 2423471"/>
              <a:gd name="connsiteY43" fmla="*/ 671686 h 1323975"/>
              <a:gd name="connsiteX44" fmla="*/ 2242992 w 2423471"/>
              <a:gd name="connsiteY44" fmla="*/ 745943 h 1323975"/>
              <a:gd name="connsiteX45" fmla="*/ 2162416 w 2423471"/>
              <a:gd name="connsiteY45" fmla="*/ 712363 h 1323975"/>
              <a:gd name="connsiteX46" fmla="*/ 2101408 w 2423471"/>
              <a:gd name="connsiteY46" fmla="*/ 778182 h 1323975"/>
              <a:gd name="connsiteX47" fmla="*/ 2112618 w 2423471"/>
              <a:gd name="connsiteY47" fmla="*/ 691611 h 1323975"/>
              <a:gd name="connsiteX48" fmla="*/ 2032040 w 2423471"/>
              <a:gd name="connsiteY48" fmla="*/ 658033 h 1323975"/>
              <a:gd name="connsiteX49" fmla="*/ 2119545 w 2423471"/>
              <a:gd name="connsiteY49" fmla="*/ 638108 h 1323975"/>
              <a:gd name="connsiteX50" fmla="*/ 292719 w 2423471"/>
              <a:gd name="connsiteY50" fmla="*/ 551536 h 1323975"/>
              <a:gd name="connsiteX51" fmla="*/ 303927 w 2423471"/>
              <a:gd name="connsiteY51" fmla="*/ 638107 h 1323975"/>
              <a:gd name="connsiteX52" fmla="*/ 391431 w 2423471"/>
              <a:gd name="connsiteY52" fmla="*/ 658032 h 1323975"/>
              <a:gd name="connsiteX53" fmla="*/ 310854 w 2423471"/>
              <a:gd name="connsiteY53" fmla="*/ 691610 h 1323975"/>
              <a:gd name="connsiteX54" fmla="*/ 322063 w 2423471"/>
              <a:gd name="connsiteY54" fmla="*/ 778181 h 1323975"/>
              <a:gd name="connsiteX55" fmla="*/ 261056 w 2423471"/>
              <a:gd name="connsiteY55" fmla="*/ 712362 h 1323975"/>
              <a:gd name="connsiteX56" fmla="*/ 180479 w 2423471"/>
              <a:gd name="connsiteY56" fmla="*/ 745942 h 1323975"/>
              <a:gd name="connsiteX57" fmla="*/ 223351 w 2423471"/>
              <a:gd name="connsiteY57" fmla="*/ 671685 h 1323975"/>
              <a:gd name="connsiteX58" fmla="*/ 162342 w 2423471"/>
              <a:gd name="connsiteY58" fmla="*/ 605867 h 1323975"/>
              <a:gd name="connsiteX59" fmla="*/ 249847 w 2423471"/>
              <a:gd name="connsiteY59" fmla="*/ 625793 h 1323975"/>
              <a:gd name="connsiteX60" fmla="*/ 1928567 w 2423471"/>
              <a:gd name="connsiteY60" fmla="*/ 336174 h 1323975"/>
              <a:gd name="connsiteX61" fmla="*/ 1989197 w 2423471"/>
              <a:gd name="connsiteY61" fmla="*/ 396804 h 1323975"/>
              <a:gd name="connsiteX62" fmla="*/ 2068563 w 2423471"/>
              <a:gd name="connsiteY62" fmla="*/ 354909 h 1323975"/>
              <a:gd name="connsiteX63" fmla="*/ 2026668 w 2423471"/>
              <a:gd name="connsiteY63" fmla="*/ 434275 h 1323975"/>
              <a:gd name="connsiteX64" fmla="*/ 2087298 w 2423471"/>
              <a:gd name="connsiteY64" fmla="*/ 494905 h 1323975"/>
              <a:gd name="connsiteX65" fmla="*/ 2000776 w 2423471"/>
              <a:gd name="connsiteY65" fmla="*/ 483325 h 1323975"/>
              <a:gd name="connsiteX66" fmla="*/ 1958883 w 2423471"/>
              <a:gd name="connsiteY66" fmla="*/ 562690 h 1323975"/>
              <a:gd name="connsiteX67" fmla="*/ 1947304 w 2423471"/>
              <a:gd name="connsiteY67" fmla="*/ 476168 h 1323975"/>
              <a:gd name="connsiteX68" fmla="*/ 1860782 w 2423471"/>
              <a:gd name="connsiteY68" fmla="*/ 464589 h 1323975"/>
              <a:gd name="connsiteX69" fmla="*/ 1940147 w 2423471"/>
              <a:gd name="connsiteY69" fmla="*/ 422696 h 1323975"/>
              <a:gd name="connsiteX70" fmla="*/ 494906 w 2423471"/>
              <a:gd name="connsiteY70" fmla="*/ 336174 h 1323975"/>
              <a:gd name="connsiteX71" fmla="*/ 483326 w 2423471"/>
              <a:gd name="connsiteY71" fmla="*/ 422696 h 1323975"/>
              <a:gd name="connsiteX72" fmla="*/ 562692 w 2423471"/>
              <a:gd name="connsiteY72" fmla="*/ 464589 h 1323975"/>
              <a:gd name="connsiteX73" fmla="*/ 476169 w 2423471"/>
              <a:gd name="connsiteY73" fmla="*/ 476168 h 1323975"/>
              <a:gd name="connsiteX74" fmla="*/ 464590 w 2423471"/>
              <a:gd name="connsiteY74" fmla="*/ 562690 h 1323975"/>
              <a:gd name="connsiteX75" fmla="*/ 422697 w 2423471"/>
              <a:gd name="connsiteY75" fmla="*/ 483325 h 1323975"/>
              <a:gd name="connsiteX76" fmla="*/ 336175 w 2423471"/>
              <a:gd name="connsiteY76" fmla="*/ 494905 h 1323975"/>
              <a:gd name="connsiteX77" fmla="*/ 396805 w 2423471"/>
              <a:gd name="connsiteY77" fmla="*/ 434275 h 1323975"/>
              <a:gd name="connsiteX78" fmla="*/ 354910 w 2423471"/>
              <a:gd name="connsiteY78" fmla="*/ 354909 h 1323975"/>
              <a:gd name="connsiteX79" fmla="*/ 434276 w 2423471"/>
              <a:gd name="connsiteY79" fmla="*/ 396804 h 1323975"/>
              <a:gd name="connsiteX80" fmla="*/ 1817603 w 2423471"/>
              <a:gd name="connsiteY80" fmla="*/ 162341 h 1323975"/>
              <a:gd name="connsiteX81" fmla="*/ 1797677 w 2423471"/>
              <a:gd name="connsiteY81" fmla="*/ 249846 h 1323975"/>
              <a:gd name="connsiteX82" fmla="*/ 1871934 w 2423471"/>
              <a:gd name="connsiteY82" fmla="*/ 292718 h 1323975"/>
              <a:gd name="connsiteX83" fmla="*/ 1785363 w 2423471"/>
              <a:gd name="connsiteY83" fmla="*/ 303926 h 1323975"/>
              <a:gd name="connsiteX84" fmla="*/ 1765438 w 2423471"/>
              <a:gd name="connsiteY84" fmla="*/ 391430 h 1323975"/>
              <a:gd name="connsiteX85" fmla="*/ 1731860 w 2423471"/>
              <a:gd name="connsiteY85" fmla="*/ 310852 h 1323975"/>
              <a:gd name="connsiteX86" fmla="*/ 1645289 w 2423471"/>
              <a:gd name="connsiteY86" fmla="*/ 322062 h 1323975"/>
              <a:gd name="connsiteX87" fmla="*/ 1711108 w 2423471"/>
              <a:gd name="connsiteY87" fmla="*/ 261055 h 1323975"/>
              <a:gd name="connsiteX88" fmla="*/ 1677529 w 2423471"/>
              <a:gd name="connsiteY88" fmla="*/ 180478 h 1323975"/>
              <a:gd name="connsiteX89" fmla="*/ 1751785 w 2423471"/>
              <a:gd name="connsiteY89" fmla="*/ 223350 h 1323975"/>
              <a:gd name="connsiteX90" fmla="*/ 605868 w 2423471"/>
              <a:gd name="connsiteY90" fmla="*/ 162341 h 1323975"/>
              <a:gd name="connsiteX91" fmla="*/ 671686 w 2423471"/>
              <a:gd name="connsiteY91" fmla="*/ 223350 h 1323975"/>
              <a:gd name="connsiteX92" fmla="*/ 745943 w 2423471"/>
              <a:gd name="connsiteY92" fmla="*/ 180478 h 1323975"/>
              <a:gd name="connsiteX93" fmla="*/ 712364 w 2423471"/>
              <a:gd name="connsiteY93" fmla="*/ 261055 h 1323975"/>
              <a:gd name="connsiteX94" fmla="*/ 778182 w 2423471"/>
              <a:gd name="connsiteY94" fmla="*/ 322062 h 1323975"/>
              <a:gd name="connsiteX95" fmla="*/ 691611 w 2423471"/>
              <a:gd name="connsiteY95" fmla="*/ 310852 h 1323975"/>
              <a:gd name="connsiteX96" fmla="*/ 658033 w 2423471"/>
              <a:gd name="connsiteY96" fmla="*/ 391430 h 1323975"/>
              <a:gd name="connsiteX97" fmla="*/ 638109 w 2423471"/>
              <a:gd name="connsiteY97" fmla="*/ 303926 h 1323975"/>
              <a:gd name="connsiteX98" fmla="*/ 551537 w 2423471"/>
              <a:gd name="connsiteY98" fmla="*/ 292718 h 1323975"/>
              <a:gd name="connsiteX99" fmla="*/ 625794 w 2423471"/>
              <a:gd name="connsiteY99" fmla="*/ 249846 h 1323975"/>
              <a:gd name="connsiteX100" fmla="*/ 1525356 w 2423471"/>
              <a:gd name="connsiteY100" fmla="*/ 41289 h 1323975"/>
              <a:gd name="connsiteX101" fmla="*/ 1528757 w 2423471"/>
              <a:gd name="connsiteY101" fmla="*/ 130969 h 1323975"/>
              <a:gd name="connsiteX102" fmla="*/ 1611579 w 2423471"/>
              <a:gd name="connsiteY102" fmla="*/ 153162 h 1323975"/>
              <a:gd name="connsiteX103" fmla="*/ 1530859 w 2423471"/>
              <a:gd name="connsiteY103" fmla="*/ 186394 h 1323975"/>
              <a:gd name="connsiteX104" fmla="*/ 1534261 w 2423471"/>
              <a:gd name="connsiteY104" fmla="*/ 276073 h 1323975"/>
              <a:gd name="connsiteX105" fmla="*/ 1480972 w 2423471"/>
              <a:gd name="connsiteY105" fmla="*/ 206932 h 1323975"/>
              <a:gd name="connsiteX106" fmla="*/ 1400252 w 2423471"/>
              <a:gd name="connsiteY106" fmla="*/ 240166 h 1323975"/>
              <a:gd name="connsiteX107" fmla="*/ 1448038 w 2423471"/>
              <a:gd name="connsiteY107" fmla="*/ 164202 h 1323975"/>
              <a:gd name="connsiteX108" fmla="*/ 1394748 w 2423471"/>
              <a:gd name="connsiteY108" fmla="*/ 95062 h 1323975"/>
              <a:gd name="connsiteX109" fmla="*/ 1477571 w 2423471"/>
              <a:gd name="connsiteY109" fmla="*/ 117254 h 1323975"/>
              <a:gd name="connsiteX110" fmla="*/ 898116 w 2423471"/>
              <a:gd name="connsiteY110" fmla="*/ 41289 h 1323975"/>
              <a:gd name="connsiteX111" fmla="*/ 945902 w 2423471"/>
              <a:gd name="connsiteY111" fmla="*/ 117254 h 1323975"/>
              <a:gd name="connsiteX112" fmla="*/ 1028724 w 2423471"/>
              <a:gd name="connsiteY112" fmla="*/ 95062 h 1323975"/>
              <a:gd name="connsiteX113" fmla="*/ 975434 w 2423471"/>
              <a:gd name="connsiteY113" fmla="*/ 164202 h 1323975"/>
              <a:gd name="connsiteX114" fmla="*/ 1023220 w 2423471"/>
              <a:gd name="connsiteY114" fmla="*/ 240166 h 1323975"/>
              <a:gd name="connsiteX115" fmla="*/ 942500 w 2423471"/>
              <a:gd name="connsiteY115" fmla="*/ 206932 h 1323975"/>
              <a:gd name="connsiteX116" fmla="*/ 889211 w 2423471"/>
              <a:gd name="connsiteY116" fmla="*/ 276073 h 1323975"/>
              <a:gd name="connsiteX117" fmla="*/ 892614 w 2423471"/>
              <a:gd name="connsiteY117" fmla="*/ 186394 h 1323975"/>
              <a:gd name="connsiteX118" fmla="*/ 811893 w 2423471"/>
              <a:gd name="connsiteY118" fmla="*/ 153162 h 1323975"/>
              <a:gd name="connsiteX119" fmla="*/ 894715 w 2423471"/>
              <a:gd name="connsiteY119" fmla="*/ 130969 h 1323975"/>
              <a:gd name="connsiteX120" fmla="*/ 1211736 w 2423471"/>
              <a:gd name="connsiteY120" fmla="*/ 0 h 1323975"/>
              <a:gd name="connsiteX121" fmla="*/ 1238232 w 2423471"/>
              <a:gd name="connsiteY121" fmla="*/ 85744 h 1323975"/>
              <a:gd name="connsiteX122" fmla="*/ 1323976 w 2423471"/>
              <a:gd name="connsiteY122" fmla="*/ 85744 h 1323975"/>
              <a:gd name="connsiteX123" fmla="*/ 1254607 w 2423471"/>
              <a:gd name="connsiteY123" fmla="*/ 138736 h 1323975"/>
              <a:gd name="connsiteX124" fmla="*/ 1281104 w 2423471"/>
              <a:gd name="connsiteY124" fmla="*/ 224479 h 1323975"/>
              <a:gd name="connsiteX125" fmla="*/ 1211736 w 2423471"/>
              <a:gd name="connsiteY125" fmla="*/ 171486 h 1323975"/>
              <a:gd name="connsiteX126" fmla="*/ 1142368 w 2423471"/>
              <a:gd name="connsiteY126" fmla="*/ 224479 h 1323975"/>
              <a:gd name="connsiteX127" fmla="*/ 1168865 w 2423471"/>
              <a:gd name="connsiteY127" fmla="*/ 138736 h 1323975"/>
              <a:gd name="connsiteX128" fmla="*/ 1099496 w 2423471"/>
              <a:gd name="connsiteY128" fmla="*/ 85744 h 1323975"/>
              <a:gd name="connsiteX129" fmla="*/ 1185240 w 2423471"/>
              <a:gd name="connsiteY129" fmla="*/ 85744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423471" h="1323975">
                <a:moveTo>
                  <a:pt x="2337727" y="1099495"/>
                </a:moveTo>
                <a:lnTo>
                  <a:pt x="2337727" y="1185239"/>
                </a:lnTo>
                <a:lnTo>
                  <a:pt x="2423471" y="1211735"/>
                </a:lnTo>
                <a:lnTo>
                  <a:pt x="2337727" y="1238231"/>
                </a:lnTo>
                <a:lnTo>
                  <a:pt x="2337727" y="1323975"/>
                </a:lnTo>
                <a:lnTo>
                  <a:pt x="2284735" y="1254606"/>
                </a:lnTo>
                <a:lnTo>
                  <a:pt x="2198992" y="1281103"/>
                </a:lnTo>
                <a:lnTo>
                  <a:pt x="2251985" y="1211735"/>
                </a:lnTo>
                <a:lnTo>
                  <a:pt x="2198992" y="1142367"/>
                </a:lnTo>
                <a:lnTo>
                  <a:pt x="2284735" y="1168864"/>
                </a:lnTo>
                <a:close/>
                <a:moveTo>
                  <a:pt x="85744" y="1099495"/>
                </a:moveTo>
                <a:lnTo>
                  <a:pt x="138737" y="1168864"/>
                </a:lnTo>
                <a:lnTo>
                  <a:pt x="224480" y="1142367"/>
                </a:lnTo>
                <a:lnTo>
                  <a:pt x="171487" y="1211735"/>
                </a:lnTo>
                <a:lnTo>
                  <a:pt x="224480" y="1281103"/>
                </a:lnTo>
                <a:lnTo>
                  <a:pt x="138737" y="1254606"/>
                </a:lnTo>
                <a:lnTo>
                  <a:pt x="85744" y="1323975"/>
                </a:lnTo>
                <a:lnTo>
                  <a:pt x="85744" y="1238231"/>
                </a:lnTo>
                <a:lnTo>
                  <a:pt x="0" y="1211735"/>
                </a:lnTo>
                <a:lnTo>
                  <a:pt x="85744" y="1185239"/>
                </a:lnTo>
                <a:close/>
                <a:moveTo>
                  <a:pt x="2270310" y="811892"/>
                </a:moveTo>
                <a:lnTo>
                  <a:pt x="2292502" y="894714"/>
                </a:lnTo>
                <a:lnTo>
                  <a:pt x="2382182" y="898115"/>
                </a:lnTo>
                <a:lnTo>
                  <a:pt x="2306217" y="945900"/>
                </a:lnTo>
                <a:lnTo>
                  <a:pt x="2328409" y="1028723"/>
                </a:lnTo>
                <a:lnTo>
                  <a:pt x="2259269" y="975433"/>
                </a:lnTo>
                <a:lnTo>
                  <a:pt x="2183305" y="1023219"/>
                </a:lnTo>
                <a:lnTo>
                  <a:pt x="2216539" y="942499"/>
                </a:lnTo>
                <a:lnTo>
                  <a:pt x="2147398" y="889210"/>
                </a:lnTo>
                <a:lnTo>
                  <a:pt x="2237077" y="892612"/>
                </a:lnTo>
                <a:close/>
                <a:moveTo>
                  <a:pt x="153163" y="811892"/>
                </a:moveTo>
                <a:lnTo>
                  <a:pt x="186395" y="892612"/>
                </a:lnTo>
                <a:lnTo>
                  <a:pt x="276074" y="889210"/>
                </a:lnTo>
                <a:lnTo>
                  <a:pt x="206933" y="942499"/>
                </a:lnTo>
                <a:lnTo>
                  <a:pt x="240167" y="1023219"/>
                </a:lnTo>
                <a:lnTo>
                  <a:pt x="164203" y="975433"/>
                </a:lnTo>
                <a:lnTo>
                  <a:pt x="95063" y="1028723"/>
                </a:lnTo>
                <a:lnTo>
                  <a:pt x="117255" y="945900"/>
                </a:lnTo>
                <a:lnTo>
                  <a:pt x="41290" y="898115"/>
                </a:lnTo>
                <a:lnTo>
                  <a:pt x="130971" y="894714"/>
                </a:lnTo>
                <a:close/>
                <a:moveTo>
                  <a:pt x="2130752" y="551537"/>
                </a:moveTo>
                <a:lnTo>
                  <a:pt x="2173624" y="625794"/>
                </a:lnTo>
                <a:lnTo>
                  <a:pt x="2261129" y="605868"/>
                </a:lnTo>
                <a:lnTo>
                  <a:pt x="2200120" y="671686"/>
                </a:lnTo>
                <a:lnTo>
                  <a:pt x="2242992" y="745943"/>
                </a:lnTo>
                <a:lnTo>
                  <a:pt x="2162416" y="712363"/>
                </a:lnTo>
                <a:lnTo>
                  <a:pt x="2101408" y="778182"/>
                </a:lnTo>
                <a:lnTo>
                  <a:pt x="2112618" y="691611"/>
                </a:lnTo>
                <a:lnTo>
                  <a:pt x="2032040" y="658033"/>
                </a:lnTo>
                <a:lnTo>
                  <a:pt x="2119545" y="638108"/>
                </a:lnTo>
                <a:close/>
                <a:moveTo>
                  <a:pt x="292719" y="551536"/>
                </a:moveTo>
                <a:lnTo>
                  <a:pt x="303927" y="638107"/>
                </a:lnTo>
                <a:lnTo>
                  <a:pt x="391431" y="658032"/>
                </a:lnTo>
                <a:lnTo>
                  <a:pt x="310854" y="691610"/>
                </a:lnTo>
                <a:lnTo>
                  <a:pt x="322063" y="778181"/>
                </a:lnTo>
                <a:lnTo>
                  <a:pt x="261056" y="712362"/>
                </a:lnTo>
                <a:lnTo>
                  <a:pt x="180479" y="745942"/>
                </a:lnTo>
                <a:lnTo>
                  <a:pt x="223351" y="671685"/>
                </a:lnTo>
                <a:lnTo>
                  <a:pt x="162342" y="605867"/>
                </a:lnTo>
                <a:lnTo>
                  <a:pt x="249847" y="625793"/>
                </a:lnTo>
                <a:close/>
                <a:moveTo>
                  <a:pt x="1928567" y="336174"/>
                </a:moveTo>
                <a:lnTo>
                  <a:pt x="1989197" y="396804"/>
                </a:lnTo>
                <a:lnTo>
                  <a:pt x="2068563" y="354909"/>
                </a:lnTo>
                <a:lnTo>
                  <a:pt x="2026668" y="434275"/>
                </a:lnTo>
                <a:lnTo>
                  <a:pt x="2087298" y="494905"/>
                </a:lnTo>
                <a:lnTo>
                  <a:pt x="2000776" y="483325"/>
                </a:lnTo>
                <a:lnTo>
                  <a:pt x="1958883" y="562690"/>
                </a:lnTo>
                <a:lnTo>
                  <a:pt x="1947304" y="476168"/>
                </a:lnTo>
                <a:lnTo>
                  <a:pt x="1860782" y="464589"/>
                </a:lnTo>
                <a:lnTo>
                  <a:pt x="1940147" y="422696"/>
                </a:lnTo>
                <a:close/>
                <a:moveTo>
                  <a:pt x="494906" y="336174"/>
                </a:moveTo>
                <a:lnTo>
                  <a:pt x="483326" y="422696"/>
                </a:lnTo>
                <a:lnTo>
                  <a:pt x="562692" y="464589"/>
                </a:lnTo>
                <a:lnTo>
                  <a:pt x="476169" y="476168"/>
                </a:lnTo>
                <a:lnTo>
                  <a:pt x="464590" y="562690"/>
                </a:lnTo>
                <a:lnTo>
                  <a:pt x="422697" y="483325"/>
                </a:lnTo>
                <a:lnTo>
                  <a:pt x="336175" y="494905"/>
                </a:lnTo>
                <a:lnTo>
                  <a:pt x="396805" y="434275"/>
                </a:lnTo>
                <a:lnTo>
                  <a:pt x="354910" y="354909"/>
                </a:lnTo>
                <a:lnTo>
                  <a:pt x="434276" y="396804"/>
                </a:lnTo>
                <a:close/>
                <a:moveTo>
                  <a:pt x="1817603" y="162341"/>
                </a:moveTo>
                <a:lnTo>
                  <a:pt x="1797677" y="249846"/>
                </a:lnTo>
                <a:lnTo>
                  <a:pt x="1871934" y="292718"/>
                </a:lnTo>
                <a:lnTo>
                  <a:pt x="1785363" y="303926"/>
                </a:lnTo>
                <a:lnTo>
                  <a:pt x="1765438" y="391430"/>
                </a:lnTo>
                <a:lnTo>
                  <a:pt x="1731860" y="310852"/>
                </a:lnTo>
                <a:lnTo>
                  <a:pt x="1645289" y="322062"/>
                </a:lnTo>
                <a:lnTo>
                  <a:pt x="1711108" y="261055"/>
                </a:lnTo>
                <a:lnTo>
                  <a:pt x="1677529" y="180478"/>
                </a:lnTo>
                <a:lnTo>
                  <a:pt x="1751785" y="223350"/>
                </a:lnTo>
                <a:close/>
                <a:moveTo>
                  <a:pt x="605868" y="162341"/>
                </a:moveTo>
                <a:lnTo>
                  <a:pt x="671686" y="223350"/>
                </a:lnTo>
                <a:lnTo>
                  <a:pt x="745943" y="180478"/>
                </a:lnTo>
                <a:lnTo>
                  <a:pt x="712364" y="261055"/>
                </a:lnTo>
                <a:lnTo>
                  <a:pt x="778182" y="322062"/>
                </a:lnTo>
                <a:lnTo>
                  <a:pt x="691611" y="310852"/>
                </a:lnTo>
                <a:lnTo>
                  <a:pt x="658033" y="391430"/>
                </a:lnTo>
                <a:lnTo>
                  <a:pt x="638109" y="303926"/>
                </a:lnTo>
                <a:lnTo>
                  <a:pt x="551537" y="292718"/>
                </a:lnTo>
                <a:lnTo>
                  <a:pt x="625794" y="249846"/>
                </a:lnTo>
                <a:close/>
                <a:moveTo>
                  <a:pt x="1525356" y="41289"/>
                </a:moveTo>
                <a:lnTo>
                  <a:pt x="1528757" y="130969"/>
                </a:lnTo>
                <a:lnTo>
                  <a:pt x="1611579" y="153162"/>
                </a:lnTo>
                <a:lnTo>
                  <a:pt x="1530859" y="186394"/>
                </a:lnTo>
                <a:lnTo>
                  <a:pt x="1534261" y="276073"/>
                </a:lnTo>
                <a:lnTo>
                  <a:pt x="1480972" y="206932"/>
                </a:lnTo>
                <a:lnTo>
                  <a:pt x="1400252" y="240166"/>
                </a:lnTo>
                <a:lnTo>
                  <a:pt x="1448038" y="164202"/>
                </a:lnTo>
                <a:lnTo>
                  <a:pt x="1394748" y="95062"/>
                </a:lnTo>
                <a:lnTo>
                  <a:pt x="1477571" y="117254"/>
                </a:lnTo>
                <a:close/>
                <a:moveTo>
                  <a:pt x="898116" y="41289"/>
                </a:moveTo>
                <a:lnTo>
                  <a:pt x="945902" y="117254"/>
                </a:lnTo>
                <a:lnTo>
                  <a:pt x="1028724" y="95062"/>
                </a:lnTo>
                <a:lnTo>
                  <a:pt x="975434" y="164202"/>
                </a:lnTo>
                <a:lnTo>
                  <a:pt x="1023220" y="240166"/>
                </a:lnTo>
                <a:lnTo>
                  <a:pt x="942500" y="206932"/>
                </a:lnTo>
                <a:lnTo>
                  <a:pt x="889211" y="276073"/>
                </a:lnTo>
                <a:lnTo>
                  <a:pt x="892614" y="186394"/>
                </a:lnTo>
                <a:lnTo>
                  <a:pt x="811893" y="153162"/>
                </a:lnTo>
                <a:lnTo>
                  <a:pt x="894715" y="130969"/>
                </a:lnTo>
                <a:close/>
                <a:moveTo>
                  <a:pt x="1211736" y="0"/>
                </a:moveTo>
                <a:lnTo>
                  <a:pt x="1238232" y="85744"/>
                </a:lnTo>
                <a:lnTo>
                  <a:pt x="1323976" y="85744"/>
                </a:lnTo>
                <a:lnTo>
                  <a:pt x="1254607" y="138736"/>
                </a:lnTo>
                <a:lnTo>
                  <a:pt x="1281104" y="224479"/>
                </a:lnTo>
                <a:lnTo>
                  <a:pt x="1211736" y="171486"/>
                </a:lnTo>
                <a:lnTo>
                  <a:pt x="1142368" y="224479"/>
                </a:lnTo>
                <a:lnTo>
                  <a:pt x="1168865" y="138736"/>
                </a:lnTo>
                <a:lnTo>
                  <a:pt x="1099496" y="85744"/>
                </a:lnTo>
                <a:lnTo>
                  <a:pt x="1185240" y="85744"/>
                </a:lnTo>
                <a:close/>
              </a:path>
            </a:pathLst>
          </a:custGeom>
          <a:solidFill>
            <a:srgbClr val="F564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添加文本</a:t>
            </a:r>
          </a:p>
        </p:txBody>
      </p:sp>
      <p:sp>
        <p:nvSpPr>
          <p:cNvPr id="12" name="MH_SubTitle_3">
            <a:extLst>
              <a:ext uri="{FF2B5EF4-FFF2-40B4-BE49-F238E27FC236}">
                <a16:creationId xmlns:a16="http://schemas.microsoft.com/office/drawing/2014/main" xmlns="" id="{D049F049-B9D4-480A-9A90-0C73DB1C03E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880497" y="2715817"/>
            <a:ext cx="1485900" cy="744140"/>
          </a:xfrm>
          <a:custGeom>
            <a:avLst/>
            <a:gdLst>
              <a:gd name="connsiteX0" fmla="*/ 3030 w 2336977"/>
              <a:gd name="connsiteY0" fmla="*/ 74100 h 1170423"/>
              <a:gd name="connsiteX1" fmla="*/ 2331608 w 2336977"/>
              <a:gd name="connsiteY1" fmla="*/ 74100 h 1170423"/>
              <a:gd name="connsiteX2" fmla="*/ 2324410 w 2336977"/>
              <a:gd name="connsiteY2" fmla="*/ 172170 h 1170423"/>
              <a:gd name="connsiteX3" fmla="*/ 1640215 w 2336977"/>
              <a:gd name="connsiteY3" fmla="*/ 1070609 h 1170423"/>
              <a:gd name="connsiteX4" fmla="*/ 380185 w 2336977"/>
              <a:gd name="connsiteY4" fmla="*/ 865668 h 1170423"/>
              <a:gd name="connsiteX5" fmla="*/ 5397 w 2336977"/>
              <a:gd name="connsiteY5" fmla="*/ 131995 h 1170423"/>
              <a:gd name="connsiteX6" fmla="*/ 0 w 2336977"/>
              <a:gd name="connsiteY6" fmla="*/ 0 h 1170423"/>
              <a:gd name="connsiteX7" fmla="*/ 1164712 w 2336977"/>
              <a:gd name="connsiteY7" fmla="*/ 0 h 1170423"/>
              <a:gd name="connsiteX8" fmla="*/ 1167513 w 2336977"/>
              <a:gd name="connsiteY8" fmla="*/ 936 h 1170423"/>
              <a:gd name="connsiteX9" fmla="*/ 2336977 w 2336977"/>
              <a:gd name="connsiteY9" fmla="*/ 936 h 1170423"/>
              <a:gd name="connsiteX10" fmla="*/ 2334250 w 2336977"/>
              <a:gd name="connsiteY10" fmla="*/ 38100 h 1170423"/>
              <a:gd name="connsiteX11" fmla="*/ 1558 w 2336977"/>
              <a:gd name="connsiteY11" fmla="*/ 38100 h 1170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36977" h="1170423">
                <a:moveTo>
                  <a:pt x="3030" y="74100"/>
                </a:moveTo>
                <a:lnTo>
                  <a:pt x="2331608" y="74100"/>
                </a:lnTo>
                <a:lnTo>
                  <a:pt x="2324410" y="172170"/>
                </a:lnTo>
                <a:cubicBezTo>
                  <a:pt x="2266324" y="565225"/>
                  <a:pt x="2010816" y="906836"/>
                  <a:pt x="1640215" y="1070609"/>
                </a:cubicBezTo>
                <a:cubicBezTo>
                  <a:pt x="1216672" y="1257778"/>
                  <a:pt x="722581" y="1177415"/>
                  <a:pt x="380185" y="865668"/>
                </a:cubicBezTo>
                <a:cubicBezTo>
                  <a:pt x="166188" y="670825"/>
                  <a:pt x="36639" y="408536"/>
                  <a:pt x="5397" y="131995"/>
                </a:cubicBezTo>
                <a:close/>
                <a:moveTo>
                  <a:pt x="0" y="0"/>
                </a:moveTo>
                <a:lnTo>
                  <a:pt x="1164712" y="0"/>
                </a:lnTo>
                <a:lnTo>
                  <a:pt x="1167513" y="936"/>
                </a:lnTo>
                <a:lnTo>
                  <a:pt x="2336977" y="936"/>
                </a:lnTo>
                <a:lnTo>
                  <a:pt x="2334250" y="38100"/>
                </a:lnTo>
                <a:lnTo>
                  <a:pt x="1558" y="381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添加文本</a:t>
            </a:r>
          </a:p>
        </p:txBody>
      </p:sp>
      <p:sp>
        <p:nvSpPr>
          <p:cNvPr id="13" name="MH_Text_3">
            <a:extLst>
              <a:ext uri="{FF2B5EF4-FFF2-40B4-BE49-F238E27FC236}">
                <a16:creationId xmlns:a16="http://schemas.microsoft.com/office/drawing/2014/main" xmlns="" id="{74C28F06-61DA-47B1-9C29-70C43740C5E9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853113" y="1860947"/>
            <a:ext cx="1540669" cy="841772"/>
          </a:xfrm>
          <a:custGeom>
            <a:avLst/>
            <a:gdLst>
              <a:gd name="connsiteX0" fmla="*/ 2337727 w 2423471"/>
              <a:gd name="connsiteY0" fmla="*/ 1099495 h 1323975"/>
              <a:gd name="connsiteX1" fmla="*/ 2337727 w 2423471"/>
              <a:gd name="connsiteY1" fmla="*/ 1185239 h 1323975"/>
              <a:gd name="connsiteX2" fmla="*/ 2423471 w 2423471"/>
              <a:gd name="connsiteY2" fmla="*/ 1211735 h 1323975"/>
              <a:gd name="connsiteX3" fmla="*/ 2337727 w 2423471"/>
              <a:gd name="connsiteY3" fmla="*/ 1238231 h 1323975"/>
              <a:gd name="connsiteX4" fmla="*/ 2337727 w 2423471"/>
              <a:gd name="connsiteY4" fmla="*/ 1323975 h 1323975"/>
              <a:gd name="connsiteX5" fmla="*/ 2284735 w 2423471"/>
              <a:gd name="connsiteY5" fmla="*/ 1254606 h 1323975"/>
              <a:gd name="connsiteX6" fmla="*/ 2198992 w 2423471"/>
              <a:gd name="connsiteY6" fmla="*/ 1281103 h 1323975"/>
              <a:gd name="connsiteX7" fmla="*/ 2251985 w 2423471"/>
              <a:gd name="connsiteY7" fmla="*/ 1211735 h 1323975"/>
              <a:gd name="connsiteX8" fmla="*/ 2198992 w 2423471"/>
              <a:gd name="connsiteY8" fmla="*/ 1142367 h 1323975"/>
              <a:gd name="connsiteX9" fmla="*/ 2284735 w 2423471"/>
              <a:gd name="connsiteY9" fmla="*/ 1168864 h 1323975"/>
              <a:gd name="connsiteX10" fmla="*/ 85744 w 2423471"/>
              <a:gd name="connsiteY10" fmla="*/ 1099495 h 1323975"/>
              <a:gd name="connsiteX11" fmla="*/ 138737 w 2423471"/>
              <a:gd name="connsiteY11" fmla="*/ 1168864 h 1323975"/>
              <a:gd name="connsiteX12" fmla="*/ 224480 w 2423471"/>
              <a:gd name="connsiteY12" fmla="*/ 1142367 h 1323975"/>
              <a:gd name="connsiteX13" fmla="*/ 171487 w 2423471"/>
              <a:gd name="connsiteY13" fmla="*/ 1211735 h 1323975"/>
              <a:gd name="connsiteX14" fmla="*/ 224480 w 2423471"/>
              <a:gd name="connsiteY14" fmla="*/ 1281103 h 1323975"/>
              <a:gd name="connsiteX15" fmla="*/ 138737 w 2423471"/>
              <a:gd name="connsiteY15" fmla="*/ 1254606 h 1323975"/>
              <a:gd name="connsiteX16" fmla="*/ 85744 w 2423471"/>
              <a:gd name="connsiteY16" fmla="*/ 1323975 h 1323975"/>
              <a:gd name="connsiteX17" fmla="*/ 85744 w 2423471"/>
              <a:gd name="connsiteY17" fmla="*/ 1238231 h 1323975"/>
              <a:gd name="connsiteX18" fmla="*/ 0 w 2423471"/>
              <a:gd name="connsiteY18" fmla="*/ 1211735 h 1323975"/>
              <a:gd name="connsiteX19" fmla="*/ 85744 w 2423471"/>
              <a:gd name="connsiteY19" fmla="*/ 1185239 h 1323975"/>
              <a:gd name="connsiteX20" fmla="*/ 2270310 w 2423471"/>
              <a:gd name="connsiteY20" fmla="*/ 811892 h 1323975"/>
              <a:gd name="connsiteX21" fmla="*/ 2292502 w 2423471"/>
              <a:gd name="connsiteY21" fmla="*/ 894714 h 1323975"/>
              <a:gd name="connsiteX22" fmla="*/ 2382182 w 2423471"/>
              <a:gd name="connsiteY22" fmla="*/ 898115 h 1323975"/>
              <a:gd name="connsiteX23" fmla="*/ 2306217 w 2423471"/>
              <a:gd name="connsiteY23" fmla="*/ 945900 h 1323975"/>
              <a:gd name="connsiteX24" fmla="*/ 2328409 w 2423471"/>
              <a:gd name="connsiteY24" fmla="*/ 1028723 h 1323975"/>
              <a:gd name="connsiteX25" fmla="*/ 2259269 w 2423471"/>
              <a:gd name="connsiteY25" fmla="*/ 975433 h 1323975"/>
              <a:gd name="connsiteX26" fmla="*/ 2183305 w 2423471"/>
              <a:gd name="connsiteY26" fmla="*/ 1023219 h 1323975"/>
              <a:gd name="connsiteX27" fmla="*/ 2216539 w 2423471"/>
              <a:gd name="connsiteY27" fmla="*/ 942499 h 1323975"/>
              <a:gd name="connsiteX28" fmla="*/ 2147398 w 2423471"/>
              <a:gd name="connsiteY28" fmla="*/ 889210 h 1323975"/>
              <a:gd name="connsiteX29" fmla="*/ 2237077 w 2423471"/>
              <a:gd name="connsiteY29" fmla="*/ 892612 h 1323975"/>
              <a:gd name="connsiteX30" fmla="*/ 153163 w 2423471"/>
              <a:gd name="connsiteY30" fmla="*/ 811892 h 1323975"/>
              <a:gd name="connsiteX31" fmla="*/ 186395 w 2423471"/>
              <a:gd name="connsiteY31" fmla="*/ 892612 h 1323975"/>
              <a:gd name="connsiteX32" fmla="*/ 276074 w 2423471"/>
              <a:gd name="connsiteY32" fmla="*/ 889210 h 1323975"/>
              <a:gd name="connsiteX33" fmla="*/ 206933 w 2423471"/>
              <a:gd name="connsiteY33" fmla="*/ 942499 h 1323975"/>
              <a:gd name="connsiteX34" fmla="*/ 240167 w 2423471"/>
              <a:gd name="connsiteY34" fmla="*/ 1023219 h 1323975"/>
              <a:gd name="connsiteX35" fmla="*/ 164203 w 2423471"/>
              <a:gd name="connsiteY35" fmla="*/ 975433 h 1323975"/>
              <a:gd name="connsiteX36" fmla="*/ 95063 w 2423471"/>
              <a:gd name="connsiteY36" fmla="*/ 1028723 h 1323975"/>
              <a:gd name="connsiteX37" fmla="*/ 117255 w 2423471"/>
              <a:gd name="connsiteY37" fmla="*/ 945900 h 1323975"/>
              <a:gd name="connsiteX38" fmla="*/ 41290 w 2423471"/>
              <a:gd name="connsiteY38" fmla="*/ 898115 h 1323975"/>
              <a:gd name="connsiteX39" fmla="*/ 130971 w 2423471"/>
              <a:gd name="connsiteY39" fmla="*/ 894714 h 1323975"/>
              <a:gd name="connsiteX40" fmla="*/ 2130752 w 2423471"/>
              <a:gd name="connsiteY40" fmla="*/ 551537 h 1323975"/>
              <a:gd name="connsiteX41" fmla="*/ 2173624 w 2423471"/>
              <a:gd name="connsiteY41" fmla="*/ 625794 h 1323975"/>
              <a:gd name="connsiteX42" fmla="*/ 2261129 w 2423471"/>
              <a:gd name="connsiteY42" fmla="*/ 605868 h 1323975"/>
              <a:gd name="connsiteX43" fmla="*/ 2200120 w 2423471"/>
              <a:gd name="connsiteY43" fmla="*/ 671686 h 1323975"/>
              <a:gd name="connsiteX44" fmla="*/ 2242992 w 2423471"/>
              <a:gd name="connsiteY44" fmla="*/ 745943 h 1323975"/>
              <a:gd name="connsiteX45" fmla="*/ 2162416 w 2423471"/>
              <a:gd name="connsiteY45" fmla="*/ 712363 h 1323975"/>
              <a:gd name="connsiteX46" fmla="*/ 2101408 w 2423471"/>
              <a:gd name="connsiteY46" fmla="*/ 778182 h 1323975"/>
              <a:gd name="connsiteX47" fmla="*/ 2112618 w 2423471"/>
              <a:gd name="connsiteY47" fmla="*/ 691611 h 1323975"/>
              <a:gd name="connsiteX48" fmla="*/ 2032040 w 2423471"/>
              <a:gd name="connsiteY48" fmla="*/ 658033 h 1323975"/>
              <a:gd name="connsiteX49" fmla="*/ 2119545 w 2423471"/>
              <a:gd name="connsiteY49" fmla="*/ 638108 h 1323975"/>
              <a:gd name="connsiteX50" fmla="*/ 292719 w 2423471"/>
              <a:gd name="connsiteY50" fmla="*/ 551536 h 1323975"/>
              <a:gd name="connsiteX51" fmla="*/ 303927 w 2423471"/>
              <a:gd name="connsiteY51" fmla="*/ 638107 h 1323975"/>
              <a:gd name="connsiteX52" fmla="*/ 391431 w 2423471"/>
              <a:gd name="connsiteY52" fmla="*/ 658032 h 1323975"/>
              <a:gd name="connsiteX53" fmla="*/ 310854 w 2423471"/>
              <a:gd name="connsiteY53" fmla="*/ 691610 h 1323975"/>
              <a:gd name="connsiteX54" fmla="*/ 322063 w 2423471"/>
              <a:gd name="connsiteY54" fmla="*/ 778181 h 1323975"/>
              <a:gd name="connsiteX55" fmla="*/ 261056 w 2423471"/>
              <a:gd name="connsiteY55" fmla="*/ 712362 h 1323975"/>
              <a:gd name="connsiteX56" fmla="*/ 180479 w 2423471"/>
              <a:gd name="connsiteY56" fmla="*/ 745942 h 1323975"/>
              <a:gd name="connsiteX57" fmla="*/ 223351 w 2423471"/>
              <a:gd name="connsiteY57" fmla="*/ 671685 h 1323975"/>
              <a:gd name="connsiteX58" fmla="*/ 162342 w 2423471"/>
              <a:gd name="connsiteY58" fmla="*/ 605867 h 1323975"/>
              <a:gd name="connsiteX59" fmla="*/ 249847 w 2423471"/>
              <a:gd name="connsiteY59" fmla="*/ 625793 h 1323975"/>
              <a:gd name="connsiteX60" fmla="*/ 1928567 w 2423471"/>
              <a:gd name="connsiteY60" fmla="*/ 336174 h 1323975"/>
              <a:gd name="connsiteX61" fmla="*/ 1989197 w 2423471"/>
              <a:gd name="connsiteY61" fmla="*/ 396804 h 1323975"/>
              <a:gd name="connsiteX62" fmla="*/ 2068563 w 2423471"/>
              <a:gd name="connsiteY62" fmla="*/ 354909 h 1323975"/>
              <a:gd name="connsiteX63" fmla="*/ 2026668 w 2423471"/>
              <a:gd name="connsiteY63" fmla="*/ 434275 h 1323975"/>
              <a:gd name="connsiteX64" fmla="*/ 2087298 w 2423471"/>
              <a:gd name="connsiteY64" fmla="*/ 494905 h 1323975"/>
              <a:gd name="connsiteX65" fmla="*/ 2000776 w 2423471"/>
              <a:gd name="connsiteY65" fmla="*/ 483325 h 1323975"/>
              <a:gd name="connsiteX66" fmla="*/ 1958883 w 2423471"/>
              <a:gd name="connsiteY66" fmla="*/ 562690 h 1323975"/>
              <a:gd name="connsiteX67" fmla="*/ 1947304 w 2423471"/>
              <a:gd name="connsiteY67" fmla="*/ 476168 h 1323975"/>
              <a:gd name="connsiteX68" fmla="*/ 1860782 w 2423471"/>
              <a:gd name="connsiteY68" fmla="*/ 464589 h 1323975"/>
              <a:gd name="connsiteX69" fmla="*/ 1940147 w 2423471"/>
              <a:gd name="connsiteY69" fmla="*/ 422696 h 1323975"/>
              <a:gd name="connsiteX70" fmla="*/ 494906 w 2423471"/>
              <a:gd name="connsiteY70" fmla="*/ 336174 h 1323975"/>
              <a:gd name="connsiteX71" fmla="*/ 483326 w 2423471"/>
              <a:gd name="connsiteY71" fmla="*/ 422696 h 1323975"/>
              <a:gd name="connsiteX72" fmla="*/ 562692 w 2423471"/>
              <a:gd name="connsiteY72" fmla="*/ 464589 h 1323975"/>
              <a:gd name="connsiteX73" fmla="*/ 476169 w 2423471"/>
              <a:gd name="connsiteY73" fmla="*/ 476168 h 1323975"/>
              <a:gd name="connsiteX74" fmla="*/ 464590 w 2423471"/>
              <a:gd name="connsiteY74" fmla="*/ 562690 h 1323975"/>
              <a:gd name="connsiteX75" fmla="*/ 422697 w 2423471"/>
              <a:gd name="connsiteY75" fmla="*/ 483325 h 1323975"/>
              <a:gd name="connsiteX76" fmla="*/ 336175 w 2423471"/>
              <a:gd name="connsiteY76" fmla="*/ 494905 h 1323975"/>
              <a:gd name="connsiteX77" fmla="*/ 396805 w 2423471"/>
              <a:gd name="connsiteY77" fmla="*/ 434275 h 1323975"/>
              <a:gd name="connsiteX78" fmla="*/ 354910 w 2423471"/>
              <a:gd name="connsiteY78" fmla="*/ 354909 h 1323975"/>
              <a:gd name="connsiteX79" fmla="*/ 434276 w 2423471"/>
              <a:gd name="connsiteY79" fmla="*/ 396804 h 1323975"/>
              <a:gd name="connsiteX80" fmla="*/ 1817603 w 2423471"/>
              <a:gd name="connsiteY80" fmla="*/ 162341 h 1323975"/>
              <a:gd name="connsiteX81" fmla="*/ 1797677 w 2423471"/>
              <a:gd name="connsiteY81" fmla="*/ 249846 h 1323975"/>
              <a:gd name="connsiteX82" fmla="*/ 1871934 w 2423471"/>
              <a:gd name="connsiteY82" fmla="*/ 292718 h 1323975"/>
              <a:gd name="connsiteX83" fmla="*/ 1785363 w 2423471"/>
              <a:gd name="connsiteY83" fmla="*/ 303926 h 1323975"/>
              <a:gd name="connsiteX84" fmla="*/ 1765438 w 2423471"/>
              <a:gd name="connsiteY84" fmla="*/ 391430 h 1323975"/>
              <a:gd name="connsiteX85" fmla="*/ 1731860 w 2423471"/>
              <a:gd name="connsiteY85" fmla="*/ 310852 h 1323975"/>
              <a:gd name="connsiteX86" fmla="*/ 1645289 w 2423471"/>
              <a:gd name="connsiteY86" fmla="*/ 322062 h 1323975"/>
              <a:gd name="connsiteX87" fmla="*/ 1711108 w 2423471"/>
              <a:gd name="connsiteY87" fmla="*/ 261055 h 1323975"/>
              <a:gd name="connsiteX88" fmla="*/ 1677529 w 2423471"/>
              <a:gd name="connsiteY88" fmla="*/ 180478 h 1323975"/>
              <a:gd name="connsiteX89" fmla="*/ 1751785 w 2423471"/>
              <a:gd name="connsiteY89" fmla="*/ 223350 h 1323975"/>
              <a:gd name="connsiteX90" fmla="*/ 605868 w 2423471"/>
              <a:gd name="connsiteY90" fmla="*/ 162341 h 1323975"/>
              <a:gd name="connsiteX91" fmla="*/ 671686 w 2423471"/>
              <a:gd name="connsiteY91" fmla="*/ 223350 h 1323975"/>
              <a:gd name="connsiteX92" fmla="*/ 745943 w 2423471"/>
              <a:gd name="connsiteY92" fmla="*/ 180478 h 1323975"/>
              <a:gd name="connsiteX93" fmla="*/ 712364 w 2423471"/>
              <a:gd name="connsiteY93" fmla="*/ 261055 h 1323975"/>
              <a:gd name="connsiteX94" fmla="*/ 778182 w 2423471"/>
              <a:gd name="connsiteY94" fmla="*/ 322062 h 1323975"/>
              <a:gd name="connsiteX95" fmla="*/ 691611 w 2423471"/>
              <a:gd name="connsiteY95" fmla="*/ 310852 h 1323975"/>
              <a:gd name="connsiteX96" fmla="*/ 658033 w 2423471"/>
              <a:gd name="connsiteY96" fmla="*/ 391430 h 1323975"/>
              <a:gd name="connsiteX97" fmla="*/ 638109 w 2423471"/>
              <a:gd name="connsiteY97" fmla="*/ 303926 h 1323975"/>
              <a:gd name="connsiteX98" fmla="*/ 551537 w 2423471"/>
              <a:gd name="connsiteY98" fmla="*/ 292718 h 1323975"/>
              <a:gd name="connsiteX99" fmla="*/ 625794 w 2423471"/>
              <a:gd name="connsiteY99" fmla="*/ 249846 h 1323975"/>
              <a:gd name="connsiteX100" fmla="*/ 1525356 w 2423471"/>
              <a:gd name="connsiteY100" fmla="*/ 41289 h 1323975"/>
              <a:gd name="connsiteX101" fmla="*/ 1528757 w 2423471"/>
              <a:gd name="connsiteY101" fmla="*/ 130969 h 1323975"/>
              <a:gd name="connsiteX102" fmla="*/ 1611579 w 2423471"/>
              <a:gd name="connsiteY102" fmla="*/ 153162 h 1323975"/>
              <a:gd name="connsiteX103" fmla="*/ 1530859 w 2423471"/>
              <a:gd name="connsiteY103" fmla="*/ 186394 h 1323975"/>
              <a:gd name="connsiteX104" fmla="*/ 1534261 w 2423471"/>
              <a:gd name="connsiteY104" fmla="*/ 276073 h 1323975"/>
              <a:gd name="connsiteX105" fmla="*/ 1480972 w 2423471"/>
              <a:gd name="connsiteY105" fmla="*/ 206932 h 1323975"/>
              <a:gd name="connsiteX106" fmla="*/ 1400252 w 2423471"/>
              <a:gd name="connsiteY106" fmla="*/ 240166 h 1323975"/>
              <a:gd name="connsiteX107" fmla="*/ 1448038 w 2423471"/>
              <a:gd name="connsiteY107" fmla="*/ 164202 h 1323975"/>
              <a:gd name="connsiteX108" fmla="*/ 1394748 w 2423471"/>
              <a:gd name="connsiteY108" fmla="*/ 95062 h 1323975"/>
              <a:gd name="connsiteX109" fmla="*/ 1477571 w 2423471"/>
              <a:gd name="connsiteY109" fmla="*/ 117254 h 1323975"/>
              <a:gd name="connsiteX110" fmla="*/ 898116 w 2423471"/>
              <a:gd name="connsiteY110" fmla="*/ 41289 h 1323975"/>
              <a:gd name="connsiteX111" fmla="*/ 945902 w 2423471"/>
              <a:gd name="connsiteY111" fmla="*/ 117254 h 1323975"/>
              <a:gd name="connsiteX112" fmla="*/ 1028724 w 2423471"/>
              <a:gd name="connsiteY112" fmla="*/ 95062 h 1323975"/>
              <a:gd name="connsiteX113" fmla="*/ 975434 w 2423471"/>
              <a:gd name="connsiteY113" fmla="*/ 164202 h 1323975"/>
              <a:gd name="connsiteX114" fmla="*/ 1023220 w 2423471"/>
              <a:gd name="connsiteY114" fmla="*/ 240166 h 1323975"/>
              <a:gd name="connsiteX115" fmla="*/ 942500 w 2423471"/>
              <a:gd name="connsiteY115" fmla="*/ 206932 h 1323975"/>
              <a:gd name="connsiteX116" fmla="*/ 889211 w 2423471"/>
              <a:gd name="connsiteY116" fmla="*/ 276073 h 1323975"/>
              <a:gd name="connsiteX117" fmla="*/ 892614 w 2423471"/>
              <a:gd name="connsiteY117" fmla="*/ 186394 h 1323975"/>
              <a:gd name="connsiteX118" fmla="*/ 811893 w 2423471"/>
              <a:gd name="connsiteY118" fmla="*/ 153162 h 1323975"/>
              <a:gd name="connsiteX119" fmla="*/ 894715 w 2423471"/>
              <a:gd name="connsiteY119" fmla="*/ 130969 h 1323975"/>
              <a:gd name="connsiteX120" fmla="*/ 1211736 w 2423471"/>
              <a:gd name="connsiteY120" fmla="*/ 0 h 1323975"/>
              <a:gd name="connsiteX121" fmla="*/ 1238232 w 2423471"/>
              <a:gd name="connsiteY121" fmla="*/ 85744 h 1323975"/>
              <a:gd name="connsiteX122" fmla="*/ 1323976 w 2423471"/>
              <a:gd name="connsiteY122" fmla="*/ 85744 h 1323975"/>
              <a:gd name="connsiteX123" fmla="*/ 1254607 w 2423471"/>
              <a:gd name="connsiteY123" fmla="*/ 138736 h 1323975"/>
              <a:gd name="connsiteX124" fmla="*/ 1281104 w 2423471"/>
              <a:gd name="connsiteY124" fmla="*/ 224479 h 1323975"/>
              <a:gd name="connsiteX125" fmla="*/ 1211736 w 2423471"/>
              <a:gd name="connsiteY125" fmla="*/ 171486 h 1323975"/>
              <a:gd name="connsiteX126" fmla="*/ 1142368 w 2423471"/>
              <a:gd name="connsiteY126" fmla="*/ 224479 h 1323975"/>
              <a:gd name="connsiteX127" fmla="*/ 1168865 w 2423471"/>
              <a:gd name="connsiteY127" fmla="*/ 138736 h 1323975"/>
              <a:gd name="connsiteX128" fmla="*/ 1099496 w 2423471"/>
              <a:gd name="connsiteY128" fmla="*/ 85744 h 1323975"/>
              <a:gd name="connsiteX129" fmla="*/ 1185240 w 2423471"/>
              <a:gd name="connsiteY129" fmla="*/ 85744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423471" h="1323975">
                <a:moveTo>
                  <a:pt x="2337727" y="1099495"/>
                </a:moveTo>
                <a:lnTo>
                  <a:pt x="2337727" y="1185239"/>
                </a:lnTo>
                <a:lnTo>
                  <a:pt x="2423471" y="1211735"/>
                </a:lnTo>
                <a:lnTo>
                  <a:pt x="2337727" y="1238231"/>
                </a:lnTo>
                <a:lnTo>
                  <a:pt x="2337727" y="1323975"/>
                </a:lnTo>
                <a:lnTo>
                  <a:pt x="2284735" y="1254606"/>
                </a:lnTo>
                <a:lnTo>
                  <a:pt x="2198992" y="1281103"/>
                </a:lnTo>
                <a:lnTo>
                  <a:pt x="2251985" y="1211735"/>
                </a:lnTo>
                <a:lnTo>
                  <a:pt x="2198992" y="1142367"/>
                </a:lnTo>
                <a:lnTo>
                  <a:pt x="2284735" y="1168864"/>
                </a:lnTo>
                <a:close/>
                <a:moveTo>
                  <a:pt x="85744" y="1099495"/>
                </a:moveTo>
                <a:lnTo>
                  <a:pt x="138737" y="1168864"/>
                </a:lnTo>
                <a:lnTo>
                  <a:pt x="224480" y="1142367"/>
                </a:lnTo>
                <a:lnTo>
                  <a:pt x="171487" y="1211735"/>
                </a:lnTo>
                <a:lnTo>
                  <a:pt x="224480" y="1281103"/>
                </a:lnTo>
                <a:lnTo>
                  <a:pt x="138737" y="1254606"/>
                </a:lnTo>
                <a:lnTo>
                  <a:pt x="85744" y="1323975"/>
                </a:lnTo>
                <a:lnTo>
                  <a:pt x="85744" y="1238231"/>
                </a:lnTo>
                <a:lnTo>
                  <a:pt x="0" y="1211735"/>
                </a:lnTo>
                <a:lnTo>
                  <a:pt x="85744" y="1185239"/>
                </a:lnTo>
                <a:close/>
                <a:moveTo>
                  <a:pt x="2270310" y="811892"/>
                </a:moveTo>
                <a:lnTo>
                  <a:pt x="2292502" y="894714"/>
                </a:lnTo>
                <a:lnTo>
                  <a:pt x="2382182" y="898115"/>
                </a:lnTo>
                <a:lnTo>
                  <a:pt x="2306217" y="945900"/>
                </a:lnTo>
                <a:lnTo>
                  <a:pt x="2328409" y="1028723"/>
                </a:lnTo>
                <a:lnTo>
                  <a:pt x="2259269" y="975433"/>
                </a:lnTo>
                <a:lnTo>
                  <a:pt x="2183305" y="1023219"/>
                </a:lnTo>
                <a:lnTo>
                  <a:pt x="2216539" y="942499"/>
                </a:lnTo>
                <a:lnTo>
                  <a:pt x="2147398" y="889210"/>
                </a:lnTo>
                <a:lnTo>
                  <a:pt x="2237077" y="892612"/>
                </a:lnTo>
                <a:close/>
                <a:moveTo>
                  <a:pt x="153163" y="811892"/>
                </a:moveTo>
                <a:lnTo>
                  <a:pt x="186395" y="892612"/>
                </a:lnTo>
                <a:lnTo>
                  <a:pt x="276074" y="889210"/>
                </a:lnTo>
                <a:lnTo>
                  <a:pt x="206933" y="942499"/>
                </a:lnTo>
                <a:lnTo>
                  <a:pt x="240167" y="1023219"/>
                </a:lnTo>
                <a:lnTo>
                  <a:pt x="164203" y="975433"/>
                </a:lnTo>
                <a:lnTo>
                  <a:pt x="95063" y="1028723"/>
                </a:lnTo>
                <a:lnTo>
                  <a:pt x="117255" y="945900"/>
                </a:lnTo>
                <a:lnTo>
                  <a:pt x="41290" y="898115"/>
                </a:lnTo>
                <a:lnTo>
                  <a:pt x="130971" y="894714"/>
                </a:lnTo>
                <a:close/>
                <a:moveTo>
                  <a:pt x="2130752" y="551537"/>
                </a:moveTo>
                <a:lnTo>
                  <a:pt x="2173624" y="625794"/>
                </a:lnTo>
                <a:lnTo>
                  <a:pt x="2261129" y="605868"/>
                </a:lnTo>
                <a:lnTo>
                  <a:pt x="2200120" y="671686"/>
                </a:lnTo>
                <a:lnTo>
                  <a:pt x="2242992" y="745943"/>
                </a:lnTo>
                <a:lnTo>
                  <a:pt x="2162416" y="712363"/>
                </a:lnTo>
                <a:lnTo>
                  <a:pt x="2101408" y="778182"/>
                </a:lnTo>
                <a:lnTo>
                  <a:pt x="2112618" y="691611"/>
                </a:lnTo>
                <a:lnTo>
                  <a:pt x="2032040" y="658033"/>
                </a:lnTo>
                <a:lnTo>
                  <a:pt x="2119545" y="638108"/>
                </a:lnTo>
                <a:close/>
                <a:moveTo>
                  <a:pt x="292719" y="551536"/>
                </a:moveTo>
                <a:lnTo>
                  <a:pt x="303927" y="638107"/>
                </a:lnTo>
                <a:lnTo>
                  <a:pt x="391431" y="658032"/>
                </a:lnTo>
                <a:lnTo>
                  <a:pt x="310854" y="691610"/>
                </a:lnTo>
                <a:lnTo>
                  <a:pt x="322063" y="778181"/>
                </a:lnTo>
                <a:lnTo>
                  <a:pt x="261056" y="712362"/>
                </a:lnTo>
                <a:lnTo>
                  <a:pt x="180479" y="745942"/>
                </a:lnTo>
                <a:lnTo>
                  <a:pt x="223351" y="671685"/>
                </a:lnTo>
                <a:lnTo>
                  <a:pt x="162342" y="605867"/>
                </a:lnTo>
                <a:lnTo>
                  <a:pt x="249847" y="625793"/>
                </a:lnTo>
                <a:close/>
                <a:moveTo>
                  <a:pt x="1928567" y="336174"/>
                </a:moveTo>
                <a:lnTo>
                  <a:pt x="1989197" y="396804"/>
                </a:lnTo>
                <a:lnTo>
                  <a:pt x="2068563" y="354909"/>
                </a:lnTo>
                <a:lnTo>
                  <a:pt x="2026668" y="434275"/>
                </a:lnTo>
                <a:lnTo>
                  <a:pt x="2087298" y="494905"/>
                </a:lnTo>
                <a:lnTo>
                  <a:pt x="2000776" y="483325"/>
                </a:lnTo>
                <a:lnTo>
                  <a:pt x="1958883" y="562690"/>
                </a:lnTo>
                <a:lnTo>
                  <a:pt x="1947304" y="476168"/>
                </a:lnTo>
                <a:lnTo>
                  <a:pt x="1860782" y="464589"/>
                </a:lnTo>
                <a:lnTo>
                  <a:pt x="1940147" y="422696"/>
                </a:lnTo>
                <a:close/>
                <a:moveTo>
                  <a:pt x="494906" y="336174"/>
                </a:moveTo>
                <a:lnTo>
                  <a:pt x="483326" y="422696"/>
                </a:lnTo>
                <a:lnTo>
                  <a:pt x="562692" y="464589"/>
                </a:lnTo>
                <a:lnTo>
                  <a:pt x="476169" y="476168"/>
                </a:lnTo>
                <a:lnTo>
                  <a:pt x="464590" y="562690"/>
                </a:lnTo>
                <a:lnTo>
                  <a:pt x="422697" y="483325"/>
                </a:lnTo>
                <a:lnTo>
                  <a:pt x="336175" y="494905"/>
                </a:lnTo>
                <a:lnTo>
                  <a:pt x="396805" y="434275"/>
                </a:lnTo>
                <a:lnTo>
                  <a:pt x="354910" y="354909"/>
                </a:lnTo>
                <a:lnTo>
                  <a:pt x="434276" y="396804"/>
                </a:lnTo>
                <a:close/>
                <a:moveTo>
                  <a:pt x="1817603" y="162341"/>
                </a:moveTo>
                <a:lnTo>
                  <a:pt x="1797677" y="249846"/>
                </a:lnTo>
                <a:lnTo>
                  <a:pt x="1871934" y="292718"/>
                </a:lnTo>
                <a:lnTo>
                  <a:pt x="1785363" y="303926"/>
                </a:lnTo>
                <a:lnTo>
                  <a:pt x="1765438" y="391430"/>
                </a:lnTo>
                <a:lnTo>
                  <a:pt x="1731860" y="310852"/>
                </a:lnTo>
                <a:lnTo>
                  <a:pt x="1645289" y="322062"/>
                </a:lnTo>
                <a:lnTo>
                  <a:pt x="1711108" y="261055"/>
                </a:lnTo>
                <a:lnTo>
                  <a:pt x="1677529" y="180478"/>
                </a:lnTo>
                <a:lnTo>
                  <a:pt x="1751785" y="223350"/>
                </a:lnTo>
                <a:close/>
                <a:moveTo>
                  <a:pt x="605868" y="162341"/>
                </a:moveTo>
                <a:lnTo>
                  <a:pt x="671686" y="223350"/>
                </a:lnTo>
                <a:lnTo>
                  <a:pt x="745943" y="180478"/>
                </a:lnTo>
                <a:lnTo>
                  <a:pt x="712364" y="261055"/>
                </a:lnTo>
                <a:lnTo>
                  <a:pt x="778182" y="322062"/>
                </a:lnTo>
                <a:lnTo>
                  <a:pt x="691611" y="310852"/>
                </a:lnTo>
                <a:lnTo>
                  <a:pt x="658033" y="391430"/>
                </a:lnTo>
                <a:lnTo>
                  <a:pt x="638109" y="303926"/>
                </a:lnTo>
                <a:lnTo>
                  <a:pt x="551537" y="292718"/>
                </a:lnTo>
                <a:lnTo>
                  <a:pt x="625794" y="249846"/>
                </a:lnTo>
                <a:close/>
                <a:moveTo>
                  <a:pt x="1525356" y="41289"/>
                </a:moveTo>
                <a:lnTo>
                  <a:pt x="1528757" y="130969"/>
                </a:lnTo>
                <a:lnTo>
                  <a:pt x="1611579" y="153162"/>
                </a:lnTo>
                <a:lnTo>
                  <a:pt x="1530859" y="186394"/>
                </a:lnTo>
                <a:lnTo>
                  <a:pt x="1534261" y="276073"/>
                </a:lnTo>
                <a:lnTo>
                  <a:pt x="1480972" y="206932"/>
                </a:lnTo>
                <a:lnTo>
                  <a:pt x="1400252" y="240166"/>
                </a:lnTo>
                <a:lnTo>
                  <a:pt x="1448038" y="164202"/>
                </a:lnTo>
                <a:lnTo>
                  <a:pt x="1394748" y="95062"/>
                </a:lnTo>
                <a:lnTo>
                  <a:pt x="1477571" y="117254"/>
                </a:lnTo>
                <a:close/>
                <a:moveTo>
                  <a:pt x="898116" y="41289"/>
                </a:moveTo>
                <a:lnTo>
                  <a:pt x="945902" y="117254"/>
                </a:lnTo>
                <a:lnTo>
                  <a:pt x="1028724" y="95062"/>
                </a:lnTo>
                <a:lnTo>
                  <a:pt x="975434" y="164202"/>
                </a:lnTo>
                <a:lnTo>
                  <a:pt x="1023220" y="240166"/>
                </a:lnTo>
                <a:lnTo>
                  <a:pt x="942500" y="206932"/>
                </a:lnTo>
                <a:lnTo>
                  <a:pt x="889211" y="276073"/>
                </a:lnTo>
                <a:lnTo>
                  <a:pt x="892614" y="186394"/>
                </a:lnTo>
                <a:lnTo>
                  <a:pt x="811893" y="153162"/>
                </a:lnTo>
                <a:lnTo>
                  <a:pt x="894715" y="130969"/>
                </a:lnTo>
                <a:close/>
                <a:moveTo>
                  <a:pt x="1211736" y="0"/>
                </a:moveTo>
                <a:lnTo>
                  <a:pt x="1238232" y="85744"/>
                </a:lnTo>
                <a:lnTo>
                  <a:pt x="1323976" y="85744"/>
                </a:lnTo>
                <a:lnTo>
                  <a:pt x="1254607" y="138736"/>
                </a:lnTo>
                <a:lnTo>
                  <a:pt x="1281104" y="224479"/>
                </a:lnTo>
                <a:lnTo>
                  <a:pt x="1211736" y="171486"/>
                </a:lnTo>
                <a:lnTo>
                  <a:pt x="1142368" y="224479"/>
                </a:lnTo>
                <a:lnTo>
                  <a:pt x="1168865" y="138736"/>
                </a:lnTo>
                <a:lnTo>
                  <a:pt x="1099496" y="85744"/>
                </a:lnTo>
                <a:lnTo>
                  <a:pt x="1185240" y="8574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添加文本</a:t>
            </a:r>
          </a:p>
        </p:txBody>
      </p:sp>
    </p:spTree>
    <p:extLst>
      <p:ext uri="{BB962C8B-B14F-4D97-AF65-F5344CB8AC3E}">
        <p14:creationId xmlns:p14="http://schemas.microsoft.com/office/powerpoint/2010/main" val="426242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5F4846D-E9BF-4CC5-8928-601CC29D9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" y="-1970"/>
            <a:ext cx="9144793" cy="514547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0864A244-D0F4-4180-B491-0F11F65AC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" y="-1970"/>
            <a:ext cx="9144793" cy="514547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D5175ABB-953C-4996-8FCA-5F59D2B91E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059" b="62412"/>
          <a:stretch/>
        </p:blipFill>
        <p:spPr>
          <a:xfrm>
            <a:off x="1" y="4341441"/>
            <a:ext cx="9151684" cy="80205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FB7DE7E4-876B-4F46-ACF4-4006F6B30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0031" y="-52440"/>
            <a:ext cx="2158503" cy="687813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B337E689-0E73-4C73-8B9C-5AB0A0FEAE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0838" y="3154778"/>
            <a:ext cx="2093162" cy="805294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C43C35D5-43B5-44E0-A72F-15A1A5A92F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9816" y="-246564"/>
            <a:ext cx="2965338" cy="1161281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EB7EF45E-A332-425F-8F26-E3A892B68C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0064" y="194060"/>
            <a:ext cx="1336918" cy="455616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7B04245B-F2DF-42A8-9F07-4BE2E8A628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0066" y="3920213"/>
            <a:ext cx="1357048" cy="1073486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AD98FD89-A52F-4327-9937-3B0D113E25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307" y="635373"/>
            <a:ext cx="2128092" cy="74914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5F2F6884-B84F-4DC4-A252-6F5CDBB109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8527" y="3902412"/>
            <a:ext cx="2443277" cy="805223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67CCC468-2875-4EF4-A76B-34451710EE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7684" y="2502452"/>
            <a:ext cx="1336918" cy="455616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xmlns="" id="{AE647BF4-CC0A-4898-9A6B-4B78CFD621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51337" y="3935783"/>
            <a:ext cx="2530311" cy="833906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3711576" y="623243"/>
            <a:ext cx="17208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03</a:t>
            </a:r>
            <a:endParaRPr lang="zh-CN" altLang="en-US" sz="8800" dirty="0">
              <a:ln>
                <a:solidFill>
                  <a:schemeClr val="bg1"/>
                </a:solidFill>
              </a:ln>
              <a:solidFill>
                <a:srgbClr val="3BC2C8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xmlns="" id="{87E7290B-297E-4611-AAD8-476FC18B09CF}"/>
              </a:ext>
            </a:extLst>
          </p:cNvPr>
          <p:cNvSpPr txBox="1"/>
          <p:nvPr/>
        </p:nvSpPr>
        <p:spPr>
          <a:xfrm>
            <a:off x="2855522" y="2037255"/>
            <a:ext cx="3383592" cy="523166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solidFill>
                  <a:srgbClr val="3BC2C8"/>
                </a:solidFill>
                <a:latin typeface="+mn-ea"/>
              </a:rPr>
              <a:t>PART ONE</a:t>
            </a:r>
            <a:endParaRPr lang="zh-CN" altLang="en-US" sz="2800" dirty="0">
              <a:solidFill>
                <a:srgbClr val="3BC2C8"/>
              </a:solidFill>
              <a:latin typeface="+mn-ea"/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xmlns="" id="{E1DD1F07-F6F4-4FB7-88C1-5C1E3D5C0FA0}"/>
              </a:ext>
            </a:extLst>
          </p:cNvPr>
          <p:cNvSpPr txBox="1"/>
          <p:nvPr/>
        </p:nvSpPr>
        <p:spPr>
          <a:xfrm>
            <a:off x="2575901" y="2590881"/>
            <a:ext cx="3942834" cy="461610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3BC2C8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5CFA408A-5AB3-412D-8535-FA91A280FFCA}"/>
              </a:ext>
            </a:extLst>
          </p:cNvPr>
          <p:cNvSpPr/>
          <p:nvPr/>
        </p:nvSpPr>
        <p:spPr>
          <a:xfrm>
            <a:off x="2670673" y="3013761"/>
            <a:ext cx="3753291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Click here to add a title</a:t>
            </a:r>
            <a:endParaRPr lang="zh-CN" altLang="en-US" sz="1200" spc="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C5E6E1A2-FE63-4042-80F3-F2E077F4B475}"/>
              </a:ext>
            </a:extLst>
          </p:cNvPr>
          <p:cNvCxnSpPr/>
          <p:nvPr/>
        </p:nvCxnSpPr>
        <p:spPr>
          <a:xfrm>
            <a:off x="3258950" y="2519438"/>
            <a:ext cx="2626100" cy="0"/>
          </a:xfrm>
          <a:prstGeom prst="line">
            <a:avLst/>
          </a:prstGeom>
          <a:ln w="19050">
            <a:solidFill>
              <a:srgbClr val="3BC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95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50"/>
                            </p:stCondLst>
                            <p:childTnLst>
                              <p:par>
                                <p:cTn id="5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7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0123A32-7254-4B8B-A147-DAEBE93B7DDB}"/>
              </a:ext>
            </a:extLst>
          </p:cNvPr>
          <p:cNvGrpSpPr/>
          <p:nvPr/>
        </p:nvGrpSpPr>
        <p:grpSpPr>
          <a:xfrm>
            <a:off x="2775348" y="1085850"/>
            <a:ext cx="554831" cy="1926432"/>
            <a:chOff x="2775348" y="1085850"/>
            <a:chExt cx="554831" cy="1926432"/>
          </a:xfrm>
        </p:grpSpPr>
        <p:cxnSp>
          <p:nvCxnSpPr>
            <p:cNvPr id="8" name="MH_Other_1">
              <a:extLst>
                <a:ext uri="{FF2B5EF4-FFF2-40B4-BE49-F238E27FC236}">
                  <a16:creationId xmlns:a16="http://schemas.microsoft.com/office/drawing/2014/main" xmlns="" id="{72CD0CF3-B7D0-44B4-A9A2-9949AA4A8AA7}"/>
                </a:ext>
              </a:extLst>
            </p:cNvPr>
            <p:cNvCxnSpPr/>
            <p:nvPr>
              <p:custDataLst>
                <p:tags r:id="rId10"/>
              </p:custDataLst>
            </p:nvPr>
          </p:nvCxnSpPr>
          <p:spPr>
            <a:xfrm rot="872037">
              <a:off x="3288506" y="1085850"/>
              <a:ext cx="0" cy="1509713"/>
            </a:xfrm>
            <a:prstGeom prst="line">
              <a:avLst/>
            </a:prstGeom>
            <a:ln w="19050">
              <a:solidFill>
                <a:srgbClr val="C2C2C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MH_SubTitle_1">
              <a:extLst>
                <a:ext uri="{FF2B5EF4-FFF2-40B4-BE49-F238E27FC236}">
                  <a16:creationId xmlns:a16="http://schemas.microsoft.com/office/drawing/2014/main" xmlns="" id="{108B5C52-3FCB-4718-BBB9-01D2D0089EF2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 rot="872037">
              <a:off x="2775348" y="2457451"/>
              <a:ext cx="554831" cy="55483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200" dirty="0">
                  <a:solidFill>
                    <a:srgbClr val="FFFFFF"/>
                  </a:solidFill>
                </a:rPr>
                <a:t>LOREM</a:t>
              </a:r>
              <a:endParaRPr lang="zh-CN" altLang="en-US" sz="12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6051B08-9454-470F-854C-3B914CFBE6DC}"/>
              </a:ext>
            </a:extLst>
          </p:cNvPr>
          <p:cNvGrpSpPr/>
          <p:nvPr/>
        </p:nvGrpSpPr>
        <p:grpSpPr>
          <a:xfrm>
            <a:off x="4202907" y="1081088"/>
            <a:ext cx="554831" cy="1956197"/>
            <a:chOff x="4202907" y="1081088"/>
            <a:chExt cx="554831" cy="1956197"/>
          </a:xfrm>
        </p:grpSpPr>
        <p:cxnSp>
          <p:nvCxnSpPr>
            <p:cNvPr id="12" name="MH_Other_3">
              <a:extLst>
                <a:ext uri="{FF2B5EF4-FFF2-40B4-BE49-F238E27FC236}">
                  <a16:creationId xmlns:a16="http://schemas.microsoft.com/office/drawing/2014/main" xmlns="" id="{3D51D42F-EF79-49C9-898A-FD1E9E7BC4EA}"/>
                </a:ext>
              </a:extLst>
            </p:cNvPr>
            <p:cNvCxnSpPr/>
            <p:nvPr>
              <p:custDataLst>
                <p:tags r:id="rId8"/>
              </p:custDataLst>
            </p:nvPr>
          </p:nvCxnSpPr>
          <p:spPr>
            <a:xfrm>
              <a:off x="4483894" y="1081088"/>
              <a:ext cx="0" cy="1508522"/>
            </a:xfrm>
            <a:prstGeom prst="line">
              <a:avLst/>
            </a:prstGeom>
            <a:ln w="19050">
              <a:solidFill>
                <a:srgbClr val="C2C2C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MH_SubTitle_2">
              <a:extLst>
                <a:ext uri="{FF2B5EF4-FFF2-40B4-BE49-F238E27FC236}">
                  <a16:creationId xmlns:a16="http://schemas.microsoft.com/office/drawing/2014/main" xmlns="" id="{1F9BC4CA-DDE4-4C9E-8D7C-8EC4DCFA681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202907" y="2482454"/>
              <a:ext cx="554831" cy="55483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200">
                  <a:solidFill>
                    <a:srgbClr val="FFFFFF"/>
                  </a:solidFill>
                </a:rPr>
                <a:t>LOREM</a:t>
              </a:r>
              <a:endParaRPr lang="zh-CN" altLang="en-US" sz="120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2E752D8F-E8AC-439B-818A-F810FE2354B5}"/>
              </a:ext>
            </a:extLst>
          </p:cNvPr>
          <p:cNvGrpSpPr/>
          <p:nvPr/>
        </p:nvGrpSpPr>
        <p:grpSpPr>
          <a:xfrm>
            <a:off x="5088732" y="1081088"/>
            <a:ext cx="556022" cy="1956197"/>
            <a:chOff x="5088732" y="1081088"/>
            <a:chExt cx="556022" cy="1956197"/>
          </a:xfrm>
        </p:grpSpPr>
        <p:cxnSp>
          <p:nvCxnSpPr>
            <p:cNvPr id="16" name="MH_Other_4">
              <a:extLst>
                <a:ext uri="{FF2B5EF4-FFF2-40B4-BE49-F238E27FC236}">
                  <a16:creationId xmlns:a16="http://schemas.microsoft.com/office/drawing/2014/main" xmlns="" id="{BB60733F-4634-45C1-AAB6-10B4C2A3D828}"/>
                </a:ext>
              </a:extLst>
            </p:cNvPr>
            <p:cNvCxnSpPr/>
            <p:nvPr>
              <p:custDataLst>
                <p:tags r:id="rId6"/>
              </p:custDataLst>
            </p:nvPr>
          </p:nvCxnSpPr>
          <p:spPr>
            <a:xfrm>
              <a:off x="5369719" y="1081088"/>
              <a:ext cx="0" cy="1508522"/>
            </a:xfrm>
            <a:prstGeom prst="line">
              <a:avLst/>
            </a:prstGeom>
            <a:ln w="19050">
              <a:solidFill>
                <a:srgbClr val="C2C2C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MH_SubTitle_3">
              <a:extLst>
                <a:ext uri="{FF2B5EF4-FFF2-40B4-BE49-F238E27FC236}">
                  <a16:creationId xmlns:a16="http://schemas.microsoft.com/office/drawing/2014/main" xmlns="" id="{ED305A18-22C3-47D3-8137-C09BD02AFB7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5088732" y="2482454"/>
              <a:ext cx="556022" cy="554831"/>
            </a:xfrm>
            <a:prstGeom prst="ellipse">
              <a:avLst/>
            </a:prstGeom>
            <a:solidFill>
              <a:srgbClr val="3BC2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200">
                  <a:solidFill>
                    <a:srgbClr val="FFFFFF"/>
                  </a:solidFill>
                </a:rPr>
                <a:t>LOREM</a:t>
              </a:r>
              <a:endParaRPr lang="zh-CN" altLang="en-US" sz="120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45738EE-FBD5-49F2-A0AB-BD19F474CF93}"/>
              </a:ext>
            </a:extLst>
          </p:cNvPr>
          <p:cNvGrpSpPr/>
          <p:nvPr/>
        </p:nvGrpSpPr>
        <p:grpSpPr>
          <a:xfrm>
            <a:off x="5959079" y="1081088"/>
            <a:ext cx="554831" cy="1956197"/>
            <a:chOff x="5959079" y="1081088"/>
            <a:chExt cx="554831" cy="1956197"/>
          </a:xfrm>
        </p:grpSpPr>
        <p:cxnSp>
          <p:nvCxnSpPr>
            <p:cNvPr id="20" name="MH_Other_5">
              <a:extLst>
                <a:ext uri="{FF2B5EF4-FFF2-40B4-BE49-F238E27FC236}">
                  <a16:creationId xmlns:a16="http://schemas.microsoft.com/office/drawing/2014/main" xmlns="" id="{08767C99-BD16-40C9-BCF0-0F8F43CC793A}"/>
                </a:ext>
              </a:extLst>
            </p:cNvPr>
            <p:cNvCxnSpPr/>
            <p:nvPr>
              <p:custDataLst>
                <p:tags r:id="rId4"/>
              </p:custDataLst>
            </p:nvPr>
          </p:nvCxnSpPr>
          <p:spPr>
            <a:xfrm>
              <a:off x="6240066" y="1081088"/>
              <a:ext cx="0" cy="1508522"/>
            </a:xfrm>
            <a:prstGeom prst="line">
              <a:avLst/>
            </a:prstGeom>
            <a:ln w="19050">
              <a:solidFill>
                <a:srgbClr val="C2C2C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MH_SubTitle_4">
              <a:extLst>
                <a:ext uri="{FF2B5EF4-FFF2-40B4-BE49-F238E27FC236}">
                  <a16:creationId xmlns:a16="http://schemas.microsoft.com/office/drawing/2014/main" xmlns="" id="{5ACD6209-391F-474E-AA11-2A79AF9BE73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959079" y="2482454"/>
              <a:ext cx="554831" cy="554831"/>
            </a:xfrm>
            <a:prstGeom prst="ellipse">
              <a:avLst/>
            </a:prstGeom>
            <a:solidFill>
              <a:srgbClr val="F564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200">
                  <a:solidFill>
                    <a:srgbClr val="FFFFFF"/>
                  </a:solidFill>
                </a:rPr>
                <a:t>LOREM</a:t>
              </a:r>
              <a:endParaRPr lang="zh-CN" altLang="en-US" sz="1200">
                <a:solidFill>
                  <a:srgbClr val="FFFFFF"/>
                </a:solidFill>
              </a:endParaRPr>
            </a:p>
          </p:txBody>
        </p:sp>
      </p:grpSp>
      <p:sp>
        <p:nvSpPr>
          <p:cNvPr id="25" name="MH_Other_16">
            <a:extLst>
              <a:ext uri="{FF2B5EF4-FFF2-40B4-BE49-F238E27FC236}">
                <a16:creationId xmlns:a16="http://schemas.microsoft.com/office/drawing/2014/main" xmlns="" id="{098E9508-A087-4F60-9009-0E3B75604FB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311004" y="1081088"/>
            <a:ext cx="4695825" cy="2141935"/>
          </a:xfrm>
          <a:custGeom>
            <a:avLst/>
            <a:gdLst>
              <a:gd name="connsiteX0" fmla="*/ 677831 w 6261464"/>
              <a:gd name="connsiteY0" fmla="*/ 0 h 2856413"/>
              <a:gd name="connsiteX1" fmla="*/ 5583633 w 6261464"/>
              <a:gd name="connsiteY1" fmla="*/ 0 h 2856413"/>
              <a:gd name="connsiteX2" fmla="*/ 6261464 w 6261464"/>
              <a:gd name="connsiteY2" fmla="*/ 677831 h 2856413"/>
              <a:gd name="connsiteX3" fmla="*/ 6261464 w 6261464"/>
              <a:gd name="connsiteY3" fmla="*/ 2856413 h 2856413"/>
              <a:gd name="connsiteX4" fmla="*/ 0 w 6261464"/>
              <a:gd name="connsiteY4" fmla="*/ 2856413 h 2856413"/>
              <a:gd name="connsiteX5" fmla="*/ 0 w 6261464"/>
              <a:gd name="connsiteY5" fmla="*/ 677831 h 2856413"/>
              <a:gd name="connsiteX6" fmla="*/ 677831 w 6261464"/>
              <a:gd name="connsiteY6" fmla="*/ 0 h 2856413"/>
              <a:gd name="connsiteX0" fmla="*/ 0 w 6261464"/>
              <a:gd name="connsiteY0" fmla="*/ 2856413 h 2947853"/>
              <a:gd name="connsiteX1" fmla="*/ 0 w 6261464"/>
              <a:gd name="connsiteY1" fmla="*/ 677831 h 2947853"/>
              <a:gd name="connsiteX2" fmla="*/ 677831 w 6261464"/>
              <a:gd name="connsiteY2" fmla="*/ 0 h 2947853"/>
              <a:gd name="connsiteX3" fmla="*/ 5583633 w 6261464"/>
              <a:gd name="connsiteY3" fmla="*/ 0 h 2947853"/>
              <a:gd name="connsiteX4" fmla="*/ 6261464 w 6261464"/>
              <a:gd name="connsiteY4" fmla="*/ 677831 h 2947853"/>
              <a:gd name="connsiteX5" fmla="*/ 6261464 w 6261464"/>
              <a:gd name="connsiteY5" fmla="*/ 2856413 h 2947853"/>
              <a:gd name="connsiteX6" fmla="*/ 91440 w 6261464"/>
              <a:gd name="connsiteY6" fmla="*/ 2947853 h 2947853"/>
              <a:gd name="connsiteX0" fmla="*/ 0 w 6261464"/>
              <a:gd name="connsiteY0" fmla="*/ 2856413 h 2856413"/>
              <a:gd name="connsiteX1" fmla="*/ 0 w 6261464"/>
              <a:gd name="connsiteY1" fmla="*/ 677831 h 2856413"/>
              <a:gd name="connsiteX2" fmla="*/ 677831 w 6261464"/>
              <a:gd name="connsiteY2" fmla="*/ 0 h 2856413"/>
              <a:gd name="connsiteX3" fmla="*/ 5583633 w 6261464"/>
              <a:gd name="connsiteY3" fmla="*/ 0 h 2856413"/>
              <a:gd name="connsiteX4" fmla="*/ 6261464 w 6261464"/>
              <a:gd name="connsiteY4" fmla="*/ 677831 h 2856413"/>
              <a:gd name="connsiteX5" fmla="*/ 6261464 w 6261464"/>
              <a:gd name="connsiteY5" fmla="*/ 2856413 h 285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1464" h="2856413">
                <a:moveTo>
                  <a:pt x="0" y="2856413"/>
                </a:moveTo>
                <a:lnTo>
                  <a:pt x="0" y="677831"/>
                </a:lnTo>
                <a:cubicBezTo>
                  <a:pt x="0" y="303475"/>
                  <a:pt x="303475" y="0"/>
                  <a:pt x="677831" y="0"/>
                </a:cubicBezTo>
                <a:lnTo>
                  <a:pt x="5583633" y="0"/>
                </a:lnTo>
                <a:cubicBezTo>
                  <a:pt x="5957989" y="0"/>
                  <a:pt x="6261464" y="303475"/>
                  <a:pt x="6261464" y="677831"/>
                </a:cubicBezTo>
                <a:lnTo>
                  <a:pt x="6261464" y="2856413"/>
                </a:lnTo>
              </a:path>
            </a:pathLst>
          </a:cu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6" name="MH_Desc_1">
            <a:extLst>
              <a:ext uri="{FF2B5EF4-FFF2-40B4-BE49-F238E27FC236}">
                <a16:creationId xmlns:a16="http://schemas.microsoft.com/office/drawing/2014/main" xmlns="" id="{3DC9A42E-EB29-489E-94A3-EA23E9DF6300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2400300" y="3454004"/>
            <a:ext cx="4552950" cy="831056"/>
          </a:xfrm>
          <a:prstGeom prst="rect">
            <a:avLst/>
          </a:prstGeom>
          <a:noFill/>
        </p:spPr>
        <p:txBody>
          <a:bodyPr lIns="0" tIns="0" rIns="0" bIns="0">
            <a:normAutofit fontScale="92500"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>
              <a:defRPr/>
            </a:pPr>
            <a:r>
              <a:rPr lang="zh-CN" altLang="en-US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点击此处添加文字描述，文字颜色、大小、字体可根据需求进行更改点击此处添加文字描述，文字颜色、大小、字体可根据需求进行更改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ctr">
              <a:defRPr/>
            </a:pPr>
            <a:r>
              <a:rPr lang="zh-CN" altLang="en-US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ctr">
              <a:defRPr/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575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:random/>
      </p:transition>
    </mc:Choice>
    <mc:Fallback xmlns=""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24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MH_Other_1">
            <a:extLst>
              <a:ext uri="{FF2B5EF4-FFF2-40B4-BE49-F238E27FC236}">
                <a16:creationId xmlns:a16="http://schemas.microsoft.com/office/drawing/2014/main" xmlns="" id="{630507B8-45F6-4F48-96B0-65620BAAC830}"/>
              </a:ext>
            </a:extLst>
          </p:cNvPr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2527673" y="1006700"/>
            <a:ext cx="400050" cy="610790"/>
          </a:xfrm>
          <a:custGeom>
            <a:avLst/>
            <a:gdLst>
              <a:gd name="T0" fmla="*/ 2147483646 w 128"/>
              <a:gd name="T1" fmla="*/ 2147483646 h 196"/>
              <a:gd name="T2" fmla="*/ 2147483646 w 128"/>
              <a:gd name="T3" fmla="*/ 2147483646 h 196"/>
              <a:gd name="T4" fmla="*/ 2147483646 w 128"/>
              <a:gd name="T5" fmla="*/ 2147483646 h 196"/>
              <a:gd name="T6" fmla="*/ 2147483646 w 128"/>
              <a:gd name="T7" fmla="*/ 2147483646 h 196"/>
              <a:gd name="T8" fmla="*/ 2147483646 w 128"/>
              <a:gd name="T9" fmla="*/ 2147483646 h 196"/>
              <a:gd name="T10" fmla="*/ 2147483646 w 128"/>
              <a:gd name="T11" fmla="*/ 2147483646 h 196"/>
              <a:gd name="T12" fmla="*/ 2147483646 w 128"/>
              <a:gd name="T13" fmla="*/ 2147483646 h 196"/>
              <a:gd name="T14" fmla="*/ 2147483646 w 128"/>
              <a:gd name="T15" fmla="*/ 2147483646 h 196"/>
              <a:gd name="T16" fmla="*/ 2147483646 w 128"/>
              <a:gd name="T17" fmla="*/ 2147483646 h 196"/>
              <a:gd name="T18" fmla="*/ 2147483646 w 128"/>
              <a:gd name="T19" fmla="*/ 2147483646 h 196"/>
              <a:gd name="T20" fmla="*/ 2147483646 w 128"/>
              <a:gd name="T21" fmla="*/ 2147483646 h 196"/>
              <a:gd name="T22" fmla="*/ 2147483646 w 128"/>
              <a:gd name="T23" fmla="*/ 2147483646 h 196"/>
              <a:gd name="T24" fmla="*/ 2147483646 w 128"/>
              <a:gd name="T25" fmla="*/ 2147483646 h 196"/>
              <a:gd name="T26" fmla="*/ 2147483646 w 128"/>
              <a:gd name="T27" fmla="*/ 2147483646 h 196"/>
              <a:gd name="T28" fmla="*/ 2147483646 w 128"/>
              <a:gd name="T29" fmla="*/ 2147483646 h 196"/>
              <a:gd name="T30" fmla="*/ 2147483646 w 128"/>
              <a:gd name="T31" fmla="*/ 2147483646 h 196"/>
              <a:gd name="T32" fmla="*/ 2147483646 w 128"/>
              <a:gd name="T33" fmla="*/ 2147483646 h 196"/>
              <a:gd name="T34" fmla="*/ 2147483646 w 128"/>
              <a:gd name="T35" fmla="*/ 2147483646 h 196"/>
              <a:gd name="T36" fmla="*/ 2147483646 w 128"/>
              <a:gd name="T37" fmla="*/ 2147483646 h 196"/>
              <a:gd name="T38" fmla="*/ 2147483646 w 128"/>
              <a:gd name="T39" fmla="*/ 2147483646 h 196"/>
              <a:gd name="T40" fmla="*/ 2147483646 w 128"/>
              <a:gd name="T41" fmla="*/ 2147483646 h 196"/>
              <a:gd name="T42" fmla="*/ 2147483646 w 128"/>
              <a:gd name="T43" fmla="*/ 2147483646 h 196"/>
              <a:gd name="T44" fmla="*/ 2147483646 w 128"/>
              <a:gd name="T45" fmla="*/ 2147483646 h 196"/>
              <a:gd name="T46" fmla="*/ 2147483646 w 128"/>
              <a:gd name="T47" fmla="*/ 2147483646 h 196"/>
              <a:gd name="T48" fmla="*/ 2147483646 w 128"/>
              <a:gd name="T49" fmla="*/ 2147483646 h 196"/>
              <a:gd name="T50" fmla="*/ 2147483646 w 128"/>
              <a:gd name="T51" fmla="*/ 2147483646 h 196"/>
              <a:gd name="T52" fmla="*/ 2147483646 w 128"/>
              <a:gd name="T53" fmla="*/ 2147483646 h 196"/>
              <a:gd name="T54" fmla="*/ 2147483646 w 128"/>
              <a:gd name="T55" fmla="*/ 2147483646 h 196"/>
              <a:gd name="T56" fmla="*/ 2147483646 w 128"/>
              <a:gd name="T57" fmla="*/ 2147483646 h 196"/>
              <a:gd name="T58" fmla="*/ 2147483646 w 128"/>
              <a:gd name="T59" fmla="*/ 2147483646 h 196"/>
              <a:gd name="T60" fmla="*/ 2147483646 w 128"/>
              <a:gd name="T61" fmla="*/ 2147483646 h 196"/>
              <a:gd name="T62" fmla="*/ 2147483646 w 128"/>
              <a:gd name="T63" fmla="*/ 2147483646 h 196"/>
              <a:gd name="T64" fmla="*/ 2147483646 w 128"/>
              <a:gd name="T65" fmla="*/ 2147483646 h 196"/>
              <a:gd name="T66" fmla="*/ 2147483646 w 128"/>
              <a:gd name="T67" fmla="*/ 2147483646 h 196"/>
              <a:gd name="T68" fmla="*/ 2147483646 w 128"/>
              <a:gd name="T69" fmla="*/ 2147483646 h 196"/>
              <a:gd name="T70" fmla="*/ 2147483646 w 128"/>
              <a:gd name="T71" fmla="*/ 2147483646 h 196"/>
              <a:gd name="T72" fmla="*/ 2147483646 w 128"/>
              <a:gd name="T73" fmla="*/ 2147483646 h 196"/>
              <a:gd name="T74" fmla="*/ 2147483646 w 128"/>
              <a:gd name="T75" fmla="*/ 2147483646 h 196"/>
              <a:gd name="T76" fmla="*/ 2147483646 w 128"/>
              <a:gd name="T77" fmla="*/ 2147483646 h 196"/>
              <a:gd name="T78" fmla="*/ 2147483646 w 128"/>
              <a:gd name="T79" fmla="*/ 2147483646 h 196"/>
              <a:gd name="T80" fmla="*/ 2147483646 w 128"/>
              <a:gd name="T81" fmla="*/ 2147483646 h 196"/>
              <a:gd name="T82" fmla="*/ 2147483646 w 128"/>
              <a:gd name="T83" fmla="*/ 2147483646 h 196"/>
              <a:gd name="T84" fmla="*/ 2147483646 w 128"/>
              <a:gd name="T85" fmla="*/ 2147483646 h 196"/>
              <a:gd name="T86" fmla="*/ 2147483646 w 128"/>
              <a:gd name="T87" fmla="*/ 2147483646 h 196"/>
              <a:gd name="T88" fmla="*/ 2147483646 w 128"/>
              <a:gd name="T89" fmla="*/ 2147483646 h 196"/>
              <a:gd name="T90" fmla="*/ 2147483646 w 128"/>
              <a:gd name="T91" fmla="*/ 2147483646 h 196"/>
              <a:gd name="T92" fmla="*/ 2147483646 w 128"/>
              <a:gd name="T93" fmla="*/ 2147483646 h 196"/>
              <a:gd name="T94" fmla="*/ 2147483646 w 128"/>
              <a:gd name="T95" fmla="*/ 2147483646 h 196"/>
              <a:gd name="T96" fmla="*/ 2147483646 w 128"/>
              <a:gd name="T97" fmla="*/ 2147483646 h 196"/>
              <a:gd name="T98" fmla="*/ 2147483646 w 128"/>
              <a:gd name="T99" fmla="*/ 2147483646 h 196"/>
              <a:gd name="T100" fmla="*/ 2147483646 w 128"/>
              <a:gd name="T101" fmla="*/ 2147483646 h 196"/>
              <a:gd name="T102" fmla="*/ 2147483646 w 128"/>
              <a:gd name="T103" fmla="*/ 2147483646 h 196"/>
              <a:gd name="T104" fmla="*/ 2147483646 w 128"/>
              <a:gd name="T105" fmla="*/ 2147483646 h 196"/>
              <a:gd name="T106" fmla="*/ 2147483646 w 128"/>
              <a:gd name="T107" fmla="*/ 2147483646 h 196"/>
              <a:gd name="T108" fmla="*/ 2147483646 w 128"/>
              <a:gd name="T109" fmla="*/ 2147483646 h 196"/>
              <a:gd name="T110" fmla="*/ 2147483646 w 128"/>
              <a:gd name="T111" fmla="*/ 2147483646 h 196"/>
              <a:gd name="T112" fmla="*/ 2147483646 w 128"/>
              <a:gd name="T113" fmla="*/ 2147483646 h 196"/>
              <a:gd name="T114" fmla="*/ 2147483646 w 128"/>
              <a:gd name="T115" fmla="*/ 2147483646 h 196"/>
              <a:gd name="T116" fmla="*/ 2147483646 w 128"/>
              <a:gd name="T117" fmla="*/ 2147483646 h 19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28" h="196">
                <a:moveTo>
                  <a:pt x="110" y="32"/>
                </a:moveTo>
                <a:cubicBezTo>
                  <a:pt x="110" y="31"/>
                  <a:pt x="110" y="31"/>
                  <a:pt x="110" y="31"/>
                </a:cubicBezTo>
                <a:cubicBezTo>
                  <a:pt x="110" y="31"/>
                  <a:pt x="109" y="32"/>
                  <a:pt x="110" y="32"/>
                </a:cubicBezTo>
                <a:close/>
                <a:moveTo>
                  <a:pt x="87" y="145"/>
                </a:moveTo>
                <a:cubicBezTo>
                  <a:pt x="90" y="146"/>
                  <a:pt x="90" y="146"/>
                  <a:pt x="90" y="146"/>
                </a:cubicBezTo>
                <a:cubicBezTo>
                  <a:pt x="89" y="145"/>
                  <a:pt x="88" y="145"/>
                  <a:pt x="87" y="145"/>
                </a:cubicBezTo>
                <a:close/>
                <a:moveTo>
                  <a:pt x="81" y="136"/>
                </a:moveTo>
                <a:cubicBezTo>
                  <a:pt x="81" y="136"/>
                  <a:pt x="81" y="136"/>
                  <a:pt x="81" y="136"/>
                </a:cubicBezTo>
                <a:cubicBezTo>
                  <a:pt x="82" y="137"/>
                  <a:pt x="82" y="137"/>
                  <a:pt x="82" y="137"/>
                </a:cubicBezTo>
                <a:cubicBezTo>
                  <a:pt x="82" y="137"/>
                  <a:pt x="83" y="138"/>
                  <a:pt x="83" y="138"/>
                </a:cubicBezTo>
                <a:cubicBezTo>
                  <a:pt x="83" y="137"/>
                  <a:pt x="83" y="137"/>
                  <a:pt x="82" y="137"/>
                </a:cubicBezTo>
                <a:cubicBezTo>
                  <a:pt x="82" y="136"/>
                  <a:pt x="82" y="136"/>
                  <a:pt x="81" y="136"/>
                </a:cubicBezTo>
                <a:close/>
                <a:moveTo>
                  <a:pt x="101" y="97"/>
                </a:moveTo>
                <a:cubicBezTo>
                  <a:pt x="101" y="97"/>
                  <a:pt x="102" y="98"/>
                  <a:pt x="102" y="98"/>
                </a:cubicBezTo>
                <a:cubicBezTo>
                  <a:pt x="102" y="97"/>
                  <a:pt x="102" y="97"/>
                  <a:pt x="101" y="96"/>
                </a:cubicBezTo>
                <a:cubicBezTo>
                  <a:pt x="101" y="96"/>
                  <a:pt x="100" y="96"/>
                  <a:pt x="101" y="97"/>
                </a:cubicBezTo>
                <a:close/>
                <a:moveTo>
                  <a:pt x="60" y="183"/>
                </a:moveTo>
                <a:cubicBezTo>
                  <a:pt x="60" y="183"/>
                  <a:pt x="60" y="183"/>
                  <a:pt x="60" y="183"/>
                </a:cubicBezTo>
                <a:cubicBezTo>
                  <a:pt x="60" y="183"/>
                  <a:pt x="61" y="185"/>
                  <a:pt x="62" y="184"/>
                </a:cubicBezTo>
                <a:cubicBezTo>
                  <a:pt x="61" y="184"/>
                  <a:pt x="61" y="183"/>
                  <a:pt x="60" y="183"/>
                </a:cubicBezTo>
                <a:cubicBezTo>
                  <a:pt x="60" y="182"/>
                  <a:pt x="60" y="182"/>
                  <a:pt x="60" y="183"/>
                </a:cubicBezTo>
                <a:close/>
                <a:moveTo>
                  <a:pt x="103" y="90"/>
                </a:moveTo>
                <a:cubicBezTo>
                  <a:pt x="102" y="91"/>
                  <a:pt x="103" y="91"/>
                  <a:pt x="103" y="91"/>
                </a:cubicBezTo>
                <a:cubicBezTo>
                  <a:pt x="103" y="92"/>
                  <a:pt x="104" y="93"/>
                  <a:pt x="104" y="92"/>
                </a:cubicBezTo>
                <a:cubicBezTo>
                  <a:pt x="103" y="91"/>
                  <a:pt x="103" y="90"/>
                  <a:pt x="103" y="90"/>
                </a:cubicBezTo>
                <a:close/>
                <a:moveTo>
                  <a:pt x="103" y="166"/>
                </a:moveTo>
                <a:cubicBezTo>
                  <a:pt x="103" y="166"/>
                  <a:pt x="102" y="166"/>
                  <a:pt x="102" y="166"/>
                </a:cubicBezTo>
                <a:cubicBezTo>
                  <a:pt x="102" y="165"/>
                  <a:pt x="101" y="164"/>
                  <a:pt x="101" y="164"/>
                </a:cubicBezTo>
                <a:cubicBezTo>
                  <a:pt x="101" y="165"/>
                  <a:pt x="102" y="166"/>
                  <a:pt x="103" y="166"/>
                </a:cubicBezTo>
                <a:close/>
                <a:moveTo>
                  <a:pt x="62" y="182"/>
                </a:moveTo>
                <a:cubicBezTo>
                  <a:pt x="62" y="182"/>
                  <a:pt x="62" y="182"/>
                  <a:pt x="62" y="182"/>
                </a:cubicBezTo>
                <a:cubicBezTo>
                  <a:pt x="62" y="182"/>
                  <a:pt x="62" y="182"/>
                  <a:pt x="62" y="182"/>
                </a:cubicBezTo>
                <a:cubicBezTo>
                  <a:pt x="63" y="183"/>
                  <a:pt x="63" y="183"/>
                  <a:pt x="63" y="183"/>
                </a:cubicBezTo>
                <a:cubicBezTo>
                  <a:pt x="63" y="183"/>
                  <a:pt x="63" y="184"/>
                  <a:pt x="63" y="184"/>
                </a:cubicBezTo>
                <a:cubicBezTo>
                  <a:pt x="64" y="184"/>
                  <a:pt x="64" y="185"/>
                  <a:pt x="65" y="185"/>
                </a:cubicBezTo>
                <a:cubicBezTo>
                  <a:pt x="65" y="185"/>
                  <a:pt x="65" y="184"/>
                  <a:pt x="64" y="184"/>
                </a:cubicBezTo>
                <a:cubicBezTo>
                  <a:pt x="64" y="184"/>
                  <a:pt x="64" y="184"/>
                  <a:pt x="63" y="184"/>
                </a:cubicBezTo>
                <a:cubicBezTo>
                  <a:pt x="63" y="183"/>
                  <a:pt x="63" y="183"/>
                  <a:pt x="63" y="183"/>
                </a:cubicBezTo>
                <a:cubicBezTo>
                  <a:pt x="62" y="182"/>
                  <a:pt x="62" y="182"/>
                  <a:pt x="62" y="182"/>
                </a:cubicBezTo>
                <a:cubicBezTo>
                  <a:pt x="62" y="182"/>
                  <a:pt x="62" y="182"/>
                  <a:pt x="62" y="182"/>
                </a:cubicBezTo>
                <a:close/>
                <a:moveTo>
                  <a:pt x="100" y="176"/>
                </a:moveTo>
                <a:cubicBezTo>
                  <a:pt x="100" y="177"/>
                  <a:pt x="100" y="177"/>
                  <a:pt x="100" y="177"/>
                </a:cubicBezTo>
                <a:cubicBezTo>
                  <a:pt x="100" y="177"/>
                  <a:pt x="100" y="177"/>
                  <a:pt x="101" y="177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9"/>
                  <a:pt x="102" y="179"/>
                </a:cubicBezTo>
                <a:cubicBezTo>
                  <a:pt x="102" y="179"/>
                  <a:pt x="102" y="179"/>
                  <a:pt x="102" y="179"/>
                </a:cubicBezTo>
                <a:cubicBezTo>
                  <a:pt x="103" y="179"/>
                  <a:pt x="103" y="179"/>
                  <a:pt x="103" y="179"/>
                </a:cubicBezTo>
                <a:cubicBezTo>
                  <a:pt x="103" y="180"/>
                  <a:pt x="103" y="180"/>
                  <a:pt x="103" y="181"/>
                </a:cubicBezTo>
                <a:cubicBezTo>
                  <a:pt x="104" y="180"/>
                  <a:pt x="103" y="180"/>
                  <a:pt x="103" y="179"/>
                </a:cubicBezTo>
                <a:cubicBezTo>
                  <a:pt x="102" y="179"/>
                  <a:pt x="102" y="179"/>
                  <a:pt x="102" y="179"/>
                </a:cubicBezTo>
                <a:cubicBezTo>
                  <a:pt x="102" y="179"/>
                  <a:pt x="102" y="179"/>
                  <a:pt x="102" y="179"/>
                </a:cubicBezTo>
                <a:cubicBezTo>
                  <a:pt x="102" y="178"/>
                  <a:pt x="102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7"/>
                  <a:pt x="101" y="177"/>
                  <a:pt x="101" y="177"/>
                </a:cubicBezTo>
                <a:cubicBezTo>
                  <a:pt x="100" y="177"/>
                  <a:pt x="100" y="177"/>
                  <a:pt x="100" y="177"/>
                </a:cubicBezTo>
                <a:lnTo>
                  <a:pt x="100" y="176"/>
                </a:lnTo>
                <a:close/>
                <a:moveTo>
                  <a:pt x="103" y="157"/>
                </a:moveTo>
                <a:cubicBezTo>
                  <a:pt x="103" y="157"/>
                  <a:pt x="103" y="158"/>
                  <a:pt x="104" y="158"/>
                </a:cubicBezTo>
                <a:cubicBezTo>
                  <a:pt x="104" y="159"/>
                  <a:pt x="104" y="159"/>
                  <a:pt x="104" y="159"/>
                </a:cubicBezTo>
                <a:cubicBezTo>
                  <a:pt x="104" y="159"/>
                  <a:pt x="105" y="160"/>
                  <a:pt x="105" y="160"/>
                </a:cubicBezTo>
                <a:cubicBezTo>
                  <a:pt x="105" y="160"/>
                  <a:pt x="106" y="161"/>
                  <a:pt x="106" y="160"/>
                </a:cubicBezTo>
                <a:cubicBezTo>
                  <a:pt x="105" y="160"/>
                  <a:pt x="105" y="160"/>
                  <a:pt x="105" y="160"/>
                </a:cubicBezTo>
                <a:cubicBezTo>
                  <a:pt x="105" y="159"/>
                  <a:pt x="105" y="159"/>
                  <a:pt x="104" y="159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4" y="158"/>
                  <a:pt x="103" y="157"/>
                  <a:pt x="103" y="157"/>
                </a:cubicBezTo>
                <a:close/>
                <a:moveTo>
                  <a:pt x="96" y="182"/>
                </a:moveTo>
                <a:cubicBezTo>
                  <a:pt x="96" y="182"/>
                  <a:pt x="96" y="182"/>
                  <a:pt x="96" y="182"/>
                </a:cubicBezTo>
                <a:cubicBezTo>
                  <a:pt x="97" y="183"/>
                  <a:pt x="97" y="183"/>
                  <a:pt x="97" y="183"/>
                </a:cubicBezTo>
                <a:cubicBezTo>
                  <a:pt x="97" y="184"/>
                  <a:pt x="98" y="185"/>
                  <a:pt x="99" y="185"/>
                </a:cubicBezTo>
                <a:cubicBezTo>
                  <a:pt x="99" y="186"/>
                  <a:pt x="99" y="185"/>
                  <a:pt x="99" y="185"/>
                </a:cubicBezTo>
                <a:cubicBezTo>
                  <a:pt x="98" y="184"/>
                  <a:pt x="98" y="183"/>
                  <a:pt x="97" y="183"/>
                </a:cubicBezTo>
                <a:cubicBezTo>
                  <a:pt x="96" y="182"/>
                  <a:pt x="96" y="182"/>
                  <a:pt x="96" y="182"/>
                </a:cubicBezTo>
                <a:close/>
                <a:moveTo>
                  <a:pt x="40" y="179"/>
                </a:moveTo>
                <a:cubicBezTo>
                  <a:pt x="40" y="179"/>
                  <a:pt x="40" y="179"/>
                  <a:pt x="40" y="179"/>
                </a:cubicBezTo>
                <a:cubicBezTo>
                  <a:pt x="41" y="180"/>
                  <a:pt x="42" y="181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3" y="182"/>
                  <a:pt x="43" y="182"/>
                  <a:pt x="43" y="182"/>
                </a:cubicBezTo>
                <a:cubicBezTo>
                  <a:pt x="42" y="181"/>
                  <a:pt x="41" y="180"/>
                  <a:pt x="40" y="179"/>
                </a:cubicBezTo>
                <a:close/>
                <a:moveTo>
                  <a:pt x="101" y="167"/>
                </a:moveTo>
                <a:cubicBezTo>
                  <a:pt x="102" y="168"/>
                  <a:pt x="102" y="168"/>
                  <a:pt x="102" y="168"/>
                </a:cubicBezTo>
                <a:cubicBezTo>
                  <a:pt x="102" y="168"/>
                  <a:pt x="102" y="168"/>
                  <a:pt x="102" y="168"/>
                </a:cubicBezTo>
                <a:cubicBezTo>
                  <a:pt x="102" y="168"/>
                  <a:pt x="102" y="168"/>
                  <a:pt x="102" y="168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3" y="169"/>
                  <a:pt x="103" y="169"/>
                  <a:pt x="103" y="170"/>
                </a:cubicBezTo>
                <a:cubicBezTo>
                  <a:pt x="103" y="170"/>
                  <a:pt x="103" y="170"/>
                  <a:pt x="103" y="170"/>
                </a:cubicBezTo>
                <a:cubicBezTo>
                  <a:pt x="104" y="171"/>
                  <a:pt x="105" y="171"/>
                  <a:pt x="105" y="172"/>
                </a:cubicBezTo>
                <a:cubicBezTo>
                  <a:pt x="105" y="172"/>
                  <a:pt x="105" y="172"/>
                  <a:pt x="105" y="171"/>
                </a:cubicBezTo>
                <a:cubicBezTo>
                  <a:pt x="105" y="171"/>
                  <a:pt x="104" y="170"/>
                  <a:pt x="103" y="170"/>
                </a:cubicBezTo>
                <a:cubicBezTo>
                  <a:pt x="103" y="170"/>
                  <a:pt x="103" y="170"/>
                  <a:pt x="103" y="170"/>
                </a:cubicBezTo>
                <a:cubicBezTo>
                  <a:pt x="103" y="169"/>
                  <a:pt x="103" y="169"/>
                  <a:pt x="103" y="169"/>
                </a:cubicBezTo>
                <a:cubicBezTo>
                  <a:pt x="102" y="168"/>
                  <a:pt x="102" y="168"/>
                  <a:pt x="102" y="168"/>
                </a:cubicBezTo>
                <a:cubicBezTo>
                  <a:pt x="102" y="168"/>
                  <a:pt x="102" y="168"/>
                  <a:pt x="102" y="168"/>
                </a:cubicBezTo>
                <a:cubicBezTo>
                  <a:pt x="102" y="168"/>
                  <a:pt x="102" y="168"/>
                  <a:pt x="102" y="168"/>
                </a:cubicBezTo>
                <a:lnTo>
                  <a:pt x="101" y="167"/>
                </a:lnTo>
                <a:close/>
                <a:moveTo>
                  <a:pt x="50" y="122"/>
                </a:moveTo>
                <a:cubicBezTo>
                  <a:pt x="50" y="124"/>
                  <a:pt x="49" y="126"/>
                  <a:pt x="49" y="127"/>
                </a:cubicBezTo>
                <a:cubicBezTo>
                  <a:pt x="49" y="126"/>
                  <a:pt x="50" y="123"/>
                  <a:pt x="50" y="122"/>
                </a:cubicBezTo>
                <a:close/>
                <a:moveTo>
                  <a:pt x="102" y="16"/>
                </a:moveTo>
                <a:cubicBezTo>
                  <a:pt x="102" y="16"/>
                  <a:pt x="102" y="16"/>
                  <a:pt x="102" y="16"/>
                </a:cubicBezTo>
                <a:cubicBezTo>
                  <a:pt x="103" y="16"/>
                  <a:pt x="105" y="16"/>
                  <a:pt x="106" y="17"/>
                </a:cubicBezTo>
                <a:cubicBezTo>
                  <a:pt x="106" y="17"/>
                  <a:pt x="107" y="17"/>
                  <a:pt x="107" y="16"/>
                </a:cubicBezTo>
                <a:lnTo>
                  <a:pt x="102" y="16"/>
                </a:lnTo>
                <a:close/>
                <a:moveTo>
                  <a:pt x="77" y="137"/>
                </a:moveTo>
                <a:cubicBezTo>
                  <a:pt x="77" y="138"/>
                  <a:pt x="77" y="138"/>
                  <a:pt x="77" y="139"/>
                </a:cubicBezTo>
                <a:cubicBezTo>
                  <a:pt x="76" y="140"/>
                  <a:pt x="78" y="139"/>
                  <a:pt x="79" y="139"/>
                </a:cubicBezTo>
                <a:cubicBezTo>
                  <a:pt x="78" y="139"/>
                  <a:pt x="77" y="138"/>
                  <a:pt x="77" y="137"/>
                </a:cubicBezTo>
                <a:close/>
                <a:moveTo>
                  <a:pt x="90" y="108"/>
                </a:moveTo>
                <a:cubicBezTo>
                  <a:pt x="89" y="107"/>
                  <a:pt x="89" y="106"/>
                  <a:pt x="88" y="105"/>
                </a:cubicBezTo>
                <a:cubicBezTo>
                  <a:pt x="88" y="105"/>
                  <a:pt x="88" y="105"/>
                  <a:pt x="88" y="105"/>
                </a:cubicBezTo>
                <a:cubicBezTo>
                  <a:pt x="87" y="105"/>
                  <a:pt x="88" y="106"/>
                  <a:pt x="88" y="107"/>
                </a:cubicBezTo>
                <a:cubicBezTo>
                  <a:pt x="88" y="107"/>
                  <a:pt x="90" y="109"/>
                  <a:pt x="90" y="108"/>
                </a:cubicBezTo>
                <a:close/>
                <a:moveTo>
                  <a:pt x="115" y="47"/>
                </a:moveTo>
                <a:cubicBezTo>
                  <a:pt x="115" y="48"/>
                  <a:pt x="115" y="48"/>
                  <a:pt x="114" y="48"/>
                </a:cubicBezTo>
                <a:cubicBezTo>
                  <a:pt x="114" y="49"/>
                  <a:pt x="115" y="50"/>
                  <a:pt x="116" y="49"/>
                </a:cubicBezTo>
                <a:cubicBezTo>
                  <a:pt x="116" y="49"/>
                  <a:pt x="116" y="48"/>
                  <a:pt x="116" y="48"/>
                </a:cubicBezTo>
                <a:cubicBezTo>
                  <a:pt x="116" y="48"/>
                  <a:pt x="115" y="45"/>
                  <a:pt x="115" y="47"/>
                </a:cubicBezTo>
                <a:close/>
                <a:moveTo>
                  <a:pt x="84" y="182"/>
                </a:moveTo>
                <a:cubicBezTo>
                  <a:pt x="85" y="184"/>
                  <a:pt x="86" y="184"/>
                  <a:pt x="87" y="186"/>
                </a:cubicBezTo>
                <a:cubicBezTo>
                  <a:pt x="87" y="186"/>
                  <a:pt x="88" y="186"/>
                  <a:pt x="88" y="186"/>
                </a:cubicBezTo>
                <a:cubicBezTo>
                  <a:pt x="87" y="184"/>
                  <a:pt x="85" y="184"/>
                  <a:pt x="84" y="182"/>
                </a:cubicBezTo>
                <a:close/>
                <a:moveTo>
                  <a:pt x="105" y="83"/>
                </a:moveTo>
                <a:cubicBezTo>
                  <a:pt x="105" y="83"/>
                  <a:pt x="105" y="84"/>
                  <a:pt x="105" y="84"/>
                </a:cubicBezTo>
                <a:cubicBezTo>
                  <a:pt x="105" y="84"/>
                  <a:pt x="106" y="85"/>
                  <a:pt x="107" y="86"/>
                </a:cubicBezTo>
                <a:cubicBezTo>
                  <a:pt x="107" y="85"/>
                  <a:pt x="106" y="84"/>
                  <a:pt x="106" y="83"/>
                </a:cubicBezTo>
                <a:cubicBezTo>
                  <a:pt x="106" y="83"/>
                  <a:pt x="104" y="82"/>
                  <a:pt x="105" y="83"/>
                </a:cubicBezTo>
                <a:close/>
                <a:moveTo>
                  <a:pt x="16" y="148"/>
                </a:moveTo>
                <a:cubicBezTo>
                  <a:pt x="17" y="143"/>
                  <a:pt x="17" y="143"/>
                  <a:pt x="17" y="143"/>
                </a:cubicBezTo>
                <a:cubicBezTo>
                  <a:pt x="18" y="142"/>
                  <a:pt x="17" y="143"/>
                  <a:pt x="17" y="143"/>
                </a:cubicBezTo>
                <a:lnTo>
                  <a:pt x="16" y="148"/>
                </a:lnTo>
                <a:close/>
                <a:moveTo>
                  <a:pt x="110" y="32"/>
                </a:move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2" y="35"/>
                  <a:pt x="112" y="35"/>
                  <a:pt x="112" y="35"/>
                </a:cubicBezTo>
                <a:cubicBezTo>
                  <a:pt x="112" y="35"/>
                  <a:pt x="112" y="36"/>
                  <a:pt x="112" y="36"/>
                </a:cubicBezTo>
                <a:cubicBezTo>
                  <a:pt x="113" y="37"/>
                  <a:pt x="113" y="38"/>
                  <a:pt x="114" y="39"/>
                </a:cubicBezTo>
                <a:cubicBezTo>
                  <a:pt x="115" y="38"/>
                  <a:pt x="114" y="38"/>
                  <a:pt x="113" y="37"/>
                </a:cubicBezTo>
                <a:cubicBezTo>
                  <a:pt x="113" y="37"/>
                  <a:pt x="113" y="36"/>
                  <a:pt x="112" y="36"/>
                </a:cubicBezTo>
                <a:cubicBezTo>
                  <a:pt x="112" y="35"/>
                  <a:pt x="112" y="35"/>
                  <a:pt x="112" y="35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lnTo>
                  <a:pt x="110" y="32"/>
                </a:lnTo>
                <a:close/>
                <a:moveTo>
                  <a:pt x="103" y="66"/>
                </a:moveTo>
                <a:cubicBezTo>
                  <a:pt x="103" y="68"/>
                  <a:pt x="104" y="69"/>
                  <a:pt x="105" y="70"/>
                </a:cubicBezTo>
                <a:cubicBezTo>
                  <a:pt x="105" y="71"/>
                  <a:pt x="105" y="70"/>
                  <a:pt x="105" y="69"/>
                </a:cubicBezTo>
                <a:cubicBezTo>
                  <a:pt x="104" y="68"/>
                  <a:pt x="103" y="67"/>
                  <a:pt x="103" y="66"/>
                </a:cubicBezTo>
                <a:close/>
                <a:moveTo>
                  <a:pt x="89" y="110"/>
                </a:moveTo>
                <a:cubicBezTo>
                  <a:pt x="89" y="110"/>
                  <a:pt x="89" y="110"/>
                  <a:pt x="89" y="110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1" y="114"/>
                  <a:pt x="91" y="114"/>
                  <a:pt x="91" y="114"/>
                </a:cubicBezTo>
                <a:cubicBezTo>
                  <a:pt x="91" y="114"/>
                  <a:pt x="92" y="113"/>
                  <a:pt x="91" y="112"/>
                </a:cubicBezTo>
                <a:cubicBezTo>
                  <a:pt x="90" y="112"/>
                  <a:pt x="90" y="111"/>
                  <a:pt x="89" y="110"/>
                </a:cubicBezTo>
                <a:cubicBezTo>
                  <a:pt x="89" y="110"/>
                  <a:pt x="89" y="110"/>
                  <a:pt x="89" y="110"/>
                </a:cubicBezTo>
                <a:close/>
                <a:moveTo>
                  <a:pt x="87" y="121"/>
                </a:moveTo>
                <a:cubicBezTo>
                  <a:pt x="86" y="120"/>
                  <a:pt x="85" y="118"/>
                  <a:pt x="84" y="117"/>
                </a:cubicBezTo>
                <a:cubicBezTo>
                  <a:pt x="84" y="116"/>
                  <a:pt x="84" y="118"/>
                  <a:pt x="84" y="118"/>
                </a:cubicBezTo>
                <a:cubicBezTo>
                  <a:pt x="85" y="119"/>
                  <a:pt x="85" y="119"/>
                  <a:pt x="86" y="120"/>
                </a:cubicBezTo>
                <a:cubicBezTo>
                  <a:pt x="86" y="120"/>
                  <a:pt x="88" y="122"/>
                  <a:pt x="87" y="121"/>
                </a:cubicBezTo>
                <a:close/>
                <a:moveTo>
                  <a:pt x="78" y="182"/>
                </a:moveTo>
                <a:cubicBezTo>
                  <a:pt x="78" y="183"/>
                  <a:pt x="79" y="185"/>
                  <a:pt x="80" y="186"/>
                </a:cubicBezTo>
                <a:cubicBezTo>
                  <a:pt x="80" y="185"/>
                  <a:pt x="82" y="186"/>
                  <a:pt x="81" y="185"/>
                </a:cubicBezTo>
                <a:cubicBezTo>
                  <a:pt x="80" y="184"/>
                  <a:pt x="79" y="183"/>
                  <a:pt x="78" y="182"/>
                </a:cubicBezTo>
                <a:close/>
                <a:moveTo>
                  <a:pt x="89" y="181"/>
                </a:moveTo>
                <a:cubicBezTo>
                  <a:pt x="90" y="182"/>
                  <a:pt x="90" y="183"/>
                  <a:pt x="91" y="184"/>
                </a:cubicBezTo>
                <a:cubicBezTo>
                  <a:pt x="92" y="184"/>
                  <a:pt x="92" y="186"/>
                  <a:pt x="94" y="185"/>
                </a:cubicBezTo>
                <a:cubicBezTo>
                  <a:pt x="93" y="184"/>
                  <a:pt x="90" y="182"/>
                  <a:pt x="89" y="181"/>
                </a:cubicBezTo>
                <a:close/>
                <a:moveTo>
                  <a:pt x="48" y="131"/>
                </a:moveTo>
                <a:cubicBezTo>
                  <a:pt x="46" y="137"/>
                  <a:pt x="46" y="137"/>
                  <a:pt x="46" y="137"/>
                </a:cubicBezTo>
                <a:cubicBezTo>
                  <a:pt x="46" y="137"/>
                  <a:pt x="47" y="137"/>
                  <a:pt x="47" y="137"/>
                </a:cubicBezTo>
                <a:cubicBezTo>
                  <a:pt x="47" y="135"/>
                  <a:pt x="48" y="133"/>
                  <a:pt x="48" y="131"/>
                </a:cubicBezTo>
                <a:close/>
                <a:moveTo>
                  <a:pt x="84" y="120"/>
                </a:moveTo>
                <a:cubicBezTo>
                  <a:pt x="85" y="122"/>
                  <a:pt x="86" y="124"/>
                  <a:pt x="87" y="125"/>
                </a:cubicBezTo>
                <a:cubicBezTo>
                  <a:pt x="89" y="124"/>
                  <a:pt x="86" y="123"/>
                  <a:pt x="86" y="123"/>
                </a:cubicBezTo>
                <a:cubicBezTo>
                  <a:pt x="85" y="122"/>
                  <a:pt x="85" y="121"/>
                  <a:pt x="84" y="120"/>
                </a:cubicBezTo>
                <a:close/>
                <a:moveTo>
                  <a:pt x="80" y="130"/>
                </a:moveTo>
                <a:cubicBezTo>
                  <a:pt x="79" y="131"/>
                  <a:pt x="79" y="131"/>
                  <a:pt x="79" y="131"/>
                </a:cubicBezTo>
                <a:cubicBezTo>
                  <a:pt x="80" y="132"/>
                  <a:pt x="82" y="134"/>
                  <a:pt x="83" y="135"/>
                </a:cubicBezTo>
                <a:cubicBezTo>
                  <a:pt x="82" y="133"/>
                  <a:pt x="81" y="131"/>
                  <a:pt x="80" y="130"/>
                </a:cubicBezTo>
                <a:close/>
                <a:moveTo>
                  <a:pt x="102" y="60"/>
                </a:moveTo>
                <a:cubicBezTo>
                  <a:pt x="103" y="60"/>
                  <a:pt x="103" y="60"/>
                  <a:pt x="103" y="60"/>
                </a:cubicBezTo>
                <a:cubicBezTo>
                  <a:pt x="103" y="62"/>
                  <a:pt x="105" y="64"/>
                  <a:pt x="106" y="66"/>
                </a:cubicBezTo>
                <a:cubicBezTo>
                  <a:pt x="107" y="67"/>
                  <a:pt x="107" y="65"/>
                  <a:pt x="106" y="65"/>
                </a:cubicBezTo>
                <a:cubicBezTo>
                  <a:pt x="103" y="60"/>
                  <a:pt x="103" y="60"/>
                  <a:pt x="103" y="60"/>
                </a:cubicBezTo>
                <a:lnTo>
                  <a:pt x="102" y="60"/>
                </a:lnTo>
                <a:close/>
                <a:moveTo>
                  <a:pt x="90" y="104"/>
                </a:moveTo>
                <a:cubicBezTo>
                  <a:pt x="90" y="106"/>
                  <a:pt x="92" y="108"/>
                  <a:pt x="93" y="109"/>
                </a:cubicBezTo>
                <a:cubicBezTo>
                  <a:pt x="93" y="109"/>
                  <a:pt x="93" y="108"/>
                  <a:pt x="93" y="107"/>
                </a:cubicBezTo>
                <a:cubicBezTo>
                  <a:pt x="92" y="106"/>
                  <a:pt x="91" y="105"/>
                  <a:pt x="90" y="104"/>
                </a:cubicBezTo>
                <a:close/>
                <a:moveTo>
                  <a:pt x="93" y="105"/>
                </a:moveTo>
                <a:cubicBezTo>
                  <a:pt x="92" y="104"/>
                  <a:pt x="91" y="102"/>
                  <a:pt x="90" y="100"/>
                </a:cubicBezTo>
                <a:cubicBezTo>
                  <a:pt x="89" y="99"/>
                  <a:pt x="89" y="101"/>
                  <a:pt x="90" y="101"/>
                </a:cubicBezTo>
                <a:cubicBezTo>
                  <a:pt x="90" y="103"/>
                  <a:pt x="92" y="104"/>
                  <a:pt x="93" y="105"/>
                </a:cubicBezTo>
                <a:close/>
                <a:moveTo>
                  <a:pt x="100" y="172"/>
                </a:moveTo>
                <a:cubicBezTo>
                  <a:pt x="104" y="177"/>
                  <a:pt x="104" y="177"/>
                  <a:pt x="104" y="177"/>
                </a:cubicBezTo>
                <a:cubicBezTo>
                  <a:pt x="104" y="177"/>
                  <a:pt x="105" y="175"/>
                  <a:pt x="104" y="175"/>
                </a:cubicBezTo>
                <a:cubicBezTo>
                  <a:pt x="103" y="174"/>
                  <a:pt x="102" y="172"/>
                  <a:pt x="101" y="171"/>
                </a:cubicBezTo>
                <a:cubicBezTo>
                  <a:pt x="100" y="171"/>
                  <a:pt x="100" y="172"/>
                  <a:pt x="100" y="172"/>
                </a:cubicBezTo>
                <a:close/>
                <a:moveTo>
                  <a:pt x="105" y="53"/>
                </a:moveTo>
                <a:cubicBezTo>
                  <a:pt x="105" y="53"/>
                  <a:pt x="105" y="53"/>
                  <a:pt x="105" y="53"/>
                </a:cubicBezTo>
                <a:cubicBezTo>
                  <a:pt x="106" y="55"/>
                  <a:pt x="107" y="57"/>
                  <a:pt x="108" y="58"/>
                </a:cubicBezTo>
                <a:cubicBezTo>
                  <a:pt x="108" y="58"/>
                  <a:pt x="108" y="59"/>
                  <a:pt x="109" y="59"/>
                </a:cubicBezTo>
                <a:cubicBezTo>
                  <a:pt x="109" y="56"/>
                  <a:pt x="107" y="55"/>
                  <a:pt x="105" y="53"/>
                </a:cubicBezTo>
                <a:close/>
                <a:moveTo>
                  <a:pt x="75" y="144"/>
                </a:moveTo>
                <a:cubicBezTo>
                  <a:pt x="75" y="144"/>
                  <a:pt x="75" y="144"/>
                  <a:pt x="75" y="144"/>
                </a:cubicBezTo>
                <a:cubicBezTo>
                  <a:pt x="85" y="145"/>
                  <a:pt x="85" y="145"/>
                  <a:pt x="85" y="145"/>
                </a:cubicBezTo>
                <a:lnTo>
                  <a:pt x="75" y="144"/>
                </a:lnTo>
                <a:close/>
                <a:moveTo>
                  <a:pt x="93" y="91"/>
                </a:moveTo>
                <a:cubicBezTo>
                  <a:pt x="94" y="93"/>
                  <a:pt x="95" y="95"/>
                  <a:pt x="97" y="96"/>
                </a:cubicBezTo>
                <a:cubicBezTo>
                  <a:pt x="97" y="96"/>
                  <a:pt x="97" y="95"/>
                  <a:pt x="97" y="95"/>
                </a:cubicBezTo>
                <a:cubicBezTo>
                  <a:pt x="96" y="93"/>
                  <a:pt x="95" y="92"/>
                  <a:pt x="94" y="91"/>
                </a:cubicBezTo>
                <a:cubicBezTo>
                  <a:pt x="94" y="91"/>
                  <a:pt x="93" y="91"/>
                  <a:pt x="93" y="91"/>
                </a:cubicBezTo>
                <a:close/>
                <a:moveTo>
                  <a:pt x="102" y="153"/>
                </a:moveTo>
                <a:cubicBezTo>
                  <a:pt x="104" y="155"/>
                  <a:pt x="106" y="157"/>
                  <a:pt x="107" y="158"/>
                </a:cubicBezTo>
                <a:cubicBezTo>
                  <a:pt x="107" y="158"/>
                  <a:pt x="108" y="157"/>
                  <a:pt x="107" y="157"/>
                </a:cubicBezTo>
                <a:cubicBezTo>
                  <a:pt x="103" y="153"/>
                  <a:pt x="103" y="153"/>
                  <a:pt x="103" y="153"/>
                </a:cubicBezTo>
                <a:cubicBezTo>
                  <a:pt x="102" y="152"/>
                  <a:pt x="102" y="153"/>
                  <a:pt x="102" y="153"/>
                </a:cubicBezTo>
                <a:close/>
                <a:moveTo>
                  <a:pt x="89" y="184"/>
                </a:moveTo>
                <a:cubicBezTo>
                  <a:pt x="89" y="184"/>
                  <a:pt x="89" y="184"/>
                  <a:pt x="89" y="184"/>
                </a:cubicBezTo>
                <a:cubicBezTo>
                  <a:pt x="88" y="183"/>
                  <a:pt x="87" y="181"/>
                  <a:pt x="86" y="180"/>
                </a:cubicBezTo>
                <a:cubicBezTo>
                  <a:pt x="85" y="179"/>
                  <a:pt x="84" y="179"/>
                  <a:pt x="83" y="179"/>
                </a:cubicBezTo>
                <a:cubicBezTo>
                  <a:pt x="85" y="181"/>
                  <a:pt x="87" y="183"/>
                  <a:pt x="89" y="184"/>
                </a:cubicBezTo>
                <a:close/>
                <a:moveTo>
                  <a:pt x="39" y="175"/>
                </a:moveTo>
                <a:cubicBezTo>
                  <a:pt x="41" y="177"/>
                  <a:pt x="43" y="179"/>
                  <a:pt x="45" y="181"/>
                </a:cubicBezTo>
                <a:cubicBezTo>
                  <a:pt x="43" y="179"/>
                  <a:pt x="41" y="176"/>
                  <a:pt x="39" y="174"/>
                </a:cubicBezTo>
                <a:cubicBezTo>
                  <a:pt x="39" y="174"/>
                  <a:pt x="38" y="174"/>
                  <a:pt x="39" y="175"/>
                </a:cubicBezTo>
                <a:close/>
                <a:moveTo>
                  <a:pt x="97" y="77"/>
                </a:moveTo>
                <a:cubicBezTo>
                  <a:pt x="98" y="80"/>
                  <a:pt x="100" y="82"/>
                  <a:pt x="101" y="84"/>
                </a:cubicBezTo>
                <a:cubicBezTo>
                  <a:pt x="101" y="83"/>
                  <a:pt x="102" y="83"/>
                  <a:pt x="101" y="82"/>
                </a:cubicBezTo>
                <a:lnTo>
                  <a:pt x="97" y="77"/>
                </a:lnTo>
                <a:close/>
                <a:moveTo>
                  <a:pt x="96" y="185"/>
                </a:moveTo>
                <a:cubicBezTo>
                  <a:pt x="93" y="182"/>
                  <a:pt x="93" y="182"/>
                  <a:pt x="93" y="182"/>
                </a:cubicBezTo>
                <a:cubicBezTo>
                  <a:pt x="93" y="181"/>
                  <a:pt x="92" y="180"/>
                  <a:pt x="90" y="180"/>
                </a:cubicBezTo>
                <a:cubicBezTo>
                  <a:pt x="94" y="183"/>
                  <a:pt x="94" y="183"/>
                  <a:pt x="94" y="183"/>
                </a:cubicBezTo>
                <a:cubicBezTo>
                  <a:pt x="95" y="184"/>
                  <a:pt x="97" y="185"/>
                  <a:pt x="96" y="185"/>
                </a:cubicBezTo>
                <a:close/>
                <a:moveTo>
                  <a:pt x="43" y="176"/>
                </a:moveTo>
                <a:cubicBezTo>
                  <a:pt x="44" y="177"/>
                  <a:pt x="44" y="177"/>
                  <a:pt x="44" y="177"/>
                </a:cubicBezTo>
                <a:cubicBezTo>
                  <a:pt x="45" y="179"/>
                  <a:pt x="46" y="180"/>
                  <a:pt x="48" y="182"/>
                </a:cubicBezTo>
                <a:cubicBezTo>
                  <a:pt x="48" y="182"/>
                  <a:pt x="49" y="183"/>
                  <a:pt x="50" y="183"/>
                </a:cubicBezTo>
                <a:cubicBezTo>
                  <a:pt x="44" y="177"/>
                  <a:pt x="44" y="177"/>
                  <a:pt x="44" y="177"/>
                </a:cubicBezTo>
                <a:lnTo>
                  <a:pt x="43" y="176"/>
                </a:lnTo>
                <a:close/>
                <a:moveTo>
                  <a:pt x="91" y="98"/>
                </a:moveTo>
                <a:cubicBezTo>
                  <a:pt x="94" y="104"/>
                  <a:pt x="94" y="104"/>
                  <a:pt x="94" y="104"/>
                </a:cubicBezTo>
                <a:cubicBezTo>
                  <a:pt x="94" y="103"/>
                  <a:pt x="95" y="102"/>
                  <a:pt x="95" y="102"/>
                </a:cubicBezTo>
                <a:cubicBezTo>
                  <a:pt x="94" y="101"/>
                  <a:pt x="93" y="99"/>
                  <a:pt x="91" y="98"/>
                </a:cubicBezTo>
                <a:cubicBezTo>
                  <a:pt x="91" y="97"/>
                  <a:pt x="90" y="97"/>
                  <a:pt x="91" y="98"/>
                </a:cubicBezTo>
                <a:close/>
                <a:moveTo>
                  <a:pt x="85" y="114"/>
                </a:moveTo>
                <a:cubicBezTo>
                  <a:pt x="86" y="116"/>
                  <a:pt x="88" y="119"/>
                  <a:pt x="89" y="121"/>
                </a:cubicBezTo>
                <a:cubicBezTo>
                  <a:pt x="89" y="121"/>
                  <a:pt x="90" y="119"/>
                  <a:pt x="89" y="119"/>
                </a:cubicBezTo>
                <a:cubicBezTo>
                  <a:pt x="88" y="118"/>
                  <a:pt x="87" y="116"/>
                  <a:pt x="85" y="114"/>
                </a:cubicBezTo>
                <a:cubicBezTo>
                  <a:pt x="85" y="114"/>
                  <a:pt x="84" y="113"/>
                  <a:pt x="85" y="114"/>
                </a:cubicBezTo>
                <a:close/>
                <a:moveTo>
                  <a:pt x="81" y="126"/>
                </a:moveTo>
                <a:cubicBezTo>
                  <a:pt x="82" y="128"/>
                  <a:pt x="84" y="130"/>
                  <a:pt x="85" y="131"/>
                </a:cubicBezTo>
                <a:cubicBezTo>
                  <a:pt x="86" y="131"/>
                  <a:pt x="86" y="130"/>
                  <a:pt x="86" y="130"/>
                </a:cubicBezTo>
                <a:cubicBezTo>
                  <a:pt x="81" y="125"/>
                  <a:pt x="81" y="125"/>
                  <a:pt x="81" y="125"/>
                </a:cubicBezTo>
                <a:cubicBezTo>
                  <a:pt x="81" y="125"/>
                  <a:pt x="81" y="126"/>
                  <a:pt x="81" y="126"/>
                </a:cubicBezTo>
                <a:close/>
                <a:moveTo>
                  <a:pt x="78" y="179"/>
                </a:moveTo>
                <a:cubicBezTo>
                  <a:pt x="79" y="181"/>
                  <a:pt x="81" y="183"/>
                  <a:pt x="83" y="184"/>
                </a:cubicBezTo>
                <a:cubicBezTo>
                  <a:pt x="83" y="185"/>
                  <a:pt x="84" y="186"/>
                  <a:pt x="85" y="185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78" y="179"/>
                  <a:pt x="77" y="179"/>
                  <a:pt x="78" y="179"/>
                </a:cubicBezTo>
                <a:close/>
                <a:moveTo>
                  <a:pt x="50" y="176"/>
                </a:moveTo>
                <a:cubicBezTo>
                  <a:pt x="51" y="179"/>
                  <a:pt x="53" y="180"/>
                  <a:pt x="55" y="183"/>
                </a:cubicBezTo>
                <a:cubicBezTo>
                  <a:pt x="56" y="184"/>
                  <a:pt x="57" y="183"/>
                  <a:pt x="58" y="184"/>
                </a:cubicBezTo>
                <a:cubicBezTo>
                  <a:pt x="50" y="176"/>
                  <a:pt x="50" y="176"/>
                  <a:pt x="50" y="176"/>
                </a:cubicBezTo>
                <a:cubicBezTo>
                  <a:pt x="50" y="176"/>
                  <a:pt x="50" y="176"/>
                  <a:pt x="50" y="176"/>
                </a:cubicBezTo>
                <a:close/>
                <a:moveTo>
                  <a:pt x="82" y="123"/>
                </a:moveTo>
                <a:cubicBezTo>
                  <a:pt x="82" y="124"/>
                  <a:pt x="82" y="124"/>
                  <a:pt x="82" y="124"/>
                </a:cubicBezTo>
                <a:cubicBezTo>
                  <a:pt x="83" y="125"/>
                  <a:pt x="85" y="127"/>
                  <a:pt x="87" y="128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3" y="122"/>
                  <a:pt x="83" y="121"/>
                  <a:pt x="82" y="122"/>
                </a:cubicBezTo>
                <a:cubicBezTo>
                  <a:pt x="82" y="122"/>
                  <a:pt x="82" y="123"/>
                  <a:pt x="82" y="123"/>
                </a:cubicBezTo>
                <a:close/>
                <a:moveTo>
                  <a:pt x="107" y="43"/>
                </a:moveTo>
                <a:cubicBezTo>
                  <a:pt x="108" y="45"/>
                  <a:pt x="109" y="48"/>
                  <a:pt x="111" y="51"/>
                </a:cubicBezTo>
                <a:cubicBezTo>
                  <a:pt x="111" y="50"/>
                  <a:pt x="112" y="49"/>
                  <a:pt x="111" y="49"/>
                </a:cubicBezTo>
                <a:lnTo>
                  <a:pt x="107" y="43"/>
                </a:lnTo>
                <a:close/>
                <a:moveTo>
                  <a:pt x="45" y="176"/>
                </a:moveTo>
                <a:cubicBezTo>
                  <a:pt x="47" y="178"/>
                  <a:pt x="50" y="180"/>
                  <a:pt x="52" y="182"/>
                </a:cubicBezTo>
                <a:cubicBezTo>
                  <a:pt x="52" y="182"/>
                  <a:pt x="53" y="183"/>
                  <a:pt x="52" y="182"/>
                </a:cubicBezTo>
                <a:cubicBezTo>
                  <a:pt x="51" y="181"/>
                  <a:pt x="49" y="178"/>
                  <a:pt x="47" y="176"/>
                </a:cubicBezTo>
                <a:cubicBezTo>
                  <a:pt x="47" y="176"/>
                  <a:pt x="46" y="175"/>
                  <a:pt x="46" y="176"/>
                </a:cubicBezTo>
                <a:cubicBezTo>
                  <a:pt x="45" y="175"/>
                  <a:pt x="44" y="175"/>
                  <a:pt x="45" y="176"/>
                </a:cubicBezTo>
                <a:close/>
                <a:moveTo>
                  <a:pt x="101" y="161"/>
                </a:moveTo>
                <a:cubicBezTo>
                  <a:pt x="102" y="163"/>
                  <a:pt x="104" y="165"/>
                  <a:pt x="106" y="167"/>
                </a:cubicBezTo>
                <a:cubicBezTo>
                  <a:pt x="106" y="167"/>
                  <a:pt x="106" y="165"/>
                  <a:pt x="106" y="165"/>
                </a:cubicBezTo>
                <a:cubicBezTo>
                  <a:pt x="104" y="163"/>
                  <a:pt x="102" y="161"/>
                  <a:pt x="101" y="159"/>
                </a:cubicBezTo>
                <a:cubicBezTo>
                  <a:pt x="101" y="160"/>
                  <a:pt x="101" y="161"/>
                  <a:pt x="101" y="161"/>
                </a:cubicBezTo>
                <a:close/>
                <a:moveTo>
                  <a:pt x="86" y="111"/>
                </a:moveTo>
                <a:cubicBezTo>
                  <a:pt x="86" y="111"/>
                  <a:pt x="85" y="112"/>
                  <a:pt x="85" y="112"/>
                </a:cubicBezTo>
                <a:cubicBezTo>
                  <a:pt x="87" y="114"/>
                  <a:pt x="89" y="115"/>
                  <a:pt x="90" y="117"/>
                </a:cubicBezTo>
                <a:cubicBezTo>
                  <a:pt x="90" y="117"/>
                  <a:pt x="90" y="116"/>
                  <a:pt x="90" y="116"/>
                </a:cubicBezTo>
                <a:cubicBezTo>
                  <a:pt x="89" y="114"/>
                  <a:pt x="87" y="112"/>
                  <a:pt x="86" y="109"/>
                </a:cubicBezTo>
                <a:cubicBezTo>
                  <a:pt x="86" y="110"/>
                  <a:pt x="86" y="110"/>
                  <a:pt x="86" y="111"/>
                </a:cubicBezTo>
                <a:close/>
                <a:moveTo>
                  <a:pt x="70" y="184"/>
                </a:moveTo>
                <a:cubicBezTo>
                  <a:pt x="70" y="185"/>
                  <a:pt x="72" y="187"/>
                  <a:pt x="74" y="186"/>
                </a:cubicBezTo>
                <a:cubicBezTo>
                  <a:pt x="65" y="177"/>
                  <a:pt x="65" y="177"/>
                  <a:pt x="65" y="177"/>
                </a:cubicBezTo>
                <a:lnTo>
                  <a:pt x="70" y="184"/>
                </a:lnTo>
                <a:close/>
                <a:moveTo>
                  <a:pt x="100" y="66"/>
                </a:moveTo>
                <a:cubicBezTo>
                  <a:pt x="100" y="66"/>
                  <a:pt x="100" y="66"/>
                  <a:pt x="99" y="66"/>
                </a:cubicBezTo>
                <a:cubicBezTo>
                  <a:pt x="99" y="67"/>
                  <a:pt x="99" y="68"/>
                  <a:pt x="99" y="68"/>
                </a:cubicBezTo>
                <a:cubicBezTo>
                  <a:pt x="101" y="70"/>
                  <a:pt x="103" y="72"/>
                  <a:pt x="104" y="74"/>
                </a:cubicBezTo>
                <a:cubicBezTo>
                  <a:pt x="104" y="73"/>
                  <a:pt x="104" y="73"/>
                  <a:pt x="104" y="73"/>
                </a:cubicBezTo>
                <a:cubicBezTo>
                  <a:pt x="100" y="67"/>
                  <a:pt x="100" y="67"/>
                  <a:pt x="100" y="67"/>
                </a:cubicBezTo>
                <a:cubicBezTo>
                  <a:pt x="100" y="66"/>
                  <a:pt x="100" y="65"/>
                  <a:pt x="100" y="66"/>
                </a:cubicBezTo>
                <a:close/>
                <a:moveTo>
                  <a:pt x="52" y="176"/>
                </a:moveTo>
                <a:cubicBezTo>
                  <a:pt x="54" y="178"/>
                  <a:pt x="57" y="181"/>
                  <a:pt x="59" y="182"/>
                </a:cubicBezTo>
                <a:cubicBezTo>
                  <a:pt x="58" y="180"/>
                  <a:pt x="56" y="178"/>
                  <a:pt x="55" y="176"/>
                </a:cubicBezTo>
                <a:cubicBezTo>
                  <a:pt x="55" y="176"/>
                  <a:pt x="53" y="175"/>
                  <a:pt x="52" y="176"/>
                </a:cubicBezTo>
                <a:close/>
                <a:moveTo>
                  <a:pt x="92" y="92"/>
                </a:moveTo>
                <a:cubicBezTo>
                  <a:pt x="91" y="94"/>
                  <a:pt x="91" y="95"/>
                  <a:pt x="91" y="96"/>
                </a:cubicBezTo>
                <a:cubicBezTo>
                  <a:pt x="93" y="97"/>
                  <a:pt x="94" y="99"/>
                  <a:pt x="95" y="100"/>
                </a:cubicBezTo>
                <a:cubicBezTo>
                  <a:pt x="96" y="100"/>
                  <a:pt x="96" y="99"/>
                  <a:pt x="96" y="99"/>
                </a:cubicBezTo>
                <a:cubicBezTo>
                  <a:pt x="95" y="97"/>
                  <a:pt x="93" y="95"/>
                  <a:pt x="92" y="92"/>
                </a:cubicBezTo>
                <a:close/>
                <a:moveTo>
                  <a:pt x="111" y="25"/>
                </a:moveTo>
                <a:cubicBezTo>
                  <a:pt x="111" y="26"/>
                  <a:pt x="110" y="27"/>
                  <a:pt x="111" y="28"/>
                </a:cubicBezTo>
                <a:cubicBezTo>
                  <a:pt x="112" y="30"/>
                  <a:pt x="114" y="33"/>
                  <a:pt x="116" y="34"/>
                </a:cubicBezTo>
                <a:cubicBezTo>
                  <a:pt x="114" y="31"/>
                  <a:pt x="113" y="28"/>
                  <a:pt x="111" y="25"/>
                </a:cubicBezTo>
                <a:close/>
                <a:moveTo>
                  <a:pt x="96" y="79"/>
                </a:moveTo>
                <a:cubicBezTo>
                  <a:pt x="96" y="80"/>
                  <a:pt x="95" y="81"/>
                  <a:pt x="95" y="81"/>
                </a:cubicBezTo>
                <a:cubicBezTo>
                  <a:pt x="96" y="83"/>
                  <a:pt x="98" y="85"/>
                  <a:pt x="99" y="87"/>
                </a:cubicBezTo>
                <a:cubicBezTo>
                  <a:pt x="100" y="88"/>
                  <a:pt x="100" y="86"/>
                  <a:pt x="100" y="86"/>
                </a:cubicBezTo>
                <a:cubicBezTo>
                  <a:pt x="99" y="84"/>
                  <a:pt x="97" y="82"/>
                  <a:pt x="96" y="78"/>
                </a:cubicBezTo>
                <a:cubicBezTo>
                  <a:pt x="96" y="78"/>
                  <a:pt x="96" y="79"/>
                  <a:pt x="96" y="79"/>
                </a:cubicBezTo>
                <a:close/>
                <a:moveTo>
                  <a:pt x="30" y="174"/>
                </a:moveTo>
                <a:cubicBezTo>
                  <a:pt x="33" y="177"/>
                  <a:pt x="35" y="181"/>
                  <a:pt x="38" y="183"/>
                </a:cubicBezTo>
                <a:cubicBezTo>
                  <a:pt x="39" y="183"/>
                  <a:pt x="40" y="183"/>
                  <a:pt x="40" y="183"/>
                </a:cubicBezTo>
                <a:cubicBezTo>
                  <a:pt x="37" y="180"/>
                  <a:pt x="34" y="177"/>
                  <a:pt x="31" y="174"/>
                </a:cubicBezTo>
                <a:cubicBezTo>
                  <a:pt x="31" y="174"/>
                  <a:pt x="31" y="174"/>
                  <a:pt x="30" y="174"/>
                </a:cubicBezTo>
                <a:close/>
                <a:moveTo>
                  <a:pt x="94" y="86"/>
                </a:moveTo>
                <a:cubicBezTo>
                  <a:pt x="94" y="87"/>
                  <a:pt x="93" y="88"/>
                  <a:pt x="93" y="88"/>
                </a:cubicBezTo>
                <a:cubicBezTo>
                  <a:pt x="95" y="90"/>
                  <a:pt x="96" y="92"/>
                  <a:pt x="98" y="94"/>
                </a:cubicBezTo>
                <a:cubicBezTo>
                  <a:pt x="98" y="93"/>
                  <a:pt x="98" y="92"/>
                  <a:pt x="98" y="92"/>
                </a:cubicBezTo>
                <a:cubicBezTo>
                  <a:pt x="97" y="90"/>
                  <a:pt x="96" y="88"/>
                  <a:pt x="94" y="85"/>
                </a:cubicBezTo>
                <a:cubicBezTo>
                  <a:pt x="94" y="85"/>
                  <a:pt x="94" y="85"/>
                  <a:pt x="94" y="86"/>
                </a:cubicBezTo>
                <a:close/>
                <a:moveTo>
                  <a:pt x="67" y="184"/>
                </a:moveTo>
                <a:cubicBezTo>
                  <a:pt x="67" y="184"/>
                  <a:pt x="67" y="183"/>
                  <a:pt x="67" y="183"/>
                </a:cubicBezTo>
                <a:cubicBezTo>
                  <a:pt x="65" y="181"/>
                  <a:pt x="64" y="179"/>
                  <a:pt x="63" y="177"/>
                </a:cubicBezTo>
                <a:cubicBezTo>
                  <a:pt x="62" y="176"/>
                  <a:pt x="60" y="177"/>
                  <a:pt x="59" y="176"/>
                </a:cubicBezTo>
                <a:cubicBezTo>
                  <a:pt x="62" y="179"/>
                  <a:pt x="64" y="182"/>
                  <a:pt x="67" y="184"/>
                </a:cubicBezTo>
                <a:close/>
                <a:moveTo>
                  <a:pt x="98" y="71"/>
                </a:moveTo>
                <a:cubicBezTo>
                  <a:pt x="98" y="72"/>
                  <a:pt x="97" y="72"/>
                  <a:pt x="97" y="72"/>
                </a:cubicBezTo>
                <a:cubicBezTo>
                  <a:pt x="98" y="73"/>
                  <a:pt x="97" y="74"/>
                  <a:pt x="97" y="75"/>
                </a:cubicBezTo>
                <a:cubicBezTo>
                  <a:pt x="99" y="76"/>
                  <a:pt x="100" y="79"/>
                  <a:pt x="102" y="80"/>
                </a:cubicBezTo>
                <a:cubicBezTo>
                  <a:pt x="102" y="80"/>
                  <a:pt x="103" y="79"/>
                  <a:pt x="102" y="79"/>
                </a:cubicBezTo>
                <a:cubicBezTo>
                  <a:pt x="101" y="77"/>
                  <a:pt x="100" y="74"/>
                  <a:pt x="98" y="71"/>
                </a:cubicBezTo>
                <a:close/>
                <a:moveTo>
                  <a:pt x="24" y="172"/>
                </a:moveTo>
                <a:cubicBezTo>
                  <a:pt x="26" y="176"/>
                  <a:pt x="30" y="180"/>
                  <a:pt x="33" y="183"/>
                </a:cubicBezTo>
                <a:cubicBezTo>
                  <a:pt x="33" y="183"/>
                  <a:pt x="34" y="183"/>
                  <a:pt x="35" y="183"/>
                </a:cubicBezTo>
                <a:cubicBezTo>
                  <a:pt x="32" y="179"/>
                  <a:pt x="28" y="176"/>
                  <a:pt x="25" y="173"/>
                </a:cubicBezTo>
                <a:cubicBezTo>
                  <a:pt x="25" y="173"/>
                  <a:pt x="24" y="172"/>
                  <a:pt x="24" y="172"/>
                </a:cubicBezTo>
                <a:close/>
                <a:moveTo>
                  <a:pt x="106" y="46"/>
                </a:moveTo>
                <a:cubicBezTo>
                  <a:pt x="106" y="47"/>
                  <a:pt x="105" y="49"/>
                  <a:pt x="105" y="49"/>
                </a:cubicBezTo>
                <a:cubicBezTo>
                  <a:pt x="106" y="51"/>
                  <a:pt x="108" y="53"/>
                  <a:pt x="110" y="55"/>
                </a:cubicBezTo>
                <a:cubicBezTo>
                  <a:pt x="109" y="55"/>
                  <a:pt x="110" y="54"/>
                  <a:pt x="110" y="54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6" y="45"/>
                  <a:pt x="106" y="46"/>
                  <a:pt x="106" y="46"/>
                </a:cubicBezTo>
                <a:close/>
                <a:moveTo>
                  <a:pt x="103" y="55"/>
                </a:moveTo>
                <a:cubicBezTo>
                  <a:pt x="103" y="56"/>
                  <a:pt x="102" y="57"/>
                  <a:pt x="102" y="57"/>
                </a:cubicBezTo>
                <a:cubicBezTo>
                  <a:pt x="107" y="63"/>
                  <a:pt x="107" y="63"/>
                  <a:pt x="107" y="63"/>
                </a:cubicBezTo>
                <a:cubicBezTo>
                  <a:pt x="108" y="63"/>
                  <a:pt x="108" y="62"/>
                  <a:pt x="108" y="61"/>
                </a:cubicBezTo>
                <a:cubicBezTo>
                  <a:pt x="107" y="59"/>
                  <a:pt x="105" y="57"/>
                  <a:pt x="104" y="54"/>
                </a:cubicBezTo>
                <a:cubicBezTo>
                  <a:pt x="104" y="54"/>
                  <a:pt x="104" y="53"/>
                  <a:pt x="103" y="54"/>
                </a:cubicBezTo>
                <a:cubicBezTo>
                  <a:pt x="103" y="54"/>
                  <a:pt x="103" y="55"/>
                  <a:pt x="103" y="55"/>
                </a:cubicBezTo>
                <a:close/>
                <a:moveTo>
                  <a:pt x="83" y="18"/>
                </a:moveTo>
                <a:cubicBezTo>
                  <a:pt x="76" y="18"/>
                  <a:pt x="76" y="18"/>
                  <a:pt x="76" y="18"/>
                </a:cubicBezTo>
                <a:cubicBezTo>
                  <a:pt x="85" y="18"/>
                  <a:pt x="95" y="18"/>
                  <a:pt x="103" y="18"/>
                </a:cubicBezTo>
                <a:cubicBezTo>
                  <a:pt x="97" y="17"/>
                  <a:pt x="90" y="17"/>
                  <a:pt x="83" y="18"/>
                </a:cubicBezTo>
                <a:close/>
                <a:moveTo>
                  <a:pt x="112" y="23"/>
                </a:moveTo>
                <a:cubicBezTo>
                  <a:pt x="114" y="26"/>
                  <a:pt x="115" y="29"/>
                  <a:pt x="117" y="32"/>
                </a:cubicBezTo>
                <a:cubicBezTo>
                  <a:pt x="117" y="31"/>
                  <a:pt x="118" y="29"/>
                  <a:pt x="118" y="28"/>
                </a:cubicBezTo>
                <a:cubicBezTo>
                  <a:pt x="118" y="27"/>
                  <a:pt x="117" y="26"/>
                  <a:pt x="116" y="25"/>
                </a:cubicBezTo>
                <a:cubicBezTo>
                  <a:pt x="115" y="24"/>
                  <a:pt x="115" y="23"/>
                  <a:pt x="114" y="22"/>
                </a:cubicBezTo>
                <a:cubicBezTo>
                  <a:pt x="114" y="22"/>
                  <a:pt x="113" y="22"/>
                  <a:pt x="112" y="21"/>
                </a:cubicBezTo>
                <a:cubicBezTo>
                  <a:pt x="112" y="21"/>
                  <a:pt x="112" y="22"/>
                  <a:pt x="112" y="23"/>
                </a:cubicBezTo>
                <a:close/>
                <a:moveTo>
                  <a:pt x="67" y="178"/>
                </a:moveTo>
                <a:cubicBezTo>
                  <a:pt x="75" y="186"/>
                  <a:pt x="75" y="186"/>
                  <a:pt x="75" y="186"/>
                </a:cubicBezTo>
                <a:cubicBezTo>
                  <a:pt x="76" y="187"/>
                  <a:pt x="78" y="186"/>
                  <a:pt x="79" y="186"/>
                </a:cubicBezTo>
                <a:cubicBezTo>
                  <a:pt x="77" y="184"/>
                  <a:pt x="76" y="183"/>
                  <a:pt x="75" y="182"/>
                </a:cubicBezTo>
                <a:cubicBezTo>
                  <a:pt x="74" y="179"/>
                  <a:pt x="71" y="177"/>
                  <a:pt x="67" y="178"/>
                </a:cubicBezTo>
                <a:close/>
                <a:moveTo>
                  <a:pt x="52" y="42"/>
                </a:moveTo>
                <a:cubicBezTo>
                  <a:pt x="51" y="42"/>
                  <a:pt x="50" y="42"/>
                  <a:pt x="49" y="43"/>
                </a:cubicBezTo>
                <a:cubicBezTo>
                  <a:pt x="49" y="45"/>
                  <a:pt x="49" y="47"/>
                  <a:pt x="49" y="49"/>
                </a:cubicBezTo>
                <a:cubicBezTo>
                  <a:pt x="46" y="67"/>
                  <a:pt x="46" y="67"/>
                  <a:pt x="46" y="67"/>
                </a:cubicBezTo>
                <a:cubicBezTo>
                  <a:pt x="48" y="58"/>
                  <a:pt x="51" y="51"/>
                  <a:pt x="52" y="42"/>
                </a:cubicBezTo>
                <a:cubicBezTo>
                  <a:pt x="52" y="42"/>
                  <a:pt x="53" y="41"/>
                  <a:pt x="52" y="42"/>
                </a:cubicBezTo>
                <a:close/>
                <a:moveTo>
                  <a:pt x="109" y="35"/>
                </a:moveTo>
                <a:cubicBezTo>
                  <a:pt x="107" y="41"/>
                  <a:pt x="107" y="41"/>
                  <a:pt x="107" y="41"/>
                </a:cubicBezTo>
                <a:cubicBezTo>
                  <a:pt x="109" y="42"/>
                  <a:pt x="110" y="44"/>
                  <a:pt x="112" y="46"/>
                </a:cubicBezTo>
                <a:cubicBezTo>
                  <a:pt x="112" y="46"/>
                  <a:pt x="112" y="47"/>
                  <a:pt x="112" y="46"/>
                </a:cubicBezTo>
                <a:cubicBezTo>
                  <a:pt x="113" y="45"/>
                  <a:pt x="113" y="43"/>
                  <a:pt x="113" y="42"/>
                </a:cubicBezTo>
                <a:cubicBezTo>
                  <a:pt x="109" y="34"/>
                  <a:pt x="109" y="34"/>
                  <a:pt x="109" y="34"/>
                </a:cubicBezTo>
                <a:cubicBezTo>
                  <a:pt x="109" y="34"/>
                  <a:pt x="109" y="35"/>
                  <a:pt x="109" y="35"/>
                </a:cubicBezTo>
                <a:close/>
                <a:moveTo>
                  <a:pt x="36" y="74"/>
                </a:moveTo>
                <a:cubicBezTo>
                  <a:pt x="44" y="82"/>
                  <a:pt x="44" y="82"/>
                  <a:pt x="44" y="82"/>
                </a:cubicBezTo>
                <a:cubicBezTo>
                  <a:pt x="47" y="83"/>
                  <a:pt x="49" y="83"/>
                  <a:pt x="51" y="84"/>
                </a:cubicBezTo>
                <a:cubicBezTo>
                  <a:pt x="51" y="80"/>
                  <a:pt x="52" y="77"/>
                  <a:pt x="53" y="75"/>
                </a:cubicBezTo>
                <a:cubicBezTo>
                  <a:pt x="48" y="76"/>
                  <a:pt x="42" y="74"/>
                  <a:pt x="37" y="73"/>
                </a:cubicBezTo>
                <a:cubicBezTo>
                  <a:pt x="37" y="73"/>
                  <a:pt x="35" y="74"/>
                  <a:pt x="36" y="74"/>
                </a:cubicBezTo>
                <a:close/>
                <a:moveTo>
                  <a:pt x="100" y="19"/>
                </a:moveTo>
                <a:cubicBezTo>
                  <a:pt x="99" y="19"/>
                  <a:pt x="98" y="19"/>
                  <a:pt x="97" y="20"/>
                </a:cubicBezTo>
                <a:cubicBezTo>
                  <a:pt x="100" y="20"/>
                  <a:pt x="103" y="20"/>
                  <a:pt x="105" y="21"/>
                </a:cubicBezTo>
                <a:cubicBezTo>
                  <a:pt x="105" y="22"/>
                  <a:pt x="104" y="22"/>
                  <a:pt x="104" y="22"/>
                </a:cubicBezTo>
                <a:cubicBezTo>
                  <a:pt x="100" y="23"/>
                  <a:pt x="96" y="23"/>
                  <a:pt x="92" y="22"/>
                </a:cubicBezTo>
                <a:cubicBezTo>
                  <a:pt x="92" y="23"/>
                  <a:pt x="93" y="23"/>
                  <a:pt x="93" y="23"/>
                </a:cubicBezTo>
                <a:cubicBezTo>
                  <a:pt x="95" y="23"/>
                  <a:pt x="97" y="23"/>
                  <a:pt x="100" y="24"/>
                </a:cubicBezTo>
                <a:cubicBezTo>
                  <a:pt x="100" y="24"/>
                  <a:pt x="101" y="25"/>
                  <a:pt x="101" y="25"/>
                </a:cubicBezTo>
                <a:cubicBezTo>
                  <a:pt x="100" y="26"/>
                  <a:pt x="99" y="26"/>
                  <a:pt x="99" y="26"/>
                </a:cubicBezTo>
                <a:cubicBezTo>
                  <a:pt x="92" y="26"/>
                  <a:pt x="84" y="26"/>
                  <a:pt x="77" y="26"/>
                </a:cubicBezTo>
                <a:cubicBezTo>
                  <a:pt x="77" y="27"/>
                  <a:pt x="77" y="27"/>
                  <a:pt x="78" y="27"/>
                </a:cubicBezTo>
                <a:cubicBezTo>
                  <a:pt x="81" y="27"/>
                  <a:pt x="84" y="28"/>
                  <a:pt x="86" y="28"/>
                </a:cubicBezTo>
                <a:cubicBezTo>
                  <a:pt x="87" y="29"/>
                  <a:pt x="87" y="29"/>
                  <a:pt x="87" y="28"/>
                </a:cubicBezTo>
                <a:cubicBezTo>
                  <a:pt x="89" y="29"/>
                  <a:pt x="91" y="29"/>
                  <a:pt x="92" y="29"/>
                </a:cubicBezTo>
                <a:cubicBezTo>
                  <a:pt x="93" y="29"/>
                  <a:pt x="94" y="30"/>
                  <a:pt x="94" y="30"/>
                </a:cubicBezTo>
                <a:cubicBezTo>
                  <a:pt x="94" y="31"/>
                  <a:pt x="93" y="32"/>
                  <a:pt x="93" y="32"/>
                </a:cubicBezTo>
                <a:cubicBezTo>
                  <a:pt x="88" y="32"/>
                  <a:pt x="84" y="32"/>
                  <a:pt x="80" y="33"/>
                </a:cubicBezTo>
                <a:cubicBezTo>
                  <a:pt x="79" y="33"/>
                  <a:pt x="78" y="34"/>
                  <a:pt x="78" y="34"/>
                </a:cubicBezTo>
                <a:cubicBezTo>
                  <a:pt x="81" y="36"/>
                  <a:pt x="85" y="36"/>
                  <a:pt x="87" y="38"/>
                </a:cubicBezTo>
                <a:cubicBezTo>
                  <a:pt x="88" y="39"/>
                  <a:pt x="87" y="40"/>
                  <a:pt x="87" y="40"/>
                </a:cubicBezTo>
                <a:cubicBezTo>
                  <a:pt x="86" y="40"/>
                  <a:pt x="84" y="40"/>
                  <a:pt x="83" y="41"/>
                </a:cubicBezTo>
                <a:cubicBezTo>
                  <a:pt x="83" y="41"/>
                  <a:pt x="82" y="41"/>
                  <a:pt x="82" y="41"/>
                </a:cubicBezTo>
                <a:cubicBezTo>
                  <a:pt x="84" y="42"/>
                  <a:pt x="86" y="43"/>
                  <a:pt x="87" y="44"/>
                </a:cubicBezTo>
                <a:cubicBezTo>
                  <a:pt x="85" y="45"/>
                  <a:pt x="82" y="46"/>
                  <a:pt x="80" y="47"/>
                </a:cubicBezTo>
                <a:cubicBezTo>
                  <a:pt x="80" y="48"/>
                  <a:pt x="81" y="48"/>
                  <a:pt x="81" y="49"/>
                </a:cubicBezTo>
                <a:cubicBezTo>
                  <a:pt x="83" y="50"/>
                  <a:pt x="85" y="51"/>
                  <a:pt x="87" y="53"/>
                </a:cubicBezTo>
                <a:cubicBezTo>
                  <a:pt x="84" y="52"/>
                  <a:pt x="83" y="51"/>
                  <a:pt x="81" y="50"/>
                </a:cubicBezTo>
                <a:cubicBezTo>
                  <a:pt x="81" y="50"/>
                  <a:pt x="79" y="49"/>
                  <a:pt x="79" y="48"/>
                </a:cubicBezTo>
                <a:cubicBezTo>
                  <a:pt x="79" y="47"/>
                  <a:pt x="79" y="46"/>
                  <a:pt x="80" y="45"/>
                </a:cubicBezTo>
                <a:cubicBezTo>
                  <a:pt x="81" y="45"/>
                  <a:pt x="83" y="45"/>
                  <a:pt x="85" y="43"/>
                </a:cubicBezTo>
                <a:cubicBezTo>
                  <a:pt x="83" y="44"/>
                  <a:pt x="82" y="43"/>
                  <a:pt x="82" y="43"/>
                </a:cubicBezTo>
                <a:cubicBezTo>
                  <a:pt x="81" y="42"/>
                  <a:pt x="80" y="42"/>
                  <a:pt x="81" y="41"/>
                </a:cubicBezTo>
                <a:cubicBezTo>
                  <a:pt x="82" y="40"/>
                  <a:pt x="83" y="39"/>
                  <a:pt x="86" y="39"/>
                </a:cubicBezTo>
                <a:cubicBezTo>
                  <a:pt x="83" y="38"/>
                  <a:pt x="80" y="37"/>
                  <a:pt x="77" y="35"/>
                </a:cubicBezTo>
                <a:cubicBezTo>
                  <a:pt x="77" y="35"/>
                  <a:pt x="76" y="34"/>
                  <a:pt x="76" y="34"/>
                </a:cubicBezTo>
                <a:cubicBezTo>
                  <a:pt x="78" y="32"/>
                  <a:pt x="80" y="31"/>
                  <a:pt x="83" y="31"/>
                </a:cubicBezTo>
                <a:cubicBezTo>
                  <a:pt x="85" y="31"/>
                  <a:pt x="88" y="31"/>
                  <a:pt x="89" y="30"/>
                </a:cubicBezTo>
                <a:cubicBezTo>
                  <a:pt x="89" y="30"/>
                  <a:pt x="88" y="30"/>
                  <a:pt x="87" y="30"/>
                </a:cubicBezTo>
                <a:cubicBezTo>
                  <a:pt x="86" y="30"/>
                  <a:pt x="85" y="29"/>
                  <a:pt x="84" y="29"/>
                </a:cubicBezTo>
                <a:cubicBezTo>
                  <a:pt x="80" y="29"/>
                  <a:pt x="76" y="28"/>
                  <a:pt x="73" y="27"/>
                </a:cubicBezTo>
                <a:cubicBezTo>
                  <a:pt x="74" y="26"/>
                  <a:pt x="74" y="25"/>
                  <a:pt x="75" y="25"/>
                </a:cubicBezTo>
                <a:cubicBezTo>
                  <a:pt x="95" y="25"/>
                  <a:pt x="95" y="25"/>
                  <a:pt x="95" y="25"/>
                </a:cubicBezTo>
                <a:cubicBezTo>
                  <a:pt x="74" y="23"/>
                  <a:pt x="74" y="23"/>
                  <a:pt x="74" y="23"/>
                </a:cubicBezTo>
                <a:cubicBezTo>
                  <a:pt x="73" y="25"/>
                  <a:pt x="71" y="27"/>
                  <a:pt x="70" y="29"/>
                </a:cubicBezTo>
                <a:cubicBezTo>
                  <a:pt x="70" y="30"/>
                  <a:pt x="71" y="30"/>
                  <a:pt x="71" y="30"/>
                </a:cubicBezTo>
                <a:cubicBezTo>
                  <a:pt x="71" y="30"/>
                  <a:pt x="71" y="31"/>
                  <a:pt x="71" y="31"/>
                </a:cubicBezTo>
                <a:cubicBezTo>
                  <a:pt x="54" y="41"/>
                  <a:pt x="54" y="41"/>
                  <a:pt x="54" y="41"/>
                </a:cubicBezTo>
                <a:cubicBezTo>
                  <a:pt x="53" y="41"/>
                  <a:pt x="55" y="42"/>
                  <a:pt x="55" y="42"/>
                </a:cubicBezTo>
                <a:cubicBezTo>
                  <a:pt x="55" y="44"/>
                  <a:pt x="54" y="46"/>
                  <a:pt x="54" y="47"/>
                </a:cubicBezTo>
                <a:cubicBezTo>
                  <a:pt x="54" y="48"/>
                  <a:pt x="55" y="49"/>
                  <a:pt x="54" y="50"/>
                </a:cubicBezTo>
                <a:cubicBezTo>
                  <a:pt x="53" y="56"/>
                  <a:pt x="51" y="61"/>
                  <a:pt x="50" y="67"/>
                </a:cubicBezTo>
                <a:cubicBezTo>
                  <a:pt x="51" y="66"/>
                  <a:pt x="53" y="67"/>
                  <a:pt x="55" y="66"/>
                </a:cubicBezTo>
                <a:cubicBezTo>
                  <a:pt x="55" y="65"/>
                  <a:pt x="56" y="64"/>
                  <a:pt x="59" y="65"/>
                </a:cubicBezTo>
                <a:cubicBezTo>
                  <a:pt x="59" y="65"/>
                  <a:pt x="59" y="65"/>
                  <a:pt x="59" y="66"/>
                </a:cubicBezTo>
                <a:cubicBezTo>
                  <a:pt x="61" y="66"/>
                  <a:pt x="63" y="65"/>
                  <a:pt x="64" y="66"/>
                </a:cubicBezTo>
                <a:cubicBezTo>
                  <a:pt x="65" y="67"/>
                  <a:pt x="66" y="68"/>
                  <a:pt x="66" y="69"/>
                </a:cubicBezTo>
                <a:cubicBezTo>
                  <a:pt x="65" y="70"/>
                  <a:pt x="64" y="70"/>
                  <a:pt x="64" y="70"/>
                </a:cubicBezTo>
                <a:cubicBezTo>
                  <a:pt x="61" y="94"/>
                  <a:pt x="56" y="115"/>
                  <a:pt x="52" y="137"/>
                </a:cubicBezTo>
                <a:cubicBezTo>
                  <a:pt x="52" y="139"/>
                  <a:pt x="54" y="140"/>
                  <a:pt x="53" y="141"/>
                </a:cubicBezTo>
                <a:cubicBezTo>
                  <a:pt x="53" y="141"/>
                  <a:pt x="53" y="142"/>
                  <a:pt x="52" y="142"/>
                </a:cubicBezTo>
                <a:cubicBezTo>
                  <a:pt x="50" y="142"/>
                  <a:pt x="47" y="143"/>
                  <a:pt x="44" y="144"/>
                </a:cubicBezTo>
                <a:cubicBezTo>
                  <a:pt x="40" y="143"/>
                  <a:pt x="34" y="143"/>
                  <a:pt x="30" y="145"/>
                </a:cubicBezTo>
                <a:cubicBezTo>
                  <a:pt x="28" y="145"/>
                  <a:pt x="26" y="145"/>
                  <a:pt x="25" y="146"/>
                </a:cubicBezTo>
                <a:cubicBezTo>
                  <a:pt x="23" y="152"/>
                  <a:pt x="23" y="159"/>
                  <a:pt x="23" y="166"/>
                </a:cubicBezTo>
                <a:cubicBezTo>
                  <a:pt x="23" y="167"/>
                  <a:pt x="23" y="168"/>
                  <a:pt x="24" y="168"/>
                </a:cubicBezTo>
                <a:cubicBezTo>
                  <a:pt x="39" y="170"/>
                  <a:pt x="39" y="170"/>
                  <a:pt x="39" y="170"/>
                </a:cubicBezTo>
                <a:cubicBezTo>
                  <a:pt x="40" y="170"/>
                  <a:pt x="44" y="170"/>
                  <a:pt x="43" y="170"/>
                </a:cubicBezTo>
                <a:cubicBezTo>
                  <a:pt x="43" y="169"/>
                  <a:pt x="43" y="168"/>
                  <a:pt x="44" y="168"/>
                </a:cubicBezTo>
                <a:cubicBezTo>
                  <a:pt x="47" y="167"/>
                  <a:pt x="50" y="167"/>
                  <a:pt x="53" y="167"/>
                </a:cubicBezTo>
                <a:cubicBezTo>
                  <a:pt x="52" y="167"/>
                  <a:pt x="51" y="166"/>
                  <a:pt x="52" y="166"/>
                </a:cubicBezTo>
                <a:cubicBezTo>
                  <a:pt x="53" y="165"/>
                  <a:pt x="55" y="165"/>
                  <a:pt x="56" y="164"/>
                </a:cubicBezTo>
                <a:cubicBezTo>
                  <a:pt x="56" y="164"/>
                  <a:pt x="55" y="163"/>
                  <a:pt x="56" y="163"/>
                </a:cubicBezTo>
                <a:cubicBezTo>
                  <a:pt x="56" y="162"/>
                  <a:pt x="56" y="162"/>
                  <a:pt x="57" y="162"/>
                </a:cubicBezTo>
                <a:cubicBezTo>
                  <a:pt x="56" y="162"/>
                  <a:pt x="56" y="161"/>
                  <a:pt x="56" y="161"/>
                </a:cubicBezTo>
                <a:cubicBezTo>
                  <a:pt x="56" y="160"/>
                  <a:pt x="56" y="158"/>
                  <a:pt x="56" y="156"/>
                </a:cubicBezTo>
                <a:cubicBezTo>
                  <a:pt x="57" y="155"/>
                  <a:pt x="58" y="156"/>
                  <a:pt x="60" y="156"/>
                </a:cubicBezTo>
                <a:cubicBezTo>
                  <a:pt x="60" y="156"/>
                  <a:pt x="62" y="155"/>
                  <a:pt x="62" y="156"/>
                </a:cubicBezTo>
                <a:cubicBezTo>
                  <a:pt x="61" y="156"/>
                  <a:pt x="60" y="157"/>
                  <a:pt x="58" y="157"/>
                </a:cubicBezTo>
                <a:cubicBezTo>
                  <a:pt x="58" y="157"/>
                  <a:pt x="59" y="158"/>
                  <a:pt x="58" y="159"/>
                </a:cubicBezTo>
                <a:cubicBezTo>
                  <a:pt x="58" y="160"/>
                  <a:pt x="59" y="161"/>
                  <a:pt x="60" y="161"/>
                </a:cubicBezTo>
                <a:cubicBezTo>
                  <a:pt x="60" y="161"/>
                  <a:pt x="60" y="162"/>
                  <a:pt x="60" y="162"/>
                </a:cubicBezTo>
                <a:cubicBezTo>
                  <a:pt x="60" y="164"/>
                  <a:pt x="62" y="163"/>
                  <a:pt x="62" y="164"/>
                </a:cubicBezTo>
                <a:cubicBezTo>
                  <a:pt x="63" y="164"/>
                  <a:pt x="62" y="165"/>
                  <a:pt x="63" y="165"/>
                </a:cubicBezTo>
                <a:cubicBezTo>
                  <a:pt x="62" y="165"/>
                  <a:pt x="59" y="165"/>
                  <a:pt x="59" y="165"/>
                </a:cubicBezTo>
                <a:cubicBezTo>
                  <a:pt x="59" y="166"/>
                  <a:pt x="60" y="166"/>
                  <a:pt x="60" y="166"/>
                </a:cubicBezTo>
                <a:cubicBezTo>
                  <a:pt x="61" y="166"/>
                  <a:pt x="62" y="167"/>
                  <a:pt x="61" y="168"/>
                </a:cubicBezTo>
                <a:cubicBezTo>
                  <a:pt x="61" y="168"/>
                  <a:pt x="60" y="168"/>
                  <a:pt x="60" y="169"/>
                </a:cubicBezTo>
                <a:cubicBezTo>
                  <a:pt x="60" y="168"/>
                  <a:pt x="57" y="168"/>
                  <a:pt x="56" y="168"/>
                </a:cubicBezTo>
                <a:cubicBezTo>
                  <a:pt x="55" y="168"/>
                  <a:pt x="55" y="169"/>
                  <a:pt x="55" y="169"/>
                </a:cubicBezTo>
                <a:cubicBezTo>
                  <a:pt x="61" y="170"/>
                  <a:pt x="68" y="170"/>
                  <a:pt x="74" y="171"/>
                </a:cubicBezTo>
                <a:cubicBezTo>
                  <a:pt x="85" y="173"/>
                  <a:pt x="85" y="173"/>
                  <a:pt x="85" y="173"/>
                </a:cubicBezTo>
                <a:cubicBezTo>
                  <a:pt x="86" y="173"/>
                  <a:pt x="88" y="173"/>
                  <a:pt x="89" y="173"/>
                </a:cubicBezTo>
                <a:cubicBezTo>
                  <a:pt x="88" y="172"/>
                  <a:pt x="88" y="171"/>
                  <a:pt x="87" y="170"/>
                </a:cubicBezTo>
                <a:cubicBezTo>
                  <a:pt x="86" y="170"/>
                  <a:pt x="87" y="169"/>
                  <a:pt x="87" y="169"/>
                </a:cubicBezTo>
                <a:cubicBezTo>
                  <a:pt x="88" y="169"/>
                  <a:pt x="89" y="171"/>
                  <a:pt x="90" y="171"/>
                </a:cubicBezTo>
                <a:cubicBezTo>
                  <a:pt x="90" y="169"/>
                  <a:pt x="90" y="168"/>
                  <a:pt x="89" y="167"/>
                </a:cubicBezTo>
                <a:cubicBezTo>
                  <a:pt x="89" y="166"/>
                  <a:pt x="90" y="166"/>
                  <a:pt x="90" y="166"/>
                </a:cubicBezTo>
                <a:cubicBezTo>
                  <a:pt x="89" y="161"/>
                  <a:pt x="90" y="155"/>
                  <a:pt x="90" y="150"/>
                </a:cubicBezTo>
                <a:cubicBezTo>
                  <a:pt x="85" y="149"/>
                  <a:pt x="80" y="149"/>
                  <a:pt x="74" y="149"/>
                </a:cubicBezTo>
                <a:cubicBezTo>
                  <a:pt x="72" y="150"/>
                  <a:pt x="68" y="149"/>
                  <a:pt x="67" y="147"/>
                </a:cubicBezTo>
                <a:cubicBezTo>
                  <a:pt x="72" y="127"/>
                  <a:pt x="79" y="108"/>
                  <a:pt x="84" y="88"/>
                </a:cubicBezTo>
                <a:cubicBezTo>
                  <a:pt x="91" y="65"/>
                  <a:pt x="100" y="43"/>
                  <a:pt x="106" y="19"/>
                </a:cubicBezTo>
                <a:cubicBezTo>
                  <a:pt x="104" y="19"/>
                  <a:pt x="102" y="19"/>
                  <a:pt x="100" y="19"/>
                </a:cubicBezTo>
                <a:close/>
                <a:moveTo>
                  <a:pt x="2" y="157"/>
                </a:moveTo>
                <a:cubicBezTo>
                  <a:pt x="3" y="157"/>
                  <a:pt x="3" y="157"/>
                  <a:pt x="3" y="157"/>
                </a:cubicBezTo>
                <a:cubicBezTo>
                  <a:pt x="5" y="160"/>
                  <a:pt x="8" y="164"/>
                  <a:pt x="10" y="166"/>
                </a:cubicBezTo>
                <a:cubicBezTo>
                  <a:pt x="11" y="166"/>
                  <a:pt x="10" y="165"/>
                  <a:pt x="10" y="165"/>
                </a:cubicBezTo>
                <a:cubicBezTo>
                  <a:pt x="9" y="164"/>
                  <a:pt x="8" y="163"/>
                  <a:pt x="9" y="162"/>
                </a:cubicBezTo>
                <a:cubicBezTo>
                  <a:pt x="9" y="161"/>
                  <a:pt x="10" y="162"/>
                  <a:pt x="11" y="162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12" y="140"/>
                  <a:pt x="12" y="140"/>
                  <a:pt x="12" y="140"/>
                </a:cubicBezTo>
                <a:cubicBezTo>
                  <a:pt x="15" y="139"/>
                  <a:pt x="18" y="138"/>
                  <a:pt x="22" y="137"/>
                </a:cubicBezTo>
                <a:cubicBezTo>
                  <a:pt x="22" y="137"/>
                  <a:pt x="22" y="137"/>
                  <a:pt x="22" y="137"/>
                </a:cubicBezTo>
                <a:cubicBezTo>
                  <a:pt x="23" y="136"/>
                  <a:pt x="26" y="137"/>
                  <a:pt x="26" y="137"/>
                </a:cubicBezTo>
                <a:cubicBezTo>
                  <a:pt x="31" y="137"/>
                  <a:pt x="36" y="137"/>
                  <a:pt x="41" y="137"/>
                </a:cubicBezTo>
                <a:cubicBezTo>
                  <a:pt x="40" y="136"/>
                  <a:pt x="40" y="134"/>
                  <a:pt x="41" y="133"/>
                </a:cubicBezTo>
                <a:cubicBezTo>
                  <a:pt x="42" y="133"/>
                  <a:pt x="43" y="134"/>
                  <a:pt x="43" y="133"/>
                </a:cubicBezTo>
                <a:cubicBezTo>
                  <a:pt x="46" y="122"/>
                  <a:pt x="46" y="107"/>
                  <a:pt x="48" y="95"/>
                </a:cubicBezTo>
                <a:cubicBezTo>
                  <a:pt x="49" y="93"/>
                  <a:pt x="50" y="90"/>
                  <a:pt x="50" y="87"/>
                </a:cubicBezTo>
                <a:cubicBezTo>
                  <a:pt x="47" y="87"/>
                  <a:pt x="45" y="86"/>
                  <a:pt x="42" y="85"/>
                </a:cubicBezTo>
                <a:cubicBezTo>
                  <a:pt x="38" y="83"/>
                  <a:pt x="38" y="83"/>
                  <a:pt x="38" y="83"/>
                </a:cubicBezTo>
                <a:cubicBezTo>
                  <a:pt x="37" y="82"/>
                  <a:pt x="36" y="81"/>
                  <a:pt x="35" y="80"/>
                </a:cubicBezTo>
                <a:cubicBezTo>
                  <a:pt x="35" y="80"/>
                  <a:pt x="35" y="80"/>
                  <a:pt x="35" y="80"/>
                </a:cubicBezTo>
                <a:cubicBezTo>
                  <a:pt x="34" y="81"/>
                  <a:pt x="33" y="81"/>
                  <a:pt x="32" y="80"/>
                </a:cubicBezTo>
                <a:cubicBezTo>
                  <a:pt x="31" y="80"/>
                  <a:pt x="31" y="79"/>
                  <a:pt x="31" y="78"/>
                </a:cubicBezTo>
                <a:cubicBezTo>
                  <a:pt x="30" y="70"/>
                  <a:pt x="31" y="62"/>
                  <a:pt x="33" y="56"/>
                </a:cubicBezTo>
                <a:cubicBezTo>
                  <a:pt x="34" y="49"/>
                  <a:pt x="37" y="43"/>
                  <a:pt x="36" y="36"/>
                </a:cubicBezTo>
                <a:cubicBezTo>
                  <a:pt x="38" y="35"/>
                  <a:pt x="40" y="35"/>
                  <a:pt x="41" y="36"/>
                </a:cubicBezTo>
                <a:cubicBezTo>
                  <a:pt x="54" y="36"/>
                  <a:pt x="61" y="31"/>
                  <a:pt x="67" y="25"/>
                </a:cubicBezTo>
                <a:cubicBezTo>
                  <a:pt x="68" y="22"/>
                  <a:pt x="68" y="18"/>
                  <a:pt x="69" y="15"/>
                </a:cubicBezTo>
                <a:cubicBezTo>
                  <a:pt x="66" y="16"/>
                  <a:pt x="63" y="16"/>
                  <a:pt x="61" y="17"/>
                </a:cubicBezTo>
                <a:cubicBezTo>
                  <a:pt x="60" y="17"/>
                  <a:pt x="59" y="16"/>
                  <a:pt x="57" y="16"/>
                </a:cubicBezTo>
                <a:cubicBezTo>
                  <a:pt x="57" y="16"/>
                  <a:pt x="57" y="14"/>
                  <a:pt x="57" y="14"/>
                </a:cubicBezTo>
                <a:cubicBezTo>
                  <a:pt x="59" y="13"/>
                  <a:pt x="61" y="12"/>
                  <a:pt x="63" y="12"/>
                </a:cubicBezTo>
                <a:cubicBezTo>
                  <a:pt x="63" y="12"/>
                  <a:pt x="63" y="10"/>
                  <a:pt x="65" y="10"/>
                </a:cubicBezTo>
                <a:cubicBezTo>
                  <a:pt x="64" y="10"/>
                  <a:pt x="65" y="9"/>
                  <a:pt x="65" y="8"/>
                </a:cubicBezTo>
                <a:cubicBezTo>
                  <a:pt x="69" y="7"/>
                  <a:pt x="74" y="8"/>
                  <a:pt x="79" y="7"/>
                </a:cubicBezTo>
                <a:cubicBezTo>
                  <a:pt x="90" y="7"/>
                  <a:pt x="100" y="8"/>
                  <a:pt x="110" y="9"/>
                </a:cubicBezTo>
                <a:cubicBezTo>
                  <a:pt x="110" y="10"/>
                  <a:pt x="111" y="9"/>
                  <a:pt x="111" y="9"/>
                </a:cubicBezTo>
                <a:cubicBezTo>
                  <a:pt x="111" y="6"/>
                  <a:pt x="112" y="3"/>
                  <a:pt x="112" y="1"/>
                </a:cubicBezTo>
                <a:cubicBezTo>
                  <a:pt x="113" y="0"/>
                  <a:pt x="114" y="0"/>
                  <a:pt x="114" y="0"/>
                </a:cubicBezTo>
                <a:cubicBezTo>
                  <a:pt x="116" y="0"/>
                  <a:pt x="117" y="2"/>
                  <a:pt x="117" y="4"/>
                </a:cubicBezTo>
                <a:cubicBezTo>
                  <a:pt x="116" y="5"/>
                  <a:pt x="115" y="8"/>
                  <a:pt x="115" y="10"/>
                </a:cubicBezTo>
                <a:cubicBezTo>
                  <a:pt x="117" y="10"/>
                  <a:pt x="118" y="12"/>
                  <a:pt x="118" y="14"/>
                </a:cubicBezTo>
                <a:cubicBezTo>
                  <a:pt x="118" y="14"/>
                  <a:pt x="117" y="14"/>
                  <a:pt x="117" y="15"/>
                </a:cubicBezTo>
                <a:cubicBezTo>
                  <a:pt x="118" y="14"/>
                  <a:pt x="118" y="15"/>
                  <a:pt x="118" y="15"/>
                </a:cubicBezTo>
                <a:cubicBezTo>
                  <a:pt x="119" y="16"/>
                  <a:pt x="118" y="17"/>
                  <a:pt x="118" y="16"/>
                </a:cubicBezTo>
                <a:cubicBezTo>
                  <a:pt x="117" y="16"/>
                  <a:pt x="116" y="16"/>
                  <a:pt x="115" y="15"/>
                </a:cubicBezTo>
                <a:cubicBezTo>
                  <a:pt x="117" y="20"/>
                  <a:pt x="118" y="23"/>
                  <a:pt x="121" y="26"/>
                </a:cubicBezTo>
                <a:cubicBezTo>
                  <a:pt x="122" y="30"/>
                  <a:pt x="125" y="33"/>
                  <a:pt x="126" y="36"/>
                </a:cubicBezTo>
                <a:cubicBezTo>
                  <a:pt x="127" y="36"/>
                  <a:pt x="128" y="37"/>
                  <a:pt x="127" y="38"/>
                </a:cubicBezTo>
                <a:cubicBezTo>
                  <a:pt x="126" y="38"/>
                  <a:pt x="125" y="38"/>
                  <a:pt x="125" y="38"/>
                </a:cubicBezTo>
                <a:cubicBezTo>
                  <a:pt x="123" y="36"/>
                  <a:pt x="122" y="34"/>
                  <a:pt x="121" y="32"/>
                </a:cubicBezTo>
                <a:cubicBezTo>
                  <a:pt x="119" y="33"/>
                  <a:pt x="118" y="36"/>
                  <a:pt x="119" y="38"/>
                </a:cubicBezTo>
                <a:cubicBezTo>
                  <a:pt x="119" y="39"/>
                  <a:pt x="117" y="38"/>
                  <a:pt x="117" y="40"/>
                </a:cubicBezTo>
                <a:cubicBezTo>
                  <a:pt x="118" y="41"/>
                  <a:pt x="119" y="43"/>
                  <a:pt x="119" y="45"/>
                </a:cubicBezTo>
                <a:cubicBezTo>
                  <a:pt x="119" y="46"/>
                  <a:pt x="117" y="46"/>
                  <a:pt x="117" y="46"/>
                </a:cubicBezTo>
                <a:cubicBezTo>
                  <a:pt x="117" y="47"/>
                  <a:pt x="118" y="49"/>
                  <a:pt x="117" y="50"/>
                </a:cubicBezTo>
                <a:cubicBezTo>
                  <a:pt x="117" y="51"/>
                  <a:pt x="116" y="51"/>
                  <a:pt x="114" y="51"/>
                </a:cubicBezTo>
                <a:cubicBezTo>
                  <a:pt x="116" y="52"/>
                  <a:pt x="115" y="52"/>
                  <a:pt x="114" y="51"/>
                </a:cubicBezTo>
                <a:cubicBezTo>
                  <a:pt x="114" y="51"/>
                  <a:pt x="114" y="51"/>
                  <a:pt x="113" y="52"/>
                </a:cubicBezTo>
                <a:cubicBezTo>
                  <a:pt x="114" y="52"/>
                  <a:pt x="114" y="52"/>
                  <a:pt x="114" y="53"/>
                </a:cubicBezTo>
                <a:cubicBezTo>
                  <a:pt x="113" y="52"/>
                  <a:pt x="113" y="53"/>
                  <a:pt x="113" y="54"/>
                </a:cubicBezTo>
                <a:cubicBezTo>
                  <a:pt x="113" y="55"/>
                  <a:pt x="114" y="57"/>
                  <a:pt x="114" y="59"/>
                </a:cubicBezTo>
                <a:cubicBezTo>
                  <a:pt x="114" y="59"/>
                  <a:pt x="113" y="60"/>
                  <a:pt x="113" y="60"/>
                </a:cubicBezTo>
                <a:cubicBezTo>
                  <a:pt x="113" y="60"/>
                  <a:pt x="112" y="60"/>
                  <a:pt x="112" y="60"/>
                </a:cubicBezTo>
                <a:cubicBezTo>
                  <a:pt x="111" y="60"/>
                  <a:pt x="111" y="61"/>
                  <a:pt x="111" y="63"/>
                </a:cubicBezTo>
                <a:cubicBezTo>
                  <a:pt x="111" y="63"/>
                  <a:pt x="112" y="65"/>
                  <a:pt x="111" y="66"/>
                </a:cubicBezTo>
                <a:cubicBezTo>
                  <a:pt x="111" y="66"/>
                  <a:pt x="111" y="66"/>
                  <a:pt x="110" y="67"/>
                </a:cubicBezTo>
                <a:cubicBezTo>
                  <a:pt x="110" y="67"/>
                  <a:pt x="109" y="67"/>
                  <a:pt x="109" y="67"/>
                </a:cubicBezTo>
                <a:cubicBezTo>
                  <a:pt x="109" y="70"/>
                  <a:pt x="108" y="74"/>
                  <a:pt x="107" y="77"/>
                </a:cubicBezTo>
                <a:cubicBezTo>
                  <a:pt x="107" y="78"/>
                  <a:pt x="107" y="79"/>
                  <a:pt x="108" y="80"/>
                </a:cubicBezTo>
                <a:cubicBezTo>
                  <a:pt x="107" y="80"/>
                  <a:pt x="107" y="80"/>
                  <a:pt x="106" y="79"/>
                </a:cubicBezTo>
                <a:cubicBezTo>
                  <a:pt x="106" y="79"/>
                  <a:pt x="106" y="80"/>
                  <a:pt x="106" y="81"/>
                </a:cubicBezTo>
                <a:cubicBezTo>
                  <a:pt x="107" y="83"/>
                  <a:pt x="108" y="84"/>
                  <a:pt x="109" y="86"/>
                </a:cubicBezTo>
                <a:cubicBezTo>
                  <a:pt x="109" y="86"/>
                  <a:pt x="109" y="88"/>
                  <a:pt x="108" y="88"/>
                </a:cubicBezTo>
                <a:cubicBezTo>
                  <a:pt x="106" y="88"/>
                  <a:pt x="105" y="86"/>
                  <a:pt x="104" y="86"/>
                </a:cubicBezTo>
                <a:cubicBezTo>
                  <a:pt x="104" y="87"/>
                  <a:pt x="103" y="88"/>
                  <a:pt x="104" y="89"/>
                </a:cubicBezTo>
                <a:cubicBezTo>
                  <a:pt x="105" y="90"/>
                  <a:pt x="106" y="91"/>
                  <a:pt x="106" y="93"/>
                </a:cubicBezTo>
                <a:cubicBezTo>
                  <a:pt x="106" y="94"/>
                  <a:pt x="105" y="95"/>
                  <a:pt x="104" y="94"/>
                </a:cubicBezTo>
                <a:cubicBezTo>
                  <a:pt x="103" y="94"/>
                  <a:pt x="103" y="94"/>
                  <a:pt x="102" y="93"/>
                </a:cubicBezTo>
                <a:cubicBezTo>
                  <a:pt x="102" y="93"/>
                  <a:pt x="102" y="94"/>
                  <a:pt x="102" y="94"/>
                </a:cubicBezTo>
                <a:cubicBezTo>
                  <a:pt x="103" y="96"/>
                  <a:pt x="104" y="97"/>
                  <a:pt x="104" y="99"/>
                </a:cubicBezTo>
                <a:cubicBezTo>
                  <a:pt x="104" y="99"/>
                  <a:pt x="103" y="100"/>
                  <a:pt x="103" y="100"/>
                </a:cubicBezTo>
                <a:cubicBezTo>
                  <a:pt x="102" y="100"/>
                  <a:pt x="101" y="99"/>
                  <a:pt x="100" y="99"/>
                </a:cubicBezTo>
                <a:cubicBezTo>
                  <a:pt x="100" y="99"/>
                  <a:pt x="99" y="100"/>
                  <a:pt x="99" y="101"/>
                </a:cubicBezTo>
                <a:cubicBezTo>
                  <a:pt x="99" y="102"/>
                  <a:pt x="100" y="103"/>
                  <a:pt x="100" y="103"/>
                </a:cubicBezTo>
                <a:cubicBezTo>
                  <a:pt x="99" y="104"/>
                  <a:pt x="99" y="104"/>
                  <a:pt x="98" y="104"/>
                </a:cubicBezTo>
                <a:cubicBezTo>
                  <a:pt x="98" y="105"/>
                  <a:pt x="97" y="107"/>
                  <a:pt x="97" y="109"/>
                </a:cubicBezTo>
                <a:cubicBezTo>
                  <a:pt x="97" y="109"/>
                  <a:pt x="98" y="111"/>
                  <a:pt x="97" y="111"/>
                </a:cubicBezTo>
                <a:cubicBezTo>
                  <a:pt x="96" y="111"/>
                  <a:pt x="96" y="111"/>
                  <a:pt x="96" y="112"/>
                </a:cubicBezTo>
                <a:cubicBezTo>
                  <a:pt x="95" y="113"/>
                  <a:pt x="96" y="114"/>
                  <a:pt x="96" y="115"/>
                </a:cubicBezTo>
                <a:cubicBezTo>
                  <a:pt x="94" y="116"/>
                  <a:pt x="94" y="117"/>
                  <a:pt x="94" y="119"/>
                </a:cubicBezTo>
                <a:cubicBezTo>
                  <a:pt x="94" y="119"/>
                  <a:pt x="95" y="120"/>
                  <a:pt x="95" y="121"/>
                </a:cubicBezTo>
                <a:cubicBezTo>
                  <a:pt x="95" y="121"/>
                  <a:pt x="94" y="122"/>
                  <a:pt x="94" y="122"/>
                </a:cubicBezTo>
                <a:cubicBezTo>
                  <a:pt x="93" y="122"/>
                  <a:pt x="93" y="122"/>
                  <a:pt x="92" y="121"/>
                </a:cubicBezTo>
                <a:cubicBezTo>
                  <a:pt x="92" y="122"/>
                  <a:pt x="92" y="123"/>
                  <a:pt x="92" y="124"/>
                </a:cubicBezTo>
                <a:cubicBezTo>
                  <a:pt x="92" y="125"/>
                  <a:pt x="92" y="125"/>
                  <a:pt x="93" y="126"/>
                </a:cubicBezTo>
                <a:cubicBezTo>
                  <a:pt x="91" y="127"/>
                  <a:pt x="89" y="129"/>
                  <a:pt x="91" y="130"/>
                </a:cubicBezTo>
                <a:cubicBezTo>
                  <a:pt x="91" y="131"/>
                  <a:pt x="92" y="132"/>
                  <a:pt x="92" y="133"/>
                </a:cubicBezTo>
                <a:cubicBezTo>
                  <a:pt x="91" y="134"/>
                  <a:pt x="90" y="134"/>
                  <a:pt x="90" y="133"/>
                </a:cubicBezTo>
                <a:cubicBezTo>
                  <a:pt x="90" y="135"/>
                  <a:pt x="89" y="136"/>
                  <a:pt x="90" y="137"/>
                </a:cubicBezTo>
                <a:cubicBezTo>
                  <a:pt x="89" y="138"/>
                  <a:pt x="89" y="138"/>
                  <a:pt x="89" y="138"/>
                </a:cubicBezTo>
                <a:cubicBezTo>
                  <a:pt x="88" y="141"/>
                  <a:pt x="88" y="141"/>
                  <a:pt x="88" y="141"/>
                </a:cubicBezTo>
                <a:cubicBezTo>
                  <a:pt x="90" y="141"/>
                  <a:pt x="92" y="141"/>
                  <a:pt x="93" y="141"/>
                </a:cubicBezTo>
                <a:cubicBezTo>
                  <a:pt x="94" y="140"/>
                  <a:pt x="95" y="139"/>
                  <a:pt x="97" y="140"/>
                </a:cubicBezTo>
                <a:cubicBezTo>
                  <a:pt x="97" y="140"/>
                  <a:pt x="97" y="142"/>
                  <a:pt x="98" y="141"/>
                </a:cubicBezTo>
                <a:cubicBezTo>
                  <a:pt x="100" y="141"/>
                  <a:pt x="103" y="142"/>
                  <a:pt x="103" y="144"/>
                </a:cubicBezTo>
                <a:cubicBezTo>
                  <a:pt x="103" y="145"/>
                  <a:pt x="104" y="146"/>
                  <a:pt x="105" y="147"/>
                </a:cubicBezTo>
                <a:cubicBezTo>
                  <a:pt x="108" y="151"/>
                  <a:pt x="112" y="154"/>
                  <a:pt x="116" y="156"/>
                </a:cubicBezTo>
                <a:cubicBezTo>
                  <a:pt x="116" y="157"/>
                  <a:pt x="115" y="158"/>
                  <a:pt x="115" y="157"/>
                </a:cubicBezTo>
                <a:cubicBezTo>
                  <a:pt x="113" y="157"/>
                  <a:pt x="112" y="156"/>
                  <a:pt x="111" y="155"/>
                </a:cubicBezTo>
                <a:cubicBezTo>
                  <a:pt x="111" y="156"/>
                  <a:pt x="111" y="158"/>
                  <a:pt x="112" y="159"/>
                </a:cubicBezTo>
                <a:cubicBezTo>
                  <a:pt x="110" y="159"/>
                  <a:pt x="110" y="160"/>
                  <a:pt x="110" y="161"/>
                </a:cubicBezTo>
                <a:cubicBezTo>
                  <a:pt x="110" y="162"/>
                  <a:pt x="111" y="162"/>
                  <a:pt x="111" y="163"/>
                </a:cubicBezTo>
                <a:cubicBezTo>
                  <a:pt x="109" y="163"/>
                  <a:pt x="110" y="165"/>
                  <a:pt x="110" y="166"/>
                </a:cubicBezTo>
                <a:cubicBezTo>
                  <a:pt x="110" y="166"/>
                  <a:pt x="111" y="167"/>
                  <a:pt x="110" y="167"/>
                </a:cubicBezTo>
                <a:cubicBezTo>
                  <a:pt x="108" y="167"/>
                  <a:pt x="109" y="168"/>
                  <a:pt x="109" y="169"/>
                </a:cubicBezTo>
                <a:cubicBezTo>
                  <a:pt x="109" y="169"/>
                  <a:pt x="109" y="170"/>
                  <a:pt x="109" y="171"/>
                </a:cubicBezTo>
                <a:cubicBezTo>
                  <a:pt x="109" y="172"/>
                  <a:pt x="110" y="173"/>
                  <a:pt x="109" y="174"/>
                </a:cubicBezTo>
                <a:cubicBezTo>
                  <a:pt x="109" y="174"/>
                  <a:pt x="109" y="174"/>
                  <a:pt x="108" y="174"/>
                </a:cubicBezTo>
                <a:cubicBezTo>
                  <a:pt x="108" y="176"/>
                  <a:pt x="109" y="177"/>
                  <a:pt x="109" y="178"/>
                </a:cubicBezTo>
                <a:cubicBezTo>
                  <a:pt x="109" y="179"/>
                  <a:pt x="108" y="179"/>
                  <a:pt x="108" y="178"/>
                </a:cubicBezTo>
                <a:cubicBezTo>
                  <a:pt x="107" y="179"/>
                  <a:pt x="107" y="181"/>
                  <a:pt x="108" y="181"/>
                </a:cubicBezTo>
                <a:cubicBezTo>
                  <a:pt x="108" y="183"/>
                  <a:pt x="110" y="184"/>
                  <a:pt x="110" y="185"/>
                </a:cubicBezTo>
                <a:cubicBezTo>
                  <a:pt x="110" y="185"/>
                  <a:pt x="109" y="186"/>
                  <a:pt x="109" y="185"/>
                </a:cubicBezTo>
                <a:cubicBezTo>
                  <a:pt x="108" y="185"/>
                  <a:pt x="107" y="184"/>
                  <a:pt x="106" y="184"/>
                </a:cubicBezTo>
                <a:cubicBezTo>
                  <a:pt x="109" y="188"/>
                  <a:pt x="112" y="191"/>
                  <a:pt x="115" y="195"/>
                </a:cubicBezTo>
                <a:cubicBezTo>
                  <a:pt x="115" y="195"/>
                  <a:pt x="116" y="196"/>
                  <a:pt x="114" y="196"/>
                </a:cubicBezTo>
                <a:cubicBezTo>
                  <a:pt x="114" y="196"/>
                  <a:pt x="114" y="195"/>
                  <a:pt x="113" y="195"/>
                </a:cubicBezTo>
                <a:cubicBezTo>
                  <a:pt x="113" y="196"/>
                  <a:pt x="112" y="196"/>
                  <a:pt x="111" y="196"/>
                </a:cubicBezTo>
                <a:cubicBezTo>
                  <a:pt x="109" y="194"/>
                  <a:pt x="107" y="192"/>
                  <a:pt x="105" y="190"/>
                </a:cubicBezTo>
                <a:cubicBezTo>
                  <a:pt x="105" y="190"/>
                  <a:pt x="102" y="189"/>
                  <a:pt x="101" y="189"/>
                </a:cubicBezTo>
                <a:cubicBezTo>
                  <a:pt x="102" y="189"/>
                  <a:pt x="101" y="191"/>
                  <a:pt x="101" y="190"/>
                </a:cubicBezTo>
                <a:cubicBezTo>
                  <a:pt x="98" y="189"/>
                  <a:pt x="93" y="190"/>
                  <a:pt x="89" y="190"/>
                </a:cubicBezTo>
                <a:cubicBezTo>
                  <a:pt x="87" y="190"/>
                  <a:pt x="84" y="190"/>
                  <a:pt x="82" y="189"/>
                </a:cubicBezTo>
                <a:cubicBezTo>
                  <a:pt x="82" y="191"/>
                  <a:pt x="80" y="191"/>
                  <a:pt x="79" y="190"/>
                </a:cubicBezTo>
                <a:cubicBezTo>
                  <a:pt x="78" y="189"/>
                  <a:pt x="76" y="189"/>
                  <a:pt x="75" y="190"/>
                </a:cubicBezTo>
                <a:cubicBezTo>
                  <a:pt x="74" y="190"/>
                  <a:pt x="74" y="190"/>
                  <a:pt x="73" y="190"/>
                </a:cubicBezTo>
                <a:cubicBezTo>
                  <a:pt x="68" y="190"/>
                  <a:pt x="64" y="190"/>
                  <a:pt x="59" y="190"/>
                </a:cubicBezTo>
                <a:cubicBezTo>
                  <a:pt x="56" y="189"/>
                  <a:pt x="53" y="189"/>
                  <a:pt x="51" y="189"/>
                </a:cubicBezTo>
                <a:cubicBezTo>
                  <a:pt x="50" y="189"/>
                  <a:pt x="50" y="188"/>
                  <a:pt x="50" y="188"/>
                </a:cubicBezTo>
                <a:cubicBezTo>
                  <a:pt x="45" y="188"/>
                  <a:pt x="41" y="186"/>
                  <a:pt x="35" y="187"/>
                </a:cubicBezTo>
                <a:cubicBezTo>
                  <a:pt x="36" y="187"/>
                  <a:pt x="37" y="188"/>
                  <a:pt x="37" y="189"/>
                </a:cubicBezTo>
                <a:cubicBezTo>
                  <a:pt x="38" y="189"/>
                  <a:pt x="37" y="190"/>
                  <a:pt x="36" y="190"/>
                </a:cubicBezTo>
                <a:cubicBezTo>
                  <a:pt x="35" y="189"/>
                  <a:pt x="33" y="186"/>
                  <a:pt x="30" y="186"/>
                </a:cubicBezTo>
                <a:cubicBezTo>
                  <a:pt x="30" y="188"/>
                  <a:pt x="32" y="190"/>
                  <a:pt x="33" y="190"/>
                </a:cubicBezTo>
                <a:cubicBezTo>
                  <a:pt x="34" y="191"/>
                  <a:pt x="33" y="192"/>
                  <a:pt x="34" y="193"/>
                </a:cubicBezTo>
                <a:cubicBezTo>
                  <a:pt x="34" y="194"/>
                  <a:pt x="33" y="194"/>
                  <a:pt x="33" y="194"/>
                </a:cubicBezTo>
                <a:cubicBezTo>
                  <a:pt x="30" y="191"/>
                  <a:pt x="28" y="189"/>
                  <a:pt x="25" y="186"/>
                </a:cubicBezTo>
                <a:cubicBezTo>
                  <a:pt x="25" y="186"/>
                  <a:pt x="24" y="186"/>
                  <a:pt x="24" y="187"/>
                </a:cubicBezTo>
                <a:cubicBezTo>
                  <a:pt x="23" y="186"/>
                  <a:pt x="21" y="185"/>
                  <a:pt x="20" y="183"/>
                </a:cubicBezTo>
                <a:cubicBezTo>
                  <a:pt x="17" y="176"/>
                  <a:pt x="11" y="171"/>
                  <a:pt x="7" y="165"/>
                </a:cubicBezTo>
                <a:cubicBezTo>
                  <a:pt x="4" y="163"/>
                  <a:pt x="2" y="160"/>
                  <a:pt x="1" y="157"/>
                </a:cubicBezTo>
                <a:cubicBezTo>
                  <a:pt x="0" y="156"/>
                  <a:pt x="1" y="156"/>
                  <a:pt x="2" y="156"/>
                </a:cubicBezTo>
                <a:cubicBezTo>
                  <a:pt x="2" y="156"/>
                  <a:pt x="2" y="157"/>
                  <a:pt x="2" y="15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29" name="MH_SubTitle_1">
            <a:extLst>
              <a:ext uri="{FF2B5EF4-FFF2-40B4-BE49-F238E27FC236}">
                <a16:creationId xmlns:a16="http://schemas.microsoft.com/office/drawing/2014/main" xmlns="" id="{0F5C0D2E-5F06-419A-983F-BDA5E9DCA23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919263" y="1705596"/>
            <a:ext cx="1616869" cy="63817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0" name="MH_Other_2">
            <a:extLst>
              <a:ext uri="{FF2B5EF4-FFF2-40B4-BE49-F238E27FC236}">
                <a16:creationId xmlns:a16="http://schemas.microsoft.com/office/drawing/2014/main" xmlns="" id="{1666A5DC-9814-4007-A95D-E4B8797C403E}"/>
              </a:ext>
            </a:extLst>
          </p:cNvPr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4346948" y="1006700"/>
            <a:ext cx="482203" cy="610790"/>
          </a:xfrm>
          <a:custGeom>
            <a:avLst/>
            <a:gdLst>
              <a:gd name="T0" fmla="*/ 2147483646 w 168"/>
              <a:gd name="T1" fmla="*/ 2147483646 h 213"/>
              <a:gd name="T2" fmla="*/ 2147483646 w 168"/>
              <a:gd name="T3" fmla="*/ 2147483646 h 213"/>
              <a:gd name="T4" fmla="*/ 2147483646 w 168"/>
              <a:gd name="T5" fmla="*/ 2147483646 h 213"/>
              <a:gd name="T6" fmla="*/ 2147483646 w 168"/>
              <a:gd name="T7" fmla="*/ 2147483646 h 213"/>
              <a:gd name="T8" fmla="*/ 2147483646 w 168"/>
              <a:gd name="T9" fmla="*/ 2147483646 h 213"/>
              <a:gd name="T10" fmla="*/ 2147483646 w 168"/>
              <a:gd name="T11" fmla="*/ 2147483646 h 213"/>
              <a:gd name="T12" fmla="*/ 2147483646 w 168"/>
              <a:gd name="T13" fmla="*/ 2147483646 h 213"/>
              <a:gd name="T14" fmla="*/ 2147483646 w 168"/>
              <a:gd name="T15" fmla="*/ 2147483646 h 213"/>
              <a:gd name="T16" fmla="*/ 2147483646 w 168"/>
              <a:gd name="T17" fmla="*/ 2147483646 h 213"/>
              <a:gd name="T18" fmla="*/ 2147483646 w 168"/>
              <a:gd name="T19" fmla="*/ 2147483646 h 213"/>
              <a:gd name="T20" fmla="*/ 2147483646 w 168"/>
              <a:gd name="T21" fmla="*/ 2147483646 h 213"/>
              <a:gd name="T22" fmla="*/ 2147483646 w 168"/>
              <a:gd name="T23" fmla="*/ 2147483646 h 213"/>
              <a:gd name="T24" fmla="*/ 2147483646 w 168"/>
              <a:gd name="T25" fmla="*/ 2147483646 h 213"/>
              <a:gd name="T26" fmla="*/ 2147483646 w 168"/>
              <a:gd name="T27" fmla="*/ 2147483646 h 213"/>
              <a:gd name="T28" fmla="*/ 2147483646 w 168"/>
              <a:gd name="T29" fmla="*/ 2147483646 h 213"/>
              <a:gd name="T30" fmla="*/ 2147483646 w 168"/>
              <a:gd name="T31" fmla="*/ 2147483646 h 213"/>
              <a:gd name="T32" fmla="*/ 2147483646 w 168"/>
              <a:gd name="T33" fmla="*/ 2147483646 h 213"/>
              <a:gd name="T34" fmla="*/ 2147483646 w 168"/>
              <a:gd name="T35" fmla="*/ 2147483646 h 213"/>
              <a:gd name="T36" fmla="*/ 2147483646 w 168"/>
              <a:gd name="T37" fmla="*/ 2147483646 h 213"/>
              <a:gd name="T38" fmla="*/ 2147483646 w 168"/>
              <a:gd name="T39" fmla="*/ 2147483646 h 213"/>
              <a:gd name="T40" fmla="*/ 2147483646 w 168"/>
              <a:gd name="T41" fmla="*/ 2147483646 h 213"/>
              <a:gd name="T42" fmla="*/ 2147483646 w 168"/>
              <a:gd name="T43" fmla="*/ 2147483646 h 213"/>
              <a:gd name="T44" fmla="*/ 2147483646 w 168"/>
              <a:gd name="T45" fmla="*/ 2147483646 h 213"/>
              <a:gd name="T46" fmla="*/ 2147483646 w 168"/>
              <a:gd name="T47" fmla="*/ 2147483646 h 213"/>
              <a:gd name="T48" fmla="*/ 2147483646 w 168"/>
              <a:gd name="T49" fmla="*/ 2147483646 h 213"/>
              <a:gd name="T50" fmla="*/ 2147483646 w 168"/>
              <a:gd name="T51" fmla="*/ 2147483646 h 213"/>
              <a:gd name="T52" fmla="*/ 2147483646 w 168"/>
              <a:gd name="T53" fmla="*/ 2147483646 h 213"/>
              <a:gd name="T54" fmla="*/ 2147483646 w 168"/>
              <a:gd name="T55" fmla="*/ 2147483646 h 213"/>
              <a:gd name="T56" fmla="*/ 2147483646 w 168"/>
              <a:gd name="T57" fmla="*/ 2147483646 h 213"/>
              <a:gd name="T58" fmla="*/ 2147483646 w 168"/>
              <a:gd name="T59" fmla="*/ 2147483646 h 213"/>
              <a:gd name="T60" fmla="*/ 2147483646 w 168"/>
              <a:gd name="T61" fmla="*/ 2147483646 h 213"/>
              <a:gd name="T62" fmla="*/ 2147483646 w 168"/>
              <a:gd name="T63" fmla="*/ 2147483646 h 213"/>
              <a:gd name="T64" fmla="*/ 2147483646 w 168"/>
              <a:gd name="T65" fmla="*/ 2147483646 h 213"/>
              <a:gd name="T66" fmla="*/ 2147483646 w 168"/>
              <a:gd name="T67" fmla="*/ 2147483646 h 213"/>
              <a:gd name="T68" fmla="*/ 2147483646 w 168"/>
              <a:gd name="T69" fmla="*/ 2147483646 h 213"/>
              <a:gd name="T70" fmla="*/ 2147483646 w 168"/>
              <a:gd name="T71" fmla="*/ 2147483646 h 213"/>
              <a:gd name="T72" fmla="*/ 2147483646 w 168"/>
              <a:gd name="T73" fmla="*/ 2147483646 h 213"/>
              <a:gd name="T74" fmla="*/ 2147483646 w 168"/>
              <a:gd name="T75" fmla="*/ 2147483646 h 213"/>
              <a:gd name="T76" fmla="*/ 2147483646 w 168"/>
              <a:gd name="T77" fmla="*/ 2147483646 h 213"/>
              <a:gd name="T78" fmla="*/ 2147483646 w 168"/>
              <a:gd name="T79" fmla="*/ 2147483646 h 213"/>
              <a:gd name="T80" fmla="*/ 2147483646 w 168"/>
              <a:gd name="T81" fmla="*/ 2147483646 h 213"/>
              <a:gd name="T82" fmla="*/ 2147483646 w 168"/>
              <a:gd name="T83" fmla="*/ 2147483646 h 213"/>
              <a:gd name="T84" fmla="*/ 2147483646 w 168"/>
              <a:gd name="T85" fmla="*/ 2147483646 h 213"/>
              <a:gd name="T86" fmla="*/ 2147483646 w 168"/>
              <a:gd name="T87" fmla="*/ 2147483646 h 213"/>
              <a:gd name="T88" fmla="*/ 2147483646 w 168"/>
              <a:gd name="T89" fmla="*/ 2147483646 h 213"/>
              <a:gd name="T90" fmla="*/ 2147483646 w 168"/>
              <a:gd name="T91" fmla="*/ 2147483646 h 213"/>
              <a:gd name="T92" fmla="*/ 2147483646 w 168"/>
              <a:gd name="T93" fmla="*/ 2147483646 h 213"/>
              <a:gd name="T94" fmla="*/ 2147483646 w 168"/>
              <a:gd name="T95" fmla="*/ 2147483646 h 213"/>
              <a:gd name="T96" fmla="*/ 2147483646 w 168"/>
              <a:gd name="T97" fmla="*/ 2147483646 h 213"/>
              <a:gd name="T98" fmla="*/ 2147483646 w 168"/>
              <a:gd name="T99" fmla="*/ 2147483646 h 213"/>
              <a:gd name="T100" fmla="*/ 2147483646 w 168"/>
              <a:gd name="T101" fmla="*/ 2147483646 h 213"/>
              <a:gd name="T102" fmla="*/ 2147483646 w 168"/>
              <a:gd name="T103" fmla="*/ 2147483646 h 213"/>
              <a:gd name="T104" fmla="*/ 2147483646 w 168"/>
              <a:gd name="T105" fmla="*/ 2147483646 h 213"/>
              <a:gd name="T106" fmla="*/ 2147483646 w 168"/>
              <a:gd name="T107" fmla="*/ 2147483646 h 213"/>
              <a:gd name="T108" fmla="*/ 2147483646 w 168"/>
              <a:gd name="T109" fmla="*/ 2147483646 h 213"/>
              <a:gd name="T110" fmla="*/ 2147483646 w 168"/>
              <a:gd name="T111" fmla="*/ 2147483646 h 213"/>
              <a:gd name="T112" fmla="*/ 2147483646 w 168"/>
              <a:gd name="T113" fmla="*/ 2147483646 h 213"/>
              <a:gd name="T114" fmla="*/ 2147483646 w 168"/>
              <a:gd name="T115" fmla="*/ 2147483646 h 213"/>
              <a:gd name="T116" fmla="*/ 2147483646 w 168"/>
              <a:gd name="T117" fmla="*/ 2147483646 h 213"/>
              <a:gd name="T118" fmla="*/ 2147483646 w 168"/>
              <a:gd name="T119" fmla="*/ 2147483646 h 213"/>
              <a:gd name="T120" fmla="*/ 2147483646 w 168"/>
              <a:gd name="T121" fmla="*/ 2147483646 h 213"/>
              <a:gd name="T122" fmla="*/ 2147483646 w 168"/>
              <a:gd name="T123" fmla="*/ 2147483646 h 2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68" h="213">
                <a:moveTo>
                  <a:pt x="74" y="183"/>
                </a:moveTo>
                <a:cubicBezTo>
                  <a:pt x="73" y="183"/>
                  <a:pt x="72" y="184"/>
                  <a:pt x="72" y="184"/>
                </a:cubicBezTo>
                <a:cubicBezTo>
                  <a:pt x="73" y="184"/>
                  <a:pt x="74" y="184"/>
                  <a:pt x="74" y="183"/>
                </a:cubicBezTo>
                <a:close/>
                <a:moveTo>
                  <a:pt x="92" y="190"/>
                </a:moveTo>
                <a:cubicBezTo>
                  <a:pt x="92" y="190"/>
                  <a:pt x="92" y="190"/>
                  <a:pt x="93" y="189"/>
                </a:cubicBezTo>
                <a:cubicBezTo>
                  <a:pt x="93" y="189"/>
                  <a:pt x="94" y="189"/>
                  <a:pt x="94" y="188"/>
                </a:cubicBezTo>
                <a:cubicBezTo>
                  <a:pt x="93" y="188"/>
                  <a:pt x="93" y="189"/>
                  <a:pt x="93" y="189"/>
                </a:cubicBezTo>
                <a:lnTo>
                  <a:pt x="92" y="190"/>
                </a:lnTo>
                <a:close/>
                <a:moveTo>
                  <a:pt x="9" y="149"/>
                </a:moveTo>
                <a:cubicBezTo>
                  <a:pt x="10" y="149"/>
                  <a:pt x="10" y="148"/>
                  <a:pt x="10" y="148"/>
                </a:cubicBezTo>
                <a:cubicBezTo>
                  <a:pt x="9" y="148"/>
                  <a:pt x="9" y="149"/>
                  <a:pt x="9" y="149"/>
                </a:cubicBezTo>
                <a:close/>
                <a:moveTo>
                  <a:pt x="26" y="80"/>
                </a:moveTo>
                <a:cubicBezTo>
                  <a:pt x="27" y="79"/>
                  <a:pt x="27" y="78"/>
                  <a:pt x="27" y="78"/>
                </a:cubicBezTo>
                <a:cubicBezTo>
                  <a:pt x="26" y="77"/>
                  <a:pt x="26" y="79"/>
                  <a:pt x="26" y="80"/>
                </a:cubicBezTo>
                <a:close/>
                <a:moveTo>
                  <a:pt x="29" y="88"/>
                </a:moveTo>
                <a:cubicBezTo>
                  <a:pt x="29" y="87"/>
                  <a:pt x="29" y="87"/>
                  <a:pt x="30" y="86"/>
                </a:cubicBezTo>
                <a:cubicBezTo>
                  <a:pt x="30" y="86"/>
                  <a:pt x="30" y="85"/>
                  <a:pt x="29" y="85"/>
                </a:cubicBezTo>
                <a:cubicBezTo>
                  <a:pt x="29" y="86"/>
                  <a:pt x="29" y="87"/>
                  <a:pt x="29" y="88"/>
                </a:cubicBezTo>
                <a:close/>
                <a:moveTo>
                  <a:pt x="40" y="88"/>
                </a:moveTo>
                <a:cubicBezTo>
                  <a:pt x="40" y="88"/>
                  <a:pt x="41" y="87"/>
                  <a:pt x="41" y="87"/>
                </a:cubicBezTo>
                <a:cubicBezTo>
                  <a:pt x="41" y="87"/>
                  <a:pt x="41" y="86"/>
                  <a:pt x="42" y="86"/>
                </a:cubicBezTo>
                <a:cubicBezTo>
                  <a:pt x="42" y="86"/>
                  <a:pt x="42" y="85"/>
                  <a:pt x="42" y="85"/>
                </a:cubicBezTo>
                <a:cubicBezTo>
                  <a:pt x="42" y="86"/>
                  <a:pt x="42" y="86"/>
                  <a:pt x="42" y="86"/>
                </a:cubicBezTo>
                <a:cubicBezTo>
                  <a:pt x="41" y="86"/>
                  <a:pt x="41" y="86"/>
                  <a:pt x="41" y="87"/>
                </a:cubicBezTo>
                <a:cubicBezTo>
                  <a:pt x="40" y="87"/>
                  <a:pt x="40" y="88"/>
                  <a:pt x="40" y="88"/>
                </a:cubicBezTo>
                <a:close/>
                <a:moveTo>
                  <a:pt x="62" y="76"/>
                </a:moveTo>
                <a:cubicBezTo>
                  <a:pt x="63" y="75"/>
                  <a:pt x="63" y="75"/>
                  <a:pt x="63" y="75"/>
                </a:cubicBezTo>
                <a:cubicBezTo>
                  <a:pt x="63" y="75"/>
                  <a:pt x="64" y="75"/>
                  <a:pt x="64" y="74"/>
                </a:cubicBezTo>
                <a:cubicBezTo>
                  <a:pt x="64" y="74"/>
                  <a:pt x="64" y="74"/>
                  <a:pt x="64" y="74"/>
                </a:cubicBezTo>
                <a:cubicBezTo>
                  <a:pt x="65" y="73"/>
                  <a:pt x="65" y="73"/>
                  <a:pt x="65" y="73"/>
                </a:cubicBezTo>
                <a:cubicBezTo>
                  <a:pt x="64" y="74"/>
                  <a:pt x="64" y="74"/>
                  <a:pt x="64" y="74"/>
                </a:cubicBezTo>
                <a:cubicBezTo>
                  <a:pt x="64" y="74"/>
                  <a:pt x="64" y="74"/>
                  <a:pt x="64" y="74"/>
                </a:cubicBezTo>
                <a:cubicBezTo>
                  <a:pt x="63" y="74"/>
                  <a:pt x="63" y="75"/>
                  <a:pt x="63" y="75"/>
                </a:cubicBezTo>
                <a:lnTo>
                  <a:pt x="62" y="76"/>
                </a:lnTo>
                <a:close/>
                <a:moveTo>
                  <a:pt x="26" y="60"/>
                </a:moveTo>
                <a:cubicBezTo>
                  <a:pt x="26" y="59"/>
                  <a:pt x="26" y="59"/>
                  <a:pt x="26" y="59"/>
                </a:cubicBezTo>
                <a:cubicBezTo>
                  <a:pt x="27" y="59"/>
                  <a:pt x="27" y="58"/>
                  <a:pt x="28" y="58"/>
                </a:cubicBezTo>
                <a:cubicBezTo>
                  <a:pt x="28" y="56"/>
                  <a:pt x="26" y="58"/>
                  <a:pt x="26" y="59"/>
                </a:cubicBezTo>
                <a:lnTo>
                  <a:pt x="26" y="60"/>
                </a:lnTo>
                <a:close/>
                <a:moveTo>
                  <a:pt x="29" y="52"/>
                </a:moveTo>
                <a:cubicBezTo>
                  <a:pt x="29" y="52"/>
                  <a:pt x="29" y="52"/>
                  <a:pt x="29" y="52"/>
                </a:cubicBezTo>
                <a:cubicBezTo>
                  <a:pt x="30" y="51"/>
                  <a:pt x="30" y="51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30" y="50"/>
                  <a:pt x="30" y="50"/>
                  <a:pt x="30" y="50"/>
                </a:cubicBezTo>
                <a:cubicBezTo>
                  <a:pt x="31" y="49"/>
                  <a:pt x="32" y="49"/>
                  <a:pt x="32" y="48"/>
                </a:cubicBezTo>
                <a:cubicBezTo>
                  <a:pt x="31" y="48"/>
                  <a:pt x="31" y="49"/>
                  <a:pt x="30" y="50"/>
                </a:cubicBezTo>
                <a:cubicBezTo>
                  <a:pt x="30" y="51"/>
                  <a:pt x="30" y="51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29" y="52"/>
                  <a:pt x="29" y="52"/>
                  <a:pt x="29" y="52"/>
                </a:cubicBezTo>
                <a:close/>
                <a:moveTo>
                  <a:pt x="73" y="202"/>
                </a:moveTo>
                <a:cubicBezTo>
                  <a:pt x="72" y="202"/>
                  <a:pt x="72" y="201"/>
                  <a:pt x="72" y="200"/>
                </a:cubicBezTo>
                <a:cubicBezTo>
                  <a:pt x="73" y="200"/>
                  <a:pt x="74" y="200"/>
                  <a:pt x="74" y="201"/>
                </a:cubicBezTo>
                <a:cubicBezTo>
                  <a:pt x="74" y="201"/>
                  <a:pt x="73" y="201"/>
                  <a:pt x="73" y="202"/>
                </a:cubicBezTo>
                <a:close/>
                <a:moveTo>
                  <a:pt x="129" y="175"/>
                </a:moveTo>
                <a:cubicBezTo>
                  <a:pt x="129" y="175"/>
                  <a:pt x="130" y="175"/>
                  <a:pt x="130" y="175"/>
                </a:cubicBezTo>
                <a:cubicBezTo>
                  <a:pt x="131" y="175"/>
                  <a:pt x="132" y="176"/>
                  <a:pt x="133" y="175"/>
                </a:cubicBezTo>
                <a:lnTo>
                  <a:pt x="129" y="175"/>
                </a:lnTo>
                <a:close/>
                <a:moveTo>
                  <a:pt x="42" y="27"/>
                </a:moveTo>
                <a:cubicBezTo>
                  <a:pt x="43" y="27"/>
                  <a:pt x="43" y="26"/>
                  <a:pt x="43" y="25"/>
                </a:cubicBezTo>
                <a:cubicBezTo>
                  <a:pt x="43" y="25"/>
                  <a:pt x="42" y="26"/>
                  <a:pt x="42" y="26"/>
                </a:cubicBezTo>
                <a:cubicBezTo>
                  <a:pt x="42" y="26"/>
                  <a:pt x="41" y="27"/>
                  <a:pt x="42" y="27"/>
                </a:cubicBezTo>
                <a:close/>
                <a:moveTo>
                  <a:pt x="32" y="144"/>
                </a:moveTo>
                <a:cubicBezTo>
                  <a:pt x="32" y="143"/>
                  <a:pt x="32" y="143"/>
                  <a:pt x="32" y="143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4" y="142"/>
                  <a:pt x="35" y="141"/>
                  <a:pt x="35" y="140"/>
                </a:cubicBezTo>
                <a:cubicBezTo>
                  <a:pt x="35" y="140"/>
                  <a:pt x="34" y="141"/>
                  <a:pt x="33" y="142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2" y="143"/>
                  <a:pt x="32" y="143"/>
                  <a:pt x="32" y="143"/>
                </a:cubicBezTo>
                <a:lnTo>
                  <a:pt x="32" y="144"/>
                </a:lnTo>
                <a:close/>
                <a:moveTo>
                  <a:pt x="64" y="81"/>
                </a:moveTo>
                <a:cubicBezTo>
                  <a:pt x="63" y="81"/>
                  <a:pt x="63" y="81"/>
                  <a:pt x="62" y="82"/>
                </a:cubicBezTo>
                <a:cubicBezTo>
                  <a:pt x="62" y="82"/>
                  <a:pt x="60" y="83"/>
                  <a:pt x="61" y="83"/>
                </a:cubicBezTo>
                <a:cubicBezTo>
                  <a:pt x="63" y="83"/>
                  <a:pt x="63" y="82"/>
                  <a:pt x="64" y="81"/>
                </a:cubicBezTo>
                <a:close/>
                <a:moveTo>
                  <a:pt x="46" y="76"/>
                </a:moveTo>
                <a:cubicBezTo>
                  <a:pt x="46" y="76"/>
                  <a:pt x="46" y="76"/>
                  <a:pt x="46" y="76"/>
                </a:cubicBezTo>
                <a:cubicBezTo>
                  <a:pt x="47" y="75"/>
                  <a:pt x="48" y="74"/>
                  <a:pt x="48" y="73"/>
                </a:cubicBezTo>
                <a:cubicBezTo>
                  <a:pt x="48" y="71"/>
                  <a:pt x="47" y="73"/>
                  <a:pt x="47" y="73"/>
                </a:cubicBezTo>
                <a:cubicBezTo>
                  <a:pt x="47" y="74"/>
                  <a:pt x="46" y="75"/>
                  <a:pt x="46" y="76"/>
                </a:cubicBezTo>
                <a:close/>
                <a:moveTo>
                  <a:pt x="92" y="190"/>
                </a:moveTo>
                <a:cubicBezTo>
                  <a:pt x="88" y="192"/>
                  <a:pt x="88" y="192"/>
                  <a:pt x="88" y="192"/>
                </a:cubicBezTo>
                <a:cubicBezTo>
                  <a:pt x="88" y="193"/>
                  <a:pt x="89" y="193"/>
                  <a:pt x="89" y="193"/>
                </a:cubicBezTo>
                <a:cubicBezTo>
                  <a:pt x="90" y="192"/>
                  <a:pt x="91" y="191"/>
                  <a:pt x="92" y="190"/>
                </a:cubicBezTo>
                <a:close/>
                <a:moveTo>
                  <a:pt x="40" y="88"/>
                </a:moveTo>
                <a:cubicBezTo>
                  <a:pt x="40" y="88"/>
                  <a:pt x="40" y="88"/>
                  <a:pt x="39" y="88"/>
                </a:cubicBezTo>
                <a:cubicBezTo>
                  <a:pt x="38" y="89"/>
                  <a:pt x="38" y="91"/>
                  <a:pt x="37" y="92"/>
                </a:cubicBezTo>
                <a:cubicBezTo>
                  <a:pt x="36" y="92"/>
                  <a:pt x="37" y="93"/>
                  <a:pt x="37" y="93"/>
                </a:cubicBezTo>
                <a:lnTo>
                  <a:pt x="40" y="88"/>
                </a:lnTo>
                <a:close/>
                <a:moveTo>
                  <a:pt x="88" y="80"/>
                </a:moveTo>
                <a:cubicBezTo>
                  <a:pt x="88" y="80"/>
                  <a:pt x="89" y="80"/>
                  <a:pt x="89" y="80"/>
                </a:cubicBezTo>
                <a:cubicBezTo>
                  <a:pt x="89" y="79"/>
                  <a:pt x="90" y="78"/>
                  <a:pt x="90" y="76"/>
                </a:cubicBezTo>
                <a:cubicBezTo>
                  <a:pt x="89" y="77"/>
                  <a:pt x="89" y="78"/>
                  <a:pt x="88" y="79"/>
                </a:cubicBezTo>
                <a:cubicBezTo>
                  <a:pt x="88" y="80"/>
                  <a:pt x="87" y="80"/>
                  <a:pt x="88" y="80"/>
                </a:cubicBezTo>
                <a:close/>
                <a:moveTo>
                  <a:pt x="70" y="182"/>
                </a:moveTo>
                <a:cubicBezTo>
                  <a:pt x="69" y="182"/>
                  <a:pt x="69" y="182"/>
                  <a:pt x="69" y="182"/>
                </a:cubicBezTo>
                <a:cubicBezTo>
                  <a:pt x="68" y="183"/>
                  <a:pt x="66" y="185"/>
                  <a:pt x="66" y="187"/>
                </a:cubicBezTo>
                <a:cubicBezTo>
                  <a:pt x="67" y="185"/>
                  <a:pt x="68" y="184"/>
                  <a:pt x="70" y="182"/>
                </a:cubicBezTo>
                <a:close/>
                <a:moveTo>
                  <a:pt x="45" y="81"/>
                </a:moveTo>
                <a:cubicBezTo>
                  <a:pt x="45" y="80"/>
                  <a:pt x="46" y="80"/>
                  <a:pt x="46" y="80"/>
                </a:cubicBezTo>
                <a:cubicBezTo>
                  <a:pt x="47" y="78"/>
                  <a:pt x="48" y="77"/>
                  <a:pt x="49" y="75"/>
                </a:cubicBezTo>
                <a:cubicBezTo>
                  <a:pt x="48" y="76"/>
                  <a:pt x="46" y="78"/>
                  <a:pt x="45" y="81"/>
                </a:cubicBezTo>
                <a:close/>
                <a:moveTo>
                  <a:pt x="63" y="79"/>
                </a:moveTo>
                <a:cubicBezTo>
                  <a:pt x="63" y="78"/>
                  <a:pt x="63" y="78"/>
                  <a:pt x="63" y="78"/>
                </a:cubicBezTo>
                <a:cubicBezTo>
                  <a:pt x="64" y="78"/>
                  <a:pt x="64" y="78"/>
                  <a:pt x="64" y="77"/>
                </a:cubicBezTo>
                <a:cubicBezTo>
                  <a:pt x="64" y="77"/>
                  <a:pt x="65" y="77"/>
                  <a:pt x="65" y="76"/>
                </a:cubicBezTo>
                <a:cubicBezTo>
                  <a:pt x="65" y="76"/>
                  <a:pt x="65" y="76"/>
                  <a:pt x="66" y="76"/>
                </a:cubicBezTo>
                <a:cubicBezTo>
                  <a:pt x="67" y="75"/>
                  <a:pt x="67" y="74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8" y="73"/>
                  <a:pt x="68" y="73"/>
                  <a:pt x="68" y="73"/>
                </a:cubicBezTo>
                <a:cubicBezTo>
                  <a:pt x="67" y="74"/>
                  <a:pt x="66" y="75"/>
                  <a:pt x="66" y="76"/>
                </a:cubicBezTo>
                <a:cubicBezTo>
                  <a:pt x="65" y="76"/>
                  <a:pt x="65" y="76"/>
                  <a:pt x="65" y="76"/>
                </a:cubicBezTo>
                <a:cubicBezTo>
                  <a:pt x="64" y="76"/>
                  <a:pt x="64" y="77"/>
                  <a:pt x="64" y="77"/>
                </a:cubicBezTo>
                <a:cubicBezTo>
                  <a:pt x="63" y="77"/>
                  <a:pt x="63" y="78"/>
                  <a:pt x="63" y="78"/>
                </a:cubicBezTo>
                <a:lnTo>
                  <a:pt x="63" y="79"/>
                </a:lnTo>
                <a:close/>
                <a:moveTo>
                  <a:pt x="24" y="151"/>
                </a:moveTo>
                <a:cubicBezTo>
                  <a:pt x="23" y="151"/>
                  <a:pt x="22" y="153"/>
                  <a:pt x="21" y="153"/>
                </a:cubicBezTo>
                <a:cubicBezTo>
                  <a:pt x="20" y="153"/>
                  <a:pt x="20" y="155"/>
                  <a:pt x="20" y="155"/>
                </a:cubicBezTo>
                <a:cubicBezTo>
                  <a:pt x="21" y="154"/>
                  <a:pt x="23" y="153"/>
                  <a:pt x="24" y="151"/>
                </a:cubicBezTo>
                <a:close/>
                <a:moveTo>
                  <a:pt x="55" y="176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5"/>
                  <a:pt x="56" y="175"/>
                </a:cubicBezTo>
                <a:cubicBezTo>
                  <a:pt x="57" y="174"/>
                  <a:pt x="59" y="173"/>
                  <a:pt x="60" y="171"/>
                </a:cubicBezTo>
                <a:cubicBezTo>
                  <a:pt x="60" y="171"/>
                  <a:pt x="59" y="171"/>
                  <a:pt x="59" y="171"/>
                </a:cubicBezTo>
                <a:cubicBezTo>
                  <a:pt x="58" y="173"/>
                  <a:pt x="57" y="173"/>
                  <a:pt x="56" y="175"/>
                </a:cubicBezTo>
                <a:cubicBezTo>
                  <a:pt x="56" y="175"/>
                  <a:pt x="56" y="175"/>
                  <a:pt x="56" y="175"/>
                </a:cubicBezTo>
                <a:lnTo>
                  <a:pt x="55" y="176"/>
                </a:lnTo>
                <a:close/>
                <a:moveTo>
                  <a:pt x="55" y="78"/>
                </a:moveTo>
                <a:cubicBezTo>
                  <a:pt x="56" y="77"/>
                  <a:pt x="58" y="76"/>
                  <a:pt x="58" y="75"/>
                </a:cubicBezTo>
                <a:cubicBezTo>
                  <a:pt x="57" y="75"/>
                  <a:pt x="56" y="76"/>
                  <a:pt x="55" y="76"/>
                </a:cubicBezTo>
                <a:cubicBezTo>
                  <a:pt x="55" y="77"/>
                  <a:pt x="55" y="77"/>
                  <a:pt x="55" y="78"/>
                </a:cubicBezTo>
                <a:close/>
                <a:moveTo>
                  <a:pt x="36" y="180"/>
                </a:moveTo>
                <a:cubicBezTo>
                  <a:pt x="37" y="180"/>
                  <a:pt x="37" y="179"/>
                  <a:pt x="37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38" y="178"/>
                  <a:pt x="39" y="177"/>
                  <a:pt x="40" y="177"/>
                </a:cubicBezTo>
                <a:cubicBezTo>
                  <a:pt x="40" y="176"/>
                  <a:pt x="40" y="176"/>
                  <a:pt x="40" y="176"/>
                </a:cubicBezTo>
                <a:cubicBezTo>
                  <a:pt x="40" y="176"/>
                  <a:pt x="40" y="176"/>
                  <a:pt x="41" y="175"/>
                </a:cubicBezTo>
                <a:cubicBezTo>
                  <a:pt x="41" y="175"/>
                  <a:pt x="41" y="175"/>
                  <a:pt x="41" y="174"/>
                </a:cubicBezTo>
                <a:cubicBezTo>
                  <a:pt x="42" y="174"/>
                  <a:pt x="42" y="174"/>
                  <a:pt x="42" y="174"/>
                </a:cubicBezTo>
                <a:cubicBezTo>
                  <a:pt x="42" y="174"/>
                  <a:pt x="43" y="174"/>
                  <a:pt x="42" y="173"/>
                </a:cubicBezTo>
                <a:cubicBezTo>
                  <a:pt x="42" y="174"/>
                  <a:pt x="42" y="174"/>
                  <a:pt x="42" y="174"/>
                </a:cubicBezTo>
                <a:cubicBezTo>
                  <a:pt x="41" y="174"/>
                  <a:pt x="41" y="174"/>
                  <a:pt x="41" y="174"/>
                </a:cubicBezTo>
                <a:cubicBezTo>
                  <a:pt x="41" y="174"/>
                  <a:pt x="41" y="175"/>
                  <a:pt x="41" y="175"/>
                </a:cubicBezTo>
                <a:cubicBezTo>
                  <a:pt x="40" y="175"/>
                  <a:pt x="40" y="176"/>
                  <a:pt x="40" y="176"/>
                </a:cubicBezTo>
                <a:cubicBezTo>
                  <a:pt x="39" y="177"/>
                  <a:pt x="38" y="177"/>
                  <a:pt x="38" y="178"/>
                </a:cubicBezTo>
                <a:cubicBezTo>
                  <a:pt x="38" y="178"/>
                  <a:pt x="37" y="179"/>
                  <a:pt x="37" y="179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36" y="179"/>
                  <a:pt x="36" y="180"/>
                  <a:pt x="36" y="180"/>
                </a:cubicBezTo>
                <a:close/>
                <a:moveTo>
                  <a:pt x="106" y="204"/>
                </a:moveTo>
                <a:cubicBezTo>
                  <a:pt x="107" y="203"/>
                  <a:pt x="108" y="202"/>
                  <a:pt x="109" y="201"/>
                </a:cubicBezTo>
                <a:cubicBezTo>
                  <a:pt x="109" y="201"/>
                  <a:pt x="107" y="201"/>
                  <a:pt x="107" y="202"/>
                </a:cubicBezTo>
                <a:cubicBezTo>
                  <a:pt x="106" y="203"/>
                  <a:pt x="106" y="203"/>
                  <a:pt x="106" y="204"/>
                </a:cubicBezTo>
                <a:close/>
                <a:moveTo>
                  <a:pt x="70" y="182"/>
                </a:moveTo>
                <a:cubicBezTo>
                  <a:pt x="70" y="182"/>
                  <a:pt x="70" y="182"/>
                  <a:pt x="70" y="182"/>
                </a:cubicBezTo>
                <a:cubicBezTo>
                  <a:pt x="70" y="181"/>
                  <a:pt x="70" y="181"/>
                  <a:pt x="70" y="181"/>
                </a:cubicBezTo>
                <a:cubicBezTo>
                  <a:pt x="71" y="181"/>
                  <a:pt x="71" y="181"/>
                  <a:pt x="71" y="180"/>
                </a:cubicBezTo>
                <a:cubicBezTo>
                  <a:pt x="73" y="179"/>
                  <a:pt x="74" y="177"/>
                  <a:pt x="76" y="176"/>
                </a:cubicBezTo>
                <a:cubicBezTo>
                  <a:pt x="74" y="176"/>
                  <a:pt x="72" y="178"/>
                  <a:pt x="71" y="180"/>
                </a:cubicBezTo>
                <a:cubicBezTo>
                  <a:pt x="71" y="180"/>
                  <a:pt x="71" y="180"/>
                  <a:pt x="71" y="180"/>
                </a:cubicBezTo>
                <a:cubicBezTo>
                  <a:pt x="71" y="180"/>
                  <a:pt x="70" y="181"/>
                  <a:pt x="70" y="181"/>
                </a:cubicBezTo>
                <a:cubicBezTo>
                  <a:pt x="70" y="182"/>
                  <a:pt x="70" y="182"/>
                  <a:pt x="70" y="182"/>
                </a:cubicBezTo>
                <a:close/>
                <a:moveTo>
                  <a:pt x="73" y="188"/>
                </a:moveTo>
                <a:cubicBezTo>
                  <a:pt x="74" y="186"/>
                  <a:pt x="77" y="184"/>
                  <a:pt x="78" y="182"/>
                </a:cubicBezTo>
                <a:cubicBezTo>
                  <a:pt x="76" y="184"/>
                  <a:pt x="74" y="185"/>
                  <a:pt x="72" y="187"/>
                </a:cubicBezTo>
                <a:cubicBezTo>
                  <a:pt x="72" y="187"/>
                  <a:pt x="72" y="189"/>
                  <a:pt x="73" y="188"/>
                </a:cubicBezTo>
                <a:close/>
                <a:moveTo>
                  <a:pt x="25" y="45"/>
                </a:moveTo>
                <a:cubicBezTo>
                  <a:pt x="26" y="44"/>
                  <a:pt x="26" y="44"/>
                  <a:pt x="26" y="44"/>
                </a:cubicBezTo>
                <a:cubicBezTo>
                  <a:pt x="26" y="44"/>
                  <a:pt x="26" y="44"/>
                  <a:pt x="26" y="44"/>
                </a:cubicBezTo>
                <a:cubicBezTo>
                  <a:pt x="27" y="43"/>
                  <a:pt x="27" y="43"/>
                  <a:pt x="27" y="43"/>
                </a:cubicBezTo>
                <a:cubicBezTo>
                  <a:pt x="28" y="42"/>
                  <a:pt x="29" y="40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1" y="38"/>
                  <a:pt x="32" y="37"/>
                  <a:pt x="31" y="36"/>
                </a:cubicBezTo>
                <a:cubicBezTo>
                  <a:pt x="31" y="36"/>
                  <a:pt x="30" y="37"/>
                  <a:pt x="30" y="38"/>
                </a:cubicBezTo>
                <a:cubicBezTo>
                  <a:pt x="29" y="39"/>
                  <a:pt x="28" y="41"/>
                  <a:pt x="27" y="42"/>
                </a:cubicBezTo>
                <a:cubicBezTo>
                  <a:pt x="27" y="42"/>
                  <a:pt x="27" y="43"/>
                  <a:pt x="27" y="43"/>
                </a:cubicBezTo>
                <a:cubicBezTo>
                  <a:pt x="26" y="44"/>
                  <a:pt x="26" y="44"/>
                  <a:pt x="26" y="44"/>
                </a:cubicBezTo>
                <a:cubicBezTo>
                  <a:pt x="26" y="44"/>
                  <a:pt x="26" y="44"/>
                  <a:pt x="26" y="44"/>
                </a:cubicBezTo>
                <a:lnTo>
                  <a:pt x="25" y="45"/>
                </a:lnTo>
                <a:close/>
                <a:moveTo>
                  <a:pt x="80" y="75"/>
                </a:moveTo>
                <a:cubicBezTo>
                  <a:pt x="80" y="75"/>
                  <a:pt x="80" y="75"/>
                  <a:pt x="80" y="75"/>
                </a:cubicBezTo>
                <a:cubicBezTo>
                  <a:pt x="79" y="77"/>
                  <a:pt x="77" y="78"/>
                  <a:pt x="75" y="80"/>
                </a:cubicBezTo>
                <a:cubicBezTo>
                  <a:pt x="75" y="80"/>
                  <a:pt x="76" y="81"/>
                  <a:pt x="76" y="81"/>
                </a:cubicBezTo>
                <a:lnTo>
                  <a:pt x="80" y="75"/>
                </a:lnTo>
                <a:close/>
                <a:moveTo>
                  <a:pt x="46" y="90"/>
                </a:moveTo>
                <a:cubicBezTo>
                  <a:pt x="46" y="90"/>
                  <a:pt x="47" y="89"/>
                  <a:pt x="47" y="88"/>
                </a:cubicBezTo>
                <a:cubicBezTo>
                  <a:pt x="47" y="88"/>
                  <a:pt x="48" y="88"/>
                  <a:pt x="48" y="87"/>
                </a:cubicBezTo>
                <a:cubicBezTo>
                  <a:pt x="49" y="87"/>
                  <a:pt x="49" y="86"/>
                  <a:pt x="49" y="85"/>
                </a:cubicBezTo>
                <a:cubicBezTo>
                  <a:pt x="50" y="84"/>
                  <a:pt x="50" y="84"/>
                  <a:pt x="50" y="84"/>
                </a:cubicBezTo>
                <a:cubicBezTo>
                  <a:pt x="50" y="84"/>
                  <a:pt x="50" y="84"/>
                  <a:pt x="50" y="84"/>
                </a:cubicBezTo>
                <a:cubicBezTo>
                  <a:pt x="51" y="83"/>
                  <a:pt x="51" y="83"/>
                  <a:pt x="51" y="82"/>
                </a:cubicBezTo>
                <a:cubicBezTo>
                  <a:pt x="51" y="81"/>
                  <a:pt x="51" y="81"/>
                  <a:pt x="51" y="82"/>
                </a:cubicBezTo>
                <a:cubicBezTo>
                  <a:pt x="50" y="82"/>
                  <a:pt x="51" y="83"/>
                  <a:pt x="50" y="84"/>
                </a:cubicBezTo>
                <a:cubicBezTo>
                  <a:pt x="50" y="84"/>
                  <a:pt x="50" y="84"/>
                  <a:pt x="50" y="84"/>
                </a:cubicBezTo>
                <a:cubicBezTo>
                  <a:pt x="49" y="85"/>
                  <a:pt x="49" y="85"/>
                  <a:pt x="49" y="85"/>
                </a:cubicBezTo>
                <a:cubicBezTo>
                  <a:pt x="48" y="85"/>
                  <a:pt x="48" y="86"/>
                  <a:pt x="48" y="87"/>
                </a:cubicBezTo>
                <a:cubicBezTo>
                  <a:pt x="47" y="88"/>
                  <a:pt x="46" y="89"/>
                  <a:pt x="46" y="90"/>
                </a:cubicBezTo>
                <a:close/>
                <a:moveTo>
                  <a:pt x="89" y="185"/>
                </a:moveTo>
                <a:cubicBezTo>
                  <a:pt x="87" y="187"/>
                  <a:pt x="85" y="189"/>
                  <a:pt x="83" y="191"/>
                </a:cubicBezTo>
                <a:cubicBezTo>
                  <a:pt x="83" y="191"/>
                  <a:pt x="83" y="192"/>
                  <a:pt x="83" y="191"/>
                </a:cubicBezTo>
                <a:cubicBezTo>
                  <a:pt x="85" y="190"/>
                  <a:pt x="88" y="188"/>
                  <a:pt x="89" y="185"/>
                </a:cubicBezTo>
                <a:close/>
                <a:moveTo>
                  <a:pt x="59" y="175"/>
                </a:moveTo>
                <a:cubicBezTo>
                  <a:pt x="52" y="182"/>
                  <a:pt x="52" y="182"/>
                  <a:pt x="52" y="182"/>
                </a:cubicBezTo>
                <a:cubicBezTo>
                  <a:pt x="52" y="183"/>
                  <a:pt x="52" y="184"/>
                  <a:pt x="52" y="183"/>
                </a:cubicBezTo>
                <a:cubicBezTo>
                  <a:pt x="55" y="180"/>
                  <a:pt x="57" y="178"/>
                  <a:pt x="59" y="175"/>
                </a:cubicBezTo>
                <a:close/>
                <a:moveTo>
                  <a:pt x="134" y="61"/>
                </a:moveTo>
                <a:cubicBezTo>
                  <a:pt x="136" y="60"/>
                  <a:pt x="137" y="59"/>
                  <a:pt x="139" y="58"/>
                </a:cubicBezTo>
                <a:cubicBezTo>
                  <a:pt x="139" y="58"/>
                  <a:pt x="137" y="57"/>
                  <a:pt x="137" y="57"/>
                </a:cubicBezTo>
                <a:cubicBezTo>
                  <a:pt x="136" y="58"/>
                  <a:pt x="134" y="59"/>
                  <a:pt x="134" y="60"/>
                </a:cubicBezTo>
                <a:cubicBezTo>
                  <a:pt x="134" y="60"/>
                  <a:pt x="134" y="60"/>
                  <a:pt x="134" y="61"/>
                </a:cubicBezTo>
                <a:close/>
                <a:moveTo>
                  <a:pt x="116" y="23"/>
                </a:moveTo>
                <a:cubicBezTo>
                  <a:pt x="116" y="23"/>
                  <a:pt x="116" y="23"/>
                  <a:pt x="116" y="23"/>
                </a:cubicBezTo>
                <a:cubicBezTo>
                  <a:pt x="119" y="21"/>
                  <a:pt x="121" y="19"/>
                  <a:pt x="124" y="18"/>
                </a:cubicBezTo>
                <a:cubicBezTo>
                  <a:pt x="124" y="18"/>
                  <a:pt x="122" y="17"/>
                  <a:pt x="122" y="18"/>
                </a:cubicBezTo>
                <a:cubicBezTo>
                  <a:pt x="120" y="19"/>
                  <a:pt x="119" y="21"/>
                  <a:pt x="116" y="22"/>
                </a:cubicBezTo>
                <a:cubicBezTo>
                  <a:pt x="116" y="22"/>
                  <a:pt x="116" y="22"/>
                  <a:pt x="116" y="23"/>
                </a:cubicBezTo>
                <a:close/>
                <a:moveTo>
                  <a:pt x="146" y="63"/>
                </a:moveTo>
                <a:cubicBezTo>
                  <a:pt x="146" y="63"/>
                  <a:pt x="146" y="63"/>
                  <a:pt x="145" y="63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41" y="67"/>
                  <a:pt x="144" y="65"/>
                  <a:pt x="146" y="63"/>
                </a:cubicBezTo>
                <a:close/>
                <a:moveTo>
                  <a:pt x="125" y="23"/>
                </a:moveTo>
                <a:cubicBezTo>
                  <a:pt x="127" y="22"/>
                  <a:pt x="129" y="21"/>
                  <a:pt x="132" y="20"/>
                </a:cubicBezTo>
                <a:cubicBezTo>
                  <a:pt x="131" y="19"/>
                  <a:pt x="129" y="19"/>
                  <a:pt x="129" y="19"/>
                </a:cubicBezTo>
                <a:cubicBezTo>
                  <a:pt x="128" y="20"/>
                  <a:pt x="127" y="21"/>
                  <a:pt x="126" y="22"/>
                </a:cubicBezTo>
                <a:cubicBezTo>
                  <a:pt x="125" y="22"/>
                  <a:pt x="123" y="24"/>
                  <a:pt x="125" y="23"/>
                </a:cubicBezTo>
                <a:close/>
                <a:moveTo>
                  <a:pt x="58" y="183"/>
                </a:moveTo>
                <a:cubicBezTo>
                  <a:pt x="61" y="180"/>
                  <a:pt x="64" y="177"/>
                  <a:pt x="67" y="174"/>
                </a:cubicBezTo>
                <a:cubicBezTo>
                  <a:pt x="63" y="176"/>
                  <a:pt x="61" y="180"/>
                  <a:pt x="58" y="183"/>
                </a:cubicBezTo>
                <a:cubicBezTo>
                  <a:pt x="58" y="183"/>
                  <a:pt x="58" y="183"/>
                  <a:pt x="58" y="183"/>
                </a:cubicBezTo>
                <a:close/>
                <a:moveTo>
                  <a:pt x="74" y="183"/>
                </a:moveTo>
                <a:cubicBezTo>
                  <a:pt x="76" y="181"/>
                  <a:pt x="78" y="179"/>
                  <a:pt x="81" y="178"/>
                </a:cubicBezTo>
                <a:cubicBezTo>
                  <a:pt x="80" y="178"/>
                  <a:pt x="79" y="177"/>
                  <a:pt x="78" y="178"/>
                </a:cubicBezTo>
                <a:cubicBezTo>
                  <a:pt x="77" y="179"/>
                  <a:pt x="76" y="181"/>
                  <a:pt x="74" y="182"/>
                </a:cubicBezTo>
                <a:cubicBezTo>
                  <a:pt x="74" y="182"/>
                  <a:pt x="74" y="183"/>
                  <a:pt x="74" y="183"/>
                </a:cubicBezTo>
                <a:close/>
                <a:moveTo>
                  <a:pt x="27" y="63"/>
                </a:moveTo>
                <a:cubicBezTo>
                  <a:pt x="27" y="63"/>
                  <a:pt x="27" y="63"/>
                  <a:pt x="27" y="63"/>
                </a:cubicBezTo>
                <a:cubicBezTo>
                  <a:pt x="27" y="62"/>
                  <a:pt x="27" y="62"/>
                  <a:pt x="27" y="62"/>
                </a:cubicBezTo>
                <a:cubicBezTo>
                  <a:pt x="30" y="59"/>
                  <a:pt x="31" y="57"/>
                  <a:pt x="33" y="54"/>
                </a:cubicBezTo>
                <a:cubicBezTo>
                  <a:pt x="34" y="53"/>
                  <a:pt x="34" y="53"/>
                  <a:pt x="34" y="53"/>
                </a:cubicBezTo>
                <a:cubicBezTo>
                  <a:pt x="35" y="52"/>
                  <a:pt x="37" y="49"/>
                  <a:pt x="38" y="47"/>
                </a:cubicBezTo>
                <a:cubicBezTo>
                  <a:pt x="34" y="53"/>
                  <a:pt x="34" y="53"/>
                  <a:pt x="34" y="53"/>
                </a:cubicBezTo>
                <a:cubicBezTo>
                  <a:pt x="33" y="54"/>
                  <a:pt x="33" y="54"/>
                  <a:pt x="33" y="54"/>
                </a:cubicBezTo>
                <a:cubicBezTo>
                  <a:pt x="31" y="56"/>
                  <a:pt x="29" y="59"/>
                  <a:pt x="27" y="62"/>
                </a:cubicBezTo>
                <a:cubicBezTo>
                  <a:pt x="27" y="63"/>
                  <a:pt x="27" y="63"/>
                  <a:pt x="27" y="63"/>
                </a:cubicBezTo>
                <a:close/>
                <a:moveTo>
                  <a:pt x="129" y="189"/>
                </a:moveTo>
                <a:cubicBezTo>
                  <a:pt x="130" y="189"/>
                  <a:pt x="131" y="189"/>
                  <a:pt x="131" y="190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4" y="187"/>
                  <a:pt x="133" y="187"/>
                  <a:pt x="132" y="187"/>
                </a:cubicBezTo>
                <a:cubicBezTo>
                  <a:pt x="131" y="187"/>
                  <a:pt x="130" y="188"/>
                  <a:pt x="129" y="189"/>
                </a:cubicBezTo>
                <a:close/>
                <a:moveTo>
                  <a:pt x="85" y="26"/>
                </a:moveTo>
                <a:cubicBezTo>
                  <a:pt x="86" y="26"/>
                  <a:pt x="87" y="26"/>
                  <a:pt x="87" y="25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24"/>
                  <a:pt x="88" y="24"/>
                  <a:pt x="88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3"/>
                  <a:pt x="90" y="23"/>
                  <a:pt x="90" y="23"/>
                </a:cubicBezTo>
                <a:cubicBezTo>
                  <a:pt x="90" y="22"/>
                  <a:pt x="90" y="22"/>
                  <a:pt x="90" y="22"/>
                </a:cubicBezTo>
                <a:cubicBezTo>
                  <a:pt x="91" y="22"/>
                  <a:pt x="91" y="22"/>
                  <a:pt x="91" y="22"/>
                </a:cubicBezTo>
                <a:cubicBezTo>
                  <a:pt x="91" y="22"/>
                  <a:pt x="91" y="22"/>
                  <a:pt x="91" y="22"/>
                </a:cubicBezTo>
                <a:cubicBezTo>
                  <a:pt x="92" y="21"/>
                  <a:pt x="92" y="21"/>
                  <a:pt x="92" y="21"/>
                </a:cubicBezTo>
                <a:cubicBezTo>
                  <a:pt x="92" y="21"/>
                  <a:pt x="93" y="20"/>
                  <a:pt x="93" y="20"/>
                </a:cubicBezTo>
                <a:cubicBezTo>
                  <a:pt x="100" y="16"/>
                  <a:pt x="100" y="16"/>
                  <a:pt x="100" y="16"/>
                </a:cubicBezTo>
                <a:cubicBezTo>
                  <a:pt x="99" y="15"/>
                  <a:pt x="97" y="15"/>
                  <a:pt x="97" y="16"/>
                </a:cubicBezTo>
                <a:cubicBezTo>
                  <a:pt x="96" y="17"/>
                  <a:pt x="94" y="19"/>
                  <a:pt x="93" y="19"/>
                </a:cubicBezTo>
                <a:cubicBezTo>
                  <a:pt x="93" y="19"/>
                  <a:pt x="93" y="20"/>
                  <a:pt x="93" y="20"/>
                </a:cubicBezTo>
                <a:cubicBezTo>
                  <a:pt x="92" y="20"/>
                  <a:pt x="92" y="20"/>
                  <a:pt x="92" y="21"/>
                </a:cubicBezTo>
                <a:cubicBezTo>
                  <a:pt x="91" y="21"/>
                  <a:pt x="91" y="21"/>
                  <a:pt x="91" y="22"/>
                </a:cubicBezTo>
                <a:cubicBezTo>
                  <a:pt x="91" y="22"/>
                  <a:pt x="91" y="22"/>
                  <a:pt x="91" y="22"/>
                </a:cubicBezTo>
                <a:cubicBezTo>
                  <a:pt x="90" y="22"/>
                  <a:pt x="90" y="22"/>
                  <a:pt x="90" y="22"/>
                </a:cubicBezTo>
                <a:cubicBezTo>
                  <a:pt x="90" y="23"/>
                  <a:pt x="90" y="23"/>
                  <a:pt x="90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89" y="24"/>
                  <a:pt x="89" y="24"/>
                  <a:pt x="89" y="24"/>
                </a:cubicBezTo>
                <a:cubicBezTo>
                  <a:pt x="88" y="24"/>
                  <a:pt x="88" y="24"/>
                  <a:pt x="88" y="24"/>
                </a:cubicBezTo>
                <a:cubicBezTo>
                  <a:pt x="88" y="24"/>
                  <a:pt x="88" y="24"/>
                  <a:pt x="88" y="24"/>
                </a:cubicBezTo>
                <a:cubicBezTo>
                  <a:pt x="87" y="25"/>
                  <a:pt x="87" y="25"/>
                  <a:pt x="87" y="25"/>
                </a:cubicBezTo>
                <a:cubicBezTo>
                  <a:pt x="87" y="25"/>
                  <a:pt x="86" y="26"/>
                  <a:pt x="85" y="26"/>
                </a:cubicBezTo>
                <a:close/>
                <a:moveTo>
                  <a:pt x="24" y="151"/>
                </a:moveTo>
                <a:cubicBezTo>
                  <a:pt x="27" y="147"/>
                  <a:pt x="30" y="142"/>
                  <a:pt x="34" y="138"/>
                </a:cubicBezTo>
                <a:cubicBezTo>
                  <a:pt x="34" y="137"/>
                  <a:pt x="33" y="138"/>
                  <a:pt x="33" y="138"/>
                </a:cubicBezTo>
                <a:cubicBezTo>
                  <a:pt x="30" y="142"/>
                  <a:pt x="27" y="146"/>
                  <a:pt x="24" y="150"/>
                </a:cubicBezTo>
                <a:cubicBezTo>
                  <a:pt x="23" y="150"/>
                  <a:pt x="23" y="151"/>
                  <a:pt x="24" y="151"/>
                </a:cubicBezTo>
                <a:close/>
                <a:moveTo>
                  <a:pt x="39" y="65"/>
                </a:moveTo>
                <a:cubicBezTo>
                  <a:pt x="37" y="69"/>
                  <a:pt x="35" y="72"/>
                  <a:pt x="32" y="75"/>
                </a:cubicBezTo>
                <a:cubicBezTo>
                  <a:pt x="31" y="76"/>
                  <a:pt x="31" y="77"/>
                  <a:pt x="32" y="78"/>
                </a:cubicBezTo>
                <a:cubicBezTo>
                  <a:pt x="34" y="74"/>
                  <a:pt x="37" y="69"/>
                  <a:pt x="39" y="65"/>
                </a:cubicBezTo>
                <a:close/>
                <a:moveTo>
                  <a:pt x="104" y="187"/>
                </a:moveTo>
                <a:cubicBezTo>
                  <a:pt x="101" y="189"/>
                  <a:pt x="98" y="191"/>
                  <a:pt x="95" y="194"/>
                </a:cubicBezTo>
                <a:cubicBezTo>
                  <a:pt x="96" y="194"/>
                  <a:pt x="97" y="195"/>
                  <a:pt x="98" y="194"/>
                </a:cubicBezTo>
                <a:cubicBezTo>
                  <a:pt x="100" y="192"/>
                  <a:pt x="102" y="190"/>
                  <a:pt x="104" y="187"/>
                </a:cubicBezTo>
                <a:close/>
                <a:moveTo>
                  <a:pt x="66" y="27"/>
                </a:moveTo>
                <a:cubicBezTo>
                  <a:pt x="66" y="26"/>
                  <a:pt x="66" y="26"/>
                  <a:pt x="66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8" y="26"/>
                  <a:pt x="68" y="25"/>
                  <a:pt x="68" y="25"/>
                </a:cubicBezTo>
                <a:cubicBezTo>
                  <a:pt x="72" y="22"/>
                  <a:pt x="75" y="18"/>
                  <a:pt x="79" y="15"/>
                </a:cubicBezTo>
                <a:cubicBezTo>
                  <a:pt x="75" y="16"/>
                  <a:pt x="74" y="18"/>
                  <a:pt x="72" y="21"/>
                </a:cubicBezTo>
                <a:cubicBezTo>
                  <a:pt x="71" y="22"/>
                  <a:pt x="70" y="23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5"/>
                  <a:pt x="67" y="25"/>
                  <a:pt x="67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6" y="26"/>
                  <a:pt x="66" y="26"/>
                  <a:pt x="66" y="26"/>
                </a:cubicBezTo>
                <a:lnTo>
                  <a:pt x="66" y="27"/>
                </a:lnTo>
                <a:close/>
                <a:moveTo>
                  <a:pt x="85" y="180"/>
                </a:moveTo>
                <a:cubicBezTo>
                  <a:pt x="82" y="183"/>
                  <a:pt x="79" y="186"/>
                  <a:pt x="76" y="189"/>
                </a:cubicBezTo>
                <a:cubicBezTo>
                  <a:pt x="76" y="190"/>
                  <a:pt x="77" y="190"/>
                  <a:pt x="77" y="190"/>
                </a:cubicBezTo>
                <a:cubicBezTo>
                  <a:pt x="86" y="181"/>
                  <a:pt x="86" y="181"/>
                  <a:pt x="86" y="181"/>
                </a:cubicBezTo>
                <a:cubicBezTo>
                  <a:pt x="86" y="181"/>
                  <a:pt x="86" y="180"/>
                  <a:pt x="85" y="180"/>
                </a:cubicBezTo>
                <a:close/>
                <a:moveTo>
                  <a:pt x="140" y="64"/>
                </a:moveTo>
                <a:cubicBezTo>
                  <a:pt x="141" y="64"/>
                  <a:pt x="141" y="64"/>
                  <a:pt x="141" y="64"/>
                </a:cubicBezTo>
                <a:cubicBezTo>
                  <a:pt x="141" y="64"/>
                  <a:pt x="141" y="64"/>
                  <a:pt x="141" y="64"/>
                </a:cubicBezTo>
                <a:cubicBezTo>
                  <a:pt x="142" y="63"/>
                  <a:pt x="142" y="63"/>
                  <a:pt x="142" y="63"/>
                </a:cubicBezTo>
                <a:cubicBezTo>
                  <a:pt x="142" y="63"/>
                  <a:pt x="143" y="63"/>
                  <a:pt x="143" y="63"/>
                </a:cubicBezTo>
                <a:cubicBezTo>
                  <a:pt x="146" y="61"/>
                  <a:pt x="148" y="59"/>
                  <a:pt x="152" y="58"/>
                </a:cubicBezTo>
                <a:cubicBezTo>
                  <a:pt x="151" y="57"/>
                  <a:pt x="152" y="56"/>
                  <a:pt x="152" y="56"/>
                </a:cubicBezTo>
                <a:cubicBezTo>
                  <a:pt x="143" y="62"/>
                  <a:pt x="143" y="62"/>
                  <a:pt x="143" y="62"/>
                </a:cubicBezTo>
                <a:cubicBezTo>
                  <a:pt x="143" y="62"/>
                  <a:pt x="143" y="63"/>
                  <a:pt x="143" y="63"/>
                </a:cubicBezTo>
                <a:cubicBezTo>
                  <a:pt x="142" y="63"/>
                  <a:pt x="142" y="63"/>
                  <a:pt x="142" y="63"/>
                </a:cubicBezTo>
                <a:cubicBezTo>
                  <a:pt x="142" y="63"/>
                  <a:pt x="141" y="64"/>
                  <a:pt x="141" y="64"/>
                </a:cubicBezTo>
                <a:cubicBezTo>
                  <a:pt x="141" y="64"/>
                  <a:pt x="141" y="64"/>
                  <a:pt x="141" y="64"/>
                </a:cubicBezTo>
                <a:lnTo>
                  <a:pt x="140" y="64"/>
                </a:lnTo>
                <a:close/>
                <a:moveTo>
                  <a:pt x="23" y="160"/>
                </a:moveTo>
                <a:cubicBezTo>
                  <a:pt x="24" y="160"/>
                  <a:pt x="24" y="160"/>
                  <a:pt x="24" y="160"/>
                </a:cubicBezTo>
                <a:cubicBezTo>
                  <a:pt x="24" y="160"/>
                  <a:pt x="25" y="159"/>
                  <a:pt x="25" y="159"/>
                </a:cubicBezTo>
                <a:cubicBezTo>
                  <a:pt x="26" y="158"/>
                  <a:pt x="27" y="157"/>
                  <a:pt x="28" y="156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31" y="152"/>
                  <a:pt x="33" y="149"/>
                  <a:pt x="36" y="147"/>
                </a:cubicBezTo>
                <a:cubicBezTo>
                  <a:pt x="36" y="147"/>
                  <a:pt x="36" y="145"/>
                  <a:pt x="36" y="144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8" y="154"/>
                  <a:pt x="28" y="155"/>
                  <a:pt x="28" y="155"/>
                </a:cubicBezTo>
                <a:cubicBezTo>
                  <a:pt x="27" y="156"/>
                  <a:pt x="26" y="157"/>
                  <a:pt x="25" y="158"/>
                </a:cubicBezTo>
                <a:cubicBezTo>
                  <a:pt x="25" y="158"/>
                  <a:pt x="25" y="159"/>
                  <a:pt x="25" y="159"/>
                </a:cubicBezTo>
                <a:cubicBezTo>
                  <a:pt x="24" y="159"/>
                  <a:pt x="24" y="159"/>
                  <a:pt x="24" y="160"/>
                </a:cubicBezTo>
                <a:lnTo>
                  <a:pt x="23" y="160"/>
                </a:lnTo>
                <a:close/>
                <a:moveTo>
                  <a:pt x="109" y="194"/>
                </a:moveTo>
                <a:cubicBezTo>
                  <a:pt x="113" y="192"/>
                  <a:pt x="116" y="188"/>
                  <a:pt x="119" y="186"/>
                </a:cubicBezTo>
                <a:cubicBezTo>
                  <a:pt x="119" y="186"/>
                  <a:pt x="118" y="185"/>
                  <a:pt x="118" y="185"/>
                </a:cubicBezTo>
                <a:cubicBezTo>
                  <a:pt x="114" y="188"/>
                  <a:pt x="112" y="191"/>
                  <a:pt x="109" y="194"/>
                </a:cubicBezTo>
                <a:cubicBezTo>
                  <a:pt x="109" y="194"/>
                  <a:pt x="109" y="194"/>
                  <a:pt x="109" y="194"/>
                </a:cubicBezTo>
                <a:close/>
                <a:moveTo>
                  <a:pt x="21" y="148"/>
                </a:moveTo>
                <a:cubicBezTo>
                  <a:pt x="25" y="143"/>
                  <a:pt x="30" y="138"/>
                  <a:pt x="34" y="133"/>
                </a:cubicBezTo>
                <a:cubicBezTo>
                  <a:pt x="33" y="133"/>
                  <a:pt x="32" y="134"/>
                  <a:pt x="32" y="134"/>
                </a:cubicBezTo>
                <a:cubicBezTo>
                  <a:pt x="28" y="138"/>
                  <a:pt x="25" y="143"/>
                  <a:pt x="21" y="147"/>
                </a:cubicBezTo>
                <a:cubicBezTo>
                  <a:pt x="21" y="147"/>
                  <a:pt x="21" y="148"/>
                  <a:pt x="21" y="149"/>
                </a:cubicBezTo>
                <a:cubicBezTo>
                  <a:pt x="21" y="149"/>
                  <a:pt x="21" y="148"/>
                  <a:pt x="21" y="148"/>
                </a:cubicBezTo>
                <a:close/>
                <a:moveTo>
                  <a:pt x="46" y="182"/>
                </a:moveTo>
                <a:cubicBezTo>
                  <a:pt x="49" y="178"/>
                  <a:pt x="52" y="174"/>
                  <a:pt x="56" y="171"/>
                </a:cubicBezTo>
                <a:cubicBezTo>
                  <a:pt x="57" y="170"/>
                  <a:pt x="55" y="169"/>
                  <a:pt x="55" y="170"/>
                </a:cubicBezTo>
                <a:cubicBezTo>
                  <a:pt x="46" y="182"/>
                  <a:pt x="46" y="182"/>
                  <a:pt x="46" y="182"/>
                </a:cubicBezTo>
                <a:cubicBezTo>
                  <a:pt x="46" y="182"/>
                  <a:pt x="45" y="183"/>
                  <a:pt x="46" y="182"/>
                </a:cubicBezTo>
                <a:close/>
                <a:moveTo>
                  <a:pt x="43" y="30"/>
                </a:moveTo>
                <a:cubicBezTo>
                  <a:pt x="43" y="33"/>
                  <a:pt x="44" y="35"/>
                  <a:pt x="45" y="37"/>
                </a:cubicBezTo>
                <a:cubicBezTo>
                  <a:pt x="45" y="37"/>
                  <a:pt x="46" y="37"/>
                  <a:pt x="47" y="38"/>
                </a:cubicBezTo>
                <a:cubicBezTo>
                  <a:pt x="46" y="36"/>
                  <a:pt x="46" y="35"/>
                  <a:pt x="46" y="34"/>
                </a:cubicBezTo>
                <a:cubicBezTo>
                  <a:pt x="46" y="32"/>
                  <a:pt x="45" y="31"/>
                  <a:pt x="43" y="30"/>
                </a:cubicBezTo>
                <a:cubicBezTo>
                  <a:pt x="43" y="30"/>
                  <a:pt x="43" y="29"/>
                  <a:pt x="43" y="30"/>
                </a:cubicBezTo>
                <a:close/>
                <a:moveTo>
                  <a:pt x="55" y="51"/>
                </a:moveTo>
                <a:cubicBezTo>
                  <a:pt x="56" y="55"/>
                  <a:pt x="57" y="59"/>
                  <a:pt x="58" y="63"/>
                </a:cubicBezTo>
                <a:cubicBezTo>
                  <a:pt x="58" y="63"/>
                  <a:pt x="59" y="62"/>
                  <a:pt x="59" y="62"/>
                </a:cubicBezTo>
                <a:cubicBezTo>
                  <a:pt x="58" y="58"/>
                  <a:pt x="58" y="54"/>
                  <a:pt x="56" y="51"/>
                </a:cubicBezTo>
                <a:cubicBezTo>
                  <a:pt x="56" y="50"/>
                  <a:pt x="55" y="50"/>
                  <a:pt x="55" y="51"/>
                </a:cubicBezTo>
                <a:close/>
                <a:moveTo>
                  <a:pt x="81" y="65"/>
                </a:moveTo>
                <a:cubicBezTo>
                  <a:pt x="83" y="65"/>
                  <a:pt x="84" y="66"/>
                  <a:pt x="86" y="66"/>
                </a:cubicBezTo>
                <a:cubicBezTo>
                  <a:pt x="92" y="67"/>
                  <a:pt x="95" y="70"/>
                  <a:pt x="96" y="75"/>
                </a:cubicBezTo>
                <a:cubicBezTo>
                  <a:pt x="96" y="75"/>
                  <a:pt x="96" y="74"/>
                  <a:pt x="96" y="74"/>
                </a:cubicBezTo>
                <a:cubicBezTo>
                  <a:pt x="95" y="67"/>
                  <a:pt x="87" y="63"/>
                  <a:pt x="79" y="64"/>
                </a:cubicBezTo>
                <a:cubicBezTo>
                  <a:pt x="79" y="64"/>
                  <a:pt x="81" y="65"/>
                  <a:pt x="81" y="65"/>
                </a:cubicBezTo>
                <a:close/>
                <a:moveTo>
                  <a:pt x="121" y="41"/>
                </a:moveTo>
                <a:cubicBezTo>
                  <a:pt x="122" y="40"/>
                  <a:pt x="124" y="40"/>
                  <a:pt x="125" y="39"/>
                </a:cubicBezTo>
                <a:cubicBezTo>
                  <a:pt x="126" y="38"/>
                  <a:pt x="127" y="37"/>
                  <a:pt x="129" y="35"/>
                </a:cubicBezTo>
                <a:cubicBezTo>
                  <a:pt x="128" y="35"/>
                  <a:pt x="130" y="34"/>
                  <a:pt x="129" y="34"/>
                </a:cubicBezTo>
                <a:cubicBezTo>
                  <a:pt x="126" y="35"/>
                  <a:pt x="123" y="37"/>
                  <a:pt x="121" y="40"/>
                </a:cubicBezTo>
                <a:cubicBezTo>
                  <a:pt x="121" y="40"/>
                  <a:pt x="120" y="41"/>
                  <a:pt x="121" y="41"/>
                </a:cubicBezTo>
                <a:close/>
                <a:moveTo>
                  <a:pt x="94" y="27"/>
                </a:moveTo>
                <a:cubicBezTo>
                  <a:pt x="94" y="26"/>
                  <a:pt x="94" y="26"/>
                  <a:pt x="94" y="26"/>
                </a:cubicBezTo>
                <a:cubicBezTo>
                  <a:pt x="94" y="26"/>
                  <a:pt x="94" y="26"/>
                  <a:pt x="94" y="26"/>
                </a:cubicBezTo>
                <a:cubicBezTo>
                  <a:pt x="95" y="26"/>
                  <a:pt x="95" y="26"/>
                  <a:pt x="95" y="26"/>
                </a:cubicBezTo>
                <a:cubicBezTo>
                  <a:pt x="95" y="25"/>
                  <a:pt x="95" y="25"/>
                  <a:pt x="95" y="25"/>
                </a:cubicBezTo>
                <a:cubicBezTo>
                  <a:pt x="96" y="25"/>
                  <a:pt x="96" y="25"/>
                  <a:pt x="96" y="25"/>
                </a:cubicBezTo>
                <a:cubicBezTo>
                  <a:pt x="96" y="25"/>
                  <a:pt x="97" y="24"/>
                  <a:pt x="97" y="24"/>
                </a:cubicBezTo>
                <a:cubicBezTo>
                  <a:pt x="101" y="20"/>
                  <a:pt x="106" y="17"/>
                  <a:pt x="111" y="14"/>
                </a:cubicBezTo>
                <a:cubicBezTo>
                  <a:pt x="107" y="13"/>
                  <a:pt x="107" y="13"/>
                  <a:pt x="107" y="13"/>
                </a:cubicBezTo>
                <a:cubicBezTo>
                  <a:pt x="107" y="14"/>
                  <a:pt x="108" y="14"/>
                  <a:pt x="108" y="15"/>
                </a:cubicBezTo>
                <a:cubicBezTo>
                  <a:pt x="106" y="15"/>
                  <a:pt x="105" y="16"/>
                  <a:pt x="104" y="17"/>
                </a:cubicBezTo>
                <a:cubicBezTo>
                  <a:pt x="101" y="19"/>
                  <a:pt x="99" y="21"/>
                  <a:pt x="97" y="23"/>
                </a:cubicBezTo>
                <a:cubicBezTo>
                  <a:pt x="97" y="23"/>
                  <a:pt x="97" y="24"/>
                  <a:pt x="97" y="24"/>
                </a:cubicBezTo>
                <a:cubicBezTo>
                  <a:pt x="96" y="24"/>
                  <a:pt x="96" y="24"/>
                  <a:pt x="96" y="25"/>
                </a:cubicBezTo>
                <a:cubicBezTo>
                  <a:pt x="95" y="25"/>
                  <a:pt x="95" y="25"/>
                  <a:pt x="95" y="25"/>
                </a:cubicBezTo>
                <a:cubicBezTo>
                  <a:pt x="95" y="26"/>
                  <a:pt x="95" y="26"/>
                  <a:pt x="95" y="26"/>
                </a:cubicBezTo>
                <a:cubicBezTo>
                  <a:pt x="94" y="26"/>
                  <a:pt x="94" y="26"/>
                  <a:pt x="94" y="26"/>
                </a:cubicBezTo>
                <a:cubicBezTo>
                  <a:pt x="94" y="26"/>
                  <a:pt x="94" y="26"/>
                  <a:pt x="94" y="26"/>
                </a:cubicBezTo>
                <a:lnTo>
                  <a:pt x="94" y="27"/>
                </a:lnTo>
                <a:close/>
                <a:moveTo>
                  <a:pt x="118" y="36"/>
                </a:moveTo>
                <a:cubicBezTo>
                  <a:pt x="119" y="35"/>
                  <a:pt x="119" y="35"/>
                  <a:pt x="119" y="35"/>
                </a:cubicBezTo>
                <a:cubicBezTo>
                  <a:pt x="125" y="32"/>
                  <a:pt x="130" y="27"/>
                  <a:pt x="134" y="22"/>
                </a:cubicBezTo>
                <a:cubicBezTo>
                  <a:pt x="129" y="26"/>
                  <a:pt x="124" y="31"/>
                  <a:pt x="119" y="34"/>
                </a:cubicBezTo>
                <a:cubicBezTo>
                  <a:pt x="119" y="35"/>
                  <a:pt x="119" y="35"/>
                  <a:pt x="119" y="35"/>
                </a:cubicBezTo>
                <a:cubicBezTo>
                  <a:pt x="118" y="35"/>
                  <a:pt x="118" y="35"/>
                  <a:pt x="118" y="36"/>
                </a:cubicBezTo>
                <a:close/>
                <a:moveTo>
                  <a:pt x="132" y="54"/>
                </a:moveTo>
                <a:cubicBezTo>
                  <a:pt x="137" y="51"/>
                  <a:pt x="141" y="48"/>
                  <a:pt x="146" y="44"/>
                </a:cubicBezTo>
                <a:cubicBezTo>
                  <a:pt x="140" y="46"/>
                  <a:pt x="136" y="51"/>
                  <a:pt x="132" y="54"/>
                </a:cubicBezTo>
                <a:close/>
                <a:moveTo>
                  <a:pt x="32" y="153"/>
                </a:moveTo>
                <a:cubicBezTo>
                  <a:pt x="29" y="157"/>
                  <a:pt x="25" y="160"/>
                  <a:pt x="22" y="165"/>
                </a:cubicBezTo>
                <a:cubicBezTo>
                  <a:pt x="22" y="165"/>
                  <a:pt x="22" y="166"/>
                  <a:pt x="22" y="167"/>
                </a:cubicBezTo>
                <a:cubicBezTo>
                  <a:pt x="26" y="163"/>
                  <a:pt x="29" y="158"/>
                  <a:pt x="32" y="153"/>
                </a:cubicBezTo>
                <a:close/>
                <a:moveTo>
                  <a:pt x="140" y="84"/>
                </a:moveTo>
                <a:cubicBezTo>
                  <a:pt x="143" y="84"/>
                  <a:pt x="145" y="82"/>
                  <a:pt x="147" y="80"/>
                </a:cubicBezTo>
                <a:cubicBezTo>
                  <a:pt x="148" y="80"/>
                  <a:pt x="148" y="78"/>
                  <a:pt x="148" y="76"/>
                </a:cubicBezTo>
                <a:cubicBezTo>
                  <a:pt x="145" y="79"/>
                  <a:pt x="142" y="81"/>
                  <a:pt x="140" y="84"/>
                </a:cubicBezTo>
                <a:cubicBezTo>
                  <a:pt x="140" y="84"/>
                  <a:pt x="140" y="84"/>
                  <a:pt x="140" y="84"/>
                </a:cubicBezTo>
                <a:close/>
                <a:moveTo>
                  <a:pt x="26" y="172"/>
                </a:moveTo>
                <a:cubicBezTo>
                  <a:pt x="27" y="172"/>
                  <a:pt x="27" y="172"/>
                  <a:pt x="27" y="171"/>
                </a:cubicBezTo>
                <a:cubicBezTo>
                  <a:pt x="30" y="168"/>
                  <a:pt x="33" y="165"/>
                  <a:pt x="36" y="162"/>
                </a:cubicBezTo>
                <a:cubicBezTo>
                  <a:pt x="36" y="161"/>
                  <a:pt x="36" y="160"/>
                  <a:pt x="37" y="159"/>
                </a:cubicBezTo>
                <a:cubicBezTo>
                  <a:pt x="37" y="158"/>
                  <a:pt x="38" y="159"/>
                  <a:pt x="39" y="158"/>
                </a:cubicBezTo>
                <a:cubicBezTo>
                  <a:pt x="38" y="158"/>
                  <a:pt x="39" y="156"/>
                  <a:pt x="38" y="157"/>
                </a:cubicBezTo>
                <a:cubicBezTo>
                  <a:pt x="27" y="171"/>
                  <a:pt x="27" y="171"/>
                  <a:pt x="27" y="171"/>
                </a:cubicBezTo>
                <a:cubicBezTo>
                  <a:pt x="26" y="171"/>
                  <a:pt x="26" y="172"/>
                  <a:pt x="26" y="172"/>
                </a:cubicBezTo>
                <a:close/>
                <a:moveTo>
                  <a:pt x="159" y="127"/>
                </a:moveTo>
                <a:cubicBezTo>
                  <a:pt x="160" y="127"/>
                  <a:pt x="160" y="128"/>
                  <a:pt x="160" y="128"/>
                </a:cubicBezTo>
                <a:cubicBezTo>
                  <a:pt x="160" y="128"/>
                  <a:pt x="160" y="129"/>
                  <a:pt x="160" y="129"/>
                </a:cubicBezTo>
                <a:cubicBezTo>
                  <a:pt x="161" y="129"/>
                  <a:pt x="162" y="130"/>
                  <a:pt x="163" y="131"/>
                </a:cubicBezTo>
                <a:cubicBezTo>
                  <a:pt x="164" y="129"/>
                  <a:pt x="164" y="127"/>
                  <a:pt x="165" y="126"/>
                </a:cubicBezTo>
                <a:cubicBezTo>
                  <a:pt x="163" y="126"/>
                  <a:pt x="161" y="126"/>
                  <a:pt x="159" y="125"/>
                </a:cubicBezTo>
                <a:cubicBezTo>
                  <a:pt x="159" y="126"/>
                  <a:pt x="160" y="126"/>
                  <a:pt x="159" y="127"/>
                </a:cubicBezTo>
                <a:close/>
                <a:moveTo>
                  <a:pt x="87" y="191"/>
                </a:moveTo>
                <a:cubicBezTo>
                  <a:pt x="99" y="181"/>
                  <a:pt x="99" y="181"/>
                  <a:pt x="99" y="181"/>
                </a:cubicBezTo>
                <a:cubicBezTo>
                  <a:pt x="98" y="181"/>
                  <a:pt x="97" y="181"/>
                  <a:pt x="96" y="180"/>
                </a:cubicBezTo>
                <a:cubicBezTo>
                  <a:pt x="93" y="184"/>
                  <a:pt x="90" y="187"/>
                  <a:pt x="87" y="191"/>
                </a:cubicBezTo>
                <a:close/>
                <a:moveTo>
                  <a:pt x="127" y="190"/>
                </a:moveTo>
                <a:cubicBezTo>
                  <a:pt x="124" y="192"/>
                  <a:pt x="120" y="195"/>
                  <a:pt x="117" y="198"/>
                </a:cubicBezTo>
                <a:cubicBezTo>
                  <a:pt x="121" y="197"/>
                  <a:pt x="125" y="195"/>
                  <a:pt x="128" y="192"/>
                </a:cubicBezTo>
                <a:cubicBezTo>
                  <a:pt x="129" y="191"/>
                  <a:pt x="127" y="191"/>
                  <a:pt x="127" y="190"/>
                </a:cubicBezTo>
                <a:close/>
                <a:moveTo>
                  <a:pt x="78" y="81"/>
                </a:moveTo>
                <a:cubicBezTo>
                  <a:pt x="82" y="79"/>
                  <a:pt x="84" y="76"/>
                  <a:pt x="88" y="73"/>
                </a:cubicBezTo>
                <a:cubicBezTo>
                  <a:pt x="88" y="72"/>
                  <a:pt x="86" y="72"/>
                  <a:pt x="85" y="71"/>
                </a:cubicBezTo>
                <a:cubicBezTo>
                  <a:pt x="83" y="75"/>
                  <a:pt x="80" y="78"/>
                  <a:pt x="78" y="81"/>
                </a:cubicBezTo>
                <a:close/>
                <a:moveTo>
                  <a:pt x="21" y="143"/>
                </a:moveTo>
                <a:cubicBezTo>
                  <a:pt x="26" y="138"/>
                  <a:pt x="29" y="134"/>
                  <a:pt x="33" y="129"/>
                </a:cubicBezTo>
                <a:cubicBezTo>
                  <a:pt x="33" y="128"/>
                  <a:pt x="33" y="128"/>
                  <a:pt x="33" y="127"/>
                </a:cubicBezTo>
                <a:cubicBezTo>
                  <a:pt x="30" y="130"/>
                  <a:pt x="27" y="134"/>
                  <a:pt x="25" y="137"/>
                </a:cubicBezTo>
                <a:cubicBezTo>
                  <a:pt x="24" y="139"/>
                  <a:pt x="22" y="141"/>
                  <a:pt x="21" y="143"/>
                </a:cubicBezTo>
                <a:close/>
                <a:moveTo>
                  <a:pt x="80" y="191"/>
                </a:moveTo>
                <a:cubicBezTo>
                  <a:pt x="84" y="187"/>
                  <a:pt x="88" y="183"/>
                  <a:pt x="93" y="180"/>
                </a:cubicBezTo>
                <a:cubicBezTo>
                  <a:pt x="92" y="180"/>
                  <a:pt x="90" y="180"/>
                  <a:pt x="90" y="180"/>
                </a:cubicBezTo>
                <a:cubicBezTo>
                  <a:pt x="89" y="179"/>
                  <a:pt x="88" y="181"/>
                  <a:pt x="87" y="182"/>
                </a:cubicBezTo>
                <a:cubicBezTo>
                  <a:pt x="85" y="185"/>
                  <a:pt x="82" y="188"/>
                  <a:pt x="80" y="191"/>
                </a:cubicBezTo>
                <a:close/>
                <a:moveTo>
                  <a:pt x="103" y="26"/>
                </a:moveTo>
                <a:cubicBezTo>
                  <a:pt x="104" y="26"/>
                  <a:pt x="104" y="26"/>
                  <a:pt x="104" y="26"/>
                </a:cubicBezTo>
                <a:cubicBezTo>
                  <a:pt x="108" y="23"/>
                  <a:pt x="113" y="19"/>
                  <a:pt x="118" y="16"/>
                </a:cubicBezTo>
                <a:cubicBezTo>
                  <a:pt x="117" y="15"/>
                  <a:pt x="115" y="14"/>
                  <a:pt x="115" y="15"/>
                </a:cubicBezTo>
                <a:cubicBezTo>
                  <a:pt x="104" y="25"/>
                  <a:pt x="104" y="25"/>
                  <a:pt x="104" y="25"/>
                </a:cubicBezTo>
                <a:cubicBezTo>
                  <a:pt x="104" y="25"/>
                  <a:pt x="104" y="26"/>
                  <a:pt x="104" y="26"/>
                </a:cubicBezTo>
                <a:lnTo>
                  <a:pt x="103" y="26"/>
                </a:lnTo>
                <a:close/>
                <a:moveTo>
                  <a:pt x="30" y="64"/>
                </a:moveTo>
                <a:cubicBezTo>
                  <a:pt x="30" y="64"/>
                  <a:pt x="30" y="64"/>
                  <a:pt x="30" y="64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51"/>
                  <a:pt x="39" y="50"/>
                  <a:pt x="38" y="50"/>
                </a:cubicBezTo>
                <a:cubicBezTo>
                  <a:pt x="35" y="55"/>
                  <a:pt x="32" y="59"/>
                  <a:pt x="29" y="63"/>
                </a:cubicBezTo>
                <a:cubicBezTo>
                  <a:pt x="28" y="64"/>
                  <a:pt x="29" y="64"/>
                  <a:pt x="30" y="64"/>
                </a:cubicBezTo>
                <a:close/>
                <a:moveTo>
                  <a:pt x="131" y="123"/>
                </a:moveTo>
                <a:cubicBezTo>
                  <a:pt x="131" y="123"/>
                  <a:pt x="132" y="123"/>
                  <a:pt x="133" y="124"/>
                </a:cubicBezTo>
                <a:cubicBezTo>
                  <a:pt x="150" y="127"/>
                  <a:pt x="150" y="127"/>
                  <a:pt x="150" y="127"/>
                </a:cubicBezTo>
                <a:cubicBezTo>
                  <a:pt x="144" y="125"/>
                  <a:pt x="139" y="123"/>
                  <a:pt x="132" y="121"/>
                </a:cubicBezTo>
                <a:cubicBezTo>
                  <a:pt x="133" y="122"/>
                  <a:pt x="131" y="123"/>
                  <a:pt x="131" y="123"/>
                </a:cubicBezTo>
                <a:close/>
                <a:moveTo>
                  <a:pt x="67" y="81"/>
                </a:moveTo>
                <a:cubicBezTo>
                  <a:pt x="69" y="81"/>
                  <a:pt x="70" y="81"/>
                  <a:pt x="71" y="80"/>
                </a:cubicBezTo>
                <a:cubicBezTo>
                  <a:pt x="80" y="71"/>
                  <a:pt x="80" y="71"/>
                  <a:pt x="80" y="71"/>
                </a:cubicBezTo>
                <a:cubicBezTo>
                  <a:pt x="79" y="71"/>
                  <a:pt x="78" y="70"/>
                  <a:pt x="77" y="71"/>
                </a:cubicBezTo>
                <a:cubicBezTo>
                  <a:pt x="74" y="74"/>
                  <a:pt x="71" y="78"/>
                  <a:pt x="67" y="81"/>
                </a:cubicBezTo>
                <a:close/>
                <a:moveTo>
                  <a:pt x="24" y="168"/>
                </a:moveTo>
                <a:cubicBezTo>
                  <a:pt x="25" y="168"/>
                  <a:pt x="25" y="168"/>
                  <a:pt x="25" y="168"/>
                </a:cubicBezTo>
                <a:cubicBezTo>
                  <a:pt x="25" y="167"/>
                  <a:pt x="25" y="167"/>
                  <a:pt x="25" y="167"/>
                </a:cubicBezTo>
                <a:cubicBezTo>
                  <a:pt x="29" y="163"/>
                  <a:pt x="33" y="158"/>
                  <a:pt x="37" y="154"/>
                </a:cubicBezTo>
                <a:cubicBezTo>
                  <a:pt x="38" y="154"/>
                  <a:pt x="37" y="151"/>
                  <a:pt x="37" y="150"/>
                </a:cubicBezTo>
                <a:cubicBezTo>
                  <a:pt x="37" y="150"/>
                  <a:pt x="36" y="150"/>
                  <a:pt x="36" y="150"/>
                </a:cubicBezTo>
                <a:cubicBezTo>
                  <a:pt x="33" y="157"/>
                  <a:pt x="29" y="162"/>
                  <a:pt x="25" y="167"/>
                </a:cubicBezTo>
                <a:cubicBezTo>
                  <a:pt x="25" y="168"/>
                  <a:pt x="25" y="168"/>
                  <a:pt x="25" y="168"/>
                </a:cubicBezTo>
                <a:lnTo>
                  <a:pt x="24" y="168"/>
                </a:lnTo>
                <a:close/>
                <a:moveTo>
                  <a:pt x="31" y="74"/>
                </a:moveTo>
                <a:cubicBezTo>
                  <a:pt x="35" y="69"/>
                  <a:pt x="38" y="64"/>
                  <a:pt x="42" y="59"/>
                </a:cubicBezTo>
                <a:cubicBezTo>
                  <a:pt x="42" y="59"/>
                  <a:pt x="41" y="58"/>
                  <a:pt x="41" y="57"/>
                </a:cubicBezTo>
                <a:cubicBezTo>
                  <a:pt x="31" y="71"/>
                  <a:pt x="31" y="71"/>
                  <a:pt x="31" y="71"/>
                </a:cubicBezTo>
                <a:cubicBezTo>
                  <a:pt x="31" y="72"/>
                  <a:pt x="31" y="73"/>
                  <a:pt x="31" y="74"/>
                </a:cubicBezTo>
                <a:close/>
                <a:moveTo>
                  <a:pt x="51" y="27"/>
                </a:moveTo>
                <a:cubicBezTo>
                  <a:pt x="51" y="28"/>
                  <a:pt x="51" y="29"/>
                  <a:pt x="51" y="30"/>
                </a:cubicBezTo>
                <a:cubicBezTo>
                  <a:pt x="60" y="20"/>
                  <a:pt x="60" y="20"/>
                  <a:pt x="60" y="20"/>
                </a:cubicBezTo>
                <a:cubicBezTo>
                  <a:pt x="57" y="21"/>
                  <a:pt x="55" y="23"/>
                  <a:pt x="53" y="24"/>
                </a:cubicBezTo>
                <a:cubicBezTo>
                  <a:pt x="52" y="25"/>
                  <a:pt x="50" y="25"/>
                  <a:pt x="51" y="27"/>
                </a:cubicBezTo>
                <a:close/>
                <a:moveTo>
                  <a:pt x="62" y="186"/>
                </a:moveTo>
                <a:cubicBezTo>
                  <a:pt x="62" y="186"/>
                  <a:pt x="63" y="186"/>
                  <a:pt x="63" y="186"/>
                </a:cubicBezTo>
                <a:cubicBezTo>
                  <a:pt x="66" y="183"/>
                  <a:pt x="69" y="179"/>
                  <a:pt x="72" y="175"/>
                </a:cubicBezTo>
                <a:cubicBezTo>
                  <a:pt x="72" y="175"/>
                  <a:pt x="71" y="175"/>
                  <a:pt x="71" y="175"/>
                </a:cubicBezTo>
                <a:cubicBezTo>
                  <a:pt x="67" y="178"/>
                  <a:pt x="64" y="182"/>
                  <a:pt x="61" y="185"/>
                </a:cubicBezTo>
                <a:cubicBezTo>
                  <a:pt x="61" y="185"/>
                  <a:pt x="62" y="186"/>
                  <a:pt x="62" y="186"/>
                </a:cubicBezTo>
                <a:close/>
                <a:moveTo>
                  <a:pt x="65" y="22"/>
                </a:moveTo>
                <a:cubicBezTo>
                  <a:pt x="64" y="22"/>
                  <a:pt x="64" y="24"/>
                  <a:pt x="64" y="24"/>
                </a:cubicBezTo>
                <a:cubicBezTo>
                  <a:pt x="63" y="24"/>
                  <a:pt x="62" y="25"/>
                  <a:pt x="61" y="26"/>
                </a:cubicBezTo>
                <a:cubicBezTo>
                  <a:pt x="60" y="28"/>
                  <a:pt x="59" y="29"/>
                  <a:pt x="58" y="31"/>
                </a:cubicBezTo>
                <a:cubicBezTo>
                  <a:pt x="58" y="32"/>
                  <a:pt x="59" y="31"/>
                  <a:pt x="60" y="31"/>
                </a:cubicBezTo>
                <a:cubicBezTo>
                  <a:pt x="72" y="18"/>
                  <a:pt x="72" y="18"/>
                  <a:pt x="72" y="18"/>
                </a:cubicBezTo>
                <a:cubicBezTo>
                  <a:pt x="71" y="17"/>
                  <a:pt x="71" y="18"/>
                  <a:pt x="71" y="19"/>
                </a:cubicBezTo>
                <a:cubicBezTo>
                  <a:pt x="70" y="19"/>
                  <a:pt x="69" y="18"/>
                  <a:pt x="70" y="18"/>
                </a:cubicBezTo>
                <a:cubicBezTo>
                  <a:pt x="71" y="18"/>
                  <a:pt x="71" y="17"/>
                  <a:pt x="70" y="18"/>
                </a:cubicBezTo>
                <a:cubicBezTo>
                  <a:pt x="69" y="18"/>
                  <a:pt x="68" y="20"/>
                  <a:pt x="67" y="21"/>
                </a:cubicBezTo>
                <a:cubicBezTo>
                  <a:pt x="67" y="21"/>
                  <a:pt x="67" y="22"/>
                  <a:pt x="66" y="22"/>
                </a:cubicBezTo>
                <a:cubicBezTo>
                  <a:pt x="66" y="23"/>
                  <a:pt x="65" y="22"/>
                  <a:pt x="65" y="22"/>
                </a:cubicBezTo>
                <a:close/>
                <a:moveTo>
                  <a:pt x="92" y="193"/>
                </a:moveTo>
                <a:cubicBezTo>
                  <a:pt x="92" y="193"/>
                  <a:pt x="93" y="193"/>
                  <a:pt x="93" y="193"/>
                </a:cubicBezTo>
                <a:cubicBezTo>
                  <a:pt x="98" y="190"/>
                  <a:pt x="102" y="186"/>
                  <a:pt x="107" y="183"/>
                </a:cubicBezTo>
                <a:cubicBezTo>
                  <a:pt x="105" y="182"/>
                  <a:pt x="104" y="181"/>
                  <a:pt x="103" y="182"/>
                </a:cubicBezTo>
                <a:cubicBezTo>
                  <a:pt x="92" y="192"/>
                  <a:pt x="92" y="192"/>
                  <a:pt x="92" y="192"/>
                </a:cubicBezTo>
                <a:cubicBezTo>
                  <a:pt x="92" y="192"/>
                  <a:pt x="91" y="193"/>
                  <a:pt x="92" y="193"/>
                </a:cubicBezTo>
                <a:close/>
                <a:moveTo>
                  <a:pt x="129" y="32"/>
                </a:moveTo>
                <a:cubicBezTo>
                  <a:pt x="132" y="31"/>
                  <a:pt x="134" y="29"/>
                  <a:pt x="137" y="28"/>
                </a:cubicBezTo>
                <a:cubicBezTo>
                  <a:pt x="137" y="27"/>
                  <a:pt x="138" y="28"/>
                  <a:pt x="138" y="29"/>
                </a:cubicBezTo>
                <a:cubicBezTo>
                  <a:pt x="130" y="36"/>
                  <a:pt x="130" y="36"/>
                  <a:pt x="130" y="36"/>
                </a:cubicBezTo>
                <a:cubicBezTo>
                  <a:pt x="129" y="37"/>
                  <a:pt x="131" y="36"/>
                  <a:pt x="131" y="36"/>
                </a:cubicBezTo>
                <a:cubicBezTo>
                  <a:pt x="135" y="34"/>
                  <a:pt x="138" y="32"/>
                  <a:pt x="142" y="30"/>
                </a:cubicBezTo>
                <a:cubicBezTo>
                  <a:pt x="140" y="29"/>
                  <a:pt x="138" y="27"/>
                  <a:pt x="137" y="25"/>
                </a:cubicBezTo>
                <a:cubicBezTo>
                  <a:pt x="130" y="31"/>
                  <a:pt x="130" y="31"/>
                  <a:pt x="130" y="31"/>
                </a:cubicBezTo>
                <a:cubicBezTo>
                  <a:pt x="130" y="31"/>
                  <a:pt x="130" y="32"/>
                  <a:pt x="129" y="32"/>
                </a:cubicBezTo>
                <a:close/>
                <a:moveTo>
                  <a:pt x="33" y="87"/>
                </a:moveTo>
                <a:cubicBezTo>
                  <a:pt x="35" y="87"/>
                  <a:pt x="35" y="87"/>
                  <a:pt x="35" y="87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69"/>
                  <a:pt x="45" y="68"/>
                </a:cubicBezTo>
                <a:cubicBezTo>
                  <a:pt x="38" y="79"/>
                  <a:pt x="38" y="79"/>
                  <a:pt x="38" y="79"/>
                </a:cubicBezTo>
                <a:cubicBezTo>
                  <a:pt x="37" y="81"/>
                  <a:pt x="34" y="84"/>
                  <a:pt x="33" y="87"/>
                </a:cubicBezTo>
                <a:close/>
                <a:moveTo>
                  <a:pt x="32" y="81"/>
                </a:moveTo>
                <a:cubicBezTo>
                  <a:pt x="32" y="81"/>
                  <a:pt x="33" y="82"/>
                  <a:pt x="33" y="83"/>
                </a:cubicBezTo>
                <a:cubicBezTo>
                  <a:pt x="44" y="65"/>
                  <a:pt x="44" y="65"/>
                  <a:pt x="44" y="65"/>
                </a:cubicBezTo>
                <a:cubicBezTo>
                  <a:pt x="45" y="64"/>
                  <a:pt x="44" y="63"/>
                  <a:pt x="43" y="63"/>
                </a:cubicBezTo>
                <a:cubicBezTo>
                  <a:pt x="41" y="68"/>
                  <a:pt x="37" y="72"/>
                  <a:pt x="35" y="76"/>
                </a:cubicBezTo>
                <a:cubicBezTo>
                  <a:pt x="34" y="78"/>
                  <a:pt x="32" y="79"/>
                  <a:pt x="32" y="81"/>
                </a:cubicBezTo>
                <a:close/>
                <a:moveTo>
                  <a:pt x="101" y="195"/>
                </a:moveTo>
                <a:cubicBezTo>
                  <a:pt x="101" y="195"/>
                  <a:pt x="101" y="195"/>
                  <a:pt x="101" y="195"/>
                </a:cubicBezTo>
                <a:cubicBezTo>
                  <a:pt x="106" y="192"/>
                  <a:pt x="110" y="189"/>
                  <a:pt x="114" y="184"/>
                </a:cubicBezTo>
                <a:cubicBezTo>
                  <a:pt x="113" y="184"/>
                  <a:pt x="112" y="185"/>
                  <a:pt x="111" y="183"/>
                </a:cubicBezTo>
                <a:cubicBezTo>
                  <a:pt x="100" y="194"/>
                  <a:pt x="100" y="194"/>
                  <a:pt x="100" y="194"/>
                </a:cubicBezTo>
                <a:cubicBezTo>
                  <a:pt x="100" y="195"/>
                  <a:pt x="100" y="195"/>
                  <a:pt x="101" y="195"/>
                </a:cubicBezTo>
                <a:close/>
                <a:moveTo>
                  <a:pt x="79" y="83"/>
                </a:moveTo>
                <a:cubicBezTo>
                  <a:pt x="81" y="84"/>
                  <a:pt x="83" y="84"/>
                  <a:pt x="84" y="85"/>
                </a:cubicBezTo>
                <a:cubicBezTo>
                  <a:pt x="85" y="84"/>
                  <a:pt x="87" y="83"/>
                  <a:pt x="87" y="82"/>
                </a:cubicBezTo>
                <a:cubicBezTo>
                  <a:pt x="87" y="82"/>
                  <a:pt x="86" y="82"/>
                  <a:pt x="86" y="82"/>
                </a:cubicBezTo>
                <a:cubicBezTo>
                  <a:pt x="85" y="81"/>
                  <a:pt x="86" y="80"/>
                  <a:pt x="86" y="79"/>
                </a:cubicBezTo>
                <a:cubicBezTo>
                  <a:pt x="87" y="78"/>
                  <a:pt x="88" y="77"/>
                  <a:pt x="89" y="76"/>
                </a:cubicBezTo>
                <a:cubicBezTo>
                  <a:pt x="89" y="75"/>
                  <a:pt x="89" y="74"/>
                  <a:pt x="89" y="75"/>
                </a:cubicBezTo>
                <a:cubicBezTo>
                  <a:pt x="83" y="79"/>
                  <a:pt x="83" y="79"/>
                  <a:pt x="83" y="79"/>
                </a:cubicBezTo>
                <a:cubicBezTo>
                  <a:pt x="82" y="80"/>
                  <a:pt x="79" y="82"/>
                  <a:pt x="79" y="83"/>
                </a:cubicBezTo>
                <a:close/>
                <a:moveTo>
                  <a:pt x="145" y="71"/>
                </a:moveTo>
                <a:cubicBezTo>
                  <a:pt x="145" y="72"/>
                  <a:pt x="143" y="73"/>
                  <a:pt x="142" y="74"/>
                </a:cubicBezTo>
                <a:cubicBezTo>
                  <a:pt x="141" y="74"/>
                  <a:pt x="140" y="74"/>
                  <a:pt x="140" y="73"/>
                </a:cubicBezTo>
                <a:cubicBezTo>
                  <a:pt x="139" y="74"/>
                  <a:pt x="139" y="74"/>
                  <a:pt x="139" y="75"/>
                </a:cubicBezTo>
                <a:cubicBezTo>
                  <a:pt x="149" y="72"/>
                  <a:pt x="149" y="72"/>
                  <a:pt x="149" y="72"/>
                </a:cubicBezTo>
                <a:cubicBezTo>
                  <a:pt x="150" y="68"/>
                  <a:pt x="151" y="65"/>
                  <a:pt x="151" y="61"/>
                </a:cubicBezTo>
                <a:cubicBezTo>
                  <a:pt x="151" y="61"/>
                  <a:pt x="150" y="62"/>
                  <a:pt x="149" y="63"/>
                </a:cubicBezTo>
                <a:cubicBezTo>
                  <a:pt x="149" y="63"/>
                  <a:pt x="149" y="64"/>
                  <a:pt x="149" y="65"/>
                </a:cubicBezTo>
                <a:cubicBezTo>
                  <a:pt x="146" y="67"/>
                  <a:pt x="143" y="70"/>
                  <a:pt x="141" y="72"/>
                </a:cubicBezTo>
                <a:cubicBezTo>
                  <a:pt x="141" y="72"/>
                  <a:pt x="142" y="72"/>
                  <a:pt x="142" y="72"/>
                </a:cubicBezTo>
                <a:cubicBezTo>
                  <a:pt x="143" y="72"/>
                  <a:pt x="144" y="71"/>
                  <a:pt x="145" y="71"/>
                </a:cubicBezTo>
                <a:cubicBezTo>
                  <a:pt x="145" y="71"/>
                  <a:pt x="146" y="70"/>
                  <a:pt x="145" y="71"/>
                </a:cubicBezTo>
                <a:close/>
                <a:moveTo>
                  <a:pt x="113" y="198"/>
                </a:moveTo>
                <a:cubicBezTo>
                  <a:pt x="113" y="198"/>
                  <a:pt x="114" y="198"/>
                  <a:pt x="114" y="198"/>
                </a:cubicBezTo>
                <a:cubicBezTo>
                  <a:pt x="119" y="194"/>
                  <a:pt x="124" y="190"/>
                  <a:pt x="129" y="187"/>
                </a:cubicBezTo>
                <a:cubicBezTo>
                  <a:pt x="123" y="186"/>
                  <a:pt x="123" y="186"/>
                  <a:pt x="123" y="186"/>
                </a:cubicBezTo>
                <a:cubicBezTo>
                  <a:pt x="119" y="189"/>
                  <a:pt x="115" y="193"/>
                  <a:pt x="111" y="197"/>
                </a:cubicBezTo>
                <a:cubicBezTo>
                  <a:pt x="112" y="197"/>
                  <a:pt x="113" y="198"/>
                  <a:pt x="113" y="198"/>
                </a:cubicBezTo>
                <a:close/>
                <a:moveTo>
                  <a:pt x="23" y="181"/>
                </a:moveTo>
                <a:cubicBezTo>
                  <a:pt x="23" y="182"/>
                  <a:pt x="23" y="183"/>
                  <a:pt x="23" y="183"/>
                </a:cubicBezTo>
                <a:cubicBezTo>
                  <a:pt x="23" y="184"/>
                  <a:pt x="24" y="183"/>
                  <a:pt x="25" y="183"/>
                </a:cubicBezTo>
                <a:cubicBezTo>
                  <a:pt x="40" y="167"/>
                  <a:pt x="40" y="167"/>
                  <a:pt x="40" y="167"/>
                </a:cubicBezTo>
                <a:cubicBezTo>
                  <a:pt x="40" y="166"/>
                  <a:pt x="39" y="165"/>
                  <a:pt x="39" y="164"/>
                </a:cubicBezTo>
                <a:cubicBezTo>
                  <a:pt x="38" y="163"/>
                  <a:pt x="38" y="164"/>
                  <a:pt x="37" y="163"/>
                </a:cubicBezTo>
                <a:cubicBezTo>
                  <a:pt x="26" y="175"/>
                  <a:pt x="26" y="175"/>
                  <a:pt x="26" y="175"/>
                </a:cubicBezTo>
                <a:cubicBezTo>
                  <a:pt x="24" y="176"/>
                  <a:pt x="22" y="178"/>
                  <a:pt x="23" y="181"/>
                </a:cubicBezTo>
                <a:close/>
                <a:moveTo>
                  <a:pt x="131" y="48"/>
                </a:moveTo>
                <a:cubicBezTo>
                  <a:pt x="132" y="47"/>
                  <a:pt x="132" y="47"/>
                  <a:pt x="132" y="47"/>
                </a:cubicBezTo>
                <a:cubicBezTo>
                  <a:pt x="132" y="47"/>
                  <a:pt x="132" y="47"/>
                  <a:pt x="132" y="47"/>
                </a:cubicBezTo>
                <a:cubicBezTo>
                  <a:pt x="133" y="47"/>
                  <a:pt x="133" y="47"/>
                  <a:pt x="133" y="47"/>
                </a:cubicBezTo>
                <a:cubicBezTo>
                  <a:pt x="136" y="45"/>
                  <a:pt x="140" y="42"/>
                  <a:pt x="144" y="40"/>
                </a:cubicBezTo>
                <a:cubicBezTo>
                  <a:pt x="145" y="40"/>
                  <a:pt x="145" y="41"/>
                  <a:pt x="145" y="42"/>
                </a:cubicBezTo>
                <a:cubicBezTo>
                  <a:pt x="145" y="42"/>
                  <a:pt x="144" y="43"/>
                  <a:pt x="145" y="43"/>
                </a:cubicBezTo>
                <a:cubicBezTo>
                  <a:pt x="146" y="43"/>
                  <a:pt x="147" y="42"/>
                  <a:pt x="148" y="42"/>
                </a:cubicBezTo>
                <a:cubicBezTo>
                  <a:pt x="149" y="43"/>
                  <a:pt x="148" y="44"/>
                  <a:pt x="148" y="44"/>
                </a:cubicBezTo>
                <a:cubicBezTo>
                  <a:pt x="147" y="44"/>
                  <a:pt x="147" y="45"/>
                  <a:pt x="146" y="46"/>
                </a:cubicBezTo>
                <a:cubicBezTo>
                  <a:pt x="147" y="45"/>
                  <a:pt x="149" y="44"/>
                  <a:pt x="149" y="44"/>
                </a:cubicBezTo>
                <a:cubicBezTo>
                  <a:pt x="150" y="45"/>
                  <a:pt x="151" y="46"/>
                  <a:pt x="150" y="47"/>
                </a:cubicBezTo>
                <a:cubicBezTo>
                  <a:pt x="147" y="49"/>
                  <a:pt x="142" y="52"/>
                  <a:pt x="138" y="56"/>
                </a:cubicBezTo>
                <a:cubicBezTo>
                  <a:pt x="140" y="56"/>
                  <a:pt x="143" y="55"/>
                  <a:pt x="144" y="54"/>
                </a:cubicBezTo>
                <a:cubicBezTo>
                  <a:pt x="147" y="54"/>
                  <a:pt x="149" y="53"/>
                  <a:pt x="151" y="52"/>
                </a:cubicBezTo>
                <a:cubicBezTo>
                  <a:pt x="152" y="46"/>
                  <a:pt x="151" y="41"/>
                  <a:pt x="150" y="38"/>
                </a:cubicBezTo>
                <a:cubicBezTo>
                  <a:pt x="149" y="36"/>
                  <a:pt x="148" y="34"/>
                  <a:pt x="146" y="32"/>
                </a:cubicBezTo>
                <a:cubicBezTo>
                  <a:pt x="146" y="32"/>
                  <a:pt x="144" y="34"/>
                  <a:pt x="143" y="35"/>
                </a:cubicBezTo>
                <a:cubicBezTo>
                  <a:pt x="144" y="35"/>
                  <a:pt x="144" y="36"/>
                  <a:pt x="144" y="37"/>
                </a:cubicBezTo>
                <a:cubicBezTo>
                  <a:pt x="141" y="40"/>
                  <a:pt x="138" y="42"/>
                  <a:pt x="135" y="45"/>
                </a:cubicBezTo>
                <a:cubicBezTo>
                  <a:pt x="134" y="45"/>
                  <a:pt x="133" y="46"/>
                  <a:pt x="133" y="47"/>
                </a:cubicBezTo>
                <a:cubicBezTo>
                  <a:pt x="132" y="47"/>
                  <a:pt x="132" y="47"/>
                  <a:pt x="132" y="47"/>
                </a:cubicBezTo>
                <a:cubicBezTo>
                  <a:pt x="132" y="47"/>
                  <a:pt x="132" y="47"/>
                  <a:pt x="132" y="47"/>
                </a:cubicBezTo>
                <a:lnTo>
                  <a:pt x="131" y="48"/>
                </a:lnTo>
                <a:close/>
                <a:moveTo>
                  <a:pt x="92" y="139"/>
                </a:moveTo>
                <a:cubicBezTo>
                  <a:pt x="92" y="139"/>
                  <a:pt x="92" y="139"/>
                  <a:pt x="92" y="139"/>
                </a:cubicBezTo>
                <a:cubicBezTo>
                  <a:pt x="96" y="135"/>
                  <a:pt x="100" y="131"/>
                  <a:pt x="104" y="128"/>
                </a:cubicBezTo>
                <a:cubicBezTo>
                  <a:pt x="104" y="128"/>
                  <a:pt x="105" y="128"/>
                  <a:pt x="105" y="129"/>
                </a:cubicBezTo>
                <a:cubicBezTo>
                  <a:pt x="101" y="135"/>
                  <a:pt x="97" y="140"/>
                  <a:pt x="93" y="146"/>
                </a:cubicBezTo>
                <a:cubicBezTo>
                  <a:pt x="93" y="147"/>
                  <a:pt x="93" y="146"/>
                  <a:pt x="93" y="147"/>
                </a:cubicBezTo>
                <a:cubicBezTo>
                  <a:pt x="99" y="143"/>
                  <a:pt x="103" y="138"/>
                  <a:pt x="108" y="135"/>
                </a:cubicBezTo>
                <a:cubicBezTo>
                  <a:pt x="108" y="135"/>
                  <a:pt x="111" y="135"/>
                  <a:pt x="110" y="136"/>
                </a:cubicBezTo>
                <a:cubicBezTo>
                  <a:pt x="103" y="146"/>
                  <a:pt x="103" y="146"/>
                  <a:pt x="103" y="146"/>
                </a:cubicBezTo>
                <a:cubicBezTo>
                  <a:pt x="106" y="145"/>
                  <a:pt x="108" y="143"/>
                  <a:pt x="110" y="141"/>
                </a:cubicBezTo>
                <a:cubicBezTo>
                  <a:pt x="110" y="141"/>
                  <a:pt x="111" y="141"/>
                  <a:pt x="111" y="142"/>
                </a:cubicBezTo>
                <a:cubicBezTo>
                  <a:pt x="111" y="143"/>
                  <a:pt x="111" y="143"/>
                  <a:pt x="111" y="144"/>
                </a:cubicBezTo>
                <a:cubicBezTo>
                  <a:pt x="111" y="143"/>
                  <a:pt x="113" y="142"/>
                  <a:pt x="114" y="142"/>
                </a:cubicBezTo>
                <a:cubicBezTo>
                  <a:pt x="115" y="143"/>
                  <a:pt x="114" y="144"/>
                  <a:pt x="114" y="144"/>
                </a:cubicBezTo>
                <a:cubicBezTo>
                  <a:pt x="114" y="144"/>
                  <a:pt x="113" y="143"/>
                  <a:pt x="113" y="144"/>
                </a:cubicBezTo>
                <a:cubicBezTo>
                  <a:pt x="111" y="144"/>
                  <a:pt x="110" y="146"/>
                  <a:pt x="109" y="145"/>
                </a:cubicBezTo>
                <a:cubicBezTo>
                  <a:pt x="108" y="144"/>
                  <a:pt x="105" y="147"/>
                  <a:pt x="105" y="147"/>
                </a:cubicBezTo>
                <a:cubicBezTo>
                  <a:pt x="104" y="148"/>
                  <a:pt x="102" y="148"/>
                  <a:pt x="102" y="147"/>
                </a:cubicBezTo>
                <a:cubicBezTo>
                  <a:pt x="102" y="146"/>
                  <a:pt x="102" y="145"/>
                  <a:pt x="102" y="144"/>
                </a:cubicBezTo>
                <a:cubicBezTo>
                  <a:pt x="107" y="138"/>
                  <a:pt x="107" y="138"/>
                  <a:pt x="107" y="138"/>
                </a:cubicBezTo>
                <a:cubicBezTo>
                  <a:pt x="102" y="141"/>
                  <a:pt x="98" y="145"/>
                  <a:pt x="94" y="148"/>
                </a:cubicBezTo>
                <a:cubicBezTo>
                  <a:pt x="93" y="148"/>
                  <a:pt x="91" y="149"/>
                  <a:pt x="91" y="147"/>
                </a:cubicBezTo>
                <a:cubicBezTo>
                  <a:pt x="91" y="145"/>
                  <a:pt x="92" y="144"/>
                  <a:pt x="93" y="142"/>
                </a:cubicBezTo>
                <a:cubicBezTo>
                  <a:pt x="95" y="140"/>
                  <a:pt x="96" y="139"/>
                  <a:pt x="98" y="137"/>
                </a:cubicBezTo>
                <a:cubicBezTo>
                  <a:pt x="98" y="137"/>
                  <a:pt x="98" y="136"/>
                  <a:pt x="98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99" y="136"/>
                  <a:pt x="99" y="135"/>
                  <a:pt x="99" y="135"/>
                </a:cubicBezTo>
                <a:cubicBezTo>
                  <a:pt x="98" y="135"/>
                  <a:pt x="98" y="135"/>
                  <a:pt x="98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95" y="139"/>
                  <a:pt x="91" y="142"/>
                  <a:pt x="88" y="144"/>
                </a:cubicBezTo>
                <a:cubicBezTo>
                  <a:pt x="88" y="145"/>
                  <a:pt x="87" y="144"/>
                  <a:pt x="87" y="143"/>
                </a:cubicBezTo>
                <a:cubicBezTo>
                  <a:pt x="87" y="142"/>
                  <a:pt x="88" y="141"/>
                  <a:pt x="89" y="140"/>
                </a:cubicBezTo>
                <a:cubicBezTo>
                  <a:pt x="89" y="139"/>
                  <a:pt x="89" y="140"/>
                  <a:pt x="88" y="140"/>
                </a:cubicBezTo>
                <a:cubicBezTo>
                  <a:pt x="87" y="141"/>
                  <a:pt x="86" y="142"/>
                  <a:pt x="85" y="143"/>
                </a:cubicBezTo>
                <a:cubicBezTo>
                  <a:pt x="84" y="143"/>
                  <a:pt x="83" y="142"/>
                  <a:pt x="83" y="141"/>
                </a:cubicBezTo>
                <a:cubicBezTo>
                  <a:pt x="84" y="140"/>
                  <a:pt x="83" y="138"/>
                  <a:pt x="85" y="137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97" y="124"/>
                  <a:pt x="97" y="126"/>
                  <a:pt x="97" y="126"/>
                </a:cubicBezTo>
                <a:cubicBezTo>
                  <a:pt x="95" y="130"/>
                  <a:pt x="92" y="133"/>
                  <a:pt x="89" y="136"/>
                </a:cubicBezTo>
                <a:cubicBezTo>
                  <a:pt x="88" y="137"/>
                  <a:pt x="89" y="137"/>
                  <a:pt x="90" y="136"/>
                </a:cubicBezTo>
                <a:cubicBezTo>
                  <a:pt x="93" y="134"/>
                  <a:pt x="96" y="130"/>
                  <a:pt x="99" y="128"/>
                </a:cubicBezTo>
                <a:cubicBezTo>
                  <a:pt x="100" y="127"/>
                  <a:pt x="100" y="129"/>
                  <a:pt x="100" y="129"/>
                </a:cubicBezTo>
                <a:cubicBezTo>
                  <a:pt x="98" y="132"/>
                  <a:pt x="95" y="135"/>
                  <a:pt x="92" y="139"/>
                </a:cubicBezTo>
                <a:close/>
                <a:moveTo>
                  <a:pt x="144" y="85"/>
                </a:moveTo>
                <a:cubicBezTo>
                  <a:pt x="142" y="85"/>
                  <a:pt x="140" y="86"/>
                  <a:pt x="138" y="86"/>
                </a:cubicBezTo>
                <a:cubicBezTo>
                  <a:pt x="137" y="86"/>
                  <a:pt x="137" y="84"/>
                  <a:pt x="138" y="84"/>
                </a:cubicBezTo>
                <a:cubicBezTo>
                  <a:pt x="140" y="80"/>
                  <a:pt x="144" y="78"/>
                  <a:pt x="147" y="75"/>
                </a:cubicBezTo>
                <a:cubicBezTo>
                  <a:pt x="147" y="74"/>
                  <a:pt x="147" y="74"/>
                  <a:pt x="146" y="74"/>
                </a:cubicBezTo>
                <a:cubicBezTo>
                  <a:pt x="144" y="75"/>
                  <a:pt x="141" y="76"/>
                  <a:pt x="139" y="77"/>
                </a:cubicBezTo>
                <a:cubicBezTo>
                  <a:pt x="138" y="77"/>
                  <a:pt x="137" y="76"/>
                  <a:pt x="137" y="75"/>
                </a:cubicBezTo>
                <a:cubicBezTo>
                  <a:pt x="137" y="73"/>
                  <a:pt x="139" y="71"/>
                  <a:pt x="140" y="69"/>
                </a:cubicBezTo>
                <a:cubicBezTo>
                  <a:pt x="138" y="71"/>
                  <a:pt x="135" y="69"/>
                  <a:pt x="134" y="67"/>
                </a:cubicBezTo>
                <a:cubicBezTo>
                  <a:pt x="134" y="67"/>
                  <a:pt x="135" y="66"/>
                  <a:pt x="135" y="66"/>
                </a:cubicBezTo>
                <a:cubicBezTo>
                  <a:pt x="138" y="63"/>
                  <a:pt x="142" y="61"/>
                  <a:pt x="145" y="58"/>
                </a:cubicBezTo>
                <a:cubicBezTo>
                  <a:pt x="145" y="58"/>
                  <a:pt x="146" y="56"/>
                  <a:pt x="145" y="57"/>
                </a:cubicBezTo>
                <a:cubicBezTo>
                  <a:pt x="141" y="59"/>
                  <a:pt x="137" y="61"/>
                  <a:pt x="133" y="63"/>
                </a:cubicBezTo>
                <a:cubicBezTo>
                  <a:pt x="132" y="63"/>
                  <a:pt x="131" y="62"/>
                  <a:pt x="131" y="61"/>
                </a:cubicBezTo>
                <a:cubicBezTo>
                  <a:pt x="131" y="60"/>
                  <a:pt x="133" y="59"/>
                  <a:pt x="134" y="57"/>
                </a:cubicBezTo>
                <a:cubicBezTo>
                  <a:pt x="135" y="56"/>
                  <a:pt x="136" y="55"/>
                  <a:pt x="136" y="54"/>
                </a:cubicBezTo>
                <a:cubicBezTo>
                  <a:pt x="133" y="55"/>
                  <a:pt x="131" y="58"/>
                  <a:pt x="127" y="59"/>
                </a:cubicBezTo>
                <a:cubicBezTo>
                  <a:pt x="127" y="58"/>
                  <a:pt x="127" y="57"/>
                  <a:pt x="127" y="56"/>
                </a:cubicBezTo>
                <a:cubicBezTo>
                  <a:pt x="129" y="54"/>
                  <a:pt x="131" y="52"/>
                  <a:pt x="134" y="49"/>
                </a:cubicBezTo>
                <a:cubicBezTo>
                  <a:pt x="133" y="49"/>
                  <a:pt x="132" y="50"/>
                  <a:pt x="131" y="50"/>
                </a:cubicBezTo>
                <a:cubicBezTo>
                  <a:pt x="130" y="51"/>
                  <a:pt x="129" y="52"/>
                  <a:pt x="127" y="51"/>
                </a:cubicBezTo>
                <a:cubicBezTo>
                  <a:pt x="126" y="51"/>
                  <a:pt x="126" y="49"/>
                  <a:pt x="127" y="49"/>
                </a:cubicBezTo>
                <a:cubicBezTo>
                  <a:pt x="128" y="48"/>
                  <a:pt x="125" y="47"/>
                  <a:pt x="127" y="46"/>
                </a:cubicBezTo>
                <a:cubicBezTo>
                  <a:pt x="132" y="42"/>
                  <a:pt x="136" y="38"/>
                  <a:pt x="141" y="33"/>
                </a:cubicBezTo>
                <a:cubicBezTo>
                  <a:pt x="130" y="40"/>
                  <a:pt x="130" y="40"/>
                  <a:pt x="130" y="40"/>
                </a:cubicBezTo>
                <a:cubicBezTo>
                  <a:pt x="129" y="40"/>
                  <a:pt x="127" y="40"/>
                  <a:pt x="126" y="41"/>
                </a:cubicBezTo>
                <a:cubicBezTo>
                  <a:pt x="124" y="42"/>
                  <a:pt x="122" y="43"/>
                  <a:pt x="120" y="43"/>
                </a:cubicBezTo>
                <a:cubicBezTo>
                  <a:pt x="119" y="42"/>
                  <a:pt x="119" y="41"/>
                  <a:pt x="119" y="41"/>
                </a:cubicBezTo>
                <a:cubicBezTo>
                  <a:pt x="120" y="38"/>
                  <a:pt x="122" y="36"/>
                  <a:pt x="123" y="35"/>
                </a:cubicBezTo>
                <a:cubicBezTo>
                  <a:pt x="124" y="34"/>
                  <a:pt x="125" y="33"/>
                  <a:pt x="124" y="34"/>
                </a:cubicBezTo>
                <a:cubicBezTo>
                  <a:pt x="121" y="36"/>
                  <a:pt x="118" y="38"/>
                  <a:pt x="114" y="39"/>
                </a:cubicBezTo>
                <a:cubicBezTo>
                  <a:pt x="114" y="40"/>
                  <a:pt x="113" y="39"/>
                  <a:pt x="113" y="38"/>
                </a:cubicBezTo>
                <a:cubicBezTo>
                  <a:pt x="113" y="38"/>
                  <a:pt x="113" y="37"/>
                  <a:pt x="114" y="37"/>
                </a:cubicBezTo>
                <a:cubicBezTo>
                  <a:pt x="118" y="33"/>
                  <a:pt x="123" y="29"/>
                  <a:pt x="128" y="25"/>
                </a:cubicBezTo>
                <a:cubicBezTo>
                  <a:pt x="127" y="25"/>
                  <a:pt x="126" y="26"/>
                  <a:pt x="125" y="26"/>
                </a:cubicBezTo>
                <a:cubicBezTo>
                  <a:pt x="119" y="28"/>
                  <a:pt x="114" y="33"/>
                  <a:pt x="109" y="37"/>
                </a:cubicBezTo>
                <a:cubicBezTo>
                  <a:pt x="108" y="37"/>
                  <a:pt x="107" y="37"/>
                  <a:pt x="107" y="36"/>
                </a:cubicBezTo>
                <a:cubicBezTo>
                  <a:pt x="106" y="35"/>
                  <a:pt x="107" y="35"/>
                  <a:pt x="108" y="34"/>
                </a:cubicBezTo>
                <a:cubicBezTo>
                  <a:pt x="112" y="30"/>
                  <a:pt x="116" y="27"/>
                  <a:pt x="120" y="24"/>
                </a:cubicBezTo>
                <a:cubicBezTo>
                  <a:pt x="121" y="23"/>
                  <a:pt x="125" y="21"/>
                  <a:pt x="125" y="19"/>
                </a:cubicBezTo>
                <a:cubicBezTo>
                  <a:pt x="119" y="23"/>
                  <a:pt x="114" y="27"/>
                  <a:pt x="108" y="31"/>
                </a:cubicBezTo>
                <a:cubicBezTo>
                  <a:pt x="106" y="32"/>
                  <a:pt x="104" y="34"/>
                  <a:pt x="102" y="34"/>
                </a:cubicBezTo>
                <a:cubicBezTo>
                  <a:pt x="101" y="35"/>
                  <a:pt x="101" y="33"/>
                  <a:pt x="102" y="32"/>
                </a:cubicBezTo>
                <a:cubicBezTo>
                  <a:pt x="105" y="29"/>
                  <a:pt x="109" y="26"/>
                  <a:pt x="112" y="23"/>
                </a:cubicBezTo>
                <a:cubicBezTo>
                  <a:pt x="114" y="22"/>
                  <a:pt x="117" y="20"/>
                  <a:pt x="118" y="18"/>
                </a:cubicBezTo>
                <a:cubicBezTo>
                  <a:pt x="113" y="21"/>
                  <a:pt x="109" y="24"/>
                  <a:pt x="104" y="28"/>
                </a:cubicBezTo>
                <a:cubicBezTo>
                  <a:pt x="101" y="30"/>
                  <a:pt x="98" y="32"/>
                  <a:pt x="95" y="34"/>
                </a:cubicBezTo>
                <a:cubicBezTo>
                  <a:pt x="94" y="33"/>
                  <a:pt x="95" y="32"/>
                  <a:pt x="95" y="31"/>
                </a:cubicBezTo>
                <a:cubicBezTo>
                  <a:pt x="100" y="26"/>
                  <a:pt x="106" y="21"/>
                  <a:pt x="111" y="16"/>
                </a:cubicBezTo>
                <a:cubicBezTo>
                  <a:pt x="102" y="21"/>
                  <a:pt x="94" y="29"/>
                  <a:pt x="86" y="36"/>
                </a:cubicBezTo>
                <a:cubicBezTo>
                  <a:pt x="85" y="36"/>
                  <a:pt x="84" y="35"/>
                  <a:pt x="84" y="35"/>
                </a:cubicBezTo>
                <a:cubicBezTo>
                  <a:pt x="84" y="34"/>
                  <a:pt x="84" y="34"/>
                  <a:pt x="85" y="33"/>
                </a:cubicBezTo>
                <a:cubicBezTo>
                  <a:pt x="89" y="27"/>
                  <a:pt x="95" y="23"/>
                  <a:pt x="101" y="18"/>
                </a:cubicBezTo>
                <a:cubicBezTo>
                  <a:pt x="100" y="17"/>
                  <a:pt x="100" y="17"/>
                  <a:pt x="100" y="17"/>
                </a:cubicBezTo>
                <a:cubicBezTo>
                  <a:pt x="93" y="22"/>
                  <a:pt x="87" y="28"/>
                  <a:pt x="80" y="33"/>
                </a:cubicBezTo>
                <a:cubicBezTo>
                  <a:pt x="79" y="33"/>
                  <a:pt x="79" y="32"/>
                  <a:pt x="79" y="32"/>
                </a:cubicBezTo>
                <a:cubicBezTo>
                  <a:pt x="79" y="31"/>
                  <a:pt x="80" y="30"/>
                  <a:pt x="80" y="29"/>
                </a:cubicBezTo>
                <a:cubicBezTo>
                  <a:pt x="85" y="24"/>
                  <a:pt x="90" y="20"/>
                  <a:pt x="95" y="15"/>
                </a:cubicBezTo>
                <a:cubicBezTo>
                  <a:pt x="94" y="15"/>
                  <a:pt x="92" y="14"/>
                  <a:pt x="91" y="15"/>
                </a:cubicBezTo>
                <a:cubicBezTo>
                  <a:pt x="83" y="20"/>
                  <a:pt x="77" y="27"/>
                  <a:pt x="70" y="33"/>
                </a:cubicBezTo>
                <a:cubicBezTo>
                  <a:pt x="69" y="34"/>
                  <a:pt x="69" y="35"/>
                  <a:pt x="68" y="34"/>
                </a:cubicBezTo>
                <a:cubicBezTo>
                  <a:pt x="67" y="33"/>
                  <a:pt x="68" y="32"/>
                  <a:pt x="69" y="31"/>
                </a:cubicBezTo>
                <a:cubicBezTo>
                  <a:pt x="74" y="25"/>
                  <a:pt x="80" y="21"/>
                  <a:pt x="85" y="15"/>
                </a:cubicBezTo>
                <a:cubicBezTo>
                  <a:pt x="84" y="15"/>
                  <a:pt x="83" y="14"/>
                  <a:pt x="82" y="15"/>
                </a:cubicBezTo>
                <a:cubicBezTo>
                  <a:pt x="75" y="21"/>
                  <a:pt x="68" y="27"/>
                  <a:pt x="61" y="33"/>
                </a:cubicBezTo>
                <a:cubicBezTo>
                  <a:pt x="60" y="34"/>
                  <a:pt x="60" y="35"/>
                  <a:pt x="59" y="35"/>
                </a:cubicBezTo>
                <a:cubicBezTo>
                  <a:pt x="58" y="34"/>
                  <a:pt x="58" y="33"/>
                  <a:pt x="59" y="33"/>
                </a:cubicBezTo>
                <a:cubicBezTo>
                  <a:pt x="58" y="32"/>
                  <a:pt x="57" y="34"/>
                  <a:pt x="56" y="33"/>
                </a:cubicBezTo>
                <a:cubicBezTo>
                  <a:pt x="56" y="34"/>
                  <a:pt x="56" y="35"/>
                  <a:pt x="55" y="36"/>
                </a:cubicBezTo>
                <a:cubicBezTo>
                  <a:pt x="55" y="37"/>
                  <a:pt x="54" y="36"/>
                  <a:pt x="54" y="36"/>
                </a:cubicBezTo>
                <a:cubicBezTo>
                  <a:pt x="54" y="34"/>
                  <a:pt x="55" y="33"/>
                  <a:pt x="55" y="32"/>
                </a:cubicBezTo>
                <a:cubicBezTo>
                  <a:pt x="53" y="32"/>
                  <a:pt x="52" y="34"/>
                  <a:pt x="53" y="34"/>
                </a:cubicBezTo>
                <a:cubicBezTo>
                  <a:pt x="53" y="37"/>
                  <a:pt x="53" y="39"/>
                  <a:pt x="54" y="41"/>
                </a:cubicBezTo>
                <a:cubicBezTo>
                  <a:pt x="57" y="47"/>
                  <a:pt x="60" y="53"/>
                  <a:pt x="61" y="60"/>
                </a:cubicBezTo>
                <a:cubicBezTo>
                  <a:pt x="64" y="57"/>
                  <a:pt x="67" y="54"/>
                  <a:pt x="70" y="51"/>
                </a:cubicBezTo>
                <a:cubicBezTo>
                  <a:pt x="71" y="53"/>
                  <a:pt x="71" y="54"/>
                  <a:pt x="70" y="54"/>
                </a:cubicBezTo>
                <a:cubicBezTo>
                  <a:pt x="68" y="58"/>
                  <a:pt x="66" y="62"/>
                  <a:pt x="62" y="66"/>
                </a:cubicBezTo>
                <a:cubicBezTo>
                  <a:pt x="64" y="66"/>
                  <a:pt x="65" y="65"/>
                  <a:pt x="66" y="64"/>
                </a:cubicBezTo>
                <a:cubicBezTo>
                  <a:pt x="69" y="63"/>
                  <a:pt x="71" y="61"/>
                  <a:pt x="74" y="61"/>
                </a:cubicBezTo>
                <a:cubicBezTo>
                  <a:pt x="79" y="61"/>
                  <a:pt x="83" y="61"/>
                  <a:pt x="88" y="63"/>
                </a:cubicBezTo>
                <a:cubicBezTo>
                  <a:pt x="94" y="64"/>
                  <a:pt x="98" y="69"/>
                  <a:pt x="98" y="76"/>
                </a:cubicBezTo>
                <a:cubicBezTo>
                  <a:pt x="96" y="87"/>
                  <a:pt x="89" y="94"/>
                  <a:pt x="82" y="100"/>
                </a:cubicBezTo>
                <a:cubicBezTo>
                  <a:pt x="73" y="108"/>
                  <a:pt x="62" y="113"/>
                  <a:pt x="53" y="119"/>
                </a:cubicBezTo>
                <a:cubicBezTo>
                  <a:pt x="53" y="132"/>
                  <a:pt x="55" y="145"/>
                  <a:pt x="54" y="159"/>
                </a:cubicBezTo>
                <a:cubicBezTo>
                  <a:pt x="71" y="164"/>
                  <a:pt x="87" y="169"/>
                  <a:pt x="107" y="171"/>
                </a:cubicBezTo>
                <a:cubicBezTo>
                  <a:pt x="117" y="172"/>
                  <a:pt x="125" y="172"/>
                  <a:pt x="134" y="173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36" y="167"/>
                  <a:pt x="136" y="165"/>
                  <a:pt x="137" y="166"/>
                </a:cubicBezTo>
                <a:cubicBezTo>
                  <a:pt x="137" y="165"/>
                  <a:pt x="138" y="164"/>
                  <a:pt x="138" y="164"/>
                </a:cubicBezTo>
                <a:cubicBezTo>
                  <a:pt x="143" y="154"/>
                  <a:pt x="147" y="142"/>
                  <a:pt x="153" y="133"/>
                </a:cubicBezTo>
                <a:cubicBezTo>
                  <a:pt x="138" y="130"/>
                  <a:pt x="124" y="126"/>
                  <a:pt x="109" y="123"/>
                </a:cubicBezTo>
                <a:cubicBezTo>
                  <a:pt x="107" y="121"/>
                  <a:pt x="104" y="121"/>
                  <a:pt x="101" y="121"/>
                </a:cubicBezTo>
                <a:cubicBezTo>
                  <a:pt x="98" y="121"/>
                  <a:pt x="96" y="120"/>
                  <a:pt x="95" y="118"/>
                </a:cubicBezTo>
                <a:cubicBezTo>
                  <a:pt x="94" y="118"/>
                  <a:pt x="93" y="118"/>
                  <a:pt x="92" y="118"/>
                </a:cubicBezTo>
                <a:cubicBezTo>
                  <a:pt x="91" y="117"/>
                  <a:pt x="91" y="117"/>
                  <a:pt x="91" y="116"/>
                </a:cubicBezTo>
                <a:cubicBezTo>
                  <a:pt x="92" y="116"/>
                  <a:pt x="92" y="116"/>
                  <a:pt x="93" y="116"/>
                </a:cubicBezTo>
                <a:cubicBezTo>
                  <a:pt x="92" y="115"/>
                  <a:pt x="92" y="114"/>
                  <a:pt x="93" y="114"/>
                </a:cubicBezTo>
                <a:cubicBezTo>
                  <a:pt x="96" y="114"/>
                  <a:pt x="99" y="115"/>
                  <a:pt x="101" y="115"/>
                </a:cubicBezTo>
                <a:cubicBezTo>
                  <a:pt x="102" y="115"/>
                  <a:pt x="102" y="114"/>
                  <a:pt x="103" y="113"/>
                </a:cubicBezTo>
                <a:cubicBezTo>
                  <a:pt x="103" y="113"/>
                  <a:pt x="105" y="113"/>
                  <a:pt x="104" y="112"/>
                </a:cubicBezTo>
                <a:cubicBezTo>
                  <a:pt x="104" y="111"/>
                  <a:pt x="106" y="109"/>
                  <a:pt x="108" y="109"/>
                </a:cubicBezTo>
                <a:cubicBezTo>
                  <a:pt x="109" y="109"/>
                  <a:pt x="111" y="109"/>
                  <a:pt x="110" y="108"/>
                </a:cubicBezTo>
                <a:cubicBezTo>
                  <a:pt x="115" y="106"/>
                  <a:pt x="120" y="103"/>
                  <a:pt x="124" y="101"/>
                </a:cubicBezTo>
                <a:cubicBezTo>
                  <a:pt x="125" y="100"/>
                  <a:pt x="124" y="100"/>
                  <a:pt x="124" y="99"/>
                </a:cubicBezTo>
                <a:cubicBezTo>
                  <a:pt x="129" y="95"/>
                  <a:pt x="134" y="93"/>
                  <a:pt x="138" y="89"/>
                </a:cubicBezTo>
                <a:cubicBezTo>
                  <a:pt x="140" y="88"/>
                  <a:pt x="142" y="87"/>
                  <a:pt x="144" y="85"/>
                </a:cubicBezTo>
                <a:close/>
                <a:moveTo>
                  <a:pt x="9" y="149"/>
                </a:moveTo>
                <a:cubicBezTo>
                  <a:pt x="8" y="149"/>
                  <a:pt x="7" y="151"/>
                  <a:pt x="7" y="151"/>
                </a:cubicBezTo>
                <a:cubicBezTo>
                  <a:pt x="6" y="152"/>
                  <a:pt x="4" y="153"/>
                  <a:pt x="5" y="154"/>
                </a:cubicBezTo>
                <a:cubicBezTo>
                  <a:pt x="3" y="155"/>
                  <a:pt x="3" y="156"/>
                  <a:pt x="2" y="157"/>
                </a:cubicBezTo>
                <a:cubicBezTo>
                  <a:pt x="1" y="157"/>
                  <a:pt x="0" y="156"/>
                  <a:pt x="0" y="156"/>
                </a:cubicBezTo>
                <a:cubicBezTo>
                  <a:pt x="5" y="149"/>
                  <a:pt x="10" y="143"/>
                  <a:pt x="15" y="136"/>
                </a:cubicBezTo>
                <a:cubicBezTo>
                  <a:pt x="15" y="136"/>
                  <a:pt x="13" y="135"/>
                  <a:pt x="13" y="134"/>
                </a:cubicBezTo>
                <a:cubicBezTo>
                  <a:pt x="16" y="132"/>
                  <a:pt x="19" y="131"/>
                  <a:pt x="20" y="127"/>
                </a:cubicBezTo>
                <a:cubicBezTo>
                  <a:pt x="21" y="125"/>
                  <a:pt x="23" y="124"/>
                  <a:pt x="24" y="122"/>
                </a:cubicBezTo>
                <a:cubicBezTo>
                  <a:pt x="24" y="122"/>
                  <a:pt x="25" y="122"/>
                  <a:pt x="25" y="122"/>
                </a:cubicBezTo>
                <a:cubicBezTo>
                  <a:pt x="26" y="122"/>
                  <a:pt x="26" y="123"/>
                  <a:pt x="27" y="122"/>
                </a:cubicBezTo>
                <a:cubicBezTo>
                  <a:pt x="28" y="120"/>
                  <a:pt x="30" y="118"/>
                  <a:pt x="32" y="116"/>
                </a:cubicBezTo>
                <a:cubicBezTo>
                  <a:pt x="32" y="116"/>
                  <a:pt x="31" y="115"/>
                  <a:pt x="31" y="114"/>
                </a:cubicBezTo>
                <a:cubicBezTo>
                  <a:pt x="32" y="113"/>
                  <a:pt x="32" y="112"/>
                  <a:pt x="33" y="112"/>
                </a:cubicBezTo>
                <a:cubicBezTo>
                  <a:pt x="34" y="112"/>
                  <a:pt x="35" y="113"/>
                  <a:pt x="36" y="113"/>
                </a:cubicBezTo>
                <a:cubicBezTo>
                  <a:pt x="39" y="110"/>
                  <a:pt x="39" y="110"/>
                  <a:pt x="39" y="110"/>
                </a:cubicBezTo>
                <a:cubicBezTo>
                  <a:pt x="40" y="109"/>
                  <a:pt x="40" y="110"/>
                  <a:pt x="40" y="110"/>
                </a:cubicBezTo>
                <a:cubicBezTo>
                  <a:pt x="40" y="112"/>
                  <a:pt x="39" y="113"/>
                  <a:pt x="39" y="114"/>
                </a:cubicBezTo>
                <a:cubicBezTo>
                  <a:pt x="45" y="112"/>
                  <a:pt x="49" y="108"/>
                  <a:pt x="55" y="106"/>
                </a:cubicBezTo>
                <a:cubicBezTo>
                  <a:pt x="65" y="102"/>
                  <a:pt x="73" y="96"/>
                  <a:pt x="81" y="89"/>
                </a:cubicBezTo>
                <a:cubicBezTo>
                  <a:pt x="82" y="88"/>
                  <a:pt x="80" y="88"/>
                  <a:pt x="80" y="87"/>
                </a:cubicBezTo>
                <a:cubicBezTo>
                  <a:pt x="77" y="86"/>
                  <a:pt x="74" y="85"/>
                  <a:pt x="70" y="85"/>
                </a:cubicBezTo>
                <a:cubicBezTo>
                  <a:pt x="69" y="87"/>
                  <a:pt x="67" y="88"/>
                  <a:pt x="66" y="87"/>
                </a:cubicBezTo>
                <a:cubicBezTo>
                  <a:pt x="59" y="89"/>
                  <a:pt x="52" y="91"/>
                  <a:pt x="47" y="94"/>
                </a:cubicBezTo>
                <a:cubicBezTo>
                  <a:pt x="44" y="95"/>
                  <a:pt x="41" y="98"/>
                  <a:pt x="36" y="98"/>
                </a:cubicBezTo>
                <a:cubicBezTo>
                  <a:pt x="36" y="98"/>
                  <a:pt x="35" y="98"/>
                  <a:pt x="35" y="97"/>
                </a:cubicBezTo>
                <a:cubicBezTo>
                  <a:pt x="34" y="96"/>
                  <a:pt x="33" y="94"/>
                  <a:pt x="33" y="92"/>
                </a:cubicBezTo>
                <a:cubicBezTo>
                  <a:pt x="32" y="93"/>
                  <a:pt x="31" y="93"/>
                  <a:pt x="30" y="92"/>
                </a:cubicBezTo>
                <a:cubicBezTo>
                  <a:pt x="30" y="92"/>
                  <a:pt x="30" y="91"/>
                  <a:pt x="30" y="90"/>
                </a:cubicBezTo>
                <a:cubicBezTo>
                  <a:pt x="28" y="91"/>
                  <a:pt x="26" y="90"/>
                  <a:pt x="27" y="88"/>
                </a:cubicBezTo>
                <a:cubicBezTo>
                  <a:pt x="27" y="86"/>
                  <a:pt x="28" y="84"/>
                  <a:pt x="29" y="83"/>
                </a:cubicBezTo>
                <a:cubicBezTo>
                  <a:pt x="29" y="82"/>
                  <a:pt x="29" y="81"/>
                  <a:pt x="28" y="80"/>
                </a:cubicBezTo>
                <a:cubicBezTo>
                  <a:pt x="27" y="81"/>
                  <a:pt x="26" y="83"/>
                  <a:pt x="25" y="82"/>
                </a:cubicBezTo>
                <a:cubicBezTo>
                  <a:pt x="24" y="82"/>
                  <a:pt x="24" y="81"/>
                  <a:pt x="24" y="80"/>
                </a:cubicBezTo>
                <a:cubicBezTo>
                  <a:pt x="26" y="75"/>
                  <a:pt x="26" y="75"/>
                  <a:pt x="26" y="75"/>
                </a:cubicBezTo>
                <a:cubicBezTo>
                  <a:pt x="26" y="75"/>
                  <a:pt x="25" y="75"/>
                  <a:pt x="25" y="75"/>
                </a:cubicBezTo>
                <a:cubicBezTo>
                  <a:pt x="24" y="74"/>
                  <a:pt x="25" y="73"/>
                  <a:pt x="25" y="72"/>
                </a:cubicBezTo>
                <a:cubicBezTo>
                  <a:pt x="26" y="71"/>
                  <a:pt x="25" y="70"/>
                  <a:pt x="24" y="69"/>
                </a:cubicBezTo>
                <a:cubicBezTo>
                  <a:pt x="24" y="69"/>
                  <a:pt x="23" y="70"/>
                  <a:pt x="23" y="69"/>
                </a:cubicBezTo>
                <a:cubicBezTo>
                  <a:pt x="22" y="69"/>
                  <a:pt x="22" y="69"/>
                  <a:pt x="22" y="68"/>
                </a:cubicBezTo>
                <a:cubicBezTo>
                  <a:pt x="22" y="68"/>
                  <a:pt x="22" y="67"/>
                  <a:pt x="22" y="66"/>
                </a:cubicBezTo>
                <a:cubicBezTo>
                  <a:pt x="22" y="66"/>
                  <a:pt x="21" y="66"/>
                  <a:pt x="21" y="65"/>
                </a:cubicBezTo>
                <a:cubicBezTo>
                  <a:pt x="21" y="65"/>
                  <a:pt x="21" y="64"/>
                  <a:pt x="21" y="63"/>
                </a:cubicBezTo>
                <a:cubicBezTo>
                  <a:pt x="20" y="64"/>
                  <a:pt x="18" y="66"/>
                  <a:pt x="18" y="64"/>
                </a:cubicBezTo>
                <a:cubicBezTo>
                  <a:pt x="18" y="61"/>
                  <a:pt x="19" y="59"/>
                  <a:pt x="20" y="58"/>
                </a:cubicBezTo>
                <a:cubicBezTo>
                  <a:pt x="19" y="58"/>
                  <a:pt x="19" y="58"/>
                  <a:pt x="19" y="58"/>
                </a:cubicBezTo>
                <a:cubicBezTo>
                  <a:pt x="18" y="57"/>
                  <a:pt x="18" y="56"/>
                  <a:pt x="18" y="56"/>
                </a:cubicBezTo>
                <a:cubicBezTo>
                  <a:pt x="18" y="56"/>
                  <a:pt x="16" y="56"/>
                  <a:pt x="17" y="55"/>
                </a:cubicBezTo>
                <a:cubicBezTo>
                  <a:pt x="17" y="53"/>
                  <a:pt x="18" y="52"/>
                  <a:pt x="19" y="51"/>
                </a:cubicBezTo>
                <a:cubicBezTo>
                  <a:pt x="19" y="50"/>
                  <a:pt x="19" y="49"/>
                  <a:pt x="19" y="49"/>
                </a:cubicBezTo>
                <a:cubicBezTo>
                  <a:pt x="19" y="50"/>
                  <a:pt x="19" y="50"/>
                  <a:pt x="19" y="50"/>
                </a:cubicBezTo>
                <a:cubicBezTo>
                  <a:pt x="17" y="49"/>
                  <a:pt x="17" y="51"/>
                  <a:pt x="17" y="52"/>
                </a:cubicBezTo>
                <a:cubicBezTo>
                  <a:pt x="16" y="51"/>
                  <a:pt x="16" y="53"/>
                  <a:pt x="15" y="54"/>
                </a:cubicBezTo>
                <a:cubicBezTo>
                  <a:pt x="13" y="54"/>
                  <a:pt x="10" y="56"/>
                  <a:pt x="10" y="60"/>
                </a:cubicBezTo>
                <a:cubicBezTo>
                  <a:pt x="10" y="58"/>
                  <a:pt x="9" y="60"/>
                  <a:pt x="9" y="61"/>
                </a:cubicBezTo>
                <a:cubicBezTo>
                  <a:pt x="8" y="61"/>
                  <a:pt x="7" y="60"/>
                  <a:pt x="7" y="60"/>
                </a:cubicBezTo>
                <a:cubicBezTo>
                  <a:pt x="10" y="55"/>
                  <a:pt x="13" y="51"/>
                  <a:pt x="17" y="46"/>
                </a:cubicBezTo>
                <a:cubicBezTo>
                  <a:pt x="17" y="44"/>
                  <a:pt x="17" y="42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4" y="35"/>
                  <a:pt x="28" y="29"/>
                  <a:pt x="33" y="23"/>
                </a:cubicBezTo>
                <a:cubicBezTo>
                  <a:pt x="34" y="22"/>
                  <a:pt x="33" y="21"/>
                  <a:pt x="32" y="20"/>
                </a:cubicBezTo>
                <a:cubicBezTo>
                  <a:pt x="34" y="19"/>
                  <a:pt x="33" y="18"/>
                  <a:pt x="34" y="18"/>
                </a:cubicBezTo>
                <a:cubicBezTo>
                  <a:pt x="35" y="19"/>
                  <a:pt x="37" y="18"/>
                  <a:pt x="37" y="20"/>
                </a:cubicBezTo>
                <a:cubicBezTo>
                  <a:pt x="55" y="1"/>
                  <a:pt x="55" y="1"/>
                  <a:pt x="55" y="1"/>
                </a:cubicBezTo>
                <a:cubicBezTo>
                  <a:pt x="55" y="0"/>
                  <a:pt x="56" y="1"/>
                  <a:pt x="56" y="1"/>
                </a:cubicBezTo>
                <a:cubicBezTo>
                  <a:pt x="55" y="2"/>
                  <a:pt x="57" y="3"/>
                  <a:pt x="56" y="3"/>
                </a:cubicBezTo>
                <a:cubicBezTo>
                  <a:pt x="56" y="4"/>
                  <a:pt x="55" y="4"/>
                  <a:pt x="54" y="5"/>
                </a:cubicBezTo>
                <a:cubicBezTo>
                  <a:pt x="54" y="4"/>
                  <a:pt x="54" y="4"/>
                  <a:pt x="54" y="4"/>
                </a:cubicBezTo>
                <a:cubicBezTo>
                  <a:pt x="55" y="3"/>
                  <a:pt x="55" y="3"/>
                  <a:pt x="55" y="3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5"/>
                  <a:pt x="54" y="5"/>
                  <a:pt x="54" y="5"/>
                </a:cubicBezTo>
                <a:cubicBezTo>
                  <a:pt x="54" y="5"/>
                  <a:pt x="54" y="6"/>
                  <a:pt x="52" y="6"/>
                </a:cubicBezTo>
                <a:cubicBezTo>
                  <a:pt x="52" y="6"/>
                  <a:pt x="52" y="7"/>
                  <a:pt x="51" y="8"/>
                </a:cubicBezTo>
                <a:cubicBezTo>
                  <a:pt x="52" y="9"/>
                  <a:pt x="51" y="10"/>
                  <a:pt x="50" y="10"/>
                </a:cubicBezTo>
                <a:cubicBezTo>
                  <a:pt x="49" y="11"/>
                  <a:pt x="49" y="12"/>
                  <a:pt x="47" y="13"/>
                </a:cubicBezTo>
                <a:cubicBezTo>
                  <a:pt x="50" y="13"/>
                  <a:pt x="52" y="12"/>
                  <a:pt x="53" y="11"/>
                </a:cubicBezTo>
                <a:cubicBezTo>
                  <a:pt x="62" y="8"/>
                  <a:pt x="71" y="6"/>
                  <a:pt x="78" y="2"/>
                </a:cubicBezTo>
                <a:cubicBezTo>
                  <a:pt x="84" y="1"/>
                  <a:pt x="88" y="1"/>
                  <a:pt x="94" y="1"/>
                </a:cubicBezTo>
                <a:cubicBezTo>
                  <a:pt x="95" y="1"/>
                  <a:pt x="97" y="2"/>
                  <a:pt x="98" y="2"/>
                </a:cubicBezTo>
                <a:cubicBezTo>
                  <a:pt x="104" y="2"/>
                  <a:pt x="109" y="3"/>
                  <a:pt x="115" y="5"/>
                </a:cubicBezTo>
                <a:cubicBezTo>
                  <a:pt x="115" y="4"/>
                  <a:pt x="115" y="4"/>
                  <a:pt x="116" y="4"/>
                </a:cubicBezTo>
                <a:cubicBezTo>
                  <a:pt x="119" y="5"/>
                  <a:pt x="122" y="5"/>
                  <a:pt x="125" y="7"/>
                </a:cubicBezTo>
                <a:cubicBezTo>
                  <a:pt x="127" y="9"/>
                  <a:pt x="130" y="10"/>
                  <a:pt x="133" y="11"/>
                </a:cubicBezTo>
                <a:cubicBezTo>
                  <a:pt x="136" y="13"/>
                  <a:pt x="139" y="14"/>
                  <a:pt x="141" y="16"/>
                </a:cubicBezTo>
                <a:cubicBezTo>
                  <a:pt x="142" y="17"/>
                  <a:pt x="140" y="19"/>
                  <a:pt x="142" y="19"/>
                </a:cubicBezTo>
                <a:cubicBezTo>
                  <a:pt x="143" y="20"/>
                  <a:pt x="143" y="18"/>
                  <a:pt x="144" y="18"/>
                </a:cubicBezTo>
                <a:cubicBezTo>
                  <a:pt x="150" y="21"/>
                  <a:pt x="154" y="27"/>
                  <a:pt x="156" y="34"/>
                </a:cubicBezTo>
                <a:cubicBezTo>
                  <a:pt x="156" y="34"/>
                  <a:pt x="157" y="35"/>
                  <a:pt x="158" y="37"/>
                </a:cubicBezTo>
                <a:cubicBezTo>
                  <a:pt x="159" y="39"/>
                  <a:pt x="161" y="40"/>
                  <a:pt x="162" y="43"/>
                </a:cubicBezTo>
                <a:cubicBezTo>
                  <a:pt x="162" y="44"/>
                  <a:pt x="162" y="46"/>
                  <a:pt x="161" y="46"/>
                </a:cubicBezTo>
                <a:cubicBezTo>
                  <a:pt x="161" y="49"/>
                  <a:pt x="162" y="51"/>
                  <a:pt x="164" y="53"/>
                </a:cubicBezTo>
                <a:cubicBezTo>
                  <a:pt x="165" y="55"/>
                  <a:pt x="164" y="57"/>
                  <a:pt x="164" y="60"/>
                </a:cubicBezTo>
                <a:cubicBezTo>
                  <a:pt x="163" y="62"/>
                  <a:pt x="163" y="64"/>
                  <a:pt x="162" y="66"/>
                </a:cubicBezTo>
                <a:cubicBezTo>
                  <a:pt x="163" y="67"/>
                  <a:pt x="163" y="68"/>
                  <a:pt x="162" y="70"/>
                </a:cubicBezTo>
                <a:cubicBezTo>
                  <a:pt x="160" y="84"/>
                  <a:pt x="150" y="91"/>
                  <a:pt x="142" y="98"/>
                </a:cubicBezTo>
                <a:cubicBezTo>
                  <a:pt x="140" y="101"/>
                  <a:pt x="137" y="102"/>
                  <a:pt x="135" y="104"/>
                </a:cubicBezTo>
                <a:cubicBezTo>
                  <a:pt x="135" y="105"/>
                  <a:pt x="136" y="106"/>
                  <a:pt x="136" y="107"/>
                </a:cubicBezTo>
                <a:cubicBezTo>
                  <a:pt x="135" y="108"/>
                  <a:pt x="134" y="108"/>
                  <a:pt x="133" y="109"/>
                </a:cubicBezTo>
                <a:cubicBezTo>
                  <a:pt x="132" y="109"/>
                  <a:pt x="132" y="109"/>
                  <a:pt x="131" y="110"/>
                </a:cubicBezTo>
                <a:cubicBezTo>
                  <a:pt x="134" y="110"/>
                  <a:pt x="137" y="109"/>
                  <a:pt x="140" y="111"/>
                </a:cubicBezTo>
                <a:cubicBezTo>
                  <a:pt x="140" y="111"/>
                  <a:pt x="141" y="112"/>
                  <a:pt x="141" y="112"/>
                </a:cubicBezTo>
                <a:cubicBezTo>
                  <a:pt x="141" y="113"/>
                  <a:pt x="140" y="114"/>
                  <a:pt x="139" y="115"/>
                </a:cubicBezTo>
                <a:cubicBezTo>
                  <a:pt x="138" y="115"/>
                  <a:pt x="138" y="114"/>
                  <a:pt x="137" y="115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49" y="119"/>
                  <a:pt x="151" y="120"/>
                  <a:pt x="151" y="121"/>
                </a:cubicBezTo>
                <a:cubicBezTo>
                  <a:pt x="153" y="120"/>
                  <a:pt x="155" y="121"/>
                  <a:pt x="156" y="122"/>
                </a:cubicBezTo>
                <a:cubicBezTo>
                  <a:pt x="160" y="123"/>
                  <a:pt x="164" y="124"/>
                  <a:pt x="167" y="124"/>
                </a:cubicBezTo>
                <a:cubicBezTo>
                  <a:pt x="168" y="124"/>
                  <a:pt x="168" y="124"/>
                  <a:pt x="168" y="125"/>
                </a:cubicBezTo>
                <a:cubicBezTo>
                  <a:pt x="167" y="128"/>
                  <a:pt x="164" y="131"/>
                  <a:pt x="164" y="135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0" y="145"/>
                  <a:pt x="156" y="152"/>
                  <a:pt x="153" y="160"/>
                </a:cubicBezTo>
                <a:cubicBezTo>
                  <a:pt x="153" y="166"/>
                  <a:pt x="150" y="172"/>
                  <a:pt x="147" y="177"/>
                </a:cubicBezTo>
                <a:cubicBezTo>
                  <a:pt x="147" y="177"/>
                  <a:pt x="147" y="178"/>
                  <a:pt x="147" y="178"/>
                </a:cubicBezTo>
                <a:cubicBezTo>
                  <a:pt x="147" y="179"/>
                  <a:pt x="146" y="180"/>
                  <a:pt x="145" y="181"/>
                </a:cubicBezTo>
                <a:cubicBezTo>
                  <a:pt x="148" y="180"/>
                  <a:pt x="151" y="178"/>
                  <a:pt x="153" y="176"/>
                </a:cubicBezTo>
                <a:cubicBezTo>
                  <a:pt x="154" y="175"/>
                  <a:pt x="156" y="174"/>
                  <a:pt x="157" y="174"/>
                </a:cubicBezTo>
                <a:cubicBezTo>
                  <a:pt x="158" y="174"/>
                  <a:pt x="158" y="175"/>
                  <a:pt x="158" y="175"/>
                </a:cubicBezTo>
                <a:cubicBezTo>
                  <a:pt x="156" y="176"/>
                  <a:pt x="155" y="178"/>
                  <a:pt x="153" y="179"/>
                </a:cubicBezTo>
                <a:cubicBezTo>
                  <a:pt x="153" y="180"/>
                  <a:pt x="152" y="181"/>
                  <a:pt x="152" y="181"/>
                </a:cubicBezTo>
                <a:cubicBezTo>
                  <a:pt x="147" y="185"/>
                  <a:pt x="147" y="185"/>
                  <a:pt x="147" y="185"/>
                </a:cubicBezTo>
                <a:cubicBezTo>
                  <a:pt x="148" y="185"/>
                  <a:pt x="148" y="186"/>
                  <a:pt x="147" y="187"/>
                </a:cubicBezTo>
                <a:cubicBezTo>
                  <a:pt x="148" y="186"/>
                  <a:pt x="149" y="187"/>
                  <a:pt x="148" y="188"/>
                </a:cubicBezTo>
                <a:cubicBezTo>
                  <a:pt x="144" y="190"/>
                  <a:pt x="140" y="192"/>
                  <a:pt x="136" y="194"/>
                </a:cubicBezTo>
                <a:cubicBezTo>
                  <a:pt x="135" y="196"/>
                  <a:pt x="133" y="197"/>
                  <a:pt x="131" y="197"/>
                </a:cubicBezTo>
                <a:cubicBezTo>
                  <a:pt x="126" y="201"/>
                  <a:pt x="122" y="205"/>
                  <a:pt x="118" y="209"/>
                </a:cubicBezTo>
                <a:cubicBezTo>
                  <a:pt x="112" y="213"/>
                  <a:pt x="112" y="213"/>
                  <a:pt x="112" y="213"/>
                </a:cubicBezTo>
                <a:cubicBezTo>
                  <a:pt x="112" y="213"/>
                  <a:pt x="111" y="212"/>
                  <a:pt x="111" y="212"/>
                </a:cubicBezTo>
                <a:cubicBezTo>
                  <a:pt x="114" y="208"/>
                  <a:pt x="117" y="206"/>
                  <a:pt x="120" y="203"/>
                </a:cubicBezTo>
                <a:cubicBezTo>
                  <a:pt x="117" y="204"/>
                  <a:pt x="113" y="207"/>
                  <a:pt x="110" y="208"/>
                </a:cubicBezTo>
                <a:cubicBezTo>
                  <a:pt x="109" y="209"/>
                  <a:pt x="109" y="209"/>
                  <a:pt x="108" y="209"/>
                </a:cubicBezTo>
                <a:cubicBezTo>
                  <a:pt x="108" y="209"/>
                  <a:pt x="107" y="208"/>
                  <a:pt x="108" y="207"/>
                </a:cubicBezTo>
                <a:cubicBezTo>
                  <a:pt x="110" y="206"/>
                  <a:pt x="113" y="204"/>
                  <a:pt x="115" y="202"/>
                </a:cubicBezTo>
                <a:cubicBezTo>
                  <a:pt x="114" y="202"/>
                  <a:pt x="113" y="201"/>
                  <a:pt x="112" y="202"/>
                </a:cubicBezTo>
                <a:cubicBezTo>
                  <a:pt x="110" y="203"/>
                  <a:pt x="107" y="205"/>
                  <a:pt x="105" y="206"/>
                </a:cubicBezTo>
                <a:cubicBezTo>
                  <a:pt x="104" y="206"/>
                  <a:pt x="103" y="206"/>
                  <a:pt x="103" y="205"/>
                </a:cubicBezTo>
                <a:cubicBezTo>
                  <a:pt x="103" y="203"/>
                  <a:pt x="104" y="202"/>
                  <a:pt x="105" y="201"/>
                </a:cubicBezTo>
                <a:cubicBezTo>
                  <a:pt x="104" y="201"/>
                  <a:pt x="103" y="202"/>
                  <a:pt x="102" y="201"/>
                </a:cubicBezTo>
                <a:cubicBezTo>
                  <a:pt x="101" y="199"/>
                  <a:pt x="98" y="200"/>
                  <a:pt x="97" y="201"/>
                </a:cubicBezTo>
                <a:cubicBezTo>
                  <a:pt x="96" y="201"/>
                  <a:pt x="96" y="201"/>
                  <a:pt x="95" y="201"/>
                </a:cubicBezTo>
                <a:cubicBezTo>
                  <a:pt x="95" y="201"/>
                  <a:pt x="94" y="200"/>
                  <a:pt x="94" y="200"/>
                </a:cubicBezTo>
                <a:cubicBezTo>
                  <a:pt x="88" y="199"/>
                  <a:pt x="88" y="199"/>
                  <a:pt x="88" y="199"/>
                </a:cubicBezTo>
                <a:cubicBezTo>
                  <a:pt x="88" y="199"/>
                  <a:pt x="87" y="200"/>
                  <a:pt x="87" y="199"/>
                </a:cubicBezTo>
                <a:cubicBezTo>
                  <a:pt x="85" y="198"/>
                  <a:pt x="81" y="198"/>
                  <a:pt x="80" y="198"/>
                </a:cubicBezTo>
                <a:cubicBezTo>
                  <a:pt x="79" y="199"/>
                  <a:pt x="79" y="197"/>
                  <a:pt x="80" y="196"/>
                </a:cubicBezTo>
                <a:cubicBezTo>
                  <a:pt x="77" y="195"/>
                  <a:pt x="75" y="198"/>
                  <a:pt x="74" y="198"/>
                </a:cubicBezTo>
                <a:cubicBezTo>
                  <a:pt x="73" y="197"/>
                  <a:pt x="73" y="197"/>
                  <a:pt x="73" y="196"/>
                </a:cubicBezTo>
                <a:cubicBezTo>
                  <a:pt x="69" y="195"/>
                  <a:pt x="66" y="195"/>
                  <a:pt x="63" y="194"/>
                </a:cubicBezTo>
                <a:cubicBezTo>
                  <a:pt x="61" y="195"/>
                  <a:pt x="60" y="197"/>
                  <a:pt x="59" y="198"/>
                </a:cubicBezTo>
                <a:cubicBezTo>
                  <a:pt x="58" y="198"/>
                  <a:pt x="58" y="197"/>
                  <a:pt x="58" y="196"/>
                </a:cubicBezTo>
                <a:cubicBezTo>
                  <a:pt x="57" y="195"/>
                  <a:pt x="58" y="194"/>
                  <a:pt x="58" y="193"/>
                </a:cubicBezTo>
                <a:cubicBezTo>
                  <a:pt x="57" y="192"/>
                  <a:pt x="56" y="192"/>
                  <a:pt x="55" y="192"/>
                </a:cubicBezTo>
                <a:cubicBezTo>
                  <a:pt x="54" y="192"/>
                  <a:pt x="54" y="193"/>
                  <a:pt x="53" y="193"/>
                </a:cubicBezTo>
                <a:cubicBezTo>
                  <a:pt x="52" y="193"/>
                  <a:pt x="52" y="192"/>
                  <a:pt x="52" y="191"/>
                </a:cubicBezTo>
                <a:cubicBezTo>
                  <a:pt x="51" y="190"/>
                  <a:pt x="50" y="192"/>
                  <a:pt x="50" y="192"/>
                </a:cubicBezTo>
                <a:cubicBezTo>
                  <a:pt x="49" y="193"/>
                  <a:pt x="48" y="194"/>
                  <a:pt x="47" y="193"/>
                </a:cubicBezTo>
                <a:cubicBezTo>
                  <a:pt x="46" y="192"/>
                  <a:pt x="47" y="191"/>
                  <a:pt x="47" y="190"/>
                </a:cubicBezTo>
                <a:cubicBezTo>
                  <a:pt x="47" y="189"/>
                  <a:pt x="46" y="190"/>
                  <a:pt x="45" y="190"/>
                </a:cubicBezTo>
                <a:cubicBezTo>
                  <a:pt x="44" y="192"/>
                  <a:pt x="42" y="194"/>
                  <a:pt x="41" y="195"/>
                </a:cubicBezTo>
                <a:cubicBezTo>
                  <a:pt x="40" y="195"/>
                  <a:pt x="40" y="194"/>
                  <a:pt x="39" y="194"/>
                </a:cubicBezTo>
                <a:cubicBezTo>
                  <a:pt x="39" y="193"/>
                  <a:pt x="40" y="193"/>
                  <a:pt x="40" y="192"/>
                </a:cubicBezTo>
                <a:cubicBezTo>
                  <a:pt x="39" y="192"/>
                  <a:pt x="37" y="192"/>
                  <a:pt x="38" y="190"/>
                </a:cubicBezTo>
                <a:cubicBezTo>
                  <a:pt x="38" y="190"/>
                  <a:pt x="38" y="189"/>
                  <a:pt x="38" y="188"/>
                </a:cubicBezTo>
                <a:cubicBezTo>
                  <a:pt x="33" y="188"/>
                  <a:pt x="33" y="188"/>
                  <a:pt x="33" y="188"/>
                </a:cubicBezTo>
                <a:cubicBezTo>
                  <a:pt x="32" y="188"/>
                  <a:pt x="32" y="190"/>
                  <a:pt x="31" y="190"/>
                </a:cubicBezTo>
                <a:cubicBezTo>
                  <a:pt x="30" y="190"/>
                  <a:pt x="30" y="189"/>
                  <a:pt x="30" y="189"/>
                </a:cubicBezTo>
                <a:cubicBezTo>
                  <a:pt x="30" y="189"/>
                  <a:pt x="30" y="188"/>
                  <a:pt x="30" y="187"/>
                </a:cubicBezTo>
                <a:cubicBezTo>
                  <a:pt x="27" y="187"/>
                  <a:pt x="27" y="187"/>
                  <a:pt x="27" y="187"/>
                </a:cubicBezTo>
                <a:cubicBezTo>
                  <a:pt x="27" y="188"/>
                  <a:pt x="26" y="189"/>
                  <a:pt x="25" y="189"/>
                </a:cubicBezTo>
                <a:cubicBezTo>
                  <a:pt x="25" y="189"/>
                  <a:pt x="25" y="188"/>
                  <a:pt x="24" y="188"/>
                </a:cubicBezTo>
                <a:cubicBezTo>
                  <a:pt x="25" y="189"/>
                  <a:pt x="25" y="190"/>
                  <a:pt x="25" y="191"/>
                </a:cubicBezTo>
                <a:cubicBezTo>
                  <a:pt x="25" y="192"/>
                  <a:pt x="24" y="192"/>
                  <a:pt x="23" y="192"/>
                </a:cubicBezTo>
                <a:cubicBezTo>
                  <a:pt x="23" y="192"/>
                  <a:pt x="22" y="191"/>
                  <a:pt x="22" y="191"/>
                </a:cubicBezTo>
                <a:cubicBezTo>
                  <a:pt x="17" y="195"/>
                  <a:pt x="13" y="199"/>
                  <a:pt x="9" y="205"/>
                </a:cubicBezTo>
                <a:cubicBezTo>
                  <a:pt x="9" y="205"/>
                  <a:pt x="8" y="205"/>
                  <a:pt x="8" y="205"/>
                </a:cubicBezTo>
                <a:cubicBezTo>
                  <a:pt x="7" y="205"/>
                  <a:pt x="7" y="204"/>
                  <a:pt x="7" y="204"/>
                </a:cubicBezTo>
                <a:cubicBezTo>
                  <a:pt x="12" y="198"/>
                  <a:pt x="16" y="193"/>
                  <a:pt x="21" y="188"/>
                </a:cubicBezTo>
                <a:cubicBezTo>
                  <a:pt x="20" y="187"/>
                  <a:pt x="20" y="186"/>
                  <a:pt x="20" y="185"/>
                </a:cubicBezTo>
                <a:cubicBezTo>
                  <a:pt x="19" y="186"/>
                  <a:pt x="19" y="186"/>
                  <a:pt x="18" y="186"/>
                </a:cubicBezTo>
                <a:cubicBezTo>
                  <a:pt x="17" y="185"/>
                  <a:pt x="15" y="183"/>
                  <a:pt x="16" y="181"/>
                </a:cubicBezTo>
                <a:cubicBezTo>
                  <a:pt x="14" y="174"/>
                  <a:pt x="13" y="165"/>
                  <a:pt x="15" y="155"/>
                </a:cubicBezTo>
                <a:cubicBezTo>
                  <a:pt x="15" y="153"/>
                  <a:pt x="13" y="154"/>
                  <a:pt x="14" y="152"/>
                </a:cubicBezTo>
                <a:cubicBezTo>
                  <a:pt x="14" y="151"/>
                  <a:pt x="15" y="151"/>
                  <a:pt x="15" y="150"/>
                </a:cubicBezTo>
                <a:cubicBezTo>
                  <a:pt x="14" y="149"/>
                  <a:pt x="14" y="149"/>
                  <a:pt x="13" y="149"/>
                </a:cubicBezTo>
                <a:cubicBezTo>
                  <a:pt x="12" y="149"/>
                  <a:pt x="12" y="149"/>
                  <a:pt x="12" y="150"/>
                </a:cubicBezTo>
                <a:cubicBezTo>
                  <a:pt x="12" y="151"/>
                  <a:pt x="13" y="151"/>
                  <a:pt x="12" y="151"/>
                </a:cubicBezTo>
                <a:cubicBezTo>
                  <a:pt x="11" y="151"/>
                  <a:pt x="11" y="152"/>
                  <a:pt x="10" y="152"/>
                </a:cubicBezTo>
                <a:cubicBezTo>
                  <a:pt x="8" y="152"/>
                  <a:pt x="9" y="150"/>
                  <a:pt x="9" y="14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31" name="MH_SubTitle_2">
            <a:extLst>
              <a:ext uri="{FF2B5EF4-FFF2-40B4-BE49-F238E27FC236}">
                <a16:creationId xmlns:a16="http://schemas.microsoft.com/office/drawing/2014/main" xmlns="" id="{DDB1DB48-2F12-4976-9105-FD0E2D772D5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780210" y="1705596"/>
            <a:ext cx="1615678" cy="63817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2" name="MH_Other_3">
            <a:extLst>
              <a:ext uri="{FF2B5EF4-FFF2-40B4-BE49-F238E27FC236}">
                <a16:creationId xmlns:a16="http://schemas.microsoft.com/office/drawing/2014/main" xmlns="" id="{EB889EBA-65DB-4C7E-9AC1-A54636A67D6E}"/>
              </a:ext>
            </a:extLst>
          </p:cNvPr>
          <p:cNvSpPr>
            <a:spLocks noChangeAspect="1" noEditPoints="1"/>
          </p:cNvSpPr>
          <p:nvPr>
            <p:custDataLst>
              <p:tags r:id="rId6"/>
            </p:custDataLst>
          </p:nvPr>
        </p:nvSpPr>
        <p:spPr bwMode="auto">
          <a:xfrm>
            <a:off x="6253138" y="998364"/>
            <a:ext cx="391716" cy="609600"/>
          </a:xfrm>
          <a:custGeom>
            <a:avLst/>
            <a:gdLst>
              <a:gd name="T0" fmla="*/ 45 w 137"/>
              <a:gd name="T1" fmla="*/ 91 h 215"/>
              <a:gd name="T2" fmla="*/ 54 w 137"/>
              <a:gd name="T3" fmla="*/ 198 h 215"/>
              <a:gd name="T4" fmla="*/ 90 w 137"/>
              <a:gd name="T5" fmla="*/ 12 h 215"/>
              <a:gd name="T6" fmla="*/ 99 w 137"/>
              <a:gd name="T7" fmla="*/ 15 h 215"/>
              <a:gd name="T8" fmla="*/ 14 w 137"/>
              <a:gd name="T9" fmla="*/ 174 h 215"/>
              <a:gd name="T10" fmla="*/ 16 w 137"/>
              <a:gd name="T11" fmla="*/ 162 h 215"/>
              <a:gd name="T12" fmla="*/ 41 w 137"/>
              <a:gd name="T13" fmla="*/ 118 h 215"/>
              <a:gd name="T14" fmla="*/ 33 w 137"/>
              <a:gd name="T15" fmla="*/ 71 h 215"/>
              <a:gd name="T16" fmla="*/ 14 w 137"/>
              <a:gd name="T17" fmla="*/ 174 h 215"/>
              <a:gd name="T18" fmla="*/ 74 w 137"/>
              <a:gd name="T19" fmla="*/ 14 h 215"/>
              <a:gd name="T20" fmla="*/ 104 w 137"/>
              <a:gd name="T21" fmla="*/ 98 h 215"/>
              <a:gd name="T22" fmla="*/ 37 w 137"/>
              <a:gd name="T23" fmla="*/ 205 h 215"/>
              <a:gd name="T24" fmla="*/ 12 w 137"/>
              <a:gd name="T25" fmla="*/ 171 h 215"/>
              <a:gd name="T26" fmla="*/ 29 w 137"/>
              <a:gd name="T27" fmla="*/ 62 h 215"/>
              <a:gd name="T28" fmla="*/ 46 w 137"/>
              <a:gd name="T29" fmla="*/ 96 h 215"/>
              <a:gd name="T30" fmla="*/ 33 w 137"/>
              <a:gd name="T31" fmla="*/ 204 h 215"/>
              <a:gd name="T32" fmla="*/ 80 w 137"/>
              <a:gd name="T33" fmla="*/ 58 h 215"/>
              <a:gd name="T34" fmla="*/ 85 w 137"/>
              <a:gd name="T35" fmla="*/ 192 h 215"/>
              <a:gd name="T36" fmla="*/ 64 w 137"/>
              <a:gd name="T37" fmla="*/ 126 h 215"/>
              <a:gd name="T38" fmla="*/ 82 w 137"/>
              <a:gd name="T39" fmla="*/ 69 h 215"/>
              <a:gd name="T40" fmla="*/ 46 w 137"/>
              <a:gd name="T41" fmla="*/ 93 h 215"/>
              <a:gd name="T42" fmla="*/ 16 w 137"/>
              <a:gd name="T43" fmla="*/ 196 h 215"/>
              <a:gd name="T44" fmla="*/ 61 w 137"/>
              <a:gd name="T45" fmla="*/ 125 h 215"/>
              <a:gd name="T46" fmla="*/ 117 w 137"/>
              <a:gd name="T47" fmla="*/ 98 h 215"/>
              <a:gd name="T48" fmla="*/ 114 w 137"/>
              <a:gd name="T49" fmla="*/ 40 h 215"/>
              <a:gd name="T50" fmla="*/ 53 w 137"/>
              <a:gd name="T51" fmla="*/ 194 h 215"/>
              <a:gd name="T52" fmla="*/ 79 w 137"/>
              <a:gd name="T53" fmla="*/ 15 h 215"/>
              <a:gd name="T54" fmla="*/ 31 w 137"/>
              <a:gd name="T55" fmla="*/ 66 h 215"/>
              <a:gd name="T56" fmla="*/ 26 w 137"/>
              <a:gd name="T57" fmla="*/ 54 h 215"/>
              <a:gd name="T58" fmla="*/ 44 w 137"/>
              <a:gd name="T59" fmla="*/ 206 h 215"/>
              <a:gd name="T60" fmla="*/ 72 w 137"/>
              <a:gd name="T61" fmla="*/ 134 h 215"/>
              <a:gd name="T62" fmla="*/ 23 w 137"/>
              <a:gd name="T63" fmla="*/ 186 h 215"/>
              <a:gd name="T64" fmla="*/ 39 w 137"/>
              <a:gd name="T65" fmla="*/ 192 h 215"/>
              <a:gd name="T66" fmla="*/ 89 w 137"/>
              <a:gd name="T67" fmla="*/ 190 h 215"/>
              <a:gd name="T68" fmla="*/ 77 w 137"/>
              <a:gd name="T69" fmla="*/ 194 h 215"/>
              <a:gd name="T70" fmla="*/ 36 w 137"/>
              <a:gd name="T71" fmla="*/ 64 h 215"/>
              <a:gd name="T72" fmla="*/ 31 w 137"/>
              <a:gd name="T73" fmla="*/ 70 h 215"/>
              <a:gd name="T74" fmla="*/ 110 w 137"/>
              <a:gd name="T75" fmla="*/ 119 h 215"/>
              <a:gd name="T76" fmla="*/ 109 w 137"/>
              <a:gd name="T77" fmla="*/ 108 h 215"/>
              <a:gd name="T78" fmla="*/ 85 w 137"/>
              <a:gd name="T79" fmla="*/ 92 h 215"/>
              <a:gd name="T80" fmla="*/ 106 w 137"/>
              <a:gd name="T81" fmla="*/ 41 h 215"/>
              <a:gd name="T82" fmla="*/ 95 w 137"/>
              <a:gd name="T83" fmla="*/ 32 h 215"/>
              <a:gd name="T84" fmla="*/ 91 w 137"/>
              <a:gd name="T85" fmla="*/ 32 h 215"/>
              <a:gd name="T86" fmla="*/ 94 w 137"/>
              <a:gd name="T87" fmla="*/ 11 h 215"/>
              <a:gd name="T88" fmla="*/ 81 w 137"/>
              <a:gd name="T89" fmla="*/ 16 h 215"/>
              <a:gd name="T90" fmla="*/ 57 w 137"/>
              <a:gd name="T91" fmla="*/ 31 h 215"/>
              <a:gd name="T92" fmla="*/ 45 w 137"/>
              <a:gd name="T93" fmla="*/ 33 h 215"/>
              <a:gd name="T94" fmla="*/ 88 w 137"/>
              <a:gd name="T95" fmla="*/ 59 h 215"/>
              <a:gd name="T96" fmla="*/ 32 w 137"/>
              <a:gd name="T97" fmla="*/ 158 h 215"/>
              <a:gd name="T98" fmla="*/ 125 w 137"/>
              <a:gd name="T99" fmla="*/ 113 h 215"/>
              <a:gd name="T100" fmla="*/ 122 w 137"/>
              <a:gd name="T101" fmla="*/ 125 h 215"/>
              <a:gd name="T102" fmla="*/ 111 w 137"/>
              <a:gd name="T103" fmla="*/ 146 h 215"/>
              <a:gd name="T104" fmla="*/ 119 w 137"/>
              <a:gd name="T105" fmla="*/ 121 h 215"/>
              <a:gd name="T106" fmla="*/ 34 w 137"/>
              <a:gd name="T107" fmla="*/ 17 h 215"/>
              <a:gd name="T108" fmla="*/ 106 w 137"/>
              <a:gd name="T109" fmla="*/ 84 h 215"/>
              <a:gd name="T110" fmla="*/ 125 w 137"/>
              <a:gd name="T111" fmla="*/ 168 h 215"/>
              <a:gd name="T112" fmla="*/ 22 w 137"/>
              <a:gd name="T113" fmla="*/ 210 h 215"/>
              <a:gd name="T114" fmla="*/ 7 w 137"/>
              <a:gd name="T115" fmla="*/ 203 h 215"/>
              <a:gd name="T116" fmla="*/ 8 w 137"/>
              <a:gd name="T117" fmla="*/ 161 h 215"/>
              <a:gd name="T118" fmla="*/ 57 w 137"/>
              <a:gd name="T119" fmla="*/ 129 h 215"/>
              <a:gd name="T120" fmla="*/ 50 w 137"/>
              <a:gd name="T121" fmla="*/ 82 h 215"/>
              <a:gd name="T122" fmla="*/ 29 w 137"/>
              <a:gd name="T123" fmla="*/ 91 h 215"/>
              <a:gd name="T124" fmla="*/ 22 w 137"/>
              <a:gd name="T125" fmla="*/ 67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7" h="215">
                <a:moveTo>
                  <a:pt x="123" y="111"/>
                </a:moveTo>
                <a:cubicBezTo>
                  <a:pt x="124" y="111"/>
                  <a:pt x="124" y="110"/>
                  <a:pt x="125" y="109"/>
                </a:cubicBezTo>
                <a:cubicBezTo>
                  <a:pt x="124" y="109"/>
                  <a:pt x="123" y="110"/>
                  <a:pt x="123" y="111"/>
                </a:cubicBezTo>
                <a:close/>
                <a:moveTo>
                  <a:pt x="79" y="11"/>
                </a:moveTo>
                <a:cubicBezTo>
                  <a:pt x="79" y="11"/>
                  <a:pt x="79" y="11"/>
                  <a:pt x="80" y="10"/>
                </a:cubicBezTo>
                <a:cubicBezTo>
                  <a:pt x="79" y="10"/>
                  <a:pt x="79" y="10"/>
                  <a:pt x="78" y="10"/>
                </a:cubicBezTo>
                <a:cubicBezTo>
                  <a:pt x="79" y="11"/>
                  <a:pt x="78" y="11"/>
                  <a:pt x="78" y="12"/>
                </a:cubicBezTo>
                <a:cubicBezTo>
                  <a:pt x="79" y="12"/>
                  <a:pt x="79" y="11"/>
                  <a:pt x="79" y="11"/>
                </a:cubicBezTo>
                <a:close/>
                <a:moveTo>
                  <a:pt x="45" y="91"/>
                </a:moveTo>
                <a:cubicBezTo>
                  <a:pt x="46" y="91"/>
                  <a:pt x="46" y="90"/>
                  <a:pt x="46" y="89"/>
                </a:cubicBezTo>
                <a:cubicBezTo>
                  <a:pt x="46" y="90"/>
                  <a:pt x="45" y="91"/>
                  <a:pt x="45" y="91"/>
                </a:cubicBezTo>
                <a:close/>
                <a:moveTo>
                  <a:pt x="66" y="122"/>
                </a:moveTo>
                <a:cubicBezTo>
                  <a:pt x="67" y="121"/>
                  <a:pt x="67" y="121"/>
                  <a:pt x="68" y="120"/>
                </a:cubicBezTo>
                <a:cubicBezTo>
                  <a:pt x="68" y="120"/>
                  <a:pt x="67" y="120"/>
                  <a:pt x="67" y="120"/>
                </a:cubicBezTo>
                <a:lnTo>
                  <a:pt x="66" y="122"/>
                </a:lnTo>
                <a:close/>
                <a:moveTo>
                  <a:pt x="71" y="24"/>
                </a:moveTo>
                <a:cubicBezTo>
                  <a:pt x="72" y="23"/>
                  <a:pt x="73" y="22"/>
                  <a:pt x="73" y="21"/>
                </a:cubicBezTo>
                <a:cubicBezTo>
                  <a:pt x="72" y="21"/>
                  <a:pt x="71" y="23"/>
                  <a:pt x="71" y="24"/>
                </a:cubicBezTo>
                <a:close/>
                <a:moveTo>
                  <a:pt x="37" y="71"/>
                </a:moveTo>
                <a:cubicBezTo>
                  <a:pt x="36" y="71"/>
                  <a:pt x="35" y="72"/>
                  <a:pt x="35" y="73"/>
                </a:cubicBezTo>
                <a:cubicBezTo>
                  <a:pt x="35" y="72"/>
                  <a:pt x="37" y="72"/>
                  <a:pt x="37" y="71"/>
                </a:cubicBezTo>
                <a:close/>
                <a:moveTo>
                  <a:pt x="54" y="198"/>
                </a:moveTo>
                <a:cubicBezTo>
                  <a:pt x="54" y="198"/>
                  <a:pt x="53" y="199"/>
                  <a:pt x="53" y="199"/>
                </a:cubicBezTo>
                <a:cubicBezTo>
                  <a:pt x="53" y="200"/>
                  <a:pt x="53" y="200"/>
                  <a:pt x="53" y="200"/>
                </a:cubicBezTo>
                <a:cubicBezTo>
                  <a:pt x="52" y="200"/>
                  <a:pt x="52" y="200"/>
                  <a:pt x="52" y="200"/>
                </a:cubicBezTo>
                <a:cubicBezTo>
                  <a:pt x="52" y="201"/>
                  <a:pt x="52" y="201"/>
                  <a:pt x="52" y="201"/>
                </a:cubicBezTo>
                <a:cubicBezTo>
                  <a:pt x="52" y="200"/>
                  <a:pt x="52" y="200"/>
                  <a:pt x="52" y="200"/>
                </a:cubicBezTo>
                <a:cubicBezTo>
                  <a:pt x="53" y="200"/>
                  <a:pt x="53" y="200"/>
                  <a:pt x="53" y="200"/>
                </a:cubicBezTo>
                <a:cubicBezTo>
                  <a:pt x="53" y="199"/>
                  <a:pt x="53" y="199"/>
                  <a:pt x="53" y="199"/>
                </a:cubicBezTo>
                <a:cubicBezTo>
                  <a:pt x="54" y="199"/>
                  <a:pt x="54" y="199"/>
                  <a:pt x="54" y="198"/>
                </a:cubicBezTo>
                <a:close/>
                <a:moveTo>
                  <a:pt x="90" y="12"/>
                </a:moveTo>
                <a:cubicBezTo>
                  <a:pt x="90" y="11"/>
                  <a:pt x="91" y="11"/>
                  <a:pt x="92" y="10"/>
                </a:cubicBezTo>
                <a:cubicBezTo>
                  <a:pt x="90" y="9"/>
                  <a:pt x="90" y="11"/>
                  <a:pt x="90" y="12"/>
                </a:cubicBezTo>
                <a:close/>
                <a:moveTo>
                  <a:pt x="109" y="95"/>
                </a:moveTo>
                <a:cubicBezTo>
                  <a:pt x="110" y="95"/>
                  <a:pt x="110" y="95"/>
                  <a:pt x="110" y="95"/>
                </a:cubicBezTo>
                <a:cubicBezTo>
                  <a:pt x="111" y="94"/>
                  <a:pt x="111" y="94"/>
                  <a:pt x="110" y="94"/>
                </a:cubicBezTo>
                <a:cubicBezTo>
                  <a:pt x="110" y="94"/>
                  <a:pt x="109" y="96"/>
                  <a:pt x="109" y="95"/>
                </a:cubicBezTo>
                <a:close/>
                <a:moveTo>
                  <a:pt x="95" y="13"/>
                </a:moveTo>
                <a:cubicBezTo>
                  <a:pt x="96" y="12"/>
                  <a:pt x="97" y="12"/>
                  <a:pt x="97" y="11"/>
                </a:cubicBezTo>
                <a:cubicBezTo>
                  <a:pt x="95" y="10"/>
                  <a:pt x="95" y="12"/>
                  <a:pt x="95" y="13"/>
                </a:cubicBezTo>
                <a:close/>
                <a:moveTo>
                  <a:pt x="99" y="15"/>
                </a:moveTo>
                <a:cubicBezTo>
                  <a:pt x="100" y="15"/>
                  <a:pt x="100" y="14"/>
                  <a:pt x="101" y="13"/>
                </a:cubicBezTo>
                <a:cubicBezTo>
                  <a:pt x="101" y="12"/>
                  <a:pt x="100" y="13"/>
                  <a:pt x="99" y="14"/>
                </a:cubicBezTo>
                <a:cubicBezTo>
                  <a:pt x="99" y="14"/>
                  <a:pt x="99" y="15"/>
                  <a:pt x="99" y="15"/>
                </a:cubicBezTo>
                <a:close/>
                <a:moveTo>
                  <a:pt x="5" y="172"/>
                </a:moveTo>
                <a:cubicBezTo>
                  <a:pt x="6" y="172"/>
                  <a:pt x="6" y="172"/>
                  <a:pt x="7" y="172"/>
                </a:cubicBezTo>
                <a:cubicBezTo>
                  <a:pt x="8" y="171"/>
                  <a:pt x="7" y="171"/>
                  <a:pt x="6" y="170"/>
                </a:cubicBezTo>
                <a:cubicBezTo>
                  <a:pt x="7" y="171"/>
                  <a:pt x="5" y="171"/>
                  <a:pt x="5" y="172"/>
                </a:cubicBezTo>
                <a:close/>
                <a:moveTo>
                  <a:pt x="14" y="174"/>
                </a:moveTo>
                <a:cubicBezTo>
                  <a:pt x="13" y="174"/>
                  <a:pt x="13" y="174"/>
                  <a:pt x="13" y="175"/>
                </a:cubicBezTo>
                <a:cubicBezTo>
                  <a:pt x="12" y="176"/>
                  <a:pt x="12" y="176"/>
                  <a:pt x="12" y="176"/>
                </a:cubicBezTo>
                <a:cubicBezTo>
                  <a:pt x="11" y="176"/>
                  <a:pt x="11" y="177"/>
                  <a:pt x="11" y="177"/>
                </a:cubicBezTo>
                <a:cubicBezTo>
                  <a:pt x="11" y="177"/>
                  <a:pt x="12" y="176"/>
                  <a:pt x="12" y="176"/>
                </a:cubicBezTo>
                <a:cubicBezTo>
                  <a:pt x="13" y="175"/>
                  <a:pt x="13" y="175"/>
                  <a:pt x="13" y="175"/>
                </a:cubicBezTo>
                <a:cubicBezTo>
                  <a:pt x="13" y="175"/>
                  <a:pt x="13" y="174"/>
                  <a:pt x="14" y="174"/>
                </a:cubicBezTo>
                <a:close/>
                <a:moveTo>
                  <a:pt x="58" y="120"/>
                </a:moveTo>
                <a:cubicBezTo>
                  <a:pt x="58" y="121"/>
                  <a:pt x="58" y="121"/>
                  <a:pt x="58" y="121"/>
                </a:cubicBezTo>
                <a:cubicBezTo>
                  <a:pt x="57" y="121"/>
                  <a:pt x="57" y="122"/>
                  <a:pt x="56" y="122"/>
                </a:cubicBezTo>
                <a:cubicBezTo>
                  <a:pt x="56" y="123"/>
                  <a:pt x="55" y="124"/>
                  <a:pt x="56" y="124"/>
                </a:cubicBezTo>
                <a:cubicBezTo>
                  <a:pt x="56" y="123"/>
                  <a:pt x="57" y="122"/>
                  <a:pt x="58" y="121"/>
                </a:cubicBezTo>
                <a:lnTo>
                  <a:pt x="58" y="120"/>
                </a:lnTo>
                <a:close/>
                <a:moveTo>
                  <a:pt x="32" y="152"/>
                </a:moveTo>
                <a:cubicBezTo>
                  <a:pt x="33" y="151"/>
                  <a:pt x="33" y="150"/>
                  <a:pt x="33" y="149"/>
                </a:cubicBezTo>
                <a:cubicBezTo>
                  <a:pt x="32" y="150"/>
                  <a:pt x="32" y="152"/>
                  <a:pt x="31" y="153"/>
                </a:cubicBezTo>
                <a:cubicBezTo>
                  <a:pt x="32" y="153"/>
                  <a:pt x="32" y="152"/>
                  <a:pt x="32" y="152"/>
                </a:cubicBezTo>
                <a:close/>
                <a:moveTo>
                  <a:pt x="16" y="162"/>
                </a:moveTo>
                <a:cubicBezTo>
                  <a:pt x="16" y="162"/>
                  <a:pt x="15" y="163"/>
                  <a:pt x="15" y="163"/>
                </a:cubicBezTo>
                <a:cubicBezTo>
                  <a:pt x="15" y="164"/>
                  <a:pt x="15" y="164"/>
                  <a:pt x="15" y="164"/>
                </a:cubicBezTo>
                <a:cubicBezTo>
                  <a:pt x="14" y="164"/>
                  <a:pt x="13" y="165"/>
                  <a:pt x="13" y="166"/>
                </a:cubicBezTo>
                <a:cubicBezTo>
                  <a:pt x="14" y="165"/>
                  <a:pt x="14" y="164"/>
                  <a:pt x="15" y="164"/>
                </a:cubicBezTo>
                <a:cubicBezTo>
                  <a:pt x="15" y="163"/>
                  <a:pt x="15" y="163"/>
                  <a:pt x="15" y="163"/>
                </a:cubicBezTo>
                <a:cubicBezTo>
                  <a:pt x="16" y="163"/>
                  <a:pt x="16" y="162"/>
                  <a:pt x="16" y="162"/>
                </a:cubicBezTo>
                <a:close/>
                <a:moveTo>
                  <a:pt x="46" y="107"/>
                </a:moveTo>
                <a:cubicBezTo>
                  <a:pt x="45" y="107"/>
                  <a:pt x="47" y="106"/>
                  <a:pt x="47" y="105"/>
                </a:cubicBezTo>
                <a:cubicBezTo>
                  <a:pt x="46" y="105"/>
                  <a:pt x="45" y="107"/>
                  <a:pt x="45" y="108"/>
                </a:cubicBezTo>
                <a:cubicBezTo>
                  <a:pt x="45" y="108"/>
                  <a:pt x="46" y="108"/>
                  <a:pt x="46" y="107"/>
                </a:cubicBezTo>
                <a:close/>
                <a:moveTo>
                  <a:pt x="41" y="118"/>
                </a:moveTo>
                <a:cubicBezTo>
                  <a:pt x="41" y="118"/>
                  <a:pt x="40" y="119"/>
                  <a:pt x="40" y="119"/>
                </a:cubicBezTo>
                <a:cubicBezTo>
                  <a:pt x="39" y="120"/>
                  <a:pt x="38" y="122"/>
                  <a:pt x="39" y="122"/>
                </a:cubicBezTo>
                <a:cubicBezTo>
                  <a:pt x="39" y="121"/>
                  <a:pt x="40" y="120"/>
                  <a:pt x="40" y="119"/>
                </a:cubicBezTo>
                <a:cubicBezTo>
                  <a:pt x="41" y="119"/>
                  <a:pt x="41" y="119"/>
                  <a:pt x="41" y="118"/>
                </a:cubicBezTo>
                <a:close/>
                <a:moveTo>
                  <a:pt x="46" y="115"/>
                </a:moveTo>
                <a:cubicBezTo>
                  <a:pt x="47" y="115"/>
                  <a:pt x="48" y="114"/>
                  <a:pt x="48" y="112"/>
                </a:cubicBezTo>
                <a:cubicBezTo>
                  <a:pt x="49" y="111"/>
                  <a:pt x="47" y="112"/>
                  <a:pt x="47" y="113"/>
                </a:cubicBezTo>
                <a:cubicBezTo>
                  <a:pt x="47" y="114"/>
                  <a:pt x="46" y="114"/>
                  <a:pt x="46" y="115"/>
                </a:cubicBezTo>
                <a:close/>
                <a:moveTo>
                  <a:pt x="33" y="73"/>
                </a:moveTo>
                <a:cubicBezTo>
                  <a:pt x="33" y="72"/>
                  <a:pt x="34" y="71"/>
                  <a:pt x="34" y="70"/>
                </a:cubicBezTo>
                <a:cubicBezTo>
                  <a:pt x="33" y="70"/>
                  <a:pt x="34" y="71"/>
                  <a:pt x="33" y="71"/>
                </a:cubicBezTo>
                <a:cubicBezTo>
                  <a:pt x="32" y="72"/>
                  <a:pt x="31" y="73"/>
                  <a:pt x="32" y="75"/>
                </a:cubicBezTo>
                <a:cubicBezTo>
                  <a:pt x="32" y="74"/>
                  <a:pt x="33" y="73"/>
                  <a:pt x="33" y="73"/>
                </a:cubicBezTo>
                <a:close/>
                <a:moveTo>
                  <a:pt x="64" y="63"/>
                </a:moveTo>
                <a:cubicBezTo>
                  <a:pt x="65" y="62"/>
                  <a:pt x="67" y="61"/>
                  <a:pt x="67" y="59"/>
                </a:cubicBezTo>
                <a:cubicBezTo>
                  <a:pt x="66" y="60"/>
                  <a:pt x="66" y="60"/>
                  <a:pt x="65" y="61"/>
                </a:cubicBezTo>
                <a:cubicBezTo>
                  <a:pt x="65" y="62"/>
                  <a:pt x="64" y="62"/>
                  <a:pt x="64" y="63"/>
                </a:cubicBezTo>
                <a:close/>
                <a:moveTo>
                  <a:pt x="54" y="198"/>
                </a:moveTo>
                <a:cubicBezTo>
                  <a:pt x="55" y="197"/>
                  <a:pt x="57" y="196"/>
                  <a:pt x="58" y="195"/>
                </a:cubicBezTo>
                <a:cubicBezTo>
                  <a:pt x="56" y="195"/>
                  <a:pt x="56" y="195"/>
                  <a:pt x="56" y="195"/>
                </a:cubicBezTo>
                <a:cubicBezTo>
                  <a:pt x="56" y="196"/>
                  <a:pt x="54" y="197"/>
                  <a:pt x="54" y="198"/>
                </a:cubicBezTo>
                <a:close/>
                <a:moveTo>
                  <a:pt x="14" y="174"/>
                </a:moveTo>
                <a:cubicBezTo>
                  <a:pt x="18" y="170"/>
                  <a:pt x="18" y="170"/>
                  <a:pt x="18" y="170"/>
                </a:cubicBezTo>
                <a:cubicBezTo>
                  <a:pt x="16" y="170"/>
                  <a:pt x="15" y="172"/>
                  <a:pt x="14" y="174"/>
                </a:cubicBezTo>
                <a:close/>
                <a:moveTo>
                  <a:pt x="60" y="66"/>
                </a:moveTo>
                <a:cubicBezTo>
                  <a:pt x="60" y="65"/>
                  <a:pt x="62" y="64"/>
                  <a:pt x="63" y="62"/>
                </a:cubicBezTo>
                <a:cubicBezTo>
                  <a:pt x="62" y="62"/>
                  <a:pt x="62" y="63"/>
                  <a:pt x="61" y="63"/>
                </a:cubicBezTo>
                <a:cubicBezTo>
                  <a:pt x="61" y="64"/>
                  <a:pt x="58" y="67"/>
                  <a:pt x="60" y="66"/>
                </a:cubicBezTo>
                <a:close/>
                <a:moveTo>
                  <a:pt x="74" y="14"/>
                </a:moveTo>
                <a:cubicBezTo>
                  <a:pt x="74" y="13"/>
                  <a:pt x="76" y="12"/>
                  <a:pt x="76" y="11"/>
                </a:cubicBezTo>
                <a:cubicBezTo>
                  <a:pt x="76" y="11"/>
                  <a:pt x="75" y="11"/>
                  <a:pt x="75" y="11"/>
                </a:cubicBezTo>
                <a:cubicBezTo>
                  <a:pt x="74" y="13"/>
                  <a:pt x="73" y="14"/>
                  <a:pt x="73" y="15"/>
                </a:cubicBezTo>
                <a:cubicBezTo>
                  <a:pt x="73" y="15"/>
                  <a:pt x="74" y="15"/>
                  <a:pt x="74" y="14"/>
                </a:cubicBezTo>
                <a:close/>
                <a:moveTo>
                  <a:pt x="69" y="126"/>
                </a:move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1" y="123"/>
                  <a:pt x="71" y="123"/>
                </a:cubicBezTo>
                <a:cubicBezTo>
                  <a:pt x="70" y="124"/>
                  <a:pt x="69" y="125"/>
                  <a:pt x="69" y="126"/>
                </a:cubicBezTo>
                <a:close/>
                <a:moveTo>
                  <a:pt x="25" y="191"/>
                </a:moveTo>
                <a:cubicBezTo>
                  <a:pt x="26" y="190"/>
                  <a:pt x="28" y="189"/>
                  <a:pt x="29" y="188"/>
                </a:cubicBezTo>
                <a:cubicBezTo>
                  <a:pt x="28" y="187"/>
                  <a:pt x="27" y="188"/>
                  <a:pt x="27" y="189"/>
                </a:cubicBezTo>
                <a:cubicBezTo>
                  <a:pt x="26" y="190"/>
                  <a:pt x="25" y="190"/>
                  <a:pt x="25" y="191"/>
                </a:cubicBezTo>
                <a:close/>
                <a:moveTo>
                  <a:pt x="105" y="98"/>
                </a:moveTo>
                <a:cubicBezTo>
                  <a:pt x="107" y="97"/>
                  <a:pt x="107" y="95"/>
                  <a:pt x="108" y="94"/>
                </a:cubicBezTo>
                <a:cubicBezTo>
                  <a:pt x="107" y="95"/>
                  <a:pt x="105" y="96"/>
                  <a:pt x="104" y="98"/>
                </a:cubicBezTo>
                <a:cubicBezTo>
                  <a:pt x="104" y="98"/>
                  <a:pt x="105" y="98"/>
                  <a:pt x="105" y="98"/>
                </a:cubicBezTo>
                <a:close/>
                <a:moveTo>
                  <a:pt x="129" y="164"/>
                </a:moveTo>
                <a:cubicBezTo>
                  <a:pt x="129" y="161"/>
                  <a:pt x="130" y="158"/>
                  <a:pt x="130" y="155"/>
                </a:cubicBezTo>
                <a:cubicBezTo>
                  <a:pt x="129" y="158"/>
                  <a:pt x="129" y="162"/>
                  <a:pt x="128" y="165"/>
                </a:cubicBezTo>
                <a:cubicBezTo>
                  <a:pt x="129" y="165"/>
                  <a:pt x="129" y="164"/>
                  <a:pt x="129" y="164"/>
                </a:cubicBezTo>
                <a:close/>
                <a:moveTo>
                  <a:pt x="54" y="22"/>
                </a:moveTo>
                <a:cubicBezTo>
                  <a:pt x="55" y="20"/>
                  <a:pt x="57" y="18"/>
                  <a:pt x="58" y="16"/>
                </a:cubicBezTo>
                <a:cubicBezTo>
                  <a:pt x="57" y="17"/>
                  <a:pt x="56" y="17"/>
                  <a:pt x="56" y="17"/>
                </a:cubicBezTo>
                <a:cubicBezTo>
                  <a:pt x="55" y="19"/>
                  <a:pt x="54" y="21"/>
                  <a:pt x="54" y="22"/>
                </a:cubicBezTo>
                <a:close/>
                <a:moveTo>
                  <a:pt x="43" y="200"/>
                </a:moveTo>
                <a:cubicBezTo>
                  <a:pt x="41" y="202"/>
                  <a:pt x="39" y="203"/>
                  <a:pt x="37" y="205"/>
                </a:cubicBezTo>
                <a:cubicBezTo>
                  <a:pt x="38" y="205"/>
                  <a:pt x="38" y="206"/>
                  <a:pt x="39" y="205"/>
                </a:cubicBezTo>
                <a:cubicBezTo>
                  <a:pt x="40" y="203"/>
                  <a:pt x="42" y="202"/>
                  <a:pt x="43" y="200"/>
                </a:cubicBezTo>
                <a:close/>
                <a:moveTo>
                  <a:pt x="21" y="161"/>
                </a:moveTo>
                <a:cubicBezTo>
                  <a:pt x="20" y="161"/>
                  <a:pt x="20" y="161"/>
                  <a:pt x="20" y="161"/>
                </a:cubicBezTo>
                <a:cubicBezTo>
                  <a:pt x="19" y="162"/>
                  <a:pt x="19" y="162"/>
                  <a:pt x="19" y="163"/>
                </a:cubicBezTo>
                <a:cubicBezTo>
                  <a:pt x="18" y="163"/>
                  <a:pt x="18" y="163"/>
                  <a:pt x="18" y="163"/>
                </a:cubicBezTo>
                <a:cubicBezTo>
                  <a:pt x="17" y="164"/>
                  <a:pt x="16" y="165"/>
                  <a:pt x="15" y="167"/>
                </a:cubicBezTo>
                <a:cubicBezTo>
                  <a:pt x="15" y="167"/>
                  <a:pt x="15" y="167"/>
                  <a:pt x="15" y="168"/>
                </a:cubicBezTo>
                <a:cubicBezTo>
                  <a:pt x="14" y="168"/>
                  <a:pt x="14" y="168"/>
                  <a:pt x="13" y="169"/>
                </a:cubicBezTo>
                <a:cubicBezTo>
                  <a:pt x="13" y="170"/>
                  <a:pt x="13" y="170"/>
                  <a:pt x="13" y="170"/>
                </a:cubicBezTo>
                <a:cubicBezTo>
                  <a:pt x="12" y="170"/>
                  <a:pt x="12" y="170"/>
                  <a:pt x="12" y="171"/>
                </a:cubicBezTo>
                <a:cubicBezTo>
                  <a:pt x="13" y="171"/>
                  <a:pt x="13" y="170"/>
                  <a:pt x="13" y="170"/>
                </a:cubicBezTo>
                <a:cubicBezTo>
                  <a:pt x="13" y="169"/>
                  <a:pt x="13" y="169"/>
                  <a:pt x="13" y="169"/>
                </a:cubicBezTo>
                <a:cubicBezTo>
                  <a:pt x="14" y="169"/>
                  <a:pt x="14" y="168"/>
                  <a:pt x="15" y="168"/>
                </a:cubicBezTo>
                <a:cubicBezTo>
                  <a:pt x="16" y="166"/>
                  <a:pt x="18" y="165"/>
                  <a:pt x="18" y="163"/>
                </a:cubicBezTo>
                <a:cubicBezTo>
                  <a:pt x="19" y="163"/>
                  <a:pt x="19" y="163"/>
                  <a:pt x="19" y="163"/>
                </a:cubicBezTo>
                <a:cubicBezTo>
                  <a:pt x="20" y="163"/>
                  <a:pt x="20" y="162"/>
                  <a:pt x="20" y="161"/>
                </a:cubicBezTo>
                <a:lnTo>
                  <a:pt x="21" y="161"/>
                </a:lnTo>
                <a:close/>
                <a:moveTo>
                  <a:pt x="29" y="62"/>
                </a:moveTo>
                <a:cubicBezTo>
                  <a:pt x="30" y="60"/>
                  <a:pt x="31" y="58"/>
                  <a:pt x="33" y="55"/>
                </a:cubicBezTo>
                <a:cubicBezTo>
                  <a:pt x="31" y="56"/>
                  <a:pt x="31" y="57"/>
                  <a:pt x="30" y="58"/>
                </a:cubicBezTo>
                <a:cubicBezTo>
                  <a:pt x="29" y="59"/>
                  <a:pt x="28" y="61"/>
                  <a:pt x="29" y="62"/>
                </a:cubicBezTo>
                <a:close/>
                <a:moveTo>
                  <a:pt x="27" y="56"/>
                </a:moveTo>
                <a:cubicBezTo>
                  <a:pt x="29" y="54"/>
                  <a:pt x="30" y="51"/>
                  <a:pt x="32" y="48"/>
                </a:cubicBezTo>
                <a:cubicBezTo>
                  <a:pt x="30" y="51"/>
                  <a:pt x="28" y="53"/>
                  <a:pt x="26" y="56"/>
                </a:cubicBezTo>
                <a:cubicBezTo>
                  <a:pt x="26" y="56"/>
                  <a:pt x="26" y="57"/>
                  <a:pt x="27" y="56"/>
                </a:cubicBezTo>
                <a:close/>
                <a:moveTo>
                  <a:pt x="116" y="112"/>
                </a:moveTo>
                <a:cubicBezTo>
                  <a:pt x="119" y="110"/>
                  <a:pt x="121" y="107"/>
                  <a:pt x="123" y="106"/>
                </a:cubicBezTo>
                <a:cubicBezTo>
                  <a:pt x="124" y="105"/>
                  <a:pt x="122" y="105"/>
                  <a:pt x="122" y="106"/>
                </a:cubicBezTo>
                <a:cubicBezTo>
                  <a:pt x="120" y="108"/>
                  <a:pt x="118" y="109"/>
                  <a:pt x="117" y="111"/>
                </a:cubicBezTo>
                <a:cubicBezTo>
                  <a:pt x="116" y="111"/>
                  <a:pt x="116" y="112"/>
                  <a:pt x="116" y="112"/>
                </a:cubicBezTo>
                <a:close/>
                <a:moveTo>
                  <a:pt x="38" y="107"/>
                </a:moveTo>
                <a:cubicBezTo>
                  <a:pt x="41" y="104"/>
                  <a:pt x="44" y="100"/>
                  <a:pt x="46" y="96"/>
                </a:cubicBezTo>
                <a:cubicBezTo>
                  <a:pt x="44" y="100"/>
                  <a:pt x="41" y="103"/>
                  <a:pt x="38" y="107"/>
                </a:cubicBezTo>
                <a:close/>
                <a:moveTo>
                  <a:pt x="24" y="45"/>
                </a:moveTo>
                <a:cubicBezTo>
                  <a:pt x="27" y="41"/>
                  <a:pt x="27" y="41"/>
                  <a:pt x="27" y="41"/>
                </a:cubicBezTo>
                <a:cubicBezTo>
                  <a:pt x="28" y="40"/>
                  <a:pt x="29" y="39"/>
                  <a:pt x="29" y="38"/>
                </a:cubicBezTo>
                <a:cubicBezTo>
                  <a:pt x="27" y="40"/>
                  <a:pt x="24" y="43"/>
                  <a:pt x="23" y="46"/>
                </a:cubicBezTo>
                <a:cubicBezTo>
                  <a:pt x="24" y="47"/>
                  <a:pt x="24" y="46"/>
                  <a:pt x="24" y="45"/>
                </a:cubicBezTo>
                <a:close/>
                <a:moveTo>
                  <a:pt x="33" y="204"/>
                </a:moveTo>
                <a:cubicBezTo>
                  <a:pt x="34" y="204"/>
                  <a:pt x="34" y="204"/>
                  <a:pt x="34" y="204"/>
                </a:cubicBezTo>
                <a:cubicBezTo>
                  <a:pt x="36" y="202"/>
                  <a:pt x="37" y="201"/>
                  <a:pt x="39" y="198"/>
                </a:cubicBezTo>
                <a:cubicBezTo>
                  <a:pt x="34" y="202"/>
                  <a:pt x="34" y="202"/>
                  <a:pt x="34" y="202"/>
                </a:cubicBezTo>
                <a:cubicBezTo>
                  <a:pt x="34" y="202"/>
                  <a:pt x="32" y="204"/>
                  <a:pt x="33" y="204"/>
                </a:cubicBezTo>
                <a:close/>
                <a:moveTo>
                  <a:pt x="39" y="111"/>
                </a:moveTo>
                <a:cubicBezTo>
                  <a:pt x="42" y="107"/>
                  <a:pt x="44" y="104"/>
                  <a:pt x="47" y="100"/>
                </a:cubicBezTo>
                <a:cubicBezTo>
                  <a:pt x="44" y="103"/>
                  <a:pt x="42" y="106"/>
                  <a:pt x="40" y="109"/>
                </a:cubicBezTo>
                <a:cubicBezTo>
                  <a:pt x="39" y="109"/>
                  <a:pt x="39" y="110"/>
                  <a:pt x="39" y="111"/>
                </a:cubicBezTo>
                <a:close/>
                <a:moveTo>
                  <a:pt x="80" y="58"/>
                </a:moveTo>
                <a:cubicBezTo>
                  <a:pt x="81" y="59"/>
                  <a:pt x="81" y="59"/>
                  <a:pt x="81" y="59"/>
                </a:cubicBezTo>
                <a:cubicBezTo>
                  <a:pt x="83" y="60"/>
                  <a:pt x="83" y="61"/>
                  <a:pt x="85" y="62"/>
                </a:cubicBezTo>
                <a:cubicBezTo>
                  <a:pt x="85" y="62"/>
                  <a:pt x="85" y="61"/>
                  <a:pt x="85" y="61"/>
                </a:cubicBezTo>
                <a:cubicBezTo>
                  <a:pt x="85" y="60"/>
                  <a:pt x="84" y="59"/>
                  <a:pt x="83" y="59"/>
                </a:cubicBezTo>
                <a:cubicBezTo>
                  <a:pt x="82" y="58"/>
                  <a:pt x="80" y="57"/>
                  <a:pt x="78" y="58"/>
                </a:cubicBezTo>
                <a:cubicBezTo>
                  <a:pt x="79" y="58"/>
                  <a:pt x="80" y="58"/>
                  <a:pt x="80" y="58"/>
                </a:cubicBezTo>
                <a:close/>
                <a:moveTo>
                  <a:pt x="66" y="203"/>
                </a:moveTo>
                <a:cubicBezTo>
                  <a:pt x="74" y="194"/>
                  <a:pt x="74" y="194"/>
                  <a:pt x="74" y="194"/>
                </a:cubicBezTo>
                <a:cubicBezTo>
                  <a:pt x="74" y="194"/>
                  <a:pt x="73" y="194"/>
                  <a:pt x="73" y="195"/>
                </a:cubicBezTo>
                <a:lnTo>
                  <a:pt x="66" y="203"/>
                </a:lnTo>
                <a:close/>
                <a:moveTo>
                  <a:pt x="57" y="201"/>
                </a:moveTo>
                <a:cubicBezTo>
                  <a:pt x="63" y="196"/>
                  <a:pt x="63" y="196"/>
                  <a:pt x="63" y="196"/>
                </a:cubicBezTo>
                <a:cubicBezTo>
                  <a:pt x="64" y="196"/>
                  <a:pt x="64" y="195"/>
                  <a:pt x="65" y="195"/>
                </a:cubicBezTo>
                <a:cubicBezTo>
                  <a:pt x="63" y="195"/>
                  <a:pt x="62" y="195"/>
                  <a:pt x="61" y="196"/>
                </a:cubicBezTo>
                <a:lnTo>
                  <a:pt x="57" y="201"/>
                </a:lnTo>
                <a:close/>
                <a:moveTo>
                  <a:pt x="77" y="200"/>
                </a:moveTo>
                <a:cubicBezTo>
                  <a:pt x="80" y="197"/>
                  <a:pt x="82" y="195"/>
                  <a:pt x="85" y="192"/>
                </a:cubicBezTo>
                <a:cubicBezTo>
                  <a:pt x="84" y="192"/>
                  <a:pt x="83" y="193"/>
                  <a:pt x="82" y="193"/>
                </a:cubicBezTo>
                <a:cubicBezTo>
                  <a:pt x="81" y="195"/>
                  <a:pt x="79" y="197"/>
                  <a:pt x="77" y="199"/>
                </a:cubicBezTo>
                <a:cubicBezTo>
                  <a:pt x="78" y="199"/>
                  <a:pt x="77" y="200"/>
                  <a:pt x="77" y="200"/>
                </a:cubicBezTo>
                <a:close/>
                <a:moveTo>
                  <a:pt x="69" y="68"/>
                </a:moveTo>
                <a:cubicBezTo>
                  <a:pt x="69" y="68"/>
                  <a:pt x="69" y="68"/>
                  <a:pt x="69" y="68"/>
                </a:cubicBezTo>
                <a:cubicBezTo>
                  <a:pt x="70" y="66"/>
                  <a:pt x="71" y="64"/>
                  <a:pt x="73" y="61"/>
                </a:cubicBezTo>
                <a:cubicBezTo>
                  <a:pt x="70" y="63"/>
                  <a:pt x="69" y="65"/>
                  <a:pt x="67" y="67"/>
                </a:cubicBezTo>
                <a:cubicBezTo>
                  <a:pt x="67" y="68"/>
                  <a:pt x="68" y="68"/>
                  <a:pt x="69" y="68"/>
                </a:cubicBezTo>
                <a:close/>
                <a:moveTo>
                  <a:pt x="65" y="127"/>
                </a:moveTo>
                <a:cubicBezTo>
                  <a:pt x="67" y="125"/>
                  <a:pt x="68" y="124"/>
                  <a:pt x="70" y="121"/>
                </a:cubicBezTo>
                <a:cubicBezTo>
                  <a:pt x="67" y="123"/>
                  <a:pt x="66" y="124"/>
                  <a:pt x="64" y="126"/>
                </a:cubicBezTo>
                <a:lnTo>
                  <a:pt x="65" y="127"/>
                </a:lnTo>
                <a:close/>
                <a:moveTo>
                  <a:pt x="64" y="67"/>
                </a:moveTo>
                <a:cubicBezTo>
                  <a:pt x="66" y="65"/>
                  <a:pt x="67" y="62"/>
                  <a:pt x="69" y="60"/>
                </a:cubicBezTo>
                <a:cubicBezTo>
                  <a:pt x="67" y="62"/>
                  <a:pt x="65" y="64"/>
                  <a:pt x="63" y="67"/>
                </a:cubicBezTo>
                <a:cubicBezTo>
                  <a:pt x="63" y="67"/>
                  <a:pt x="64" y="67"/>
                  <a:pt x="64" y="67"/>
                </a:cubicBezTo>
                <a:close/>
                <a:moveTo>
                  <a:pt x="101" y="23"/>
                </a:moveTo>
                <a:cubicBezTo>
                  <a:pt x="107" y="17"/>
                  <a:pt x="107" y="17"/>
                  <a:pt x="107" y="17"/>
                </a:cubicBezTo>
                <a:cubicBezTo>
                  <a:pt x="107" y="16"/>
                  <a:pt x="106" y="16"/>
                  <a:pt x="105" y="16"/>
                </a:cubicBezTo>
                <a:cubicBezTo>
                  <a:pt x="104" y="19"/>
                  <a:pt x="102" y="20"/>
                  <a:pt x="101" y="23"/>
                </a:cubicBezTo>
                <a:close/>
                <a:moveTo>
                  <a:pt x="78" y="72"/>
                </a:moveTo>
                <a:cubicBezTo>
                  <a:pt x="79" y="71"/>
                  <a:pt x="81" y="70"/>
                  <a:pt x="82" y="69"/>
                </a:cubicBezTo>
                <a:cubicBezTo>
                  <a:pt x="82" y="68"/>
                  <a:pt x="83" y="66"/>
                  <a:pt x="83" y="65"/>
                </a:cubicBezTo>
                <a:cubicBezTo>
                  <a:pt x="83" y="64"/>
                  <a:pt x="83" y="63"/>
                  <a:pt x="82" y="63"/>
                </a:cubicBezTo>
                <a:cubicBezTo>
                  <a:pt x="82" y="64"/>
                  <a:pt x="83" y="64"/>
                  <a:pt x="83" y="65"/>
                </a:cubicBezTo>
                <a:cubicBezTo>
                  <a:pt x="81" y="68"/>
                  <a:pt x="80" y="70"/>
                  <a:pt x="78" y="72"/>
                </a:cubicBezTo>
                <a:close/>
                <a:moveTo>
                  <a:pt x="38" y="117"/>
                </a:moveTo>
                <a:cubicBezTo>
                  <a:pt x="41" y="115"/>
                  <a:pt x="43" y="112"/>
                  <a:pt x="45" y="108"/>
                </a:cubicBezTo>
                <a:cubicBezTo>
                  <a:pt x="45" y="108"/>
                  <a:pt x="44" y="108"/>
                  <a:pt x="44" y="108"/>
                </a:cubicBezTo>
                <a:cubicBezTo>
                  <a:pt x="42" y="111"/>
                  <a:pt x="39" y="114"/>
                  <a:pt x="38" y="117"/>
                </a:cubicBezTo>
                <a:close/>
                <a:moveTo>
                  <a:pt x="39" y="102"/>
                </a:moveTo>
                <a:cubicBezTo>
                  <a:pt x="39" y="102"/>
                  <a:pt x="40" y="102"/>
                  <a:pt x="40" y="102"/>
                </a:cubicBezTo>
                <a:cubicBezTo>
                  <a:pt x="42" y="99"/>
                  <a:pt x="44" y="96"/>
                  <a:pt x="46" y="93"/>
                </a:cubicBezTo>
                <a:cubicBezTo>
                  <a:pt x="40" y="100"/>
                  <a:pt x="40" y="100"/>
                  <a:pt x="40" y="100"/>
                </a:cubicBezTo>
                <a:cubicBezTo>
                  <a:pt x="39" y="101"/>
                  <a:pt x="38" y="102"/>
                  <a:pt x="38" y="104"/>
                </a:cubicBezTo>
                <a:cubicBezTo>
                  <a:pt x="39" y="104"/>
                  <a:pt x="39" y="103"/>
                  <a:pt x="39" y="102"/>
                </a:cubicBezTo>
                <a:close/>
                <a:moveTo>
                  <a:pt x="111" y="111"/>
                </a:moveTo>
                <a:cubicBezTo>
                  <a:pt x="114" y="108"/>
                  <a:pt x="118" y="106"/>
                  <a:pt x="121" y="103"/>
                </a:cubicBezTo>
                <a:cubicBezTo>
                  <a:pt x="121" y="103"/>
                  <a:pt x="121" y="101"/>
                  <a:pt x="120" y="102"/>
                </a:cubicBezTo>
                <a:cubicBezTo>
                  <a:pt x="117" y="105"/>
                  <a:pt x="114" y="108"/>
                  <a:pt x="111" y="111"/>
                </a:cubicBezTo>
                <a:close/>
                <a:moveTo>
                  <a:pt x="16" y="197"/>
                </a:moveTo>
                <a:cubicBezTo>
                  <a:pt x="26" y="188"/>
                  <a:pt x="26" y="188"/>
                  <a:pt x="26" y="188"/>
                </a:cubicBezTo>
                <a:cubicBezTo>
                  <a:pt x="27" y="187"/>
                  <a:pt x="26" y="187"/>
                  <a:pt x="25" y="187"/>
                </a:cubicBezTo>
                <a:cubicBezTo>
                  <a:pt x="16" y="196"/>
                  <a:pt x="16" y="196"/>
                  <a:pt x="16" y="196"/>
                </a:cubicBezTo>
                <a:cubicBezTo>
                  <a:pt x="15" y="196"/>
                  <a:pt x="16" y="198"/>
                  <a:pt x="16" y="197"/>
                </a:cubicBezTo>
                <a:close/>
                <a:moveTo>
                  <a:pt x="49" y="207"/>
                </a:moveTo>
                <a:cubicBezTo>
                  <a:pt x="50" y="207"/>
                  <a:pt x="50" y="206"/>
                  <a:pt x="50" y="206"/>
                </a:cubicBezTo>
                <a:cubicBezTo>
                  <a:pt x="52" y="204"/>
                  <a:pt x="55" y="201"/>
                  <a:pt x="57" y="199"/>
                </a:cubicBezTo>
                <a:cubicBezTo>
                  <a:pt x="48" y="206"/>
                  <a:pt x="48" y="206"/>
                  <a:pt x="48" y="206"/>
                </a:cubicBezTo>
                <a:cubicBezTo>
                  <a:pt x="47" y="207"/>
                  <a:pt x="49" y="206"/>
                  <a:pt x="49" y="207"/>
                </a:cubicBezTo>
                <a:close/>
                <a:moveTo>
                  <a:pt x="10" y="185"/>
                </a:moveTo>
                <a:cubicBezTo>
                  <a:pt x="13" y="181"/>
                  <a:pt x="16" y="177"/>
                  <a:pt x="19" y="174"/>
                </a:cubicBezTo>
                <a:cubicBezTo>
                  <a:pt x="16" y="177"/>
                  <a:pt x="12" y="181"/>
                  <a:pt x="9" y="186"/>
                </a:cubicBezTo>
                <a:cubicBezTo>
                  <a:pt x="10" y="186"/>
                  <a:pt x="10" y="185"/>
                  <a:pt x="10" y="185"/>
                </a:cubicBezTo>
                <a:close/>
                <a:moveTo>
                  <a:pt x="61" y="125"/>
                </a:moveTo>
                <a:cubicBezTo>
                  <a:pt x="61" y="125"/>
                  <a:pt x="61" y="124"/>
                  <a:pt x="61" y="124"/>
                </a:cubicBezTo>
                <a:cubicBezTo>
                  <a:pt x="63" y="123"/>
                  <a:pt x="64" y="121"/>
                  <a:pt x="65" y="119"/>
                </a:cubicBezTo>
                <a:cubicBezTo>
                  <a:pt x="63" y="120"/>
                  <a:pt x="61" y="122"/>
                  <a:pt x="59" y="125"/>
                </a:cubicBezTo>
                <a:lnTo>
                  <a:pt x="61" y="125"/>
                </a:lnTo>
                <a:close/>
                <a:moveTo>
                  <a:pt x="36" y="198"/>
                </a:moveTo>
                <a:cubicBezTo>
                  <a:pt x="39" y="196"/>
                  <a:pt x="42" y="194"/>
                  <a:pt x="44" y="193"/>
                </a:cubicBezTo>
                <a:cubicBezTo>
                  <a:pt x="41" y="192"/>
                  <a:pt x="41" y="192"/>
                  <a:pt x="41" y="192"/>
                </a:cubicBezTo>
                <a:cubicBezTo>
                  <a:pt x="40" y="194"/>
                  <a:pt x="38" y="196"/>
                  <a:pt x="36" y="198"/>
                </a:cubicBezTo>
                <a:close/>
                <a:moveTo>
                  <a:pt x="110" y="106"/>
                </a:moveTo>
                <a:cubicBezTo>
                  <a:pt x="113" y="104"/>
                  <a:pt x="115" y="102"/>
                  <a:pt x="117" y="100"/>
                </a:cubicBezTo>
                <a:cubicBezTo>
                  <a:pt x="119" y="99"/>
                  <a:pt x="118" y="98"/>
                  <a:pt x="117" y="98"/>
                </a:cubicBezTo>
                <a:cubicBezTo>
                  <a:pt x="115" y="100"/>
                  <a:pt x="111" y="104"/>
                  <a:pt x="110" y="106"/>
                </a:cubicBezTo>
                <a:close/>
                <a:moveTo>
                  <a:pt x="64" y="22"/>
                </a:moveTo>
                <a:cubicBezTo>
                  <a:pt x="66" y="19"/>
                  <a:pt x="69" y="15"/>
                  <a:pt x="72" y="12"/>
                </a:cubicBezTo>
                <a:cubicBezTo>
                  <a:pt x="70" y="12"/>
                  <a:pt x="69" y="12"/>
                  <a:pt x="68" y="14"/>
                </a:cubicBezTo>
                <a:cubicBezTo>
                  <a:pt x="67" y="16"/>
                  <a:pt x="66" y="19"/>
                  <a:pt x="64" y="21"/>
                </a:cubicBezTo>
                <a:cubicBezTo>
                  <a:pt x="64" y="21"/>
                  <a:pt x="64" y="22"/>
                  <a:pt x="64" y="22"/>
                </a:cubicBezTo>
                <a:close/>
                <a:moveTo>
                  <a:pt x="114" y="40"/>
                </a:moveTo>
                <a:cubicBezTo>
                  <a:pt x="114" y="39"/>
                  <a:pt x="116" y="38"/>
                  <a:pt x="117" y="38"/>
                </a:cubicBezTo>
                <a:cubicBezTo>
                  <a:pt x="118" y="37"/>
                  <a:pt x="117" y="35"/>
                  <a:pt x="117" y="34"/>
                </a:cubicBezTo>
                <a:cubicBezTo>
                  <a:pt x="115" y="36"/>
                  <a:pt x="114" y="38"/>
                  <a:pt x="113" y="40"/>
                </a:cubicBezTo>
                <a:cubicBezTo>
                  <a:pt x="113" y="41"/>
                  <a:pt x="113" y="41"/>
                  <a:pt x="114" y="40"/>
                </a:cubicBezTo>
                <a:close/>
                <a:moveTo>
                  <a:pt x="45" y="124"/>
                </a:moveTo>
                <a:cubicBezTo>
                  <a:pt x="48" y="122"/>
                  <a:pt x="50" y="119"/>
                  <a:pt x="53" y="116"/>
                </a:cubicBezTo>
                <a:cubicBezTo>
                  <a:pt x="52" y="116"/>
                  <a:pt x="51" y="116"/>
                  <a:pt x="51" y="117"/>
                </a:cubicBezTo>
                <a:cubicBezTo>
                  <a:pt x="43" y="124"/>
                  <a:pt x="43" y="124"/>
                  <a:pt x="43" y="124"/>
                </a:cubicBezTo>
                <a:cubicBezTo>
                  <a:pt x="44" y="124"/>
                  <a:pt x="44" y="124"/>
                  <a:pt x="45" y="124"/>
                </a:cubicBezTo>
                <a:close/>
                <a:moveTo>
                  <a:pt x="12" y="187"/>
                </a:moveTo>
                <a:cubicBezTo>
                  <a:pt x="19" y="182"/>
                  <a:pt x="19" y="182"/>
                  <a:pt x="19" y="182"/>
                </a:cubicBezTo>
                <a:cubicBezTo>
                  <a:pt x="20" y="182"/>
                  <a:pt x="18" y="180"/>
                  <a:pt x="19" y="179"/>
                </a:cubicBezTo>
                <a:cubicBezTo>
                  <a:pt x="16" y="182"/>
                  <a:pt x="14" y="184"/>
                  <a:pt x="12" y="187"/>
                </a:cubicBezTo>
                <a:close/>
                <a:moveTo>
                  <a:pt x="49" y="197"/>
                </a:moveTo>
                <a:cubicBezTo>
                  <a:pt x="53" y="194"/>
                  <a:pt x="53" y="194"/>
                  <a:pt x="53" y="194"/>
                </a:cubicBezTo>
                <a:cubicBezTo>
                  <a:pt x="50" y="194"/>
                  <a:pt x="48" y="194"/>
                  <a:pt x="45" y="193"/>
                </a:cubicBezTo>
                <a:cubicBezTo>
                  <a:pt x="46" y="193"/>
                  <a:pt x="46" y="194"/>
                  <a:pt x="45" y="195"/>
                </a:cubicBezTo>
                <a:cubicBezTo>
                  <a:pt x="44" y="196"/>
                  <a:pt x="43" y="197"/>
                  <a:pt x="42" y="198"/>
                </a:cubicBezTo>
                <a:cubicBezTo>
                  <a:pt x="44" y="197"/>
                  <a:pt x="46" y="195"/>
                  <a:pt x="48" y="194"/>
                </a:cubicBezTo>
                <a:cubicBezTo>
                  <a:pt x="49" y="194"/>
                  <a:pt x="50" y="195"/>
                  <a:pt x="49" y="196"/>
                </a:cubicBezTo>
                <a:cubicBezTo>
                  <a:pt x="49" y="196"/>
                  <a:pt x="49" y="197"/>
                  <a:pt x="49" y="197"/>
                </a:cubicBezTo>
                <a:close/>
                <a:moveTo>
                  <a:pt x="58" y="23"/>
                </a:moveTo>
                <a:cubicBezTo>
                  <a:pt x="61" y="19"/>
                  <a:pt x="63" y="16"/>
                  <a:pt x="66" y="13"/>
                </a:cubicBezTo>
                <a:cubicBezTo>
                  <a:pt x="64" y="14"/>
                  <a:pt x="62" y="14"/>
                  <a:pt x="61" y="15"/>
                </a:cubicBezTo>
                <a:cubicBezTo>
                  <a:pt x="60" y="18"/>
                  <a:pt x="59" y="20"/>
                  <a:pt x="58" y="23"/>
                </a:cubicBezTo>
                <a:close/>
                <a:moveTo>
                  <a:pt x="79" y="15"/>
                </a:moveTo>
                <a:cubicBezTo>
                  <a:pt x="80" y="14"/>
                  <a:pt x="82" y="13"/>
                  <a:pt x="83" y="12"/>
                </a:cubicBezTo>
                <a:cubicBezTo>
                  <a:pt x="84" y="12"/>
                  <a:pt x="84" y="13"/>
                  <a:pt x="84" y="13"/>
                </a:cubicBezTo>
                <a:cubicBezTo>
                  <a:pt x="84" y="12"/>
                  <a:pt x="87" y="12"/>
                  <a:pt x="87" y="10"/>
                </a:cubicBezTo>
                <a:cubicBezTo>
                  <a:pt x="85" y="10"/>
                  <a:pt x="83" y="10"/>
                  <a:pt x="82" y="10"/>
                </a:cubicBezTo>
                <a:cubicBezTo>
                  <a:pt x="81" y="11"/>
                  <a:pt x="80" y="13"/>
                  <a:pt x="79" y="15"/>
                </a:cubicBezTo>
                <a:close/>
                <a:moveTo>
                  <a:pt x="27" y="199"/>
                </a:moveTo>
                <a:cubicBezTo>
                  <a:pt x="30" y="195"/>
                  <a:pt x="34" y="192"/>
                  <a:pt x="38" y="191"/>
                </a:cubicBezTo>
                <a:cubicBezTo>
                  <a:pt x="34" y="190"/>
                  <a:pt x="34" y="190"/>
                  <a:pt x="34" y="190"/>
                </a:cubicBezTo>
                <a:cubicBezTo>
                  <a:pt x="32" y="192"/>
                  <a:pt x="30" y="195"/>
                  <a:pt x="27" y="198"/>
                </a:cubicBezTo>
                <a:cubicBezTo>
                  <a:pt x="27" y="198"/>
                  <a:pt x="27" y="198"/>
                  <a:pt x="27" y="199"/>
                </a:cubicBezTo>
                <a:close/>
                <a:moveTo>
                  <a:pt x="31" y="66"/>
                </a:moveTo>
                <a:cubicBezTo>
                  <a:pt x="31" y="66"/>
                  <a:pt x="32" y="65"/>
                  <a:pt x="32" y="65"/>
                </a:cubicBezTo>
                <a:cubicBezTo>
                  <a:pt x="34" y="63"/>
                  <a:pt x="35" y="60"/>
                  <a:pt x="36" y="58"/>
                </a:cubicBezTo>
                <a:cubicBezTo>
                  <a:pt x="34" y="60"/>
                  <a:pt x="32" y="62"/>
                  <a:pt x="30" y="65"/>
                </a:cubicBezTo>
                <a:cubicBezTo>
                  <a:pt x="29" y="66"/>
                  <a:pt x="30" y="68"/>
                  <a:pt x="31" y="68"/>
                </a:cubicBezTo>
                <a:cubicBezTo>
                  <a:pt x="31" y="68"/>
                  <a:pt x="31" y="67"/>
                  <a:pt x="31" y="66"/>
                </a:cubicBezTo>
                <a:close/>
                <a:moveTo>
                  <a:pt x="70" y="69"/>
                </a:moveTo>
                <a:cubicBezTo>
                  <a:pt x="73" y="68"/>
                  <a:pt x="75" y="66"/>
                  <a:pt x="76" y="64"/>
                </a:cubicBezTo>
                <a:cubicBezTo>
                  <a:pt x="76" y="63"/>
                  <a:pt x="75" y="62"/>
                  <a:pt x="74" y="61"/>
                </a:cubicBezTo>
                <a:cubicBezTo>
                  <a:pt x="71" y="68"/>
                  <a:pt x="71" y="68"/>
                  <a:pt x="71" y="68"/>
                </a:cubicBezTo>
                <a:cubicBezTo>
                  <a:pt x="71" y="68"/>
                  <a:pt x="70" y="70"/>
                  <a:pt x="70" y="69"/>
                </a:cubicBezTo>
                <a:close/>
                <a:moveTo>
                  <a:pt x="26" y="54"/>
                </a:moveTo>
                <a:cubicBezTo>
                  <a:pt x="26" y="53"/>
                  <a:pt x="26" y="53"/>
                  <a:pt x="27" y="52"/>
                </a:cubicBezTo>
                <a:cubicBezTo>
                  <a:pt x="28" y="50"/>
                  <a:pt x="30" y="48"/>
                  <a:pt x="32" y="45"/>
                </a:cubicBezTo>
                <a:cubicBezTo>
                  <a:pt x="32" y="45"/>
                  <a:pt x="32" y="43"/>
                  <a:pt x="31" y="44"/>
                </a:cubicBezTo>
                <a:cubicBezTo>
                  <a:pt x="25" y="51"/>
                  <a:pt x="25" y="51"/>
                  <a:pt x="25" y="51"/>
                </a:cubicBezTo>
                <a:cubicBezTo>
                  <a:pt x="24" y="52"/>
                  <a:pt x="25" y="53"/>
                  <a:pt x="26" y="54"/>
                </a:cubicBezTo>
                <a:close/>
                <a:moveTo>
                  <a:pt x="84" y="201"/>
                </a:moveTo>
                <a:cubicBezTo>
                  <a:pt x="89" y="196"/>
                  <a:pt x="94" y="191"/>
                  <a:pt x="97" y="186"/>
                </a:cubicBezTo>
                <a:cubicBezTo>
                  <a:pt x="93" y="190"/>
                  <a:pt x="89" y="195"/>
                  <a:pt x="84" y="201"/>
                </a:cubicBezTo>
                <a:cubicBezTo>
                  <a:pt x="85" y="201"/>
                  <a:pt x="84" y="202"/>
                  <a:pt x="84" y="201"/>
                </a:cubicBezTo>
                <a:close/>
                <a:moveTo>
                  <a:pt x="43" y="206"/>
                </a:moveTo>
                <a:cubicBezTo>
                  <a:pt x="44" y="206"/>
                  <a:pt x="44" y="206"/>
                  <a:pt x="44" y="206"/>
                </a:cubicBezTo>
                <a:cubicBezTo>
                  <a:pt x="52" y="197"/>
                  <a:pt x="52" y="197"/>
                  <a:pt x="52" y="197"/>
                </a:cubicBezTo>
                <a:cubicBezTo>
                  <a:pt x="53" y="197"/>
                  <a:pt x="53" y="197"/>
                  <a:pt x="52" y="197"/>
                </a:cubicBezTo>
                <a:cubicBezTo>
                  <a:pt x="49" y="200"/>
                  <a:pt x="45" y="202"/>
                  <a:pt x="42" y="206"/>
                </a:cubicBezTo>
                <a:cubicBezTo>
                  <a:pt x="42" y="206"/>
                  <a:pt x="43" y="206"/>
                  <a:pt x="43" y="206"/>
                </a:cubicBezTo>
                <a:close/>
                <a:moveTo>
                  <a:pt x="72" y="134"/>
                </a:moveTo>
                <a:cubicBezTo>
                  <a:pt x="74" y="134"/>
                  <a:pt x="74" y="132"/>
                  <a:pt x="74" y="131"/>
                </a:cubicBezTo>
                <a:cubicBezTo>
                  <a:pt x="74" y="131"/>
                  <a:pt x="72" y="130"/>
                  <a:pt x="72" y="130"/>
                </a:cubicBezTo>
                <a:cubicBezTo>
                  <a:pt x="71" y="129"/>
                  <a:pt x="72" y="127"/>
                  <a:pt x="72" y="126"/>
                </a:cubicBezTo>
                <a:cubicBezTo>
                  <a:pt x="71" y="127"/>
                  <a:pt x="69" y="128"/>
                  <a:pt x="68" y="129"/>
                </a:cubicBezTo>
                <a:cubicBezTo>
                  <a:pt x="68" y="129"/>
                  <a:pt x="69" y="130"/>
                  <a:pt x="70" y="130"/>
                </a:cubicBezTo>
                <a:cubicBezTo>
                  <a:pt x="71" y="131"/>
                  <a:pt x="72" y="133"/>
                  <a:pt x="72" y="134"/>
                </a:cubicBezTo>
                <a:close/>
                <a:moveTo>
                  <a:pt x="100" y="31"/>
                </a:moveTo>
                <a:cubicBezTo>
                  <a:pt x="103" y="28"/>
                  <a:pt x="106" y="24"/>
                  <a:pt x="110" y="21"/>
                </a:cubicBezTo>
                <a:cubicBezTo>
                  <a:pt x="111" y="20"/>
                  <a:pt x="109" y="19"/>
                  <a:pt x="108" y="18"/>
                </a:cubicBezTo>
                <a:cubicBezTo>
                  <a:pt x="106" y="23"/>
                  <a:pt x="102" y="28"/>
                  <a:pt x="100" y="31"/>
                </a:cubicBezTo>
                <a:close/>
                <a:moveTo>
                  <a:pt x="103" y="34"/>
                </a:moveTo>
                <a:cubicBezTo>
                  <a:pt x="106" y="32"/>
                  <a:pt x="109" y="28"/>
                  <a:pt x="113" y="25"/>
                </a:cubicBezTo>
                <a:cubicBezTo>
                  <a:pt x="113" y="25"/>
                  <a:pt x="112" y="24"/>
                  <a:pt x="112" y="22"/>
                </a:cubicBezTo>
                <a:cubicBezTo>
                  <a:pt x="109" y="27"/>
                  <a:pt x="105" y="30"/>
                  <a:pt x="103" y="34"/>
                </a:cubicBezTo>
                <a:close/>
                <a:moveTo>
                  <a:pt x="13" y="196"/>
                </a:moveTo>
                <a:cubicBezTo>
                  <a:pt x="17" y="193"/>
                  <a:pt x="20" y="189"/>
                  <a:pt x="24" y="186"/>
                </a:cubicBezTo>
                <a:cubicBezTo>
                  <a:pt x="24" y="186"/>
                  <a:pt x="23" y="185"/>
                  <a:pt x="23" y="186"/>
                </a:cubicBezTo>
                <a:cubicBezTo>
                  <a:pt x="19" y="188"/>
                  <a:pt x="15" y="192"/>
                  <a:pt x="11" y="195"/>
                </a:cubicBezTo>
                <a:lnTo>
                  <a:pt x="13" y="196"/>
                </a:lnTo>
                <a:close/>
                <a:moveTo>
                  <a:pt x="44" y="71"/>
                </a:moveTo>
                <a:cubicBezTo>
                  <a:pt x="45" y="70"/>
                  <a:pt x="47" y="69"/>
                  <a:pt x="49" y="69"/>
                </a:cubicBezTo>
                <a:cubicBezTo>
                  <a:pt x="50" y="69"/>
                  <a:pt x="51" y="67"/>
                  <a:pt x="52" y="65"/>
                </a:cubicBezTo>
                <a:cubicBezTo>
                  <a:pt x="53" y="65"/>
                  <a:pt x="55" y="63"/>
                  <a:pt x="54" y="63"/>
                </a:cubicBezTo>
                <a:cubicBezTo>
                  <a:pt x="53" y="64"/>
                  <a:pt x="50" y="64"/>
                  <a:pt x="49" y="64"/>
                </a:cubicBezTo>
                <a:cubicBezTo>
                  <a:pt x="47" y="65"/>
                  <a:pt x="45" y="68"/>
                  <a:pt x="44" y="70"/>
                </a:cubicBezTo>
                <a:cubicBezTo>
                  <a:pt x="43" y="71"/>
                  <a:pt x="43" y="72"/>
                  <a:pt x="44" y="71"/>
                </a:cubicBezTo>
                <a:close/>
                <a:moveTo>
                  <a:pt x="28" y="203"/>
                </a:moveTo>
                <a:cubicBezTo>
                  <a:pt x="32" y="200"/>
                  <a:pt x="36" y="196"/>
                  <a:pt x="39" y="192"/>
                </a:cubicBezTo>
                <a:cubicBezTo>
                  <a:pt x="34" y="194"/>
                  <a:pt x="30" y="198"/>
                  <a:pt x="26" y="202"/>
                </a:cubicBezTo>
                <a:cubicBezTo>
                  <a:pt x="27" y="202"/>
                  <a:pt x="28" y="202"/>
                  <a:pt x="28" y="203"/>
                </a:cubicBezTo>
                <a:close/>
                <a:moveTo>
                  <a:pt x="106" y="39"/>
                </a:moveTo>
                <a:cubicBezTo>
                  <a:pt x="110" y="37"/>
                  <a:pt x="113" y="35"/>
                  <a:pt x="116" y="32"/>
                </a:cubicBezTo>
                <a:cubicBezTo>
                  <a:pt x="116" y="31"/>
                  <a:pt x="115" y="29"/>
                  <a:pt x="114" y="28"/>
                </a:cubicBezTo>
                <a:cubicBezTo>
                  <a:pt x="107" y="38"/>
                  <a:pt x="107" y="38"/>
                  <a:pt x="107" y="38"/>
                </a:cubicBezTo>
                <a:cubicBezTo>
                  <a:pt x="107" y="39"/>
                  <a:pt x="105" y="40"/>
                  <a:pt x="106" y="39"/>
                </a:cubicBezTo>
                <a:close/>
                <a:moveTo>
                  <a:pt x="76" y="204"/>
                </a:moveTo>
                <a:cubicBezTo>
                  <a:pt x="77" y="203"/>
                  <a:pt x="80" y="203"/>
                  <a:pt x="81" y="203"/>
                </a:cubicBezTo>
                <a:cubicBezTo>
                  <a:pt x="84" y="198"/>
                  <a:pt x="88" y="194"/>
                  <a:pt x="92" y="190"/>
                </a:cubicBezTo>
                <a:cubicBezTo>
                  <a:pt x="90" y="189"/>
                  <a:pt x="89" y="190"/>
                  <a:pt x="89" y="190"/>
                </a:cubicBezTo>
                <a:lnTo>
                  <a:pt x="76" y="204"/>
                </a:lnTo>
                <a:close/>
                <a:moveTo>
                  <a:pt x="22" y="200"/>
                </a:moveTo>
                <a:cubicBezTo>
                  <a:pt x="22" y="200"/>
                  <a:pt x="23" y="200"/>
                  <a:pt x="23" y="200"/>
                </a:cubicBezTo>
                <a:cubicBezTo>
                  <a:pt x="26" y="196"/>
                  <a:pt x="29" y="193"/>
                  <a:pt x="32" y="189"/>
                </a:cubicBezTo>
                <a:cubicBezTo>
                  <a:pt x="32" y="189"/>
                  <a:pt x="31" y="189"/>
                  <a:pt x="31" y="189"/>
                </a:cubicBezTo>
                <a:cubicBezTo>
                  <a:pt x="27" y="192"/>
                  <a:pt x="23" y="195"/>
                  <a:pt x="19" y="199"/>
                </a:cubicBezTo>
                <a:cubicBezTo>
                  <a:pt x="20" y="199"/>
                  <a:pt x="21" y="199"/>
                  <a:pt x="22" y="200"/>
                </a:cubicBezTo>
                <a:close/>
                <a:moveTo>
                  <a:pt x="66" y="205"/>
                </a:moveTo>
                <a:cubicBezTo>
                  <a:pt x="67" y="205"/>
                  <a:pt x="70" y="205"/>
                  <a:pt x="71" y="204"/>
                </a:cubicBezTo>
                <a:cubicBezTo>
                  <a:pt x="74" y="201"/>
                  <a:pt x="77" y="197"/>
                  <a:pt x="80" y="193"/>
                </a:cubicBezTo>
                <a:cubicBezTo>
                  <a:pt x="79" y="194"/>
                  <a:pt x="77" y="193"/>
                  <a:pt x="77" y="194"/>
                </a:cubicBezTo>
                <a:cubicBezTo>
                  <a:pt x="73" y="198"/>
                  <a:pt x="70" y="201"/>
                  <a:pt x="66" y="205"/>
                </a:cubicBezTo>
                <a:cubicBezTo>
                  <a:pt x="66" y="205"/>
                  <a:pt x="65" y="206"/>
                  <a:pt x="66" y="205"/>
                </a:cubicBezTo>
                <a:close/>
                <a:moveTo>
                  <a:pt x="55" y="207"/>
                </a:moveTo>
                <a:cubicBezTo>
                  <a:pt x="57" y="206"/>
                  <a:pt x="59" y="206"/>
                  <a:pt x="60" y="206"/>
                </a:cubicBezTo>
                <a:cubicBezTo>
                  <a:pt x="70" y="195"/>
                  <a:pt x="70" y="195"/>
                  <a:pt x="70" y="195"/>
                </a:cubicBezTo>
                <a:cubicBezTo>
                  <a:pt x="69" y="195"/>
                  <a:pt x="68" y="194"/>
                  <a:pt x="67" y="195"/>
                </a:cubicBezTo>
                <a:cubicBezTo>
                  <a:pt x="55" y="205"/>
                  <a:pt x="55" y="205"/>
                  <a:pt x="55" y="205"/>
                </a:cubicBezTo>
                <a:cubicBezTo>
                  <a:pt x="55" y="205"/>
                  <a:pt x="54" y="207"/>
                  <a:pt x="55" y="207"/>
                </a:cubicBezTo>
                <a:close/>
                <a:moveTo>
                  <a:pt x="32" y="70"/>
                </a:moveTo>
                <a:cubicBezTo>
                  <a:pt x="32" y="70"/>
                  <a:pt x="33" y="69"/>
                  <a:pt x="33" y="69"/>
                </a:cubicBezTo>
                <a:cubicBezTo>
                  <a:pt x="34" y="67"/>
                  <a:pt x="35" y="65"/>
                  <a:pt x="36" y="64"/>
                </a:cubicBezTo>
                <a:cubicBezTo>
                  <a:pt x="37" y="63"/>
                  <a:pt x="38" y="61"/>
                  <a:pt x="40" y="61"/>
                </a:cubicBezTo>
                <a:cubicBezTo>
                  <a:pt x="40" y="60"/>
                  <a:pt x="41" y="59"/>
                  <a:pt x="41" y="59"/>
                </a:cubicBezTo>
                <a:cubicBezTo>
                  <a:pt x="40" y="54"/>
                  <a:pt x="38" y="50"/>
                  <a:pt x="34" y="47"/>
                </a:cubicBezTo>
                <a:cubicBezTo>
                  <a:pt x="33" y="51"/>
                  <a:pt x="30" y="55"/>
                  <a:pt x="27" y="59"/>
                </a:cubicBezTo>
                <a:cubicBezTo>
                  <a:pt x="30" y="56"/>
                  <a:pt x="32" y="53"/>
                  <a:pt x="34" y="51"/>
                </a:cubicBezTo>
                <a:cubicBezTo>
                  <a:pt x="35" y="51"/>
                  <a:pt x="36" y="51"/>
                  <a:pt x="36" y="51"/>
                </a:cubicBezTo>
                <a:cubicBezTo>
                  <a:pt x="35" y="54"/>
                  <a:pt x="34" y="56"/>
                  <a:pt x="33" y="59"/>
                </a:cubicBezTo>
                <a:cubicBezTo>
                  <a:pt x="34" y="58"/>
                  <a:pt x="35" y="57"/>
                  <a:pt x="36" y="56"/>
                </a:cubicBezTo>
                <a:cubicBezTo>
                  <a:pt x="36" y="55"/>
                  <a:pt x="38" y="55"/>
                  <a:pt x="38" y="56"/>
                </a:cubicBezTo>
                <a:cubicBezTo>
                  <a:pt x="39" y="57"/>
                  <a:pt x="38" y="59"/>
                  <a:pt x="37" y="60"/>
                </a:cubicBezTo>
                <a:cubicBezTo>
                  <a:pt x="35" y="64"/>
                  <a:pt x="33" y="67"/>
                  <a:pt x="31" y="70"/>
                </a:cubicBezTo>
                <a:cubicBezTo>
                  <a:pt x="32" y="70"/>
                  <a:pt x="32" y="70"/>
                  <a:pt x="32" y="70"/>
                </a:cubicBezTo>
                <a:close/>
                <a:moveTo>
                  <a:pt x="89" y="200"/>
                </a:moveTo>
                <a:cubicBezTo>
                  <a:pt x="99" y="194"/>
                  <a:pt x="108" y="185"/>
                  <a:pt x="114" y="171"/>
                </a:cubicBezTo>
                <a:cubicBezTo>
                  <a:pt x="105" y="179"/>
                  <a:pt x="97" y="190"/>
                  <a:pt x="89" y="200"/>
                </a:cubicBezTo>
                <a:close/>
                <a:moveTo>
                  <a:pt x="124" y="113"/>
                </a:moveTo>
                <a:cubicBezTo>
                  <a:pt x="124" y="113"/>
                  <a:pt x="123" y="113"/>
                  <a:pt x="123" y="113"/>
                </a:cubicBezTo>
                <a:cubicBezTo>
                  <a:pt x="119" y="116"/>
                  <a:pt x="115" y="119"/>
                  <a:pt x="111" y="123"/>
                </a:cubicBezTo>
                <a:cubicBezTo>
                  <a:pt x="111" y="123"/>
                  <a:pt x="109" y="123"/>
                  <a:pt x="109" y="122"/>
                </a:cubicBezTo>
                <a:cubicBezTo>
                  <a:pt x="109" y="122"/>
                  <a:pt x="110" y="121"/>
                  <a:pt x="110" y="121"/>
                </a:cubicBezTo>
                <a:cubicBezTo>
                  <a:pt x="114" y="117"/>
                  <a:pt x="118" y="114"/>
                  <a:pt x="122" y="109"/>
                </a:cubicBezTo>
                <a:cubicBezTo>
                  <a:pt x="117" y="113"/>
                  <a:pt x="114" y="116"/>
                  <a:pt x="110" y="119"/>
                </a:cubicBezTo>
                <a:cubicBezTo>
                  <a:pt x="109" y="119"/>
                  <a:pt x="108" y="118"/>
                  <a:pt x="109" y="117"/>
                </a:cubicBezTo>
                <a:cubicBezTo>
                  <a:pt x="112" y="114"/>
                  <a:pt x="115" y="111"/>
                  <a:pt x="118" y="107"/>
                </a:cubicBezTo>
                <a:cubicBezTo>
                  <a:pt x="119" y="107"/>
                  <a:pt x="119" y="107"/>
                  <a:pt x="119" y="106"/>
                </a:cubicBezTo>
                <a:cubicBezTo>
                  <a:pt x="118" y="106"/>
                  <a:pt x="118" y="107"/>
                  <a:pt x="118" y="107"/>
                </a:cubicBezTo>
                <a:cubicBezTo>
                  <a:pt x="118" y="107"/>
                  <a:pt x="118" y="107"/>
                  <a:pt x="118" y="107"/>
                </a:cubicBezTo>
                <a:cubicBezTo>
                  <a:pt x="113" y="111"/>
                  <a:pt x="113" y="111"/>
                  <a:pt x="113" y="111"/>
                </a:cubicBezTo>
                <a:cubicBezTo>
                  <a:pt x="111" y="113"/>
                  <a:pt x="109" y="114"/>
                  <a:pt x="108" y="115"/>
                </a:cubicBezTo>
                <a:cubicBezTo>
                  <a:pt x="107" y="115"/>
                  <a:pt x="106" y="114"/>
                  <a:pt x="107" y="113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9" y="101"/>
                  <a:pt x="120" y="100"/>
                  <a:pt x="119" y="101"/>
                </a:cubicBezTo>
                <a:cubicBezTo>
                  <a:pt x="115" y="104"/>
                  <a:pt x="112" y="106"/>
                  <a:pt x="109" y="108"/>
                </a:cubicBezTo>
                <a:cubicBezTo>
                  <a:pt x="108" y="109"/>
                  <a:pt x="106" y="108"/>
                  <a:pt x="107" y="107"/>
                </a:cubicBezTo>
                <a:cubicBezTo>
                  <a:pt x="109" y="104"/>
                  <a:pt x="112" y="101"/>
                  <a:pt x="115" y="98"/>
                </a:cubicBezTo>
                <a:cubicBezTo>
                  <a:pt x="112" y="100"/>
                  <a:pt x="110" y="102"/>
                  <a:pt x="107" y="103"/>
                </a:cubicBezTo>
                <a:cubicBezTo>
                  <a:pt x="106" y="104"/>
                  <a:pt x="106" y="103"/>
                  <a:pt x="106" y="102"/>
                </a:cubicBezTo>
                <a:cubicBezTo>
                  <a:pt x="108" y="100"/>
                  <a:pt x="111" y="98"/>
                  <a:pt x="114" y="94"/>
                </a:cubicBezTo>
                <a:cubicBezTo>
                  <a:pt x="110" y="96"/>
                  <a:pt x="108" y="98"/>
                  <a:pt x="105" y="100"/>
                </a:cubicBezTo>
                <a:cubicBezTo>
                  <a:pt x="104" y="100"/>
                  <a:pt x="102" y="98"/>
                  <a:pt x="103" y="97"/>
                </a:cubicBezTo>
                <a:cubicBezTo>
                  <a:pt x="107" y="93"/>
                  <a:pt x="107" y="93"/>
                  <a:pt x="107" y="93"/>
                </a:cubicBezTo>
                <a:cubicBezTo>
                  <a:pt x="105" y="92"/>
                  <a:pt x="102" y="92"/>
                  <a:pt x="100" y="91"/>
                </a:cubicBezTo>
                <a:cubicBezTo>
                  <a:pt x="94" y="90"/>
                  <a:pt x="89" y="92"/>
                  <a:pt x="86" y="94"/>
                </a:cubicBezTo>
                <a:cubicBezTo>
                  <a:pt x="85" y="94"/>
                  <a:pt x="84" y="92"/>
                  <a:pt x="85" y="92"/>
                </a:cubicBezTo>
                <a:cubicBezTo>
                  <a:pt x="95" y="86"/>
                  <a:pt x="95" y="86"/>
                  <a:pt x="95" y="86"/>
                </a:cubicBezTo>
                <a:cubicBezTo>
                  <a:pt x="96" y="86"/>
                  <a:pt x="96" y="84"/>
                  <a:pt x="97" y="83"/>
                </a:cubicBezTo>
                <a:cubicBezTo>
                  <a:pt x="100" y="79"/>
                  <a:pt x="103" y="75"/>
                  <a:pt x="106" y="72"/>
                </a:cubicBezTo>
                <a:cubicBezTo>
                  <a:pt x="110" y="67"/>
                  <a:pt x="112" y="62"/>
                  <a:pt x="115" y="57"/>
                </a:cubicBezTo>
                <a:cubicBezTo>
                  <a:pt x="118" y="51"/>
                  <a:pt x="119" y="43"/>
                  <a:pt x="118" y="38"/>
                </a:cubicBezTo>
                <a:cubicBezTo>
                  <a:pt x="116" y="39"/>
                  <a:pt x="114" y="42"/>
                  <a:pt x="112" y="42"/>
                </a:cubicBezTo>
                <a:cubicBezTo>
                  <a:pt x="112" y="41"/>
                  <a:pt x="112" y="40"/>
                  <a:pt x="112" y="40"/>
                </a:cubicBezTo>
                <a:cubicBezTo>
                  <a:pt x="112" y="38"/>
                  <a:pt x="113" y="36"/>
                  <a:pt x="114" y="35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5"/>
                  <a:pt x="114" y="35"/>
                  <a:pt x="114" y="35"/>
                </a:cubicBezTo>
                <a:cubicBezTo>
                  <a:pt x="112" y="37"/>
                  <a:pt x="109" y="39"/>
                  <a:pt x="106" y="41"/>
                </a:cubicBezTo>
                <a:cubicBezTo>
                  <a:pt x="106" y="41"/>
                  <a:pt x="104" y="41"/>
                  <a:pt x="105" y="40"/>
                </a:cubicBezTo>
                <a:cubicBezTo>
                  <a:pt x="107" y="36"/>
                  <a:pt x="110" y="32"/>
                  <a:pt x="113" y="28"/>
                </a:cubicBezTo>
                <a:cubicBezTo>
                  <a:pt x="113" y="28"/>
                  <a:pt x="115" y="27"/>
                  <a:pt x="113" y="25"/>
                </a:cubicBezTo>
                <a:cubicBezTo>
                  <a:pt x="110" y="30"/>
                  <a:pt x="106" y="34"/>
                  <a:pt x="102" y="37"/>
                </a:cubicBezTo>
                <a:cubicBezTo>
                  <a:pt x="101" y="36"/>
                  <a:pt x="100" y="36"/>
                  <a:pt x="101" y="35"/>
                </a:cubicBezTo>
                <a:cubicBezTo>
                  <a:pt x="102" y="33"/>
                  <a:pt x="103" y="32"/>
                  <a:pt x="104" y="30"/>
                </a:cubicBezTo>
                <a:cubicBezTo>
                  <a:pt x="106" y="27"/>
                  <a:pt x="109" y="26"/>
                  <a:pt x="111" y="22"/>
                </a:cubicBezTo>
                <a:cubicBezTo>
                  <a:pt x="106" y="26"/>
                  <a:pt x="101" y="31"/>
                  <a:pt x="97" y="36"/>
                </a:cubicBezTo>
                <a:cubicBezTo>
                  <a:pt x="96" y="37"/>
                  <a:pt x="95" y="34"/>
                  <a:pt x="96" y="34"/>
                </a:cubicBezTo>
                <a:cubicBezTo>
                  <a:pt x="99" y="29"/>
                  <a:pt x="103" y="24"/>
                  <a:pt x="106" y="19"/>
                </a:cubicBezTo>
                <a:cubicBezTo>
                  <a:pt x="95" y="32"/>
                  <a:pt x="95" y="32"/>
                  <a:pt x="95" y="32"/>
                </a:cubicBezTo>
                <a:cubicBezTo>
                  <a:pt x="94" y="33"/>
                  <a:pt x="93" y="33"/>
                  <a:pt x="93" y="32"/>
                </a:cubicBezTo>
                <a:cubicBezTo>
                  <a:pt x="92" y="30"/>
                  <a:pt x="94" y="29"/>
                  <a:pt x="95" y="28"/>
                </a:cubicBezTo>
                <a:cubicBezTo>
                  <a:pt x="95" y="27"/>
                  <a:pt x="96" y="27"/>
                  <a:pt x="96" y="26"/>
                </a:cubicBezTo>
                <a:cubicBezTo>
                  <a:pt x="98" y="25"/>
                  <a:pt x="99" y="23"/>
                  <a:pt x="100" y="21"/>
                </a:cubicBezTo>
                <a:cubicBezTo>
                  <a:pt x="100" y="21"/>
                  <a:pt x="101" y="20"/>
                  <a:pt x="101" y="20"/>
                </a:cubicBezTo>
                <a:cubicBezTo>
                  <a:pt x="101" y="20"/>
                  <a:pt x="102" y="19"/>
                  <a:pt x="102" y="18"/>
                </a:cubicBezTo>
                <a:cubicBezTo>
                  <a:pt x="102" y="18"/>
                  <a:pt x="101" y="19"/>
                  <a:pt x="101" y="20"/>
                </a:cubicBezTo>
                <a:cubicBezTo>
                  <a:pt x="99" y="21"/>
                  <a:pt x="98" y="23"/>
                  <a:pt x="96" y="25"/>
                </a:cubicBezTo>
                <a:cubicBezTo>
                  <a:pt x="96" y="25"/>
                  <a:pt x="96" y="26"/>
                  <a:pt x="96" y="26"/>
                </a:cubicBezTo>
                <a:cubicBezTo>
                  <a:pt x="95" y="26"/>
                  <a:pt x="95" y="27"/>
                  <a:pt x="95" y="28"/>
                </a:cubicBezTo>
                <a:cubicBezTo>
                  <a:pt x="91" y="32"/>
                  <a:pt x="91" y="32"/>
                  <a:pt x="91" y="32"/>
                </a:cubicBezTo>
                <a:cubicBezTo>
                  <a:pt x="90" y="33"/>
                  <a:pt x="90" y="32"/>
                  <a:pt x="89" y="32"/>
                </a:cubicBezTo>
                <a:cubicBezTo>
                  <a:pt x="89" y="32"/>
                  <a:pt x="89" y="31"/>
                  <a:pt x="89" y="30"/>
                </a:cubicBezTo>
                <a:cubicBezTo>
                  <a:pt x="93" y="25"/>
                  <a:pt x="98" y="20"/>
                  <a:pt x="101" y="15"/>
                </a:cubicBezTo>
                <a:cubicBezTo>
                  <a:pt x="87" y="31"/>
                  <a:pt x="87" y="31"/>
                  <a:pt x="87" y="31"/>
                </a:cubicBezTo>
                <a:cubicBezTo>
                  <a:pt x="87" y="31"/>
                  <a:pt x="86" y="31"/>
                  <a:pt x="86" y="30"/>
                </a:cubicBezTo>
                <a:cubicBezTo>
                  <a:pt x="85" y="29"/>
                  <a:pt x="86" y="29"/>
                  <a:pt x="87" y="28"/>
                </a:cubicBezTo>
                <a:cubicBezTo>
                  <a:pt x="91" y="23"/>
                  <a:pt x="95" y="18"/>
                  <a:pt x="99" y="11"/>
                </a:cubicBezTo>
                <a:cubicBezTo>
                  <a:pt x="98" y="12"/>
                  <a:pt x="98" y="12"/>
                  <a:pt x="97" y="13"/>
                </a:cubicBezTo>
                <a:cubicBezTo>
                  <a:pt x="92" y="18"/>
                  <a:pt x="87" y="24"/>
                  <a:pt x="82" y="30"/>
                </a:cubicBezTo>
                <a:cubicBezTo>
                  <a:pt x="81" y="30"/>
                  <a:pt x="81" y="29"/>
                  <a:pt x="80" y="29"/>
                </a:cubicBezTo>
                <a:cubicBezTo>
                  <a:pt x="85" y="23"/>
                  <a:pt x="90" y="17"/>
                  <a:pt x="94" y="11"/>
                </a:cubicBezTo>
                <a:cubicBezTo>
                  <a:pt x="95" y="10"/>
                  <a:pt x="93" y="11"/>
                  <a:pt x="93" y="11"/>
                </a:cubicBezTo>
                <a:cubicBezTo>
                  <a:pt x="87" y="16"/>
                  <a:pt x="83" y="23"/>
                  <a:pt x="78" y="28"/>
                </a:cubicBezTo>
                <a:cubicBezTo>
                  <a:pt x="77" y="29"/>
                  <a:pt x="76" y="28"/>
                  <a:pt x="76" y="27"/>
                </a:cubicBezTo>
                <a:cubicBezTo>
                  <a:pt x="80" y="22"/>
                  <a:pt x="84" y="17"/>
                  <a:pt x="88" y="12"/>
                </a:cubicBezTo>
                <a:cubicBezTo>
                  <a:pt x="88" y="11"/>
                  <a:pt x="88" y="11"/>
                  <a:pt x="88" y="11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7" y="12"/>
                  <a:pt x="87" y="12"/>
                </a:cubicBezTo>
                <a:cubicBezTo>
                  <a:pt x="82" y="17"/>
                  <a:pt x="77" y="24"/>
                  <a:pt x="73" y="29"/>
                </a:cubicBezTo>
                <a:cubicBezTo>
                  <a:pt x="72" y="30"/>
                  <a:pt x="71" y="30"/>
                  <a:pt x="70" y="30"/>
                </a:cubicBezTo>
                <a:cubicBezTo>
                  <a:pt x="71" y="29"/>
                  <a:pt x="71" y="28"/>
                  <a:pt x="72" y="27"/>
                </a:cubicBezTo>
                <a:cubicBezTo>
                  <a:pt x="75" y="24"/>
                  <a:pt x="78" y="20"/>
                  <a:pt x="81" y="16"/>
                </a:cubicBezTo>
                <a:cubicBezTo>
                  <a:pt x="79" y="17"/>
                  <a:pt x="75" y="23"/>
                  <a:pt x="72" y="26"/>
                </a:cubicBezTo>
                <a:cubicBezTo>
                  <a:pt x="72" y="26"/>
                  <a:pt x="72" y="27"/>
                  <a:pt x="72" y="27"/>
                </a:cubicBezTo>
                <a:cubicBezTo>
                  <a:pt x="70" y="28"/>
                  <a:pt x="70" y="29"/>
                  <a:pt x="69" y="30"/>
                </a:cubicBezTo>
                <a:cubicBezTo>
                  <a:pt x="67" y="28"/>
                  <a:pt x="67" y="28"/>
                  <a:pt x="67" y="28"/>
                </a:cubicBezTo>
                <a:cubicBezTo>
                  <a:pt x="71" y="20"/>
                  <a:pt x="71" y="20"/>
                  <a:pt x="71" y="20"/>
                </a:cubicBezTo>
                <a:cubicBezTo>
                  <a:pt x="69" y="23"/>
                  <a:pt x="66" y="26"/>
                  <a:pt x="64" y="29"/>
                </a:cubicBezTo>
                <a:cubicBezTo>
                  <a:pt x="63" y="29"/>
                  <a:pt x="64" y="28"/>
                  <a:pt x="64" y="27"/>
                </a:cubicBezTo>
                <a:cubicBezTo>
                  <a:pt x="66" y="23"/>
                  <a:pt x="69" y="19"/>
                  <a:pt x="71" y="15"/>
                </a:cubicBezTo>
                <a:cubicBezTo>
                  <a:pt x="66" y="20"/>
                  <a:pt x="62" y="27"/>
                  <a:pt x="58" y="33"/>
                </a:cubicBezTo>
                <a:cubicBezTo>
                  <a:pt x="58" y="34"/>
                  <a:pt x="57" y="33"/>
                  <a:pt x="57" y="32"/>
                </a:cubicBezTo>
                <a:cubicBezTo>
                  <a:pt x="57" y="32"/>
                  <a:pt x="57" y="31"/>
                  <a:pt x="57" y="31"/>
                </a:cubicBezTo>
                <a:cubicBezTo>
                  <a:pt x="60" y="25"/>
                  <a:pt x="63" y="20"/>
                  <a:pt x="66" y="15"/>
                </a:cubicBezTo>
                <a:cubicBezTo>
                  <a:pt x="62" y="19"/>
                  <a:pt x="59" y="24"/>
                  <a:pt x="56" y="29"/>
                </a:cubicBezTo>
                <a:cubicBezTo>
                  <a:pt x="56" y="30"/>
                  <a:pt x="54" y="30"/>
                  <a:pt x="54" y="29"/>
                </a:cubicBezTo>
                <a:cubicBezTo>
                  <a:pt x="56" y="25"/>
                  <a:pt x="57" y="21"/>
                  <a:pt x="59" y="18"/>
                </a:cubicBezTo>
                <a:cubicBezTo>
                  <a:pt x="56" y="21"/>
                  <a:pt x="53" y="26"/>
                  <a:pt x="51" y="31"/>
                </a:cubicBezTo>
                <a:cubicBezTo>
                  <a:pt x="51" y="32"/>
                  <a:pt x="50" y="32"/>
                  <a:pt x="49" y="31"/>
                </a:cubicBezTo>
                <a:cubicBezTo>
                  <a:pt x="49" y="29"/>
                  <a:pt x="50" y="27"/>
                  <a:pt x="51" y="26"/>
                </a:cubicBezTo>
                <a:cubicBezTo>
                  <a:pt x="49" y="28"/>
                  <a:pt x="49" y="30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3"/>
                </a:cubicBezTo>
                <a:cubicBezTo>
                  <a:pt x="47" y="33"/>
                  <a:pt x="45" y="34"/>
                  <a:pt x="45" y="33"/>
                </a:cubicBezTo>
                <a:cubicBezTo>
                  <a:pt x="46" y="31"/>
                  <a:pt x="47" y="27"/>
                  <a:pt x="48" y="25"/>
                </a:cubicBezTo>
                <a:cubicBezTo>
                  <a:pt x="48" y="24"/>
                  <a:pt x="50" y="22"/>
                  <a:pt x="50" y="21"/>
                </a:cubicBezTo>
                <a:cubicBezTo>
                  <a:pt x="48" y="24"/>
                  <a:pt x="46" y="27"/>
                  <a:pt x="45" y="30"/>
                </a:cubicBezTo>
                <a:cubicBezTo>
                  <a:pt x="45" y="31"/>
                  <a:pt x="44" y="32"/>
                  <a:pt x="44" y="31"/>
                </a:cubicBezTo>
                <a:cubicBezTo>
                  <a:pt x="43" y="30"/>
                  <a:pt x="43" y="28"/>
                  <a:pt x="43" y="28"/>
                </a:cubicBezTo>
                <a:cubicBezTo>
                  <a:pt x="43" y="27"/>
                  <a:pt x="42" y="28"/>
                  <a:pt x="42" y="28"/>
                </a:cubicBezTo>
                <a:cubicBezTo>
                  <a:pt x="40" y="30"/>
                  <a:pt x="38" y="33"/>
                  <a:pt x="38" y="36"/>
                </a:cubicBezTo>
                <a:cubicBezTo>
                  <a:pt x="42" y="43"/>
                  <a:pt x="46" y="49"/>
                  <a:pt x="48" y="57"/>
                </a:cubicBezTo>
                <a:cubicBezTo>
                  <a:pt x="51" y="57"/>
                  <a:pt x="53" y="55"/>
                  <a:pt x="56" y="55"/>
                </a:cubicBezTo>
                <a:cubicBezTo>
                  <a:pt x="64" y="53"/>
                  <a:pt x="74" y="51"/>
                  <a:pt x="83" y="56"/>
                </a:cubicBezTo>
                <a:cubicBezTo>
                  <a:pt x="85" y="57"/>
                  <a:pt x="87" y="58"/>
                  <a:pt x="88" y="59"/>
                </a:cubicBezTo>
                <a:cubicBezTo>
                  <a:pt x="87" y="63"/>
                  <a:pt x="86" y="67"/>
                  <a:pt x="85" y="69"/>
                </a:cubicBezTo>
                <a:cubicBezTo>
                  <a:pt x="85" y="69"/>
                  <a:pt x="85" y="69"/>
                  <a:pt x="85" y="68"/>
                </a:cubicBezTo>
                <a:cubicBezTo>
                  <a:pt x="81" y="76"/>
                  <a:pt x="76" y="80"/>
                  <a:pt x="70" y="83"/>
                </a:cubicBezTo>
                <a:cubicBezTo>
                  <a:pt x="66" y="85"/>
                  <a:pt x="61" y="86"/>
                  <a:pt x="56" y="88"/>
                </a:cubicBezTo>
                <a:cubicBezTo>
                  <a:pt x="55" y="88"/>
                  <a:pt x="53" y="89"/>
                  <a:pt x="53" y="90"/>
                </a:cubicBezTo>
                <a:cubicBezTo>
                  <a:pt x="54" y="96"/>
                  <a:pt x="55" y="102"/>
                  <a:pt x="56" y="109"/>
                </a:cubicBezTo>
                <a:cubicBezTo>
                  <a:pt x="67" y="111"/>
                  <a:pt x="73" y="116"/>
                  <a:pt x="78" y="122"/>
                </a:cubicBezTo>
                <a:cubicBezTo>
                  <a:pt x="82" y="127"/>
                  <a:pt x="81" y="139"/>
                  <a:pt x="75" y="143"/>
                </a:cubicBezTo>
                <a:cubicBezTo>
                  <a:pt x="66" y="150"/>
                  <a:pt x="54" y="153"/>
                  <a:pt x="40" y="150"/>
                </a:cubicBezTo>
                <a:cubicBezTo>
                  <a:pt x="38" y="150"/>
                  <a:pt x="37" y="150"/>
                  <a:pt x="36" y="150"/>
                </a:cubicBezTo>
                <a:cubicBezTo>
                  <a:pt x="35" y="154"/>
                  <a:pt x="33" y="155"/>
                  <a:pt x="32" y="158"/>
                </a:cubicBezTo>
                <a:cubicBezTo>
                  <a:pt x="32" y="159"/>
                  <a:pt x="30" y="159"/>
                  <a:pt x="31" y="160"/>
                </a:cubicBezTo>
                <a:cubicBezTo>
                  <a:pt x="31" y="160"/>
                  <a:pt x="30" y="160"/>
                  <a:pt x="31" y="161"/>
                </a:cubicBezTo>
                <a:cubicBezTo>
                  <a:pt x="31" y="162"/>
                  <a:pt x="30" y="161"/>
                  <a:pt x="30" y="162"/>
                </a:cubicBezTo>
                <a:cubicBezTo>
                  <a:pt x="28" y="166"/>
                  <a:pt x="27" y="172"/>
                  <a:pt x="27" y="176"/>
                </a:cubicBezTo>
                <a:cubicBezTo>
                  <a:pt x="28" y="176"/>
                  <a:pt x="29" y="174"/>
                  <a:pt x="30" y="174"/>
                </a:cubicBezTo>
                <a:cubicBezTo>
                  <a:pt x="31" y="174"/>
                  <a:pt x="32" y="175"/>
                  <a:pt x="31" y="175"/>
                </a:cubicBezTo>
                <a:cubicBezTo>
                  <a:pt x="30" y="177"/>
                  <a:pt x="28" y="178"/>
                  <a:pt x="27" y="180"/>
                </a:cubicBezTo>
                <a:cubicBezTo>
                  <a:pt x="36" y="183"/>
                  <a:pt x="48" y="187"/>
                  <a:pt x="57" y="187"/>
                </a:cubicBezTo>
                <a:cubicBezTo>
                  <a:pt x="74" y="188"/>
                  <a:pt x="88" y="185"/>
                  <a:pt x="99" y="176"/>
                </a:cubicBezTo>
                <a:cubicBezTo>
                  <a:pt x="112" y="165"/>
                  <a:pt x="123" y="143"/>
                  <a:pt x="126" y="119"/>
                </a:cubicBezTo>
                <a:cubicBezTo>
                  <a:pt x="126" y="117"/>
                  <a:pt x="126" y="115"/>
                  <a:pt x="125" y="113"/>
                </a:cubicBezTo>
                <a:cubicBezTo>
                  <a:pt x="123" y="115"/>
                  <a:pt x="121" y="117"/>
                  <a:pt x="120" y="119"/>
                </a:cubicBezTo>
                <a:cubicBezTo>
                  <a:pt x="119" y="119"/>
                  <a:pt x="118" y="119"/>
                  <a:pt x="118" y="120"/>
                </a:cubicBezTo>
                <a:cubicBezTo>
                  <a:pt x="118" y="121"/>
                  <a:pt x="118" y="121"/>
                  <a:pt x="118" y="121"/>
                </a:cubicBezTo>
                <a:cubicBezTo>
                  <a:pt x="118" y="120"/>
                  <a:pt x="118" y="120"/>
                  <a:pt x="118" y="120"/>
                </a:cubicBezTo>
                <a:cubicBezTo>
                  <a:pt x="119" y="120"/>
                  <a:pt x="120" y="120"/>
                  <a:pt x="120" y="119"/>
                </a:cubicBezTo>
                <a:cubicBezTo>
                  <a:pt x="121" y="118"/>
                  <a:pt x="123" y="116"/>
                  <a:pt x="126" y="115"/>
                </a:cubicBezTo>
                <a:cubicBezTo>
                  <a:pt x="124" y="120"/>
                  <a:pt x="120" y="123"/>
                  <a:pt x="117" y="126"/>
                </a:cubicBezTo>
                <a:cubicBezTo>
                  <a:pt x="117" y="126"/>
                  <a:pt x="117" y="126"/>
                  <a:pt x="117" y="127"/>
                </a:cubicBezTo>
                <a:cubicBezTo>
                  <a:pt x="117" y="127"/>
                  <a:pt x="117" y="126"/>
                  <a:pt x="117" y="126"/>
                </a:cubicBezTo>
                <a:cubicBezTo>
                  <a:pt x="119" y="125"/>
                  <a:pt x="120" y="124"/>
                  <a:pt x="121" y="124"/>
                </a:cubicBezTo>
                <a:cubicBezTo>
                  <a:pt x="123" y="124"/>
                  <a:pt x="122" y="125"/>
                  <a:pt x="122" y="125"/>
                </a:cubicBezTo>
                <a:cubicBezTo>
                  <a:pt x="119" y="130"/>
                  <a:pt x="115" y="134"/>
                  <a:pt x="111" y="138"/>
                </a:cubicBezTo>
                <a:cubicBezTo>
                  <a:pt x="113" y="137"/>
                  <a:pt x="115" y="135"/>
                  <a:pt x="117" y="135"/>
                </a:cubicBezTo>
                <a:cubicBezTo>
                  <a:pt x="117" y="134"/>
                  <a:pt x="118" y="135"/>
                  <a:pt x="118" y="136"/>
                </a:cubicBezTo>
                <a:cubicBezTo>
                  <a:pt x="116" y="138"/>
                  <a:pt x="114" y="141"/>
                  <a:pt x="111" y="144"/>
                </a:cubicBezTo>
                <a:cubicBezTo>
                  <a:pt x="113" y="144"/>
                  <a:pt x="113" y="143"/>
                  <a:pt x="114" y="143"/>
                </a:cubicBezTo>
                <a:cubicBezTo>
                  <a:pt x="115" y="143"/>
                  <a:pt x="116" y="144"/>
                  <a:pt x="115" y="145"/>
                </a:cubicBezTo>
                <a:cubicBezTo>
                  <a:pt x="113" y="147"/>
                  <a:pt x="111" y="150"/>
                  <a:pt x="109" y="153"/>
                </a:cubicBezTo>
                <a:cubicBezTo>
                  <a:pt x="108" y="153"/>
                  <a:pt x="109" y="155"/>
                  <a:pt x="108" y="154"/>
                </a:cubicBezTo>
                <a:cubicBezTo>
                  <a:pt x="108" y="153"/>
                  <a:pt x="107" y="152"/>
                  <a:pt x="108" y="151"/>
                </a:cubicBezTo>
                <a:cubicBezTo>
                  <a:pt x="110" y="149"/>
                  <a:pt x="112" y="147"/>
                  <a:pt x="113" y="144"/>
                </a:cubicBezTo>
                <a:cubicBezTo>
                  <a:pt x="112" y="145"/>
                  <a:pt x="111" y="146"/>
                  <a:pt x="111" y="146"/>
                </a:cubicBezTo>
                <a:cubicBezTo>
                  <a:pt x="109" y="145"/>
                  <a:pt x="110" y="144"/>
                  <a:pt x="111" y="143"/>
                </a:cubicBezTo>
                <a:cubicBezTo>
                  <a:pt x="112" y="141"/>
                  <a:pt x="114" y="140"/>
                  <a:pt x="115" y="137"/>
                </a:cubicBezTo>
                <a:cubicBezTo>
                  <a:pt x="113" y="139"/>
                  <a:pt x="111" y="140"/>
                  <a:pt x="109" y="141"/>
                </a:cubicBezTo>
                <a:cubicBezTo>
                  <a:pt x="108" y="141"/>
                  <a:pt x="108" y="139"/>
                  <a:pt x="108" y="139"/>
                </a:cubicBezTo>
                <a:cubicBezTo>
                  <a:pt x="112" y="134"/>
                  <a:pt x="116" y="130"/>
                  <a:pt x="119" y="126"/>
                </a:cubicBezTo>
                <a:cubicBezTo>
                  <a:pt x="117" y="129"/>
                  <a:pt x="114" y="131"/>
                  <a:pt x="111" y="133"/>
                </a:cubicBezTo>
                <a:cubicBezTo>
                  <a:pt x="110" y="133"/>
                  <a:pt x="110" y="134"/>
                  <a:pt x="109" y="133"/>
                </a:cubicBezTo>
                <a:cubicBezTo>
                  <a:pt x="109" y="133"/>
                  <a:pt x="109" y="132"/>
                  <a:pt x="109" y="131"/>
                </a:cubicBezTo>
                <a:cubicBezTo>
                  <a:pt x="112" y="128"/>
                  <a:pt x="116" y="125"/>
                  <a:pt x="119" y="121"/>
                </a:cubicBezTo>
                <a:cubicBezTo>
                  <a:pt x="120" y="121"/>
                  <a:pt x="121" y="121"/>
                  <a:pt x="120" y="120"/>
                </a:cubicBezTo>
                <a:cubicBezTo>
                  <a:pt x="120" y="120"/>
                  <a:pt x="120" y="121"/>
                  <a:pt x="119" y="121"/>
                </a:cubicBezTo>
                <a:cubicBezTo>
                  <a:pt x="116" y="124"/>
                  <a:pt x="112" y="128"/>
                  <a:pt x="108" y="130"/>
                </a:cubicBezTo>
                <a:cubicBezTo>
                  <a:pt x="107" y="129"/>
                  <a:pt x="108" y="128"/>
                  <a:pt x="109" y="127"/>
                </a:cubicBezTo>
                <a:cubicBezTo>
                  <a:pt x="114" y="122"/>
                  <a:pt x="119" y="117"/>
                  <a:pt x="124" y="113"/>
                </a:cubicBezTo>
                <a:close/>
                <a:moveTo>
                  <a:pt x="19" y="54"/>
                </a:moveTo>
                <a:cubicBezTo>
                  <a:pt x="19" y="54"/>
                  <a:pt x="18" y="56"/>
                  <a:pt x="18" y="56"/>
                </a:cubicBezTo>
                <a:cubicBezTo>
                  <a:pt x="17" y="55"/>
                  <a:pt x="17" y="53"/>
                  <a:pt x="18" y="52"/>
                </a:cubicBezTo>
                <a:cubicBezTo>
                  <a:pt x="16" y="55"/>
                  <a:pt x="14" y="59"/>
                  <a:pt x="14" y="62"/>
                </a:cubicBezTo>
                <a:cubicBezTo>
                  <a:pt x="13" y="63"/>
                  <a:pt x="11" y="63"/>
                  <a:pt x="10" y="61"/>
                </a:cubicBezTo>
                <a:cubicBezTo>
                  <a:pt x="10" y="60"/>
                  <a:pt x="10" y="59"/>
                  <a:pt x="10" y="58"/>
                </a:cubicBezTo>
                <a:cubicBezTo>
                  <a:pt x="12" y="57"/>
                  <a:pt x="11" y="56"/>
                  <a:pt x="12" y="55"/>
                </a:cubicBezTo>
                <a:cubicBezTo>
                  <a:pt x="18" y="41"/>
                  <a:pt x="26" y="30"/>
                  <a:pt x="34" y="17"/>
                </a:cubicBezTo>
                <a:cubicBezTo>
                  <a:pt x="34" y="15"/>
                  <a:pt x="36" y="15"/>
                  <a:pt x="37" y="13"/>
                </a:cubicBezTo>
                <a:cubicBezTo>
                  <a:pt x="38" y="12"/>
                  <a:pt x="38" y="10"/>
                  <a:pt x="39" y="10"/>
                </a:cubicBezTo>
                <a:cubicBezTo>
                  <a:pt x="40" y="10"/>
                  <a:pt x="40" y="10"/>
                  <a:pt x="40" y="11"/>
                </a:cubicBezTo>
                <a:cubicBezTo>
                  <a:pt x="39" y="13"/>
                  <a:pt x="36" y="17"/>
                  <a:pt x="37" y="18"/>
                </a:cubicBezTo>
                <a:cubicBezTo>
                  <a:pt x="37" y="19"/>
                  <a:pt x="38" y="20"/>
                  <a:pt x="37" y="21"/>
                </a:cubicBezTo>
                <a:cubicBezTo>
                  <a:pt x="43" y="16"/>
                  <a:pt x="49" y="13"/>
                  <a:pt x="55" y="10"/>
                </a:cubicBezTo>
                <a:cubicBezTo>
                  <a:pt x="68" y="4"/>
                  <a:pt x="83" y="0"/>
                  <a:pt x="102" y="6"/>
                </a:cubicBezTo>
                <a:cubicBezTo>
                  <a:pt x="115" y="12"/>
                  <a:pt x="120" y="24"/>
                  <a:pt x="123" y="36"/>
                </a:cubicBezTo>
                <a:cubicBezTo>
                  <a:pt x="128" y="45"/>
                  <a:pt x="124" y="61"/>
                  <a:pt x="117" y="68"/>
                </a:cubicBezTo>
                <a:cubicBezTo>
                  <a:pt x="115" y="74"/>
                  <a:pt x="111" y="77"/>
                  <a:pt x="108" y="81"/>
                </a:cubicBezTo>
                <a:cubicBezTo>
                  <a:pt x="107" y="82"/>
                  <a:pt x="107" y="83"/>
                  <a:pt x="106" y="84"/>
                </a:cubicBezTo>
                <a:cubicBezTo>
                  <a:pt x="120" y="90"/>
                  <a:pt x="129" y="99"/>
                  <a:pt x="132" y="111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3" y="99"/>
                  <a:pt x="134" y="100"/>
                </a:cubicBezTo>
                <a:cubicBezTo>
                  <a:pt x="134" y="101"/>
                  <a:pt x="136" y="101"/>
                  <a:pt x="136" y="102"/>
                </a:cubicBezTo>
                <a:cubicBezTo>
                  <a:pt x="137" y="115"/>
                  <a:pt x="135" y="128"/>
                  <a:pt x="133" y="142"/>
                </a:cubicBezTo>
                <a:cubicBezTo>
                  <a:pt x="132" y="150"/>
                  <a:pt x="132" y="158"/>
                  <a:pt x="130" y="167"/>
                </a:cubicBezTo>
                <a:cubicBezTo>
                  <a:pt x="130" y="167"/>
                  <a:pt x="129" y="168"/>
                  <a:pt x="128" y="169"/>
                </a:cubicBezTo>
                <a:cubicBezTo>
                  <a:pt x="127" y="170"/>
                  <a:pt x="128" y="171"/>
                  <a:pt x="128" y="172"/>
                </a:cubicBezTo>
                <a:cubicBezTo>
                  <a:pt x="127" y="172"/>
                  <a:pt x="126" y="173"/>
                  <a:pt x="126" y="172"/>
                </a:cubicBezTo>
                <a:cubicBezTo>
                  <a:pt x="126" y="170"/>
                  <a:pt x="126" y="169"/>
                  <a:pt x="126" y="166"/>
                </a:cubicBezTo>
                <a:cubicBezTo>
                  <a:pt x="126" y="165"/>
                  <a:pt x="125" y="168"/>
                  <a:pt x="125" y="168"/>
                </a:cubicBezTo>
                <a:cubicBezTo>
                  <a:pt x="124" y="174"/>
                  <a:pt x="124" y="174"/>
                  <a:pt x="124" y="174"/>
                </a:cubicBezTo>
                <a:cubicBezTo>
                  <a:pt x="123" y="174"/>
                  <a:pt x="123" y="174"/>
                  <a:pt x="123" y="174"/>
                </a:cubicBezTo>
                <a:cubicBezTo>
                  <a:pt x="124" y="167"/>
                  <a:pt x="124" y="167"/>
                  <a:pt x="124" y="167"/>
                </a:cubicBezTo>
                <a:cubicBezTo>
                  <a:pt x="116" y="184"/>
                  <a:pt x="105" y="197"/>
                  <a:pt x="91" y="205"/>
                </a:cubicBezTo>
                <a:cubicBezTo>
                  <a:pt x="74" y="211"/>
                  <a:pt x="56" y="215"/>
                  <a:pt x="32" y="209"/>
                </a:cubicBezTo>
                <a:cubicBezTo>
                  <a:pt x="31" y="210"/>
                  <a:pt x="31" y="211"/>
                  <a:pt x="30" y="211"/>
                </a:cubicBezTo>
                <a:cubicBezTo>
                  <a:pt x="29" y="211"/>
                  <a:pt x="29" y="211"/>
                  <a:pt x="28" y="210"/>
                </a:cubicBezTo>
                <a:cubicBezTo>
                  <a:pt x="28" y="210"/>
                  <a:pt x="29" y="209"/>
                  <a:pt x="29" y="208"/>
                </a:cubicBezTo>
                <a:cubicBezTo>
                  <a:pt x="29" y="208"/>
                  <a:pt x="28" y="208"/>
                  <a:pt x="28" y="208"/>
                </a:cubicBezTo>
                <a:cubicBezTo>
                  <a:pt x="26" y="208"/>
                  <a:pt x="25" y="210"/>
                  <a:pt x="24" y="211"/>
                </a:cubicBezTo>
                <a:cubicBezTo>
                  <a:pt x="24" y="211"/>
                  <a:pt x="23" y="210"/>
                  <a:pt x="22" y="210"/>
                </a:cubicBezTo>
                <a:cubicBezTo>
                  <a:pt x="22" y="209"/>
                  <a:pt x="24" y="208"/>
                  <a:pt x="25" y="207"/>
                </a:cubicBezTo>
                <a:cubicBezTo>
                  <a:pt x="24" y="206"/>
                  <a:pt x="23" y="205"/>
                  <a:pt x="22" y="206"/>
                </a:cubicBezTo>
                <a:cubicBezTo>
                  <a:pt x="21" y="206"/>
                  <a:pt x="20" y="208"/>
                  <a:pt x="18" y="208"/>
                </a:cubicBezTo>
                <a:cubicBezTo>
                  <a:pt x="18" y="208"/>
                  <a:pt x="17" y="208"/>
                  <a:pt x="17" y="207"/>
                </a:cubicBezTo>
                <a:cubicBezTo>
                  <a:pt x="17" y="206"/>
                  <a:pt x="18" y="205"/>
                  <a:pt x="19" y="204"/>
                </a:cubicBezTo>
                <a:cubicBezTo>
                  <a:pt x="15" y="203"/>
                  <a:pt x="15" y="203"/>
                  <a:pt x="15" y="203"/>
                </a:cubicBezTo>
                <a:cubicBezTo>
                  <a:pt x="15" y="205"/>
                  <a:pt x="13" y="205"/>
                  <a:pt x="12" y="206"/>
                </a:cubicBezTo>
                <a:cubicBezTo>
                  <a:pt x="11" y="206"/>
                  <a:pt x="10" y="206"/>
                  <a:pt x="10" y="205"/>
                </a:cubicBezTo>
                <a:cubicBezTo>
                  <a:pt x="10" y="203"/>
                  <a:pt x="12" y="202"/>
                  <a:pt x="13" y="200"/>
                </a:cubicBezTo>
                <a:cubicBezTo>
                  <a:pt x="10" y="201"/>
                  <a:pt x="9" y="203"/>
                  <a:pt x="8" y="204"/>
                </a:cubicBezTo>
                <a:cubicBezTo>
                  <a:pt x="8" y="204"/>
                  <a:pt x="7" y="203"/>
                  <a:pt x="7" y="203"/>
                </a:cubicBezTo>
                <a:cubicBezTo>
                  <a:pt x="7" y="201"/>
                  <a:pt x="9" y="201"/>
                  <a:pt x="10" y="200"/>
                </a:cubicBezTo>
                <a:cubicBezTo>
                  <a:pt x="10" y="199"/>
                  <a:pt x="8" y="198"/>
                  <a:pt x="7" y="197"/>
                </a:cubicBezTo>
                <a:cubicBezTo>
                  <a:pt x="6" y="199"/>
                  <a:pt x="5" y="201"/>
                  <a:pt x="3" y="202"/>
                </a:cubicBezTo>
                <a:cubicBezTo>
                  <a:pt x="2" y="202"/>
                  <a:pt x="2" y="201"/>
                  <a:pt x="2" y="200"/>
                </a:cubicBezTo>
                <a:cubicBezTo>
                  <a:pt x="2" y="198"/>
                  <a:pt x="4" y="198"/>
                  <a:pt x="5" y="197"/>
                </a:cubicBezTo>
                <a:cubicBezTo>
                  <a:pt x="4" y="195"/>
                  <a:pt x="4" y="194"/>
                  <a:pt x="4" y="192"/>
                </a:cubicBezTo>
                <a:cubicBezTo>
                  <a:pt x="4" y="186"/>
                  <a:pt x="6" y="179"/>
                  <a:pt x="7" y="173"/>
                </a:cubicBezTo>
                <a:cubicBezTo>
                  <a:pt x="5" y="174"/>
                  <a:pt x="3" y="175"/>
                  <a:pt x="0" y="176"/>
                </a:cubicBezTo>
                <a:cubicBezTo>
                  <a:pt x="0" y="176"/>
                  <a:pt x="0" y="175"/>
                  <a:pt x="0" y="175"/>
                </a:cubicBezTo>
                <a:cubicBezTo>
                  <a:pt x="2" y="171"/>
                  <a:pt x="5" y="167"/>
                  <a:pt x="8" y="165"/>
                </a:cubicBezTo>
                <a:cubicBezTo>
                  <a:pt x="7" y="163"/>
                  <a:pt x="6" y="162"/>
                  <a:pt x="8" y="161"/>
                </a:cubicBezTo>
                <a:cubicBezTo>
                  <a:pt x="15" y="155"/>
                  <a:pt x="22" y="147"/>
                  <a:pt x="29" y="141"/>
                </a:cubicBezTo>
                <a:cubicBezTo>
                  <a:pt x="40" y="144"/>
                  <a:pt x="50" y="145"/>
                  <a:pt x="58" y="144"/>
                </a:cubicBezTo>
                <a:cubicBezTo>
                  <a:pt x="62" y="142"/>
                  <a:pt x="66" y="140"/>
                  <a:pt x="69" y="138"/>
                </a:cubicBezTo>
                <a:cubicBezTo>
                  <a:pt x="69" y="136"/>
                  <a:pt x="67" y="134"/>
                  <a:pt x="66" y="133"/>
                </a:cubicBezTo>
                <a:cubicBezTo>
                  <a:pt x="65" y="133"/>
                  <a:pt x="65" y="132"/>
                  <a:pt x="64" y="132"/>
                </a:cubicBezTo>
                <a:cubicBezTo>
                  <a:pt x="63" y="133"/>
                  <a:pt x="62" y="133"/>
                  <a:pt x="62" y="132"/>
                </a:cubicBezTo>
                <a:cubicBezTo>
                  <a:pt x="62" y="132"/>
                  <a:pt x="62" y="131"/>
                  <a:pt x="62" y="131"/>
                </a:cubicBezTo>
                <a:cubicBezTo>
                  <a:pt x="61" y="130"/>
                  <a:pt x="60" y="130"/>
                  <a:pt x="60" y="130"/>
                </a:cubicBezTo>
                <a:cubicBezTo>
                  <a:pt x="60" y="131"/>
                  <a:pt x="59" y="131"/>
                  <a:pt x="58" y="132"/>
                </a:cubicBezTo>
                <a:cubicBezTo>
                  <a:pt x="57" y="132"/>
                  <a:pt x="57" y="132"/>
                  <a:pt x="56" y="131"/>
                </a:cubicBezTo>
                <a:cubicBezTo>
                  <a:pt x="56" y="130"/>
                  <a:pt x="57" y="130"/>
                  <a:pt x="57" y="129"/>
                </a:cubicBezTo>
                <a:cubicBezTo>
                  <a:pt x="56" y="129"/>
                  <a:pt x="55" y="128"/>
                  <a:pt x="54" y="129"/>
                </a:cubicBezTo>
                <a:cubicBezTo>
                  <a:pt x="54" y="130"/>
                  <a:pt x="53" y="131"/>
                  <a:pt x="52" y="131"/>
                </a:cubicBezTo>
                <a:cubicBezTo>
                  <a:pt x="51" y="130"/>
                  <a:pt x="52" y="129"/>
                  <a:pt x="51" y="129"/>
                </a:cubicBezTo>
                <a:cubicBezTo>
                  <a:pt x="49" y="128"/>
                  <a:pt x="49" y="131"/>
                  <a:pt x="47" y="131"/>
                </a:cubicBezTo>
                <a:cubicBezTo>
                  <a:pt x="46" y="130"/>
                  <a:pt x="47" y="129"/>
                  <a:pt x="46" y="129"/>
                </a:cubicBezTo>
                <a:cubicBezTo>
                  <a:pt x="43" y="129"/>
                  <a:pt x="40" y="129"/>
                  <a:pt x="37" y="129"/>
                </a:cubicBezTo>
                <a:cubicBezTo>
                  <a:pt x="36" y="129"/>
                  <a:pt x="35" y="127"/>
                  <a:pt x="34" y="126"/>
                </a:cubicBezTo>
                <a:cubicBezTo>
                  <a:pt x="33" y="119"/>
                  <a:pt x="33" y="111"/>
                  <a:pt x="34" y="103"/>
                </a:cubicBezTo>
                <a:cubicBezTo>
                  <a:pt x="34" y="101"/>
                  <a:pt x="32" y="99"/>
                  <a:pt x="32" y="99"/>
                </a:cubicBezTo>
                <a:cubicBezTo>
                  <a:pt x="37" y="94"/>
                  <a:pt x="41" y="89"/>
                  <a:pt x="45" y="84"/>
                </a:cubicBezTo>
                <a:cubicBezTo>
                  <a:pt x="46" y="83"/>
                  <a:pt x="48" y="82"/>
                  <a:pt x="50" y="82"/>
                </a:cubicBezTo>
                <a:cubicBezTo>
                  <a:pt x="50" y="81"/>
                  <a:pt x="52" y="82"/>
                  <a:pt x="52" y="82"/>
                </a:cubicBezTo>
                <a:cubicBezTo>
                  <a:pt x="58" y="79"/>
                  <a:pt x="63" y="77"/>
                  <a:pt x="68" y="73"/>
                </a:cubicBezTo>
                <a:cubicBezTo>
                  <a:pt x="62" y="70"/>
                  <a:pt x="56" y="72"/>
                  <a:pt x="51" y="73"/>
                </a:cubicBezTo>
                <a:cubicBezTo>
                  <a:pt x="51" y="74"/>
                  <a:pt x="53" y="73"/>
                  <a:pt x="53" y="74"/>
                </a:cubicBezTo>
                <a:cubicBezTo>
                  <a:pt x="54" y="74"/>
                  <a:pt x="53" y="75"/>
                  <a:pt x="53" y="75"/>
                </a:cubicBezTo>
                <a:cubicBezTo>
                  <a:pt x="50" y="76"/>
                  <a:pt x="47" y="75"/>
                  <a:pt x="45" y="76"/>
                </a:cubicBezTo>
                <a:cubicBezTo>
                  <a:pt x="42" y="77"/>
                  <a:pt x="40" y="77"/>
                  <a:pt x="37" y="78"/>
                </a:cubicBezTo>
                <a:cubicBezTo>
                  <a:pt x="35" y="81"/>
                  <a:pt x="33" y="83"/>
                  <a:pt x="31" y="87"/>
                </a:cubicBezTo>
                <a:cubicBezTo>
                  <a:pt x="31" y="86"/>
                  <a:pt x="32" y="87"/>
                  <a:pt x="31" y="87"/>
                </a:cubicBezTo>
                <a:cubicBezTo>
                  <a:pt x="31" y="87"/>
                  <a:pt x="30" y="87"/>
                  <a:pt x="30" y="88"/>
                </a:cubicBezTo>
                <a:cubicBezTo>
                  <a:pt x="30" y="89"/>
                  <a:pt x="28" y="89"/>
                  <a:pt x="29" y="91"/>
                </a:cubicBezTo>
                <a:cubicBezTo>
                  <a:pt x="28" y="91"/>
                  <a:pt x="28" y="90"/>
                  <a:pt x="28" y="90"/>
                </a:cubicBezTo>
                <a:cubicBezTo>
                  <a:pt x="28" y="89"/>
                  <a:pt x="28" y="88"/>
                  <a:pt x="28" y="87"/>
                </a:cubicBezTo>
                <a:cubicBezTo>
                  <a:pt x="29" y="87"/>
                  <a:pt x="30" y="87"/>
                  <a:pt x="29" y="86"/>
                </a:cubicBezTo>
                <a:cubicBezTo>
                  <a:pt x="30" y="84"/>
                  <a:pt x="32" y="81"/>
                  <a:pt x="33" y="79"/>
                </a:cubicBezTo>
                <a:cubicBezTo>
                  <a:pt x="32" y="78"/>
                  <a:pt x="31" y="77"/>
                  <a:pt x="30" y="78"/>
                </a:cubicBezTo>
                <a:cubicBezTo>
                  <a:pt x="28" y="76"/>
                  <a:pt x="27" y="72"/>
                  <a:pt x="26" y="70"/>
                </a:cubicBezTo>
                <a:cubicBezTo>
                  <a:pt x="26" y="70"/>
                  <a:pt x="26" y="71"/>
                  <a:pt x="25" y="71"/>
                </a:cubicBezTo>
                <a:cubicBezTo>
                  <a:pt x="24" y="71"/>
                  <a:pt x="24" y="70"/>
                  <a:pt x="24" y="69"/>
                </a:cubicBezTo>
                <a:cubicBezTo>
                  <a:pt x="24" y="69"/>
                  <a:pt x="25" y="67"/>
                  <a:pt x="25" y="67"/>
                </a:cubicBezTo>
                <a:cubicBezTo>
                  <a:pt x="25" y="66"/>
                  <a:pt x="25" y="65"/>
                  <a:pt x="25" y="64"/>
                </a:cubicBezTo>
                <a:cubicBezTo>
                  <a:pt x="24" y="65"/>
                  <a:pt x="23" y="67"/>
                  <a:pt x="22" y="67"/>
                </a:cubicBezTo>
                <a:cubicBezTo>
                  <a:pt x="21" y="66"/>
                  <a:pt x="22" y="64"/>
                  <a:pt x="22" y="64"/>
                </a:cubicBezTo>
                <a:cubicBezTo>
                  <a:pt x="23" y="63"/>
                  <a:pt x="24" y="61"/>
                  <a:pt x="24" y="60"/>
                </a:cubicBezTo>
                <a:cubicBezTo>
                  <a:pt x="23" y="60"/>
                  <a:pt x="22" y="61"/>
                  <a:pt x="21" y="60"/>
                </a:cubicBezTo>
                <a:cubicBezTo>
                  <a:pt x="22" y="59"/>
                  <a:pt x="23" y="57"/>
                  <a:pt x="22" y="55"/>
                </a:cubicBezTo>
                <a:cubicBezTo>
                  <a:pt x="21" y="56"/>
                  <a:pt x="19" y="56"/>
                  <a:pt x="20" y="54"/>
                </a:cubicBezTo>
                <a:cubicBezTo>
                  <a:pt x="20" y="53"/>
                  <a:pt x="21" y="52"/>
                  <a:pt x="20" y="51"/>
                </a:cubicBezTo>
                <a:cubicBezTo>
                  <a:pt x="20" y="51"/>
                  <a:pt x="19" y="52"/>
                  <a:pt x="19" y="53"/>
                </a:cubicBezTo>
                <a:cubicBezTo>
                  <a:pt x="19" y="54"/>
                  <a:pt x="19" y="54"/>
                  <a:pt x="19" y="5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3" name="MH_SubTitle_3">
            <a:extLst>
              <a:ext uri="{FF2B5EF4-FFF2-40B4-BE49-F238E27FC236}">
                <a16:creationId xmlns:a16="http://schemas.microsoft.com/office/drawing/2014/main" xmlns="" id="{81C72284-362E-44CE-86A8-06EA17C9DD6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41156" y="1705595"/>
            <a:ext cx="1615679" cy="6524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4" name="MH_Other_4">
            <a:extLst>
              <a:ext uri="{FF2B5EF4-FFF2-40B4-BE49-F238E27FC236}">
                <a16:creationId xmlns:a16="http://schemas.microsoft.com/office/drawing/2014/main" xmlns="" id="{A1D1BC47-A67E-44D6-8217-2641C1576AA9}"/>
              </a:ext>
            </a:extLst>
          </p:cNvPr>
          <p:cNvSpPr>
            <a:spLocks noChangeAspect="1" noEditPoints="1"/>
          </p:cNvSpPr>
          <p:nvPr>
            <p:custDataLst>
              <p:tags r:id="rId8"/>
            </p:custDataLst>
          </p:nvPr>
        </p:nvSpPr>
        <p:spPr bwMode="auto">
          <a:xfrm>
            <a:off x="2495526" y="2540225"/>
            <a:ext cx="464344" cy="610790"/>
          </a:xfrm>
          <a:custGeom>
            <a:avLst/>
            <a:gdLst>
              <a:gd name="T0" fmla="*/ 17 w 153"/>
              <a:gd name="T1" fmla="*/ 103 h 199"/>
              <a:gd name="T2" fmla="*/ 77 w 153"/>
              <a:gd name="T3" fmla="*/ 43 h 199"/>
              <a:gd name="T4" fmla="*/ 24 w 153"/>
              <a:gd name="T5" fmla="*/ 70 h 199"/>
              <a:gd name="T6" fmla="*/ 77 w 153"/>
              <a:gd name="T7" fmla="*/ 26 h 199"/>
              <a:gd name="T8" fmla="*/ 25 w 153"/>
              <a:gd name="T9" fmla="*/ 90 h 199"/>
              <a:gd name="T10" fmla="*/ 78 w 153"/>
              <a:gd name="T11" fmla="*/ 35 h 199"/>
              <a:gd name="T12" fmla="*/ 24 w 153"/>
              <a:gd name="T13" fmla="*/ 85 h 199"/>
              <a:gd name="T14" fmla="*/ 83 w 153"/>
              <a:gd name="T15" fmla="*/ 31 h 199"/>
              <a:gd name="T16" fmla="*/ 32 w 153"/>
              <a:gd name="T17" fmla="*/ 44 h 199"/>
              <a:gd name="T18" fmla="*/ 24 w 153"/>
              <a:gd name="T19" fmla="*/ 73 h 199"/>
              <a:gd name="T20" fmla="*/ 23 w 153"/>
              <a:gd name="T21" fmla="*/ 76 h 199"/>
              <a:gd name="T22" fmla="*/ 22 w 153"/>
              <a:gd name="T23" fmla="*/ 84 h 199"/>
              <a:gd name="T24" fmla="*/ 15 w 153"/>
              <a:gd name="T25" fmla="*/ 95 h 199"/>
              <a:gd name="T26" fmla="*/ 110 w 153"/>
              <a:gd name="T27" fmla="*/ 174 h 199"/>
              <a:gd name="T28" fmla="*/ 30 w 153"/>
              <a:gd name="T29" fmla="*/ 35 h 199"/>
              <a:gd name="T30" fmla="*/ 28 w 153"/>
              <a:gd name="T31" fmla="*/ 39 h 199"/>
              <a:gd name="T32" fmla="*/ 33 w 153"/>
              <a:gd name="T33" fmla="*/ 31 h 199"/>
              <a:gd name="T34" fmla="*/ 111 w 153"/>
              <a:gd name="T35" fmla="*/ 168 h 199"/>
              <a:gd name="T36" fmla="*/ 17 w 153"/>
              <a:gd name="T37" fmla="*/ 111 h 199"/>
              <a:gd name="T38" fmla="*/ 112 w 153"/>
              <a:gd name="T39" fmla="*/ 19 h 199"/>
              <a:gd name="T40" fmla="*/ 60 w 153"/>
              <a:gd name="T41" fmla="*/ 122 h 199"/>
              <a:gd name="T42" fmla="*/ 129 w 153"/>
              <a:gd name="T43" fmla="*/ 107 h 199"/>
              <a:gd name="T44" fmla="*/ 76 w 153"/>
              <a:gd name="T45" fmla="*/ 151 h 199"/>
              <a:gd name="T46" fmla="*/ 71 w 153"/>
              <a:gd name="T47" fmla="*/ 162 h 199"/>
              <a:gd name="T48" fmla="*/ 77 w 153"/>
              <a:gd name="T49" fmla="*/ 162 h 199"/>
              <a:gd name="T50" fmla="*/ 71 w 153"/>
              <a:gd name="T51" fmla="*/ 180 h 199"/>
              <a:gd name="T52" fmla="*/ 83 w 153"/>
              <a:gd name="T53" fmla="*/ 37 h 199"/>
              <a:gd name="T54" fmla="*/ 101 w 153"/>
              <a:gd name="T55" fmla="*/ 163 h 199"/>
              <a:gd name="T56" fmla="*/ 111 w 153"/>
              <a:gd name="T57" fmla="*/ 177 h 199"/>
              <a:gd name="T58" fmla="*/ 47 w 153"/>
              <a:gd name="T59" fmla="*/ 121 h 199"/>
              <a:gd name="T60" fmla="*/ 76 w 153"/>
              <a:gd name="T61" fmla="*/ 103 h 199"/>
              <a:gd name="T62" fmla="*/ 79 w 153"/>
              <a:gd name="T63" fmla="*/ 61 h 199"/>
              <a:gd name="T64" fmla="*/ 68 w 153"/>
              <a:gd name="T65" fmla="*/ 107 h 199"/>
              <a:gd name="T66" fmla="*/ 136 w 153"/>
              <a:gd name="T67" fmla="*/ 102 h 199"/>
              <a:gd name="T68" fmla="*/ 124 w 153"/>
              <a:gd name="T69" fmla="*/ 108 h 199"/>
              <a:gd name="T70" fmla="*/ 112 w 153"/>
              <a:gd name="T71" fmla="*/ 154 h 199"/>
              <a:gd name="T72" fmla="*/ 112 w 153"/>
              <a:gd name="T73" fmla="*/ 127 h 199"/>
              <a:gd name="T74" fmla="*/ 112 w 153"/>
              <a:gd name="T75" fmla="*/ 124 h 199"/>
              <a:gd name="T76" fmla="*/ 111 w 153"/>
              <a:gd name="T77" fmla="*/ 152 h 199"/>
              <a:gd name="T78" fmla="*/ 75 w 153"/>
              <a:gd name="T79" fmla="*/ 149 h 199"/>
              <a:gd name="T80" fmla="*/ 92 w 153"/>
              <a:gd name="T81" fmla="*/ 180 h 199"/>
              <a:gd name="T82" fmla="*/ 74 w 153"/>
              <a:gd name="T83" fmla="*/ 180 h 199"/>
              <a:gd name="T84" fmla="*/ 32 w 153"/>
              <a:gd name="T85" fmla="*/ 123 h 199"/>
              <a:gd name="T86" fmla="*/ 101 w 153"/>
              <a:gd name="T87" fmla="*/ 34 h 199"/>
              <a:gd name="T88" fmla="*/ 102 w 153"/>
              <a:gd name="T89" fmla="*/ 22 h 199"/>
              <a:gd name="T90" fmla="*/ 87 w 153"/>
              <a:gd name="T91" fmla="*/ 30 h 199"/>
              <a:gd name="T92" fmla="*/ 63 w 153"/>
              <a:gd name="T93" fmla="*/ 20 h 199"/>
              <a:gd name="T94" fmla="*/ 35 w 153"/>
              <a:gd name="T95" fmla="*/ 47 h 199"/>
              <a:gd name="T96" fmla="*/ 86 w 153"/>
              <a:gd name="T97" fmla="*/ 160 h 199"/>
              <a:gd name="T98" fmla="*/ 124 w 153"/>
              <a:gd name="T99" fmla="*/ 158 h 199"/>
              <a:gd name="T100" fmla="*/ 110 w 153"/>
              <a:gd name="T101" fmla="*/ 26 h 199"/>
              <a:gd name="T102" fmla="*/ 105 w 153"/>
              <a:gd name="T103" fmla="*/ 48 h 199"/>
              <a:gd name="T104" fmla="*/ 108 w 153"/>
              <a:gd name="T105" fmla="*/ 55 h 199"/>
              <a:gd name="T106" fmla="*/ 100 w 153"/>
              <a:gd name="T107" fmla="*/ 44 h 199"/>
              <a:gd name="T108" fmla="*/ 4 w 153"/>
              <a:gd name="T109" fmla="*/ 136 h 199"/>
              <a:gd name="T110" fmla="*/ 12 w 153"/>
              <a:gd name="T111" fmla="*/ 38 h 199"/>
              <a:gd name="T112" fmla="*/ 64 w 153"/>
              <a:gd name="T113" fmla="*/ 17 h 199"/>
              <a:gd name="T114" fmla="*/ 70 w 153"/>
              <a:gd name="T115" fmla="*/ 24 h 199"/>
              <a:gd name="T116" fmla="*/ 127 w 153"/>
              <a:gd name="T117" fmla="*/ 63 h 199"/>
              <a:gd name="T118" fmla="*/ 147 w 153"/>
              <a:gd name="T119" fmla="*/ 109 h 199"/>
              <a:gd name="T120" fmla="*/ 133 w 153"/>
              <a:gd name="T121" fmla="*/ 144 h 199"/>
              <a:gd name="T122" fmla="*/ 120 w 153"/>
              <a:gd name="T123" fmla="*/ 18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3" h="199">
                <a:moveTo>
                  <a:pt x="85" y="17"/>
                </a:moveTo>
                <a:cubicBezTo>
                  <a:pt x="85" y="17"/>
                  <a:pt x="84" y="16"/>
                  <a:pt x="84" y="16"/>
                </a:cubicBezTo>
                <a:cubicBezTo>
                  <a:pt x="84" y="17"/>
                  <a:pt x="83" y="17"/>
                  <a:pt x="83" y="18"/>
                </a:cubicBezTo>
                <a:cubicBezTo>
                  <a:pt x="84" y="18"/>
                  <a:pt x="85" y="18"/>
                  <a:pt x="85" y="17"/>
                </a:cubicBezTo>
                <a:close/>
                <a:moveTo>
                  <a:pt x="19" y="101"/>
                </a:moveTo>
                <a:cubicBezTo>
                  <a:pt x="18" y="101"/>
                  <a:pt x="18" y="101"/>
                  <a:pt x="18" y="101"/>
                </a:cubicBezTo>
                <a:cubicBezTo>
                  <a:pt x="18" y="102"/>
                  <a:pt x="18" y="102"/>
                  <a:pt x="18" y="102"/>
                </a:cubicBezTo>
                <a:cubicBezTo>
                  <a:pt x="18" y="102"/>
                  <a:pt x="18" y="102"/>
                  <a:pt x="18" y="102"/>
                </a:cubicBezTo>
                <a:cubicBezTo>
                  <a:pt x="18" y="102"/>
                  <a:pt x="17" y="103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17" y="103"/>
                  <a:pt x="17" y="103"/>
                  <a:pt x="17" y="103"/>
                </a:cubicBezTo>
                <a:cubicBezTo>
                  <a:pt x="17" y="103"/>
                  <a:pt x="18" y="103"/>
                  <a:pt x="18" y="102"/>
                </a:cubicBezTo>
                <a:cubicBezTo>
                  <a:pt x="18" y="102"/>
                  <a:pt x="18" y="102"/>
                  <a:pt x="18" y="102"/>
                </a:cubicBezTo>
                <a:cubicBezTo>
                  <a:pt x="18" y="101"/>
                  <a:pt x="18" y="101"/>
                  <a:pt x="18" y="101"/>
                </a:cubicBezTo>
                <a:lnTo>
                  <a:pt x="19" y="101"/>
                </a:lnTo>
                <a:close/>
                <a:moveTo>
                  <a:pt x="76" y="45"/>
                </a:moveTo>
                <a:cubicBezTo>
                  <a:pt x="77" y="43"/>
                  <a:pt x="77" y="43"/>
                  <a:pt x="77" y="43"/>
                </a:cubicBezTo>
                <a:cubicBezTo>
                  <a:pt x="77" y="44"/>
                  <a:pt x="79" y="42"/>
                  <a:pt x="77" y="43"/>
                </a:cubicBezTo>
                <a:cubicBezTo>
                  <a:pt x="77" y="43"/>
                  <a:pt x="76" y="44"/>
                  <a:pt x="76" y="45"/>
                </a:cubicBezTo>
                <a:close/>
                <a:moveTo>
                  <a:pt x="52" y="119"/>
                </a:moveTo>
                <a:cubicBezTo>
                  <a:pt x="52" y="119"/>
                  <a:pt x="52" y="119"/>
                  <a:pt x="52" y="119"/>
                </a:cubicBezTo>
                <a:cubicBezTo>
                  <a:pt x="51" y="120"/>
                  <a:pt x="50" y="120"/>
                  <a:pt x="50" y="121"/>
                </a:cubicBezTo>
                <a:cubicBezTo>
                  <a:pt x="50" y="121"/>
                  <a:pt x="51" y="120"/>
                  <a:pt x="52" y="119"/>
                </a:cubicBezTo>
                <a:close/>
                <a:moveTo>
                  <a:pt x="26" y="67"/>
                </a:moveTo>
                <a:cubicBezTo>
                  <a:pt x="26" y="68"/>
                  <a:pt x="26" y="68"/>
                  <a:pt x="26" y="68"/>
                </a:cubicBezTo>
                <a:cubicBezTo>
                  <a:pt x="25" y="69"/>
                  <a:pt x="25" y="69"/>
                  <a:pt x="25" y="69"/>
                </a:cubicBezTo>
                <a:cubicBezTo>
                  <a:pt x="25" y="69"/>
                  <a:pt x="24" y="69"/>
                  <a:pt x="24" y="70"/>
                </a:cubicBezTo>
                <a:cubicBezTo>
                  <a:pt x="24" y="71"/>
                  <a:pt x="24" y="71"/>
                  <a:pt x="24" y="71"/>
                </a:cubicBezTo>
                <a:cubicBezTo>
                  <a:pt x="24" y="71"/>
                  <a:pt x="24" y="70"/>
                  <a:pt x="24" y="70"/>
                </a:cubicBezTo>
                <a:cubicBezTo>
                  <a:pt x="25" y="70"/>
                  <a:pt x="25" y="69"/>
                  <a:pt x="25" y="69"/>
                </a:cubicBezTo>
                <a:cubicBezTo>
                  <a:pt x="26" y="68"/>
                  <a:pt x="26" y="68"/>
                  <a:pt x="26" y="68"/>
                </a:cubicBezTo>
                <a:lnTo>
                  <a:pt x="26" y="67"/>
                </a:lnTo>
                <a:close/>
                <a:moveTo>
                  <a:pt x="79" y="23"/>
                </a:moveTo>
                <a:cubicBezTo>
                  <a:pt x="79" y="23"/>
                  <a:pt x="78" y="23"/>
                  <a:pt x="78" y="24"/>
                </a:cubicBezTo>
                <a:cubicBezTo>
                  <a:pt x="78" y="24"/>
                  <a:pt x="77" y="24"/>
                  <a:pt x="77" y="25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5"/>
                  <a:pt x="77" y="25"/>
                  <a:pt x="77" y="25"/>
                </a:cubicBezTo>
                <a:cubicBezTo>
                  <a:pt x="78" y="25"/>
                  <a:pt x="78" y="25"/>
                  <a:pt x="78" y="24"/>
                </a:cubicBezTo>
                <a:cubicBezTo>
                  <a:pt x="79" y="24"/>
                  <a:pt x="79" y="23"/>
                  <a:pt x="79" y="23"/>
                </a:cubicBezTo>
                <a:close/>
                <a:moveTo>
                  <a:pt x="25" y="90"/>
                </a:moveTo>
                <a:cubicBezTo>
                  <a:pt x="26" y="89"/>
                  <a:pt x="27" y="89"/>
                  <a:pt x="27" y="87"/>
                </a:cubicBezTo>
                <a:cubicBezTo>
                  <a:pt x="26" y="87"/>
                  <a:pt x="26" y="89"/>
                  <a:pt x="25" y="90"/>
                </a:cubicBezTo>
                <a:cubicBezTo>
                  <a:pt x="25" y="90"/>
                  <a:pt x="25" y="90"/>
                  <a:pt x="25" y="90"/>
                </a:cubicBezTo>
                <a:close/>
                <a:moveTo>
                  <a:pt x="79" y="34"/>
                </a:moveTo>
                <a:cubicBezTo>
                  <a:pt x="78" y="34"/>
                  <a:pt x="78" y="34"/>
                  <a:pt x="78" y="34"/>
                </a:cubicBezTo>
                <a:cubicBezTo>
                  <a:pt x="78" y="35"/>
                  <a:pt x="78" y="35"/>
                  <a:pt x="78" y="35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36"/>
                  <a:pt x="77" y="36"/>
                  <a:pt x="77" y="37"/>
                </a:cubicBezTo>
                <a:cubicBezTo>
                  <a:pt x="76" y="37"/>
                  <a:pt x="76" y="38"/>
                  <a:pt x="76" y="38"/>
                </a:cubicBezTo>
                <a:cubicBezTo>
                  <a:pt x="77" y="38"/>
                  <a:pt x="77" y="37"/>
                  <a:pt x="77" y="37"/>
                </a:cubicBezTo>
                <a:cubicBezTo>
                  <a:pt x="77" y="36"/>
                  <a:pt x="77" y="36"/>
                  <a:pt x="77" y="36"/>
                </a:cubicBezTo>
                <a:cubicBezTo>
                  <a:pt x="78" y="35"/>
                  <a:pt x="78" y="35"/>
                  <a:pt x="78" y="35"/>
                </a:cubicBezTo>
                <a:cubicBezTo>
                  <a:pt x="78" y="34"/>
                  <a:pt x="78" y="34"/>
                  <a:pt x="78" y="34"/>
                </a:cubicBezTo>
                <a:lnTo>
                  <a:pt x="79" y="34"/>
                </a:lnTo>
                <a:close/>
                <a:moveTo>
                  <a:pt x="49" y="123"/>
                </a:moveTo>
                <a:cubicBezTo>
                  <a:pt x="48" y="123"/>
                  <a:pt x="46" y="123"/>
                  <a:pt x="46" y="124"/>
                </a:cubicBezTo>
                <a:cubicBezTo>
                  <a:pt x="48" y="124"/>
                  <a:pt x="50" y="124"/>
                  <a:pt x="49" y="123"/>
                </a:cubicBezTo>
                <a:close/>
                <a:moveTo>
                  <a:pt x="25" y="82"/>
                </a:moveTo>
                <a:cubicBezTo>
                  <a:pt x="25" y="83"/>
                  <a:pt x="24" y="83"/>
                  <a:pt x="24" y="84"/>
                </a:cubicBezTo>
                <a:cubicBezTo>
                  <a:pt x="24" y="85"/>
                  <a:pt x="24" y="85"/>
                  <a:pt x="24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3" y="85"/>
                  <a:pt x="23" y="86"/>
                  <a:pt x="23" y="86"/>
                </a:cubicBezTo>
                <a:cubicBezTo>
                  <a:pt x="23" y="87"/>
                  <a:pt x="23" y="87"/>
                  <a:pt x="23" y="87"/>
                </a:cubicBezTo>
                <a:cubicBezTo>
                  <a:pt x="23" y="86"/>
                  <a:pt x="23" y="86"/>
                  <a:pt x="23" y="86"/>
                </a:cubicBezTo>
                <a:cubicBezTo>
                  <a:pt x="23" y="86"/>
                  <a:pt x="24" y="86"/>
                  <a:pt x="24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4" y="84"/>
                  <a:pt x="24" y="84"/>
                  <a:pt x="24" y="84"/>
                </a:cubicBezTo>
                <a:cubicBezTo>
                  <a:pt x="25" y="84"/>
                  <a:pt x="25" y="83"/>
                  <a:pt x="25" y="82"/>
                </a:cubicBezTo>
                <a:close/>
                <a:moveTo>
                  <a:pt x="81" y="34"/>
                </a:moveTo>
                <a:cubicBezTo>
                  <a:pt x="82" y="33"/>
                  <a:pt x="83" y="32"/>
                  <a:pt x="83" y="31"/>
                </a:cubicBezTo>
                <a:cubicBezTo>
                  <a:pt x="84" y="30"/>
                  <a:pt x="83" y="31"/>
                  <a:pt x="83" y="31"/>
                </a:cubicBezTo>
                <a:cubicBezTo>
                  <a:pt x="82" y="32"/>
                  <a:pt x="82" y="33"/>
                  <a:pt x="81" y="34"/>
                </a:cubicBezTo>
                <a:close/>
                <a:moveTo>
                  <a:pt x="25" y="82"/>
                </a:moveTo>
                <a:cubicBezTo>
                  <a:pt x="27" y="82"/>
                  <a:pt x="27" y="81"/>
                  <a:pt x="27" y="79"/>
                </a:cubicBezTo>
                <a:cubicBezTo>
                  <a:pt x="27" y="78"/>
                  <a:pt x="26" y="81"/>
                  <a:pt x="26" y="82"/>
                </a:cubicBezTo>
                <a:cubicBezTo>
                  <a:pt x="26" y="82"/>
                  <a:pt x="25" y="82"/>
                  <a:pt x="25" y="82"/>
                </a:cubicBezTo>
                <a:close/>
                <a:moveTo>
                  <a:pt x="33" y="45"/>
                </a:moveTo>
                <a:cubicBezTo>
                  <a:pt x="33" y="44"/>
                  <a:pt x="34" y="42"/>
                  <a:pt x="33" y="42"/>
                </a:cubicBezTo>
                <a:cubicBezTo>
                  <a:pt x="32" y="42"/>
                  <a:pt x="32" y="43"/>
                  <a:pt x="32" y="44"/>
                </a:cubicBezTo>
                <a:cubicBezTo>
                  <a:pt x="32" y="44"/>
                  <a:pt x="32" y="45"/>
                  <a:pt x="33" y="45"/>
                </a:cubicBezTo>
                <a:close/>
                <a:moveTo>
                  <a:pt x="41" y="125"/>
                </a:moveTo>
                <a:cubicBezTo>
                  <a:pt x="42" y="123"/>
                  <a:pt x="42" y="123"/>
                  <a:pt x="42" y="123"/>
                </a:cubicBezTo>
                <a:cubicBezTo>
                  <a:pt x="41" y="124"/>
                  <a:pt x="39" y="124"/>
                  <a:pt x="38" y="125"/>
                </a:cubicBezTo>
                <a:cubicBezTo>
                  <a:pt x="39" y="125"/>
                  <a:pt x="40" y="125"/>
                  <a:pt x="41" y="125"/>
                </a:cubicBezTo>
                <a:close/>
                <a:moveTo>
                  <a:pt x="26" y="71"/>
                </a:move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4" y="73"/>
                  <a:pt x="24" y="73"/>
                </a:cubicBezTo>
                <a:cubicBezTo>
                  <a:pt x="24" y="74"/>
                  <a:pt x="24" y="74"/>
                  <a:pt x="24" y="74"/>
                </a:cubicBezTo>
                <a:cubicBezTo>
                  <a:pt x="24" y="75"/>
                  <a:pt x="24" y="75"/>
                  <a:pt x="24" y="75"/>
                </a:cubicBezTo>
                <a:cubicBezTo>
                  <a:pt x="23" y="75"/>
                  <a:pt x="23" y="76"/>
                  <a:pt x="23" y="76"/>
                </a:cubicBezTo>
                <a:cubicBezTo>
                  <a:pt x="22" y="77"/>
                  <a:pt x="22" y="77"/>
                  <a:pt x="22" y="77"/>
                </a:cubicBezTo>
                <a:cubicBezTo>
                  <a:pt x="22" y="77"/>
                  <a:pt x="22" y="77"/>
                  <a:pt x="22" y="77"/>
                </a:cubicBezTo>
                <a:cubicBezTo>
                  <a:pt x="21" y="78"/>
                  <a:pt x="21" y="78"/>
                  <a:pt x="21" y="78"/>
                </a:cubicBezTo>
                <a:cubicBezTo>
                  <a:pt x="22" y="77"/>
                  <a:pt x="22" y="77"/>
                  <a:pt x="22" y="77"/>
                </a:cubicBezTo>
                <a:cubicBezTo>
                  <a:pt x="22" y="77"/>
                  <a:pt x="22" y="77"/>
                  <a:pt x="22" y="77"/>
                </a:cubicBezTo>
                <a:cubicBezTo>
                  <a:pt x="23" y="76"/>
                  <a:pt x="23" y="76"/>
                  <a:pt x="23" y="76"/>
                </a:cubicBezTo>
                <a:cubicBezTo>
                  <a:pt x="23" y="76"/>
                  <a:pt x="24" y="75"/>
                  <a:pt x="24" y="75"/>
                </a:cubicBezTo>
                <a:cubicBezTo>
                  <a:pt x="24" y="74"/>
                  <a:pt x="24" y="74"/>
                  <a:pt x="24" y="74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3"/>
                  <a:pt x="25" y="73"/>
                  <a:pt x="25" y="72"/>
                </a:cubicBezTo>
                <a:cubicBezTo>
                  <a:pt x="25" y="72"/>
                  <a:pt x="25" y="72"/>
                  <a:pt x="25" y="72"/>
                </a:cubicBezTo>
                <a:lnTo>
                  <a:pt x="26" y="71"/>
                </a:lnTo>
                <a:close/>
                <a:moveTo>
                  <a:pt x="24" y="80"/>
                </a:moveTo>
                <a:cubicBezTo>
                  <a:pt x="24" y="80"/>
                  <a:pt x="23" y="81"/>
                  <a:pt x="23" y="81"/>
                </a:cubicBezTo>
                <a:cubicBezTo>
                  <a:pt x="22" y="82"/>
                  <a:pt x="22" y="83"/>
                  <a:pt x="22" y="84"/>
                </a:cubicBezTo>
                <a:cubicBezTo>
                  <a:pt x="21" y="84"/>
                  <a:pt x="20" y="85"/>
                  <a:pt x="21" y="86"/>
                </a:cubicBezTo>
                <a:cubicBezTo>
                  <a:pt x="22" y="84"/>
                  <a:pt x="22" y="84"/>
                  <a:pt x="22" y="84"/>
                </a:cubicBezTo>
                <a:cubicBezTo>
                  <a:pt x="23" y="83"/>
                  <a:pt x="23" y="82"/>
                  <a:pt x="23" y="81"/>
                </a:cubicBezTo>
                <a:lnTo>
                  <a:pt x="24" y="80"/>
                </a:lnTo>
                <a:close/>
                <a:moveTo>
                  <a:pt x="114" y="12"/>
                </a:moveTo>
                <a:cubicBezTo>
                  <a:pt x="117" y="9"/>
                  <a:pt x="117" y="9"/>
                  <a:pt x="117" y="9"/>
                </a:cubicBezTo>
                <a:cubicBezTo>
                  <a:pt x="116" y="9"/>
                  <a:pt x="115" y="9"/>
                  <a:pt x="115" y="10"/>
                </a:cubicBezTo>
                <a:cubicBezTo>
                  <a:pt x="114" y="10"/>
                  <a:pt x="114" y="11"/>
                  <a:pt x="114" y="12"/>
                </a:cubicBezTo>
                <a:close/>
                <a:moveTo>
                  <a:pt x="15" y="95"/>
                </a:moveTo>
                <a:cubicBezTo>
                  <a:pt x="16" y="94"/>
                  <a:pt x="18" y="92"/>
                  <a:pt x="17" y="90"/>
                </a:cubicBezTo>
                <a:cubicBezTo>
                  <a:pt x="17" y="92"/>
                  <a:pt x="15" y="93"/>
                  <a:pt x="15" y="95"/>
                </a:cubicBezTo>
                <a:close/>
                <a:moveTo>
                  <a:pt x="74" y="120"/>
                </a:moveTo>
                <a:cubicBezTo>
                  <a:pt x="76" y="118"/>
                  <a:pt x="77" y="116"/>
                  <a:pt x="78" y="115"/>
                </a:cubicBezTo>
                <a:cubicBezTo>
                  <a:pt x="79" y="115"/>
                  <a:pt x="79" y="114"/>
                  <a:pt x="79" y="113"/>
                </a:cubicBezTo>
                <a:cubicBezTo>
                  <a:pt x="77" y="115"/>
                  <a:pt x="75" y="118"/>
                  <a:pt x="74" y="120"/>
                </a:cubicBezTo>
                <a:close/>
                <a:moveTo>
                  <a:pt x="108" y="178"/>
                </a:moveTo>
                <a:cubicBezTo>
                  <a:pt x="109" y="177"/>
                  <a:pt x="109" y="176"/>
                  <a:pt x="109" y="175"/>
                </a:cubicBezTo>
                <a:cubicBezTo>
                  <a:pt x="110" y="175"/>
                  <a:pt x="111" y="173"/>
                  <a:pt x="110" y="174"/>
                </a:cubicBezTo>
                <a:cubicBezTo>
                  <a:pt x="109" y="175"/>
                  <a:pt x="107" y="176"/>
                  <a:pt x="107" y="178"/>
                </a:cubicBezTo>
                <a:cubicBezTo>
                  <a:pt x="107" y="178"/>
                  <a:pt x="108" y="178"/>
                  <a:pt x="108" y="178"/>
                </a:cubicBezTo>
                <a:close/>
                <a:moveTo>
                  <a:pt x="34" y="30"/>
                </a:moveTo>
                <a:cubicBezTo>
                  <a:pt x="34" y="30"/>
                  <a:pt x="34" y="30"/>
                  <a:pt x="34" y="30"/>
                </a:cubicBezTo>
                <a:cubicBezTo>
                  <a:pt x="33" y="31"/>
                  <a:pt x="33" y="31"/>
                  <a:pt x="33" y="31"/>
                </a:cubicBezTo>
                <a:cubicBezTo>
                  <a:pt x="33" y="31"/>
                  <a:pt x="33" y="31"/>
                  <a:pt x="33" y="31"/>
                </a:cubicBezTo>
                <a:cubicBezTo>
                  <a:pt x="32" y="32"/>
                  <a:pt x="32" y="32"/>
                  <a:pt x="31" y="33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34"/>
                  <a:pt x="30" y="34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29" y="35"/>
                  <a:pt x="29" y="36"/>
                  <a:pt x="29" y="37"/>
                </a:cubicBezTo>
                <a:cubicBezTo>
                  <a:pt x="29" y="38"/>
                  <a:pt x="29" y="38"/>
                  <a:pt x="29" y="38"/>
                </a:cubicBezTo>
                <a:cubicBezTo>
                  <a:pt x="28" y="38"/>
                  <a:pt x="28" y="38"/>
                  <a:pt x="28" y="38"/>
                </a:cubicBezTo>
                <a:cubicBezTo>
                  <a:pt x="28" y="39"/>
                  <a:pt x="28" y="39"/>
                  <a:pt x="28" y="39"/>
                </a:cubicBezTo>
                <a:cubicBezTo>
                  <a:pt x="27" y="39"/>
                  <a:pt x="27" y="39"/>
                  <a:pt x="27" y="39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39"/>
                  <a:pt x="27" y="39"/>
                  <a:pt x="27" y="39"/>
                </a:cubicBezTo>
                <a:cubicBezTo>
                  <a:pt x="28" y="39"/>
                  <a:pt x="28" y="39"/>
                  <a:pt x="28" y="39"/>
                </a:cubicBezTo>
                <a:cubicBezTo>
                  <a:pt x="28" y="38"/>
                  <a:pt x="28" y="38"/>
                  <a:pt x="28" y="38"/>
                </a:cubicBezTo>
                <a:cubicBezTo>
                  <a:pt x="29" y="38"/>
                  <a:pt x="29" y="38"/>
                  <a:pt x="29" y="38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6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31" y="35"/>
                  <a:pt x="31" y="34"/>
                  <a:pt x="31" y="34"/>
                </a:cubicBezTo>
                <a:cubicBezTo>
                  <a:pt x="31" y="33"/>
                  <a:pt x="31" y="33"/>
                  <a:pt x="31" y="33"/>
                </a:cubicBezTo>
                <a:cubicBezTo>
                  <a:pt x="32" y="33"/>
                  <a:pt x="33" y="32"/>
                  <a:pt x="33" y="31"/>
                </a:cubicBezTo>
                <a:cubicBezTo>
                  <a:pt x="33" y="31"/>
                  <a:pt x="33" y="31"/>
                  <a:pt x="33" y="31"/>
                </a:cubicBezTo>
                <a:cubicBezTo>
                  <a:pt x="34" y="30"/>
                  <a:pt x="34" y="30"/>
                  <a:pt x="34" y="30"/>
                </a:cubicBezTo>
                <a:close/>
                <a:moveTo>
                  <a:pt x="26" y="67"/>
                </a:moveTo>
                <a:cubicBezTo>
                  <a:pt x="27" y="66"/>
                  <a:pt x="29" y="65"/>
                  <a:pt x="29" y="64"/>
                </a:cubicBezTo>
                <a:cubicBezTo>
                  <a:pt x="30" y="63"/>
                  <a:pt x="30" y="62"/>
                  <a:pt x="29" y="62"/>
                </a:cubicBezTo>
                <a:cubicBezTo>
                  <a:pt x="28" y="64"/>
                  <a:pt x="27" y="65"/>
                  <a:pt x="26" y="67"/>
                </a:cubicBezTo>
                <a:close/>
                <a:moveTo>
                  <a:pt x="111" y="168"/>
                </a:moveTo>
                <a:cubicBezTo>
                  <a:pt x="113" y="167"/>
                  <a:pt x="114" y="164"/>
                  <a:pt x="115" y="163"/>
                </a:cubicBezTo>
                <a:cubicBezTo>
                  <a:pt x="116" y="162"/>
                  <a:pt x="114" y="163"/>
                  <a:pt x="114" y="163"/>
                </a:cubicBezTo>
                <a:cubicBezTo>
                  <a:pt x="113" y="164"/>
                  <a:pt x="112" y="166"/>
                  <a:pt x="111" y="168"/>
                </a:cubicBezTo>
                <a:cubicBezTo>
                  <a:pt x="111" y="167"/>
                  <a:pt x="110" y="170"/>
                  <a:pt x="111" y="168"/>
                </a:cubicBezTo>
                <a:close/>
                <a:moveTo>
                  <a:pt x="103" y="178"/>
                </a:moveTo>
                <a:cubicBezTo>
                  <a:pt x="105" y="177"/>
                  <a:pt x="105" y="175"/>
                  <a:pt x="106" y="173"/>
                </a:cubicBezTo>
                <a:cubicBezTo>
                  <a:pt x="101" y="179"/>
                  <a:pt x="101" y="179"/>
                  <a:pt x="101" y="179"/>
                </a:cubicBezTo>
                <a:cubicBezTo>
                  <a:pt x="102" y="178"/>
                  <a:pt x="103" y="178"/>
                  <a:pt x="103" y="178"/>
                </a:cubicBezTo>
                <a:close/>
                <a:moveTo>
                  <a:pt x="21" y="105"/>
                </a:moveTo>
                <a:cubicBezTo>
                  <a:pt x="20" y="106"/>
                  <a:pt x="20" y="106"/>
                  <a:pt x="20" y="106"/>
                </a:cubicBezTo>
                <a:cubicBezTo>
                  <a:pt x="19" y="106"/>
                  <a:pt x="19" y="107"/>
                  <a:pt x="19" y="109"/>
                </a:cubicBezTo>
                <a:cubicBezTo>
                  <a:pt x="18" y="109"/>
                  <a:pt x="17" y="110"/>
                  <a:pt x="17" y="111"/>
                </a:cubicBezTo>
                <a:cubicBezTo>
                  <a:pt x="17" y="112"/>
                  <a:pt x="15" y="113"/>
                  <a:pt x="16" y="114"/>
                </a:cubicBezTo>
                <a:cubicBezTo>
                  <a:pt x="17" y="112"/>
                  <a:pt x="19" y="111"/>
                  <a:pt x="19" y="109"/>
                </a:cubicBezTo>
                <a:cubicBezTo>
                  <a:pt x="20" y="108"/>
                  <a:pt x="20" y="107"/>
                  <a:pt x="20" y="106"/>
                </a:cubicBezTo>
                <a:lnTo>
                  <a:pt x="21" y="105"/>
                </a:lnTo>
                <a:close/>
                <a:moveTo>
                  <a:pt x="79" y="30"/>
                </a:moveTo>
                <a:cubicBezTo>
                  <a:pt x="84" y="22"/>
                  <a:pt x="84" y="22"/>
                  <a:pt x="84" y="22"/>
                </a:cubicBezTo>
                <a:cubicBezTo>
                  <a:pt x="85" y="22"/>
                  <a:pt x="84" y="21"/>
                  <a:pt x="84" y="21"/>
                </a:cubicBezTo>
                <a:lnTo>
                  <a:pt x="79" y="30"/>
                </a:lnTo>
                <a:close/>
                <a:moveTo>
                  <a:pt x="112" y="19"/>
                </a:moveTo>
                <a:cubicBezTo>
                  <a:pt x="114" y="18"/>
                  <a:pt x="116" y="15"/>
                  <a:pt x="118" y="14"/>
                </a:cubicBezTo>
                <a:cubicBezTo>
                  <a:pt x="119" y="13"/>
                  <a:pt x="118" y="12"/>
                  <a:pt x="118" y="11"/>
                </a:cubicBezTo>
                <a:cubicBezTo>
                  <a:pt x="116" y="14"/>
                  <a:pt x="114" y="16"/>
                  <a:pt x="112" y="19"/>
                </a:cubicBezTo>
                <a:close/>
                <a:moveTo>
                  <a:pt x="21" y="102"/>
                </a:moveTo>
                <a:cubicBezTo>
                  <a:pt x="22" y="101"/>
                  <a:pt x="23" y="98"/>
                  <a:pt x="25" y="97"/>
                </a:cubicBezTo>
                <a:cubicBezTo>
                  <a:pt x="26" y="97"/>
                  <a:pt x="26" y="94"/>
                  <a:pt x="26" y="93"/>
                </a:cubicBezTo>
                <a:lnTo>
                  <a:pt x="21" y="102"/>
                </a:lnTo>
                <a:close/>
                <a:moveTo>
                  <a:pt x="65" y="117"/>
                </a:moveTo>
                <a:cubicBezTo>
                  <a:pt x="63" y="118"/>
                  <a:pt x="61" y="120"/>
                  <a:pt x="60" y="122"/>
                </a:cubicBezTo>
                <a:cubicBezTo>
                  <a:pt x="59" y="122"/>
                  <a:pt x="60" y="123"/>
                  <a:pt x="60" y="124"/>
                </a:cubicBezTo>
                <a:cubicBezTo>
                  <a:pt x="62" y="122"/>
                  <a:pt x="64" y="119"/>
                  <a:pt x="65" y="117"/>
                </a:cubicBezTo>
                <a:close/>
                <a:moveTo>
                  <a:pt x="80" y="56"/>
                </a:moveTo>
                <a:cubicBezTo>
                  <a:pt x="80" y="56"/>
                  <a:pt x="81" y="56"/>
                  <a:pt x="81" y="56"/>
                </a:cubicBezTo>
                <a:cubicBezTo>
                  <a:pt x="84" y="50"/>
                  <a:pt x="84" y="50"/>
                  <a:pt x="84" y="50"/>
                </a:cubicBezTo>
                <a:cubicBezTo>
                  <a:pt x="84" y="50"/>
                  <a:pt x="83" y="47"/>
                  <a:pt x="83" y="48"/>
                </a:cubicBezTo>
                <a:cubicBezTo>
                  <a:pt x="79" y="56"/>
                  <a:pt x="79" y="56"/>
                  <a:pt x="79" y="56"/>
                </a:cubicBezTo>
                <a:cubicBezTo>
                  <a:pt x="79" y="56"/>
                  <a:pt x="79" y="57"/>
                  <a:pt x="80" y="56"/>
                </a:cubicBezTo>
                <a:close/>
                <a:moveTo>
                  <a:pt x="129" y="107"/>
                </a:moveTo>
                <a:cubicBezTo>
                  <a:pt x="129" y="106"/>
                  <a:pt x="131" y="105"/>
                  <a:pt x="131" y="104"/>
                </a:cubicBezTo>
                <a:cubicBezTo>
                  <a:pt x="131" y="103"/>
                  <a:pt x="132" y="101"/>
                  <a:pt x="131" y="102"/>
                </a:cubicBezTo>
                <a:cubicBezTo>
                  <a:pt x="127" y="108"/>
                  <a:pt x="127" y="108"/>
                  <a:pt x="127" y="108"/>
                </a:cubicBezTo>
                <a:cubicBezTo>
                  <a:pt x="127" y="108"/>
                  <a:pt x="126" y="109"/>
                  <a:pt x="127" y="109"/>
                </a:cubicBezTo>
                <a:cubicBezTo>
                  <a:pt x="128" y="109"/>
                  <a:pt x="130" y="109"/>
                  <a:pt x="129" y="107"/>
                </a:cubicBezTo>
                <a:close/>
                <a:moveTo>
                  <a:pt x="76" y="151"/>
                </a:moveTo>
                <a:cubicBezTo>
                  <a:pt x="72" y="156"/>
                  <a:pt x="72" y="156"/>
                  <a:pt x="72" y="156"/>
                </a:cubicBezTo>
                <a:cubicBezTo>
                  <a:pt x="71" y="157"/>
                  <a:pt x="71" y="159"/>
                  <a:pt x="72" y="161"/>
                </a:cubicBezTo>
                <a:lnTo>
                  <a:pt x="76" y="151"/>
                </a:lnTo>
                <a:close/>
                <a:moveTo>
                  <a:pt x="99" y="177"/>
                </a:moveTo>
                <a:cubicBezTo>
                  <a:pt x="100" y="176"/>
                  <a:pt x="100" y="175"/>
                  <a:pt x="100" y="174"/>
                </a:cubicBezTo>
                <a:cubicBezTo>
                  <a:pt x="100" y="174"/>
                  <a:pt x="102" y="171"/>
                  <a:pt x="101" y="172"/>
                </a:cubicBezTo>
                <a:cubicBezTo>
                  <a:pt x="95" y="180"/>
                  <a:pt x="95" y="180"/>
                  <a:pt x="95" y="180"/>
                </a:cubicBezTo>
                <a:cubicBezTo>
                  <a:pt x="97" y="179"/>
                  <a:pt x="98" y="178"/>
                  <a:pt x="100" y="179"/>
                </a:cubicBezTo>
                <a:cubicBezTo>
                  <a:pt x="100" y="179"/>
                  <a:pt x="99" y="178"/>
                  <a:pt x="99" y="177"/>
                </a:cubicBezTo>
                <a:close/>
                <a:moveTo>
                  <a:pt x="75" y="162"/>
                </a:moveTo>
                <a:cubicBezTo>
                  <a:pt x="74" y="161"/>
                  <a:pt x="73" y="163"/>
                  <a:pt x="72" y="162"/>
                </a:cubicBezTo>
                <a:cubicBezTo>
                  <a:pt x="71" y="161"/>
                  <a:pt x="71" y="162"/>
                  <a:pt x="71" y="162"/>
                </a:cubicBezTo>
                <a:cubicBezTo>
                  <a:pt x="71" y="165"/>
                  <a:pt x="71" y="167"/>
                  <a:pt x="71" y="170"/>
                </a:cubicBezTo>
                <a:cubicBezTo>
                  <a:pt x="70" y="170"/>
                  <a:pt x="70" y="170"/>
                  <a:pt x="70" y="170"/>
                </a:cubicBezTo>
                <a:cubicBezTo>
                  <a:pt x="71" y="171"/>
                  <a:pt x="71" y="170"/>
                  <a:pt x="71" y="170"/>
                </a:cubicBezTo>
                <a:cubicBezTo>
                  <a:pt x="73" y="167"/>
                  <a:pt x="74" y="164"/>
                  <a:pt x="75" y="162"/>
                </a:cubicBezTo>
                <a:close/>
                <a:moveTo>
                  <a:pt x="77" y="162"/>
                </a:moveTo>
                <a:cubicBezTo>
                  <a:pt x="79" y="160"/>
                  <a:pt x="81" y="157"/>
                  <a:pt x="82" y="155"/>
                </a:cubicBezTo>
                <a:cubicBezTo>
                  <a:pt x="83" y="154"/>
                  <a:pt x="83" y="152"/>
                  <a:pt x="83" y="151"/>
                </a:cubicBezTo>
                <a:cubicBezTo>
                  <a:pt x="80" y="155"/>
                  <a:pt x="79" y="158"/>
                  <a:pt x="77" y="162"/>
                </a:cubicBezTo>
                <a:cubicBezTo>
                  <a:pt x="77" y="162"/>
                  <a:pt x="77" y="162"/>
                  <a:pt x="77" y="162"/>
                </a:cubicBezTo>
                <a:close/>
                <a:moveTo>
                  <a:pt x="22" y="53"/>
                </a:moveTo>
                <a:cubicBezTo>
                  <a:pt x="26" y="49"/>
                  <a:pt x="29" y="43"/>
                  <a:pt x="32" y="39"/>
                </a:cubicBezTo>
                <a:cubicBezTo>
                  <a:pt x="28" y="43"/>
                  <a:pt x="25" y="48"/>
                  <a:pt x="22" y="52"/>
                </a:cubicBezTo>
                <a:cubicBezTo>
                  <a:pt x="22" y="53"/>
                  <a:pt x="22" y="53"/>
                  <a:pt x="22" y="53"/>
                </a:cubicBezTo>
                <a:close/>
                <a:moveTo>
                  <a:pt x="77" y="154"/>
                </a:moveTo>
                <a:cubicBezTo>
                  <a:pt x="79" y="151"/>
                  <a:pt x="82" y="149"/>
                  <a:pt x="83" y="146"/>
                </a:cubicBezTo>
                <a:cubicBezTo>
                  <a:pt x="83" y="145"/>
                  <a:pt x="83" y="143"/>
                  <a:pt x="83" y="142"/>
                </a:cubicBezTo>
                <a:lnTo>
                  <a:pt x="77" y="154"/>
                </a:lnTo>
                <a:close/>
                <a:moveTo>
                  <a:pt x="71" y="180"/>
                </a:moveTo>
                <a:cubicBezTo>
                  <a:pt x="72" y="178"/>
                  <a:pt x="73" y="176"/>
                  <a:pt x="74" y="174"/>
                </a:cubicBezTo>
                <a:cubicBezTo>
                  <a:pt x="74" y="174"/>
                  <a:pt x="73" y="174"/>
                  <a:pt x="73" y="174"/>
                </a:cubicBezTo>
                <a:cubicBezTo>
                  <a:pt x="71" y="174"/>
                  <a:pt x="72" y="173"/>
                  <a:pt x="73" y="172"/>
                </a:cubicBezTo>
                <a:cubicBezTo>
                  <a:pt x="72" y="172"/>
                  <a:pt x="71" y="172"/>
                  <a:pt x="71" y="172"/>
                </a:cubicBezTo>
                <a:cubicBezTo>
                  <a:pt x="71" y="174"/>
                  <a:pt x="69" y="177"/>
                  <a:pt x="70" y="179"/>
                </a:cubicBezTo>
                <a:cubicBezTo>
                  <a:pt x="70" y="180"/>
                  <a:pt x="71" y="179"/>
                  <a:pt x="71" y="180"/>
                </a:cubicBezTo>
                <a:close/>
                <a:moveTo>
                  <a:pt x="76" y="49"/>
                </a:moveTo>
                <a:cubicBezTo>
                  <a:pt x="79" y="46"/>
                  <a:pt x="81" y="43"/>
                  <a:pt x="83" y="40"/>
                </a:cubicBezTo>
                <a:cubicBezTo>
                  <a:pt x="84" y="40"/>
                  <a:pt x="84" y="38"/>
                  <a:pt x="83" y="37"/>
                </a:cubicBezTo>
                <a:cubicBezTo>
                  <a:pt x="81" y="41"/>
                  <a:pt x="79" y="45"/>
                  <a:pt x="76" y="49"/>
                </a:cubicBezTo>
                <a:close/>
                <a:moveTo>
                  <a:pt x="104" y="173"/>
                </a:moveTo>
                <a:cubicBezTo>
                  <a:pt x="106" y="170"/>
                  <a:pt x="109" y="166"/>
                  <a:pt x="111" y="163"/>
                </a:cubicBezTo>
                <a:cubicBezTo>
                  <a:pt x="110" y="163"/>
                  <a:pt x="109" y="163"/>
                  <a:pt x="109" y="163"/>
                </a:cubicBezTo>
                <a:cubicBezTo>
                  <a:pt x="107" y="166"/>
                  <a:pt x="105" y="169"/>
                  <a:pt x="103" y="172"/>
                </a:cubicBezTo>
                <a:cubicBezTo>
                  <a:pt x="103" y="172"/>
                  <a:pt x="103" y="173"/>
                  <a:pt x="104" y="173"/>
                </a:cubicBezTo>
                <a:close/>
                <a:moveTo>
                  <a:pt x="97" y="174"/>
                </a:moveTo>
                <a:cubicBezTo>
                  <a:pt x="106" y="163"/>
                  <a:pt x="106" y="163"/>
                  <a:pt x="106" y="163"/>
                </a:cubicBezTo>
                <a:cubicBezTo>
                  <a:pt x="101" y="163"/>
                  <a:pt x="101" y="163"/>
                  <a:pt x="101" y="163"/>
                </a:cubicBezTo>
                <a:cubicBezTo>
                  <a:pt x="100" y="167"/>
                  <a:pt x="99" y="170"/>
                  <a:pt x="97" y="174"/>
                </a:cubicBezTo>
                <a:cubicBezTo>
                  <a:pt x="97" y="174"/>
                  <a:pt x="96" y="176"/>
                  <a:pt x="97" y="174"/>
                </a:cubicBezTo>
                <a:close/>
                <a:moveTo>
                  <a:pt x="21" y="68"/>
                </a:moveTo>
                <a:cubicBezTo>
                  <a:pt x="23" y="65"/>
                  <a:pt x="26" y="62"/>
                  <a:pt x="29" y="58"/>
                </a:cubicBezTo>
                <a:cubicBezTo>
                  <a:pt x="29" y="58"/>
                  <a:pt x="31" y="59"/>
                  <a:pt x="31" y="58"/>
                </a:cubicBezTo>
                <a:cubicBezTo>
                  <a:pt x="31" y="55"/>
                  <a:pt x="31" y="53"/>
                  <a:pt x="31" y="51"/>
                </a:cubicBezTo>
                <a:cubicBezTo>
                  <a:pt x="28" y="57"/>
                  <a:pt x="24" y="62"/>
                  <a:pt x="21" y="67"/>
                </a:cubicBezTo>
                <a:cubicBezTo>
                  <a:pt x="21" y="68"/>
                  <a:pt x="21" y="68"/>
                  <a:pt x="21" y="68"/>
                </a:cubicBezTo>
                <a:close/>
                <a:moveTo>
                  <a:pt x="111" y="177"/>
                </a:moveTo>
                <a:cubicBezTo>
                  <a:pt x="115" y="172"/>
                  <a:pt x="119" y="167"/>
                  <a:pt x="122" y="161"/>
                </a:cubicBezTo>
                <a:cubicBezTo>
                  <a:pt x="117" y="162"/>
                  <a:pt x="116" y="166"/>
                  <a:pt x="115" y="169"/>
                </a:cubicBezTo>
                <a:cubicBezTo>
                  <a:pt x="114" y="172"/>
                  <a:pt x="112" y="174"/>
                  <a:pt x="111" y="177"/>
                </a:cubicBezTo>
                <a:close/>
                <a:moveTo>
                  <a:pt x="14" y="123"/>
                </a:moveTo>
                <a:cubicBezTo>
                  <a:pt x="15" y="122"/>
                  <a:pt x="16" y="120"/>
                  <a:pt x="17" y="119"/>
                </a:cubicBezTo>
                <a:cubicBezTo>
                  <a:pt x="21" y="114"/>
                  <a:pt x="25" y="107"/>
                  <a:pt x="25" y="100"/>
                </a:cubicBezTo>
                <a:cubicBezTo>
                  <a:pt x="22" y="107"/>
                  <a:pt x="18" y="115"/>
                  <a:pt x="14" y="122"/>
                </a:cubicBezTo>
                <a:cubicBezTo>
                  <a:pt x="14" y="123"/>
                  <a:pt x="14" y="124"/>
                  <a:pt x="14" y="123"/>
                </a:cubicBezTo>
                <a:close/>
                <a:moveTo>
                  <a:pt x="47" y="121"/>
                </a:moveTo>
                <a:cubicBezTo>
                  <a:pt x="55" y="111"/>
                  <a:pt x="55" y="111"/>
                  <a:pt x="55" y="111"/>
                </a:cubicBezTo>
                <a:cubicBezTo>
                  <a:pt x="57" y="110"/>
                  <a:pt x="59" y="108"/>
                  <a:pt x="60" y="105"/>
                </a:cubicBezTo>
                <a:cubicBezTo>
                  <a:pt x="58" y="106"/>
                  <a:pt x="56" y="106"/>
                  <a:pt x="55" y="107"/>
                </a:cubicBezTo>
                <a:cubicBezTo>
                  <a:pt x="52" y="111"/>
                  <a:pt x="49" y="116"/>
                  <a:pt x="45" y="121"/>
                </a:cubicBezTo>
                <a:cubicBezTo>
                  <a:pt x="45" y="121"/>
                  <a:pt x="46" y="121"/>
                  <a:pt x="47" y="121"/>
                </a:cubicBezTo>
                <a:close/>
                <a:moveTo>
                  <a:pt x="72" y="117"/>
                </a:moveTo>
                <a:cubicBezTo>
                  <a:pt x="76" y="113"/>
                  <a:pt x="79" y="109"/>
                  <a:pt x="83" y="106"/>
                </a:cubicBezTo>
                <a:cubicBezTo>
                  <a:pt x="83" y="105"/>
                  <a:pt x="83" y="104"/>
                  <a:pt x="83" y="103"/>
                </a:cubicBezTo>
                <a:cubicBezTo>
                  <a:pt x="80" y="103"/>
                  <a:pt x="78" y="103"/>
                  <a:pt x="76" y="103"/>
                </a:cubicBezTo>
                <a:cubicBezTo>
                  <a:pt x="75" y="103"/>
                  <a:pt x="77" y="104"/>
                  <a:pt x="76" y="105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71" y="113"/>
                  <a:pt x="74" y="111"/>
                  <a:pt x="76" y="108"/>
                </a:cubicBezTo>
                <a:cubicBezTo>
                  <a:pt x="77" y="107"/>
                  <a:pt x="79" y="108"/>
                  <a:pt x="78" y="109"/>
                </a:cubicBezTo>
                <a:lnTo>
                  <a:pt x="72" y="117"/>
                </a:lnTo>
                <a:close/>
                <a:moveTo>
                  <a:pt x="84" y="62"/>
                </a:moveTo>
                <a:cubicBezTo>
                  <a:pt x="84" y="59"/>
                  <a:pt x="84" y="56"/>
                  <a:pt x="84" y="53"/>
                </a:cubicBezTo>
                <a:cubicBezTo>
                  <a:pt x="79" y="63"/>
                  <a:pt x="79" y="63"/>
                  <a:pt x="79" y="63"/>
                </a:cubicBezTo>
                <a:cubicBezTo>
                  <a:pt x="78" y="62"/>
                  <a:pt x="78" y="61"/>
                  <a:pt x="79" y="61"/>
                </a:cubicBezTo>
                <a:cubicBezTo>
                  <a:pt x="80" y="59"/>
                  <a:pt x="77" y="59"/>
                  <a:pt x="77" y="58"/>
                </a:cubicBezTo>
                <a:cubicBezTo>
                  <a:pt x="78" y="53"/>
                  <a:pt x="81" y="49"/>
                  <a:pt x="83" y="45"/>
                </a:cubicBezTo>
                <a:cubicBezTo>
                  <a:pt x="83" y="45"/>
                  <a:pt x="84" y="42"/>
                  <a:pt x="83" y="44"/>
                </a:cubicBezTo>
                <a:cubicBezTo>
                  <a:pt x="81" y="47"/>
                  <a:pt x="79" y="49"/>
                  <a:pt x="76" y="52"/>
                </a:cubicBezTo>
                <a:cubicBezTo>
                  <a:pt x="76" y="56"/>
                  <a:pt x="76" y="60"/>
                  <a:pt x="76" y="64"/>
                </a:cubicBezTo>
                <a:cubicBezTo>
                  <a:pt x="78" y="63"/>
                  <a:pt x="82" y="63"/>
                  <a:pt x="84" y="62"/>
                </a:cubicBezTo>
                <a:close/>
                <a:moveTo>
                  <a:pt x="54" y="120"/>
                </a:moveTo>
                <a:cubicBezTo>
                  <a:pt x="58" y="116"/>
                  <a:pt x="63" y="111"/>
                  <a:pt x="67" y="106"/>
                </a:cubicBezTo>
                <a:cubicBezTo>
                  <a:pt x="67" y="105"/>
                  <a:pt x="68" y="107"/>
                  <a:pt x="68" y="107"/>
                </a:cubicBezTo>
                <a:cubicBezTo>
                  <a:pt x="61" y="116"/>
                  <a:pt x="61" y="116"/>
                  <a:pt x="61" y="116"/>
                </a:cubicBezTo>
                <a:cubicBezTo>
                  <a:pt x="61" y="116"/>
                  <a:pt x="61" y="117"/>
                  <a:pt x="62" y="116"/>
                </a:cubicBezTo>
                <a:cubicBezTo>
                  <a:pt x="66" y="112"/>
                  <a:pt x="70" y="107"/>
                  <a:pt x="75" y="103"/>
                </a:cubicBezTo>
                <a:cubicBezTo>
                  <a:pt x="71" y="104"/>
                  <a:pt x="67" y="104"/>
                  <a:pt x="62" y="105"/>
                </a:cubicBezTo>
                <a:cubicBezTo>
                  <a:pt x="61" y="105"/>
                  <a:pt x="62" y="106"/>
                  <a:pt x="62" y="106"/>
                </a:cubicBezTo>
                <a:cubicBezTo>
                  <a:pt x="53" y="120"/>
                  <a:pt x="53" y="120"/>
                  <a:pt x="53" y="120"/>
                </a:cubicBezTo>
                <a:cubicBezTo>
                  <a:pt x="53" y="121"/>
                  <a:pt x="53" y="121"/>
                  <a:pt x="54" y="120"/>
                </a:cubicBezTo>
                <a:close/>
                <a:moveTo>
                  <a:pt x="133" y="105"/>
                </a:moveTo>
                <a:cubicBezTo>
                  <a:pt x="134" y="104"/>
                  <a:pt x="135" y="103"/>
                  <a:pt x="136" y="102"/>
                </a:cubicBezTo>
                <a:cubicBezTo>
                  <a:pt x="137" y="100"/>
                  <a:pt x="139" y="97"/>
                  <a:pt x="140" y="94"/>
                </a:cubicBezTo>
                <a:cubicBezTo>
                  <a:pt x="134" y="96"/>
                  <a:pt x="129" y="97"/>
                  <a:pt x="123" y="97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2" y="100"/>
                  <a:pt x="123" y="104"/>
                  <a:pt x="123" y="106"/>
                </a:cubicBezTo>
                <a:cubicBezTo>
                  <a:pt x="123" y="105"/>
                  <a:pt x="124" y="104"/>
                  <a:pt x="124" y="104"/>
                </a:cubicBezTo>
                <a:cubicBezTo>
                  <a:pt x="124" y="102"/>
                  <a:pt x="125" y="99"/>
                  <a:pt x="126" y="98"/>
                </a:cubicBezTo>
                <a:cubicBezTo>
                  <a:pt x="127" y="98"/>
                  <a:pt x="128" y="99"/>
                  <a:pt x="128" y="99"/>
                </a:cubicBezTo>
                <a:cubicBezTo>
                  <a:pt x="127" y="102"/>
                  <a:pt x="126" y="105"/>
                  <a:pt x="124" y="107"/>
                </a:cubicBezTo>
                <a:cubicBezTo>
                  <a:pt x="124" y="108"/>
                  <a:pt x="124" y="108"/>
                  <a:pt x="124" y="108"/>
                </a:cubicBezTo>
                <a:cubicBezTo>
                  <a:pt x="124" y="109"/>
                  <a:pt x="124" y="109"/>
                  <a:pt x="124" y="109"/>
                </a:cubicBezTo>
                <a:cubicBezTo>
                  <a:pt x="124" y="108"/>
                  <a:pt x="124" y="108"/>
                  <a:pt x="124" y="108"/>
                </a:cubicBezTo>
                <a:cubicBezTo>
                  <a:pt x="132" y="99"/>
                  <a:pt x="132" y="99"/>
                  <a:pt x="132" y="99"/>
                </a:cubicBezTo>
                <a:cubicBezTo>
                  <a:pt x="133" y="98"/>
                  <a:pt x="134" y="98"/>
                  <a:pt x="134" y="99"/>
                </a:cubicBezTo>
                <a:cubicBezTo>
                  <a:pt x="134" y="101"/>
                  <a:pt x="133" y="103"/>
                  <a:pt x="133" y="104"/>
                </a:cubicBezTo>
                <a:cubicBezTo>
                  <a:pt x="132" y="104"/>
                  <a:pt x="133" y="105"/>
                  <a:pt x="133" y="105"/>
                </a:cubicBezTo>
                <a:close/>
                <a:moveTo>
                  <a:pt x="113" y="156"/>
                </a:moveTo>
                <a:cubicBezTo>
                  <a:pt x="112" y="156"/>
                  <a:pt x="112" y="156"/>
                  <a:pt x="111" y="155"/>
                </a:cubicBezTo>
                <a:cubicBezTo>
                  <a:pt x="111" y="155"/>
                  <a:pt x="112" y="155"/>
                  <a:pt x="112" y="154"/>
                </a:cubicBezTo>
                <a:cubicBezTo>
                  <a:pt x="111" y="154"/>
                  <a:pt x="110" y="156"/>
                  <a:pt x="109" y="155"/>
                </a:cubicBezTo>
                <a:cubicBezTo>
                  <a:pt x="108" y="155"/>
                  <a:pt x="108" y="154"/>
                  <a:pt x="108" y="154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2" y="146"/>
                  <a:pt x="110" y="148"/>
                  <a:pt x="107" y="150"/>
                </a:cubicBezTo>
                <a:cubicBezTo>
                  <a:pt x="107" y="151"/>
                  <a:pt x="105" y="150"/>
                  <a:pt x="106" y="149"/>
                </a:cubicBezTo>
                <a:cubicBezTo>
                  <a:pt x="108" y="144"/>
                  <a:pt x="111" y="138"/>
                  <a:pt x="114" y="132"/>
                </a:cubicBezTo>
                <a:cubicBezTo>
                  <a:pt x="107" y="140"/>
                  <a:pt x="107" y="140"/>
                  <a:pt x="107" y="140"/>
                </a:cubicBezTo>
                <a:cubicBezTo>
                  <a:pt x="106" y="140"/>
                  <a:pt x="105" y="140"/>
                  <a:pt x="105" y="139"/>
                </a:cubicBezTo>
                <a:cubicBezTo>
                  <a:pt x="108" y="135"/>
                  <a:pt x="110" y="131"/>
                  <a:pt x="112" y="127"/>
                </a:cubicBezTo>
                <a:cubicBezTo>
                  <a:pt x="110" y="128"/>
                  <a:pt x="110" y="130"/>
                  <a:pt x="108" y="130"/>
                </a:cubicBezTo>
                <a:cubicBezTo>
                  <a:pt x="107" y="130"/>
                  <a:pt x="107" y="129"/>
                  <a:pt x="107" y="128"/>
                </a:cubicBezTo>
                <a:cubicBezTo>
                  <a:pt x="109" y="125"/>
                  <a:pt x="110" y="123"/>
                  <a:pt x="111" y="120"/>
                </a:cubicBezTo>
                <a:cubicBezTo>
                  <a:pt x="110" y="119"/>
                  <a:pt x="107" y="121"/>
                  <a:pt x="107" y="120"/>
                </a:cubicBezTo>
                <a:cubicBezTo>
                  <a:pt x="107" y="116"/>
                  <a:pt x="108" y="113"/>
                  <a:pt x="110" y="110"/>
                </a:cubicBezTo>
                <a:cubicBezTo>
                  <a:pt x="110" y="110"/>
                  <a:pt x="111" y="110"/>
                  <a:pt x="110" y="111"/>
                </a:cubicBezTo>
                <a:cubicBezTo>
                  <a:pt x="109" y="113"/>
                  <a:pt x="109" y="115"/>
                  <a:pt x="108" y="118"/>
                </a:cubicBezTo>
                <a:cubicBezTo>
                  <a:pt x="110" y="118"/>
                  <a:pt x="112" y="117"/>
                  <a:pt x="113" y="119"/>
                </a:cubicBezTo>
                <a:cubicBezTo>
                  <a:pt x="113" y="121"/>
                  <a:pt x="112" y="123"/>
                  <a:pt x="112" y="124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24"/>
                  <a:pt x="115" y="125"/>
                  <a:pt x="115" y="125"/>
                </a:cubicBezTo>
                <a:cubicBezTo>
                  <a:pt x="111" y="133"/>
                  <a:pt x="111" y="133"/>
                  <a:pt x="111" y="133"/>
                </a:cubicBezTo>
                <a:cubicBezTo>
                  <a:pt x="113" y="132"/>
                  <a:pt x="114" y="130"/>
                  <a:pt x="116" y="129"/>
                </a:cubicBezTo>
                <a:cubicBezTo>
                  <a:pt x="117" y="128"/>
                  <a:pt x="118" y="130"/>
                  <a:pt x="117" y="131"/>
                </a:cubicBezTo>
                <a:cubicBezTo>
                  <a:pt x="115" y="135"/>
                  <a:pt x="112" y="140"/>
                  <a:pt x="110" y="145"/>
                </a:cubicBezTo>
                <a:cubicBezTo>
                  <a:pt x="112" y="143"/>
                  <a:pt x="114" y="141"/>
                  <a:pt x="117" y="139"/>
                </a:cubicBezTo>
                <a:cubicBezTo>
                  <a:pt x="118" y="138"/>
                  <a:pt x="117" y="142"/>
                  <a:pt x="116" y="143"/>
                </a:cubicBezTo>
                <a:cubicBezTo>
                  <a:pt x="111" y="152"/>
                  <a:pt x="111" y="152"/>
                  <a:pt x="111" y="152"/>
                </a:cubicBezTo>
                <a:cubicBezTo>
                  <a:pt x="113" y="151"/>
                  <a:pt x="114" y="149"/>
                  <a:pt x="116" y="148"/>
                </a:cubicBezTo>
                <a:cubicBezTo>
                  <a:pt x="116" y="148"/>
                  <a:pt x="118" y="148"/>
                  <a:pt x="117" y="149"/>
                </a:cubicBezTo>
                <a:cubicBezTo>
                  <a:pt x="115" y="151"/>
                  <a:pt x="114" y="153"/>
                  <a:pt x="113" y="156"/>
                </a:cubicBezTo>
                <a:close/>
                <a:moveTo>
                  <a:pt x="73" y="149"/>
                </a:moveTo>
                <a:cubicBezTo>
                  <a:pt x="78" y="139"/>
                  <a:pt x="78" y="139"/>
                  <a:pt x="78" y="139"/>
                </a:cubicBezTo>
                <a:cubicBezTo>
                  <a:pt x="77" y="138"/>
                  <a:pt x="76" y="139"/>
                  <a:pt x="75" y="139"/>
                </a:cubicBezTo>
                <a:cubicBezTo>
                  <a:pt x="77" y="137"/>
                  <a:pt x="79" y="135"/>
                  <a:pt x="80" y="133"/>
                </a:cubicBezTo>
                <a:cubicBezTo>
                  <a:pt x="80" y="132"/>
                  <a:pt x="82" y="133"/>
                  <a:pt x="82" y="134"/>
                </a:cubicBezTo>
                <a:cubicBezTo>
                  <a:pt x="75" y="149"/>
                  <a:pt x="75" y="149"/>
                  <a:pt x="75" y="149"/>
                </a:cubicBezTo>
                <a:cubicBezTo>
                  <a:pt x="77" y="147"/>
                  <a:pt x="79" y="144"/>
                  <a:pt x="80" y="142"/>
                </a:cubicBezTo>
                <a:cubicBezTo>
                  <a:pt x="81" y="141"/>
                  <a:pt x="82" y="140"/>
                  <a:pt x="83" y="140"/>
                </a:cubicBezTo>
                <a:cubicBezTo>
                  <a:pt x="83" y="130"/>
                  <a:pt x="83" y="121"/>
                  <a:pt x="83" y="111"/>
                </a:cubicBezTo>
                <a:cubicBezTo>
                  <a:pt x="80" y="116"/>
                  <a:pt x="76" y="121"/>
                  <a:pt x="73" y="125"/>
                </a:cubicBezTo>
                <a:cubicBezTo>
                  <a:pt x="72" y="126"/>
                  <a:pt x="73" y="127"/>
                  <a:pt x="73" y="127"/>
                </a:cubicBezTo>
                <a:cubicBezTo>
                  <a:pt x="73" y="130"/>
                  <a:pt x="73" y="134"/>
                  <a:pt x="73" y="137"/>
                </a:cubicBezTo>
                <a:cubicBezTo>
                  <a:pt x="73" y="137"/>
                  <a:pt x="74" y="137"/>
                  <a:pt x="74" y="138"/>
                </a:cubicBezTo>
                <a:cubicBezTo>
                  <a:pt x="74" y="142"/>
                  <a:pt x="74" y="145"/>
                  <a:pt x="73" y="149"/>
                </a:cubicBezTo>
                <a:close/>
                <a:moveTo>
                  <a:pt x="92" y="180"/>
                </a:moveTo>
                <a:cubicBezTo>
                  <a:pt x="92" y="180"/>
                  <a:pt x="92" y="180"/>
                  <a:pt x="92" y="180"/>
                </a:cubicBezTo>
                <a:cubicBezTo>
                  <a:pt x="95" y="175"/>
                  <a:pt x="97" y="171"/>
                  <a:pt x="98" y="166"/>
                </a:cubicBezTo>
                <a:cubicBezTo>
                  <a:pt x="98" y="167"/>
                  <a:pt x="97" y="168"/>
                  <a:pt x="97" y="168"/>
                </a:cubicBezTo>
                <a:cubicBezTo>
                  <a:pt x="95" y="171"/>
                  <a:pt x="93" y="174"/>
                  <a:pt x="90" y="177"/>
                </a:cubicBezTo>
                <a:cubicBezTo>
                  <a:pt x="89" y="177"/>
                  <a:pt x="88" y="176"/>
                  <a:pt x="88" y="176"/>
                </a:cubicBezTo>
                <a:cubicBezTo>
                  <a:pt x="92" y="173"/>
                  <a:pt x="95" y="169"/>
                  <a:pt x="98" y="165"/>
                </a:cubicBezTo>
                <a:cubicBezTo>
                  <a:pt x="98" y="164"/>
                  <a:pt x="99" y="164"/>
                  <a:pt x="97" y="164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74" y="180"/>
                  <a:pt x="74" y="180"/>
                  <a:pt x="74" y="180"/>
                </a:cubicBezTo>
                <a:cubicBezTo>
                  <a:pt x="80" y="180"/>
                  <a:pt x="86" y="181"/>
                  <a:pt x="92" y="180"/>
                </a:cubicBezTo>
                <a:close/>
                <a:moveTo>
                  <a:pt x="40" y="122"/>
                </a:moveTo>
                <a:cubicBezTo>
                  <a:pt x="44" y="117"/>
                  <a:pt x="49" y="112"/>
                  <a:pt x="53" y="107"/>
                </a:cubicBezTo>
                <a:cubicBezTo>
                  <a:pt x="43" y="108"/>
                  <a:pt x="35" y="108"/>
                  <a:pt x="26" y="109"/>
                </a:cubicBezTo>
                <a:cubicBezTo>
                  <a:pt x="23" y="114"/>
                  <a:pt x="20" y="120"/>
                  <a:pt x="17" y="125"/>
                </a:cubicBezTo>
                <a:cubicBezTo>
                  <a:pt x="17" y="125"/>
                  <a:pt x="18" y="125"/>
                  <a:pt x="19" y="125"/>
                </a:cubicBezTo>
                <a:cubicBezTo>
                  <a:pt x="22" y="125"/>
                  <a:pt x="26" y="125"/>
                  <a:pt x="29" y="124"/>
                </a:cubicBezTo>
                <a:cubicBezTo>
                  <a:pt x="35" y="111"/>
                  <a:pt x="35" y="111"/>
                  <a:pt x="35" y="111"/>
                </a:cubicBezTo>
                <a:cubicBezTo>
                  <a:pt x="35" y="115"/>
                  <a:pt x="33" y="119"/>
                  <a:pt x="32" y="123"/>
                </a:cubicBezTo>
                <a:cubicBezTo>
                  <a:pt x="37" y="119"/>
                  <a:pt x="42" y="114"/>
                  <a:pt x="45" y="110"/>
                </a:cubicBezTo>
                <a:cubicBezTo>
                  <a:pt x="46" y="109"/>
                  <a:pt x="46" y="110"/>
                  <a:pt x="46" y="111"/>
                </a:cubicBezTo>
                <a:cubicBezTo>
                  <a:pt x="43" y="114"/>
                  <a:pt x="40" y="118"/>
                  <a:pt x="38" y="122"/>
                </a:cubicBezTo>
                <a:cubicBezTo>
                  <a:pt x="38" y="122"/>
                  <a:pt x="39" y="122"/>
                  <a:pt x="40" y="122"/>
                </a:cubicBezTo>
                <a:close/>
                <a:moveTo>
                  <a:pt x="112" y="28"/>
                </a:moveTo>
                <a:cubicBezTo>
                  <a:pt x="111" y="28"/>
                  <a:pt x="111" y="28"/>
                  <a:pt x="111" y="29"/>
                </a:cubicBezTo>
                <a:cubicBezTo>
                  <a:pt x="110" y="29"/>
                  <a:pt x="109" y="30"/>
                  <a:pt x="109" y="30"/>
                </a:cubicBezTo>
                <a:cubicBezTo>
                  <a:pt x="107" y="32"/>
                  <a:pt x="104" y="35"/>
                  <a:pt x="102" y="37"/>
                </a:cubicBezTo>
                <a:cubicBezTo>
                  <a:pt x="101" y="37"/>
                  <a:pt x="100" y="35"/>
                  <a:pt x="101" y="34"/>
                </a:cubicBezTo>
                <a:cubicBezTo>
                  <a:pt x="102" y="33"/>
                  <a:pt x="100" y="33"/>
                  <a:pt x="100" y="33"/>
                </a:cubicBezTo>
                <a:cubicBezTo>
                  <a:pt x="100" y="31"/>
                  <a:pt x="101" y="30"/>
                  <a:pt x="102" y="28"/>
                </a:cubicBezTo>
                <a:cubicBezTo>
                  <a:pt x="102" y="28"/>
                  <a:pt x="101" y="27"/>
                  <a:pt x="101" y="27"/>
                </a:cubicBezTo>
                <a:cubicBezTo>
                  <a:pt x="101" y="25"/>
                  <a:pt x="103" y="24"/>
                  <a:pt x="104" y="22"/>
                </a:cubicBezTo>
                <a:cubicBezTo>
                  <a:pt x="106" y="20"/>
                  <a:pt x="108" y="17"/>
                  <a:pt x="109" y="15"/>
                </a:cubicBezTo>
                <a:cubicBezTo>
                  <a:pt x="110" y="15"/>
                  <a:pt x="110" y="14"/>
                  <a:pt x="110" y="13"/>
                </a:cubicBezTo>
                <a:cubicBezTo>
                  <a:pt x="107" y="16"/>
                  <a:pt x="106" y="19"/>
                  <a:pt x="103" y="21"/>
                </a:cubicBezTo>
                <a:cubicBezTo>
                  <a:pt x="103" y="21"/>
                  <a:pt x="104" y="22"/>
                  <a:pt x="104" y="22"/>
                </a:cubicBezTo>
                <a:cubicBezTo>
                  <a:pt x="103" y="22"/>
                  <a:pt x="102" y="22"/>
                  <a:pt x="102" y="22"/>
                </a:cubicBezTo>
                <a:cubicBezTo>
                  <a:pt x="103" y="19"/>
                  <a:pt x="106" y="16"/>
                  <a:pt x="109" y="12"/>
                </a:cubicBezTo>
                <a:cubicBezTo>
                  <a:pt x="109" y="12"/>
                  <a:pt x="112" y="9"/>
                  <a:pt x="110" y="9"/>
                </a:cubicBezTo>
                <a:cubicBezTo>
                  <a:pt x="102" y="11"/>
                  <a:pt x="95" y="14"/>
                  <a:pt x="87" y="15"/>
                </a:cubicBezTo>
                <a:cubicBezTo>
                  <a:pt x="87" y="15"/>
                  <a:pt x="87" y="17"/>
                  <a:pt x="87" y="18"/>
                </a:cubicBezTo>
                <a:cubicBezTo>
                  <a:pt x="86" y="20"/>
                  <a:pt x="88" y="19"/>
                  <a:pt x="88" y="20"/>
                </a:cubicBezTo>
                <a:cubicBezTo>
                  <a:pt x="89" y="21"/>
                  <a:pt x="87" y="23"/>
                  <a:pt x="87" y="24"/>
                </a:cubicBezTo>
                <a:cubicBezTo>
                  <a:pt x="86" y="25"/>
                  <a:pt x="86" y="27"/>
                  <a:pt x="87" y="26"/>
                </a:cubicBezTo>
                <a:cubicBezTo>
                  <a:pt x="88" y="26"/>
                  <a:pt x="88" y="25"/>
                  <a:pt x="90" y="25"/>
                </a:cubicBezTo>
                <a:cubicBezTo>
                  <a:pt x="90" y="27"/>
                  <a:pt x="88" y="29"/>
                  <a:pt x="87" y="30"/>
                </a:cubicBezTo>
                <a:cubicBezTo>
                  <a:pt x="86" y="32"/>
                  <a:pt x="86" y="34"/>
                  <a:pt x="86" y="36"/>
                </a:cubicBezTo>
                <a:cubicBezTo>
                  <a:pt x="86" y="37"/>
                  <a:pt x="87" y="35"/>
                  <a:pt x="89" y="36"/>
                </a:cubicBezTo>
                <a:cubicBezTo>
                  <a:pt x="88" y="38"/>
                  <a:pt x="87" y="41"/>
                  <a:pt x="86" y="43"/>
                </a:cubicBezTo>
                <a:cubicBezTo>
                  <a:pt x="86" y="50"/>
                  <a:pt x="86" y="56"/>
                  <a:pt x="87" y="63"/>
                </a:cubicBezTo>
                <a:cubicBezTo>
                  <a:pt x="87" y="64"/>
                  <a:pt x="87" y="65"/>
                  <a:pt x="86" y="65"/>
                </a:cubicBezTo>
                <a:cubicBezTo>
                  <a:pt x="82" y="66"/>
                  <a:pt x="77" y="65"/>
                  <a:pt x="73" y="68"/>
                </a:cubicBezTo>
                <a:cubicBezTo>
                  <a:pt x="70" y="69"/>
                  <a:pt x="67" y="69"/>
                  <a:pt x="64" y="68"/>
                </a:cubicBezTo>
                <a:cubicBezTo>
                  <a:pt x="63" y="67"/>
                  <a:pt x="63" y="66"/>
                  <a:pt x="63" y="65"/>
                </a:cubicBezTo>
                <a:cubicBezTo>
                  <a:pt x="63" y="50"/>
                  <a:pt x="64" y="35"/>
                  <a:pt x="63" y="20"/>
                </a:cubicBezTo>
                <a:cubicBezTo>
                  <a:pt x="60" y="19"/>
                  <a:pt x="56" y="19"/>
                  <a:pt x="52" y="19"/>
                </a:cubicBezTo>
                <a:cubicBezTo>
                  <a:pt x="47" y="20"/>
                  <a:pt x="42" y="20"/>
                  <a:pt x="39" y="19"/>
                </a:cubicBezTo>
                <a:cubicBezTo>
                  <a:pt x="37" y="19"/>
                  <a:pt x="37" y="21"/>
                  <a:pt x="38" y="22"/>
                </a:cubicBezTo>
                <a:cubicBezTo>
                  <a:pt x="38" y="21"/>
                  <a:pt x="39" y="20"/>
                  <a:pt x="40" y="20"/>
                </a:cubicBezTo>
                <a:cubicBezTo>
                  <a:pt x="40" y="19"/>
                  <a:pt x="41" y="20"/>
                  <a:pt x="41" y="21"/>
                </a:cubicBezTo>
                <a:cubicBezTo>
                  <a:pt x="40" y="24"/>
                  <a:pt x="38" y="27"/>
                  <a:pt x="36" y="30"/>
                </a:cubicBezTo>
                <a:cubicBezTo>
                  <a:pt x="37" y="31"/>
                  <a:pt x="38" y="31"/>
                  <a:pt x="38" y="31"/>
                </a:cubicBezTo>
                <a:cubicBezTo>
                  <a:pt x="38" y="33"/>
                  <a:pt x="36" y="35"/>
                  <a:pt x="36" y="38"/>
                </a:cubicBezTo>
                <a:cubicBezTo>
                  <a:pt x="35" y="47"/>
                  <a:pt x="35" y="47"/>
                  <a:pt x="35" y="47"/>
                </a:cubicBezTo>
                <a:cubicBezTo>
                  <a:pt x="31" y="66"/>
                  <a:pt x="30" y="87"/>
                  <a:pt x="27" y="106"/>
                </a:cubicBezTo>
                <a:cubicBezTo>
                  <a:pt x="39" y="106"/>
                  <a:pt x="53" y="104"/>
                  <a:pt x="66" y="102"/>
                </a:cubicBezTo>
                <a:cubicBezTo>
                  <a:pt x="74" y="101"/>
                  <a:pt x="81" y="100"/>
                  <a:pt x="87" y="100"/>
                </a:cubicBezTo>
                <a:cubicBezTo>
                  <a:pt x="88" y="101"/>
                  <a:pt x="88" y="102"/>
                  <a:pt x="87" y="102"/>
                </a:cubicBezTo>
                <a:cubicBezTo>
                  <a:pt x="88" y="104"/>
                  <a:pt x="86" y="105"/>
                  <a:pt x="86" y="106"/>
                </a:cubicBezTo>
                <a:cubicBezTo>
                  <a:pt x="85" y="143"/>
                  <a:pt x="85" y="143"/>
                  <a:pt x="85" y="143"/>
                </a:cubicBezTo>
                <a:cubicBezTo>
                  <a:pt x="86" y="146"/>
                  <a:pt x="85" y="149"/>
                  <a:pt x="86" y="153"/>
                </a:cubicBezTo>
                <a:cubicBezTo>
                  <a:pt x="86" y="154"/>
                  <a:pt x="85" y="157"/>
                  <a:pt x="85" y="160"/>
                </a:cubicBezTo>
                <a:cubicBezTo>
                  <a:pt x="85" y="160"/>
                  <a:pt x="86" y="160"/>
                  <a:pt x="86" y="160"/>
                </a:cubicBezTo>
                <a:cubicBezTo>
                  <a:pt x="87" y="159"/>
                  <a:pt x="88" y="159"/>
                  <a:pt x="87" y="160"/>
                </a:cubicBezTo>
                <a:cubicBezTo>
                  <a:pt x="87" y="161"/>
                  <a:pt x="87" y="162"/>
                  <a:pt x="88" y="162"/>
                </a:cubicBezTo>
                <a:cubicBezTo>
                  <a:pt x="90" y="161"/>
                  <a:pt x="93" y="161"/>
                  <a:pt x="96" y="161"/>
                </a:cubicBezTo>
                <a:cubicBezTo>
                  <a:pt x="97" y="161"/>
                  <a:pt x="100" y="161"/>
                  <a:pt x="102" y="160"/>
                </a:cubicBezTo>
                <a:cubicBezTo>
                  <a:pt x="103" y="159"/>
                  <a:pt x="103" y="161"/>
                  <a:pt x="104" y="161"/>
                </a:cubicBezTo>
                <a:cubicBezTo>
                  <a:pt x="107" y="160"/>
                  <a:pt x="110" y="160"/>
                  <a:pt x="112" y="160"/>
                </a:cubicBezTo>
                <a:cubicBezTo>
                  <a:pt x="114" y="160"/>
                  <a:pt x="114" y="158"/>
                  <a:pt x="115" y="158"/>
                </a:cubicBezTo>
                <a:cubicBezTo>
                  <a:pt x="115" y="159"/>
                  <a:pt x="116" y="159"/>
                  <a:pt x="116" y="160"/>
                </a:cubicBezTo>
                <a:cubicBezTo>
                  <a:pt x="118" y="160"/>
                  <a:pt x="121" y="159"/>
                  <a:pt x="124" y="158"/>
                </a:cubicBezTo>
                <a:cubicBezTo>
                  <a:pt x="123" y="141"/>
                  <a:pt x="123" y="141"/>
                  <a:pt x="123" y="141"/>
                </a:cubicBezTo>
                <a:cubicBezTo>
                  <a:pt x="123" y="125"/>
                  <a:pt x="120" y="110"/>
                  <a:pt x="120" y="94"/>
                </a:cubicBezTo>
                <a:cubicBezTo>
                  <a:pt x="126" y="96"/>
                  <a:pt x="133" y="94"/>
                  <a:pt x="140" y="92"/>
                </a:cubicBezTo>
                <a:cubicBezTo>
                  <a:pt x="141" y="84"/>
                  <a:pt x="142" y="77"/>
                  <a:pt x="142" y="68"/>
                </a:cubicBezTo>
                <a:cubicBezTo>
                  <a:pt x="142" y="67"/>
                  <a:pt x="141" y="68"/>
                  <a:pt x="140" y="68"/>
                </a:cubicBezTo>
                <a:cubicBezTo>
                  <a:pt x="135" y="68"/>
                  <a:pt x="131" y="68"/>
                  <a:pt x="126" y="69"/>
                </a:cubicBezTo>
                <a:cubicBezTo>
                  <a:pt x="123" y="70"/>
                  <a:pt x="121" y="68"/>
                  <a:pt x="120" y="66"/>
                </a:cubicBezTo>
                <a:cubicBezTo>
                  <a:pt x="118" y="48"/>
                  <a:pt x="118" y="32"/>
                  <a:pt x="119" y="15"/>
                </a:cubicBezTo>
                <a:cubicBezTo>
                  <a:pt x="110" y="26"/>
                  <a:pt x="110" y="26"/>
                  <a:pt x="110" y="26"/>
                </a:cubicBezTo>
                <a:cubicBezTo>
                  <a:pt x="110" y="27"/>
                  <a:pt x="110" y="27"/>
                  <a:pt x="110" y="27"/>
                </a:cubicBezTo>
                <a:cubicBezTo>
                  <a:pt x="110" y="26"/>
                  <a:pt x="110" y="26"/>
                  <a:pt x="110" y="26"/>
                </a:cubicBezTo>
                <a:cubicBezTo>
                  <a:pt x="112" y="25"/>
                  <a:pt x="114" y="23"/>
                  <a:pt x="116" y="23"/>
                </a:cubicBezTo>
                <a:cubicBezTo>
                  <a:pt x="116" y="23"/>
                  <a:pt x="117" y="24"/>
                  <a:pt x="116" y="25"/>
                </a:cubicBezTo>
                <a:cubicBezTo>
                  <a:pt x="112" y="31"/>
                  <a:pt x="107" y="36"/>
                  <a:pt x="103" y="42"/>
                </a:cubicBezTo>
                <a:cubicBezTo>
                  <a:pt x="104" y="42"/>
                  <a:pt x="105" y="41"/>
                  <a:pt x="106" y="40"/>
                </a:cubicBezTo>
                <a:cubicBezTo>
                  <a:pt x="107" y="39"/>
                  <a:pt x="109" y="36"/>
                  <a:pt x="113" y="34"/>
                </a:cubicBezTo>
                <a:cubicBezTo>
                  <a:pt x="110" y="39"/>
                  <a:pt x="108" y="43"/>
                  <a:pt x="105" y="47"/>
                </a:cubicBezTo>
                <a:cubicBezTo>
                  <a:pt x="105" y="47"/>
                  <a:pt x="104" y="48"/>
                  <a:pt x="105" y="48"/>
                </a:cubicBezTo>
                <a:cubicBezTo>
                  <a:pt x="107" y="47"/>
                  <a:pt x="108" y="45"/>
                  <a:pt x="110" y="44"/>
                </a:cubicBezTo>
                <a:cubicBezTo>
                  <a:pt x="111" y="44"/>
                  <a:pt x="110" y="45"/>
                  <a:pt x="110" y="46"/>
                </a:cubicBezTo>
                <a:cubicBezTo>
                  <a:pt x="109" y="48"/>
                  <a:pt x="107" y="51"/>
                  <a:pt x="107" y="54"/>
                </a:cubicBezTo>
                <a:cubicBezTo>
                  <a:pt x="108" y="54"/>
                  <a:pt x="108" y="54"/>
                  <a:pt x="109" y="55"/>
                </a:cubicBezTo>
                <a:cubicBezTo>
                  <a:pt x="109" y="55"/>
                  <a:pt x="110" y="56"/>
                  <a:pt x="109" y="58"/>
                </a:cubicBezTo>
                <a:cubicBezTo>
                  <a:pt x="109" y="61"/>
                  <a:pt x="106" y="64"/>
                  <a:pt x="106" y="68"/>
                </a:cubicBezTo>
                <a:cubicBezTo>
                  <a:pt x="106" y="69"/>
                  <a:pt x="105" y="67"/>
                  <a:pt x="105" y="67"/>
                </a:cubicBezTo>
                <a:cubicBezTo>
                  <a:pt x="105" y="64"/>
                  <a:pt x="106" y="61"/>
                  <a:pt x="107" y="59"/>
                </a:cubicBezTo>
                <a:cubicBezTo>
                  <a:pt x="108" y="58"/>
                  <a:pt x="108" y="57"/>
                  <a:pt x="108" y="55"/>
                </a:cubicBezTo>
                <a:cubicBezTo>
                  <a:pt x="105" y="55"/>
                  <a:pt x="105" y="55"/>
                  <a:pt x="105" y="55"/>
                </a:cubicBezTo>
                <a:cubicBezTo>
                  <a:pt x="105" y="53"/>
                  <a:pt x="106" y="51"/>
                  <a:pt x="107" y="49"/>
                </a:cubicBezTo>
                <a:cubicBezTo>
                  <a:pt x="108" y="49"/>
                  <a:pt x="109" y="46"/>
                  <a:pt x="108" y="47"/>
                </a:cubicBezTo>
                <a:cubicBezTo>
                  <a:pt x="106" y="49"/>
                  <a:pt x="105" y="50"/>
                  <a:pt x="103" y="51"/>
                </a:cubicBezTo>
                <a:cubicBezTo>
                  <a:pt x="103" y="51"/>
                  <a:pt x="102" y="50"/>
                  <a:pt x="102" y="49"/>
                </a:cubicBezTo>
                <a:cubicBezTo>
                  <a:pt x="103" y="48"/>
                  <a:pt x="103" y="47"/>
                  <a:pt x="104" y="46"/>
                </a:cubicBezTo>
                <a:cubicBezTo>
                  <a:pt x="105" y="44"/>
                  <a:pt x="107" y="41"/>
                  <a:pt x="108" y="40"/>
                </a:cubicBezTo>
                <a:cubicBezTo>
                  <a:pt x="106" y="42"/>
                  <a:pt x="104" y="44"/>
                  <a:pt x="101" y="46"/>
                </a:cubicBezTo>
                <a:cubicBezTo>
                  <a:pt x="101" y="46"/>
                  <a:pt x="100" y="44"/>
                  <a:pt x="100" y="44"/>
                </a:cubicBezTo>
                <a:cubicBezTo>
                  <a:pt x="103" y="39"/>
                  <a:pt x="107" y="34"/>
                  <a:pt x="111" y="29"/>
                </a:cubicBezTo>
                <a:cubicBezTo>
                  <a:pt x="111" y="29"/>
                  <a:pt x="112" y="28"/>
                  <a:pt x="112" y="28"/>
                </a:cubicBezTo>
                <a:close/>
                <a:moveTo>
                  <a:pt x="69" y="189"/>
                </a:moveTo>
                <a:cubicBezTo>
                  <a:pt x="69" y="192"/>
                  <a:pt x="68" y="194"/>
                  <a:pt x="67" y="195"/>
                </a:cubicBezTo>
                <a:cubicBezTo>
                  <a:pt x="66" y="196"/>
                  <a:pt x="64" y="196"/>
                  <a:pt x="64" y="195"/>
                </a:cubicBezTo>
                <a:cubicBezTo>
                  <a:pt x="63" y="195"/>
                  <a:pt x="62" y="194"/>
                  <a:pt x="62" y="193"/>
                </a:cubicBezTo>
                <a:cubicBezTo>
                  <a:pt x="62" y="171"/>
                  <a:pt x="63" y="151"/>
                  <a:pt x="66" y="130"/>
                </a:cubicBezTo>
                <a:cubicBezTo>
                  <a:pt x="47" y="131"/>
                  <a:pt x="28" y="131"/>
                  <a:pt x="10" y="132"/>
                </a:cubicBezTo>
                <a:cubicBezTo>
                  <a:pt x="7" y="132"/>
                  <a:pt x="6" y="136"/>
                  <a:pt x="4" y="136"/>
                </a:cubicBezTo>
                <a:cubicBezTo>
                  <a:pt x="3" y="137"/>
                  <a:pt x="1" y="136"/>
                  <a:pt x="1" y="135"/>
                </a:cubicBezTo>
                <a:cubicBezTo>
                  <a:pt x="0" y="133"/>
                  <a:pt x="2" y="131"/>
                  <a:pt x="2" y="128"/>
                </a:cubicBezTo>
                <a:cubicBezTo>
                  <a:pt x="2" y="115"/>
                  <a:pt x="1" y="101"/>
                  <a:pt x="2" y="89"/>
                </a:cubicBezTo>
                <a:cubicBezTo>
                  <a:pt x="4" y="78"/>
                  <a:pt x="5" y="66"/>
                  <a:pt x="5" y="54"/>
                </a:cubicBezTo>
                <a:cubicBezTo>
                  <a:pt x="4" y="54"/>
                  <a:pt x="4" y="52"/>
                  <a:pt x="4" y="52"/>
                </a:cubicBezTo>
                <a:cubicBezTo>
                  <a:pt x="5" y="49"/>
                  <a:pt x="7" y="46"/>
                  <a:pt x="5" y="42"/>
                </a:cubicBezTo>
                <a:cubicBezTo>
                  <a:pt x="5" y="41"/>
                  <a:pt x="6" y="40"/>
                  <a:pt x="7" y="39"/>
                </a:cubicBezTo>
                <a:cubicBezTo>
                  <a:pt x="8" y="39"/>
                  <a:pt x="9" y="37"/>
                  <a:pt x="11" y="37"/>
                </a:cubicBezTo>
                <a:cubicBezTo>
                  <a:pt x="12" y="37"/>
                  <a:pt x="12" y="38"/>
                  <a:pt x="12" y="38"/>
                </a:cubicBezTo>
                <a:cubicBezTo>
                  <a:pt x="13" y="36"/>
                  <a:pt x="14" y="33"/>
                  <a:pt x="16" y="31"/>
                </a:cubicBezTo>
                <a:cubicBezTo>
                  <a:pt x="17" y="32"/>
                  <a:pt x="19" y="30"/>
                  <a:pt x="20" y="30"/>
                </a:cubicBezTo>
                <a:cubicBezTo>
                  <a:pt x="27" y="19"/>
                  <a:pt x="34" y="9"/>
                  <a:pt x="43" y="0"/>
                </a:cubicBezTo>
                <a:cubicBezTo>
                  <a:pt x="44" y="1"/>
                  <a:pt x="44" y="2"/>
                  <a:pt x="44" y="3"/>
                </a:cubicBezTo>
                <a:cubicBezTo>
                  <a:pt x="43" y="7"/>
                  <a:pt x="40" y="11"/>
                  <a:pt x="37" y="14"/>
                </a:cubicBezTo>
                <a:cubicBezTo>
                  <a:pt x="47" y="12"/>
                  <a:pt x="55" y="10"/>
                  <a:pt x="61" y="13"/>
                </a:cubicBezTo>
                <a:cubicBezTo>
                  <a:pt x="62" y="14"/>
                  <a:pt x="62" y="15"/>
                  <a:pt x="62" y="16"/>
                </a:cubicBezTo>
                <a:cubicBezTo>
                  <a:pt x="62" y="16"/>
                  <a:pt x="61" y="17"/>
                  <a:pt x="62" y="17"/>
                </a:cubicBezTo>
                <a:cubicBezTo>
                  <a:pt x="63" y="17"/>
                  <a:pt x="63" y="18"/>
                  <a:pt x="64" y="17"/>
                </a:cubicBezTo>
                <a:cubicBezTo>
                  <a:pt x="63" y="13"/>
                  <a:pt x="63" y="9"/>
                  <a:pt x="64" y="7"/>
                </a:cubicBezTo>
                <a:cubicBezTo>
                  <a:pt x="64" y="5"/>
                  <a:pt x="65" y="4"/>
                  <a:pt x="66" y="5"/>
                </a:cubicBezTo>
                <a:cubicBezTo>
                  <a:pt x="67" y="6"/>
                  <a:pt x="68" y="6"/>
                  <a:pt x="68" y="7"/>
                </a:cubicBezTo>
                <a:cubicBezTo>
                  <a:pt x="68" y="11"/>
                  <a:pt x="68" y="14"/>
                  <a:pt x="68" y="18"/>
                </a:cubicBezTo>
                <a:cubicBezTo>
                  <a:pt x="68" y="19"/>
                  <a:pt x="69" y="21"/>
                  <a:pt x="69" y="22"/>
                </a:cubicBezTo>
                <a:cubicBezTo>
                  <a:pt x="67" y="21"/>
                  <a:pt x="69" y="23"/>
                  <a:pt x="69" y="23"/>
                </a:cubicBezTo>
                <a:cubicBezTo>
                  <a:pt x="68" y="37"/>
                  <a:pt x="67" y="49"/>
                  <a:pt x="68" y="63"/>
                </a:cubicBezTo>
                <a:cubicBezTo>
                  <a:pt x="69" y="63"/>
                  <a:pt x="71" y="63"/>
                  <a:pt x="71" y="62"/>
                </a:cubicBezTo>
                <a:cubicBezTo>
                  <a:pt x="70" y="24"/>
                  <a:pt x="70" y="24"/>
                  <a:pt x="70" y="24"/>
                </a:cubicBezTo>
                <a:cubicBezTo>
                  <a:pt x="90" y="1"/>
                  <a:pt x="90" y="1"/>
                  <a:pt x="90" y="1"/>
                </a:cubicBezTo>
                <a:cubicBezTo>
                  <a:pt x="91" y="1"/>
                  <a:pt x="92" y="2"/>
                  <a:pt x="93" y="2"/>
                </a:cubicBezTo>
                <a:cubicBezTo>
                  <a:pt x="94" y="3"/>
                  <a:pt x="93" y="3"/>
                  <a:pt x="93" y="4"/>
                </a:cubicBezTo>
                <a:cubicBezTo>
                  <a:pt x="92" y="5"/>
                  <a:pt x="91" y="6"/>
                  <a:pt x="91" y="8"/>
                </a:cubicBezTo>
                <a:cubicBezTo>
                  <a:pt x="94" y="7"/>
                  <a:pt x="98" y="6"/>
                  <a:pt x="101" y="5"/>
                </a:cubicBezTo>
                <a:cubicBezTo>
                  <a:pt x="120" y="2"/>
                  <a:pt x="120" y="2"/>
                  <a:pt x="120" y="2"/>
                </a:cubicBezTo>
                <a:cubicBezTo>
                  <a:pt x="122" y="2"/>
                  <a:pt x="125" y="3"/>
                  <a:pt x="125" y="6"/>
                </a:cubicBezTo>
                <a:cubicBezTo>
                  <a:pt x="126" y="25"/>
                  <a:pt x="124" y="42"/>
                  <a:pt x="126" y="61"/>
                </a:cubicBezTo>
                <a:cubicBezTo>
                  <a:pt x="126" y="62"/>
                  <a:pt x="127" y="63"/>
                  <a:pt x="127" y="63"/>
                </a:cubicBezTo>
                <a:cubicBezTo>
                  <a:pt x="133" y="62"/>
                  <a:pt x="139" y="62"/>
                  <a:pt x="144" y="62"/>
                </a:cubicBezTo>
                <a:cubicBezTo>
                  <a:pt x="144" y="59"/>
                  <a:pt x="145" y="56"/>
                  <a:pt x="145" y="55"/>
                </a:cubicBezTo>
                <a:cubicBezTo>
                  <a:pt x="145" y="52"/>
                  <a:pt x="147" y="52"/>
                  <a:pt x="149" y="53"/>
                </a:cubicBezTo>
                <a:cubicBezTo>
                  <a:pt x="150" y="53"/>
                  <a:pt x="150" y="54"/>
                  <a:pt x="151" y="54"/>
                </a:cubicBezTo>
                <a:cubicBezTo>
                  <a:pt x="151" y="54"/>
                  <a:pt x="153" y="53"/>
                  <a:pt x="153" y="54"/>
                </a:cubicBezTo>
                <a:cubicBezTo>
                  <a:pt x="152" y="65"/>
                  <a:pt x="151" y="76"/>
                  <a:pt x="151" y="87"/>
                </a:cubicBezTo>
                <a:cubicBezTo>
                  <a:pt x="153" y="90"/>
                  <a:pt x="150" y="92"/>
                  <a:pt x="150" y="95"/>
                </a:cubicBezTo>
                <a:cubicBezTo>
                  <a:pt x="149" y="99"/>
                  <a:pt x="149" y="103"/>
                  <a:pt x="148" y="108"/>
                </a:cubicBezTo>
                <a:cubicBezTo>
                  <a:pt x="148" y="108"/>
                  <a:pt x="148" y="109"/>
                  <a:pt x="147" y="109"/>
                </a:cubicBezTo>
                <a:cubicBezTo>
                  <a:pt x="148" y="110"/>
                  <a:pt x="147" y="112"/>
                  <a:pt x="147" y="113"/>
                </a:cubicBezTo>
                <a:cubicBezTo>
                  <a:pt x="146" y="113"/>
                  <a:pt x="145" y="113"/>
                  <a:pt x="145" y="112"/>
                </a:cubicBezTo>
                <a:cubicBezTo>
                  <a:pt x="144" y="110"/>
                  <a:pt x="143" y="108"/>
                  <a:pt x="143" y="106"/>
                </a:cubicBezTo>
                <a:cubicBezTo>
                  <a:pt x="143" y="106"/>
                  <a:pt x="142" y="105"/>
                  <a:pt x="142" y="105"/>
                </a:cubicBezTo>
                <a:cubicBezTo>
                  <a:pt x="140" y="107"/>
                  <a:pt x="138" y="110"/>
                  <a:pt x="136" y="113"/>
                </a:cubicBezTo>
                <a:cubicBezTo>
                  <a:pt x="134" y="115"/>
                  <a:pt x="132" y="117"/>
                  <a:pt x="130" y="119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0" y="146"/>
                  <a:pt x="130" y="146"/>
                  <a:pt x="130" y="145"/>
                </a:cubicBezTo>
                <a:cubicBezTo>
                  <a:pt x="131" y="144"/>
                  <a:pt x="132" y="144"/>
                  <a:pt x="133" y="144"/>
                </a:cubicBezTo>
                <a:cubicBezTo>
                  <a:pt x="134" y="145"/>
                  <a:pt x="135" y="145"/>
                  <a:pt x="135" y="147"/>
                </a:cubicBezTo>
                <a:cubicBezTo>
                  <a:pt x="135" y="147"/>
                  <a:pt x="133" y="150"/>
                  <a:pt x="133" y="151"/>
                </a:cubicBezTo>
                <a:cubicBezTo>
                  <a:pt x="133" y="152"/>
                  <a:pt x="134" y="152"/>
                  <a:pt x="135" y="152"/>
                </a:cubicBezTo>
                <a:cubicBezTo>
                  <a:pt x="135" y="153"/>
                  <a:pt x="135" y="154"/>
                  <a:pt x="135" y="154"/>
                </a:cubicBezTo>
                <a:cubicBezTo>
                  <a:pt x="133" y="157"/>
                  <a:pt x="132" y="159"/>
                  <a:pt x="131" y="162"/>
                </a:cubicBezTo>
                <a:cubicBezTo>
                  <a:pt x="131" y="163"/>
                  <a:pt x="130" y="164"/>
                  <a:pt x="130" y="165"/>
                </a:cubicBezTo>
                <a:cubicBezTo>
                  <a:pt x="129" y="166"/>
                  <a:pt x="128" y="166"/>
                  <a:pt x="128" y="166"/>
                </a:cubicBezTo>
                <a:cubicBezTo>
                  <a:pt x="121" y="179"/>
                  <a:pt x="121" y="179"/>
                  <a:pt x="121" y="179"/>
                </a:cubicBezTo>
                <a:cubicBezTo>
                  <a:pt x="122" y="179"/>
                  <a:pt x="121" y="180"/>
                  <a:pt x="120" y="181"/>
                </a:cubicBezTo>
                <a:cubicBezTo>
                  <a:pt x="117" y="187"/>
                  <a:pt x="115" y="193"/>
                  <a:pt x="112" y="199"/>
                </a:cubicBezTo>
                <a:cubicBezTo>
                  <a:pt x="110" y="199"/>
                  <a:pt x="108" y="199"/>
                  <a:pt x="108" y="197"/>
                </a:cubicBezTo>
                <a:cubicBezTo>
                  <a:pt x="108" y="195"/>
                  <a:pt x="109" y="192"/>
                  <a:pt x="111" y="190"/>
                </a:cubicBezTo>
                <a:cubicBezTo>
                  <a:pt x="111" y="189"/>
                  <a:pt x="109" y="188"/>
                  <a:pt x="109" y="186"/>
                </a:cubicBezTo>
                <a:cubicBezTo>
                  <a:pt x="95" y="187"/>
                  <a:pt x="82" y="186"/>
                  <a:pt x="68" y="186"/>
                </a:cubicBezTo>
                <a:cubicBezTo>
                  <a:pt x="69" y="188"/>
                  <a:pt x="72" y="190"/>
                  <a:pt x="73" y="191"/>
                </a:cubicBezTo>
                <a:cubicBezTo>
                  <a:pt x="72" y="191"/>
                  <a:pt x="71" y="191"/>
                  <a:pt x="69" y="18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6" name="MH_SubTitle_6">
            <a:extLst>
              <a:ext uri="{FF2B5EF4-FFF2-40B4-BE49-F238E27FC236}">
                <a16:creationId xmlns:a16="http://schemas.microsoft.com/office/drawing/2014/main" xmlns="" id="{52B89B45-5C0E-405E-A84F-F290C03A7C8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919263" y="3221261"/>
            <a:ext cx="1616869" cy="822722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7" name="MH_Other_5">
            <a:extLst>
              <a:ext uri="{FF2B5EF4-FFF2-40B4-BE49-F238E27FC236}">
                <a16:creationId xmlns:a16="http://schemas.microsoft.com/office/drawing/2014/main" xmlns="" id="{BD12C693-C9B5-43E0-A7F2-7DE764FF9B50}"/>
              </a:ext>
            </a:extLst>
          </p:cNvPr>
          <p:cNvSpPr>
            <a:spLocks noChangeAspect="1" noEditPoints="1"/>
          </p:cNvSpPr>
          <p:nvPr>
            <p:custDataLst>
              <p:tags r:id="rId10"/>
            </p:custDataLst>
          </p:nvPr>
        </p:nvSpPr>
        <p:spPr bwMode="auto">
          <a:xfrm>
            <a:off x="4314800" y="2464025"/>
            <a:ext cx="547688" cy="610790"/>
          </a:xfrm>
          <a:custGeom>
            <a:avLst/>
            <a:gdLst>
              <a:gd name="T0" fmla="*/ 119 w 131"/>
              <a:gd name="T1" fmla="*/ 29 h 145"/>
              <a:gd name="T2" fmla="*/ 79 w 131"/>
              <a:gd name="T3" fmla="*/ 63 h 145"/>
              <a:gd name="T4" fmla="*/ 98 w 131"/>
              <a:gd name="T5" fmla="*/ 45 h 145"/>
              <a:gd name="T6" fmla="*/ 101 w 131"/>
              <a:gd name="T7" fmla="*/ 26 h 145"/>
              <a:gd name="T8" fmla="*/ 101 w 131"/>
              <a:gd name="T9" fmla="*/ 26 h 145"/>
              <a:gd name="T10" fmla="*/ 92 w 131"/>
              <a:gd name="T11" fmla="*/ 110 h 145"/>
              <a:gd name="T12" fmla="*/ 86 w 131"/>
              <a:gd name="T13" fmla="*/ 117 h 145"/>
              <a:gd name="T14" fmla="*/ 125 w 131"/>
              <a:gd name="T15" fmla="*/ 25 h 145"/>
              <a:gd name="T16" fmla="*/ 23 w 131"/>
              <a:gd name="T17" fmla="*/ 54 h 145"/>
              <a:gd name="T18" fmla="*/ 79 w 131"/>
              <a:gd name="T19" fmla="*/ 51 h 145"/>
              <a:gd name="T20" fmla="*/ 116 w 131"/>
              <a:gd name="T21" fmla="*/ 33 h 145"/>
              <a:gd name="T22" fmla="*/ 115 w 131"/>
              <a:gd name="T23" fmla="*/ 49 h 145"/>
              <a:gd name="T24" fmla="*/ 117 w 131"/>
              <a:gd name="T25" fmla="*/ 34 h 145"/>
              <a:gd name="T26" fmla="*/ 123 w 131"/>
              <a:gd name="T27" fmla="*/ 21 h 145"/>
              <a:gd name="T28" fmla="*/ 126 w 131"/>
              <a:gd name="T29" fmla="*/ 8 h 145"/>
              <a:gd name="T30" fmla="*/ 96 w 131"/>
              <a:gd name="T31" fmla="*/ 18 h 145"/>
              <a:gd name="T32" fmla="*/ 35 w 131"/>
              <a:gd name="T33" fmla="*/ 44 h 145"/>
              <a:gd name="T34" fmla="*/ 30 w 131"/>
              <a:gd name="T35" fmla="*/ 14 h 145"/>
              <a:gd name="T36" fmla="*/ 77 w 131"/>
              <a:gd name="T37" fmla="*/ 18 h 145"/>
              <a:gd name="T38" fmla="*/ 77 w 131"/>
              <a:gd name="T39" fmla="*/ 18 h 145"/>
              <a:gd name="T40" fmla="*/ 97 w 131"/>
              <a:gd name="T41" fmla="*/ 36 h 145"/>
              <a:gd name="T42" fmla="*/ 98 w 131"/>
              <a:gd name="T43" fmla="*/ 26 h 145"/>
              <a:gd name="T44" fmla="*/ 114 w 131"/>
              <a:gd name="T45" fmla="*/ 58 h 145"/>
              <a:gd name="T46" fmla="*/ 108 w 131"/>
              <a:gd name="T47" fmla="*/ 54 h 145"/>
              <a:gd name="T48" fmla="*/ 95 w 131"/>
              <a:gd name="T49" fmla="*/ 22 h 145"/>
              <a:gd name="T50" fmla="*/ 33 w 131"/>
              <a:gd name="T51" fmla="*/ 138 h 145"/>
              <a:gd name="T52" fmla="*/ 12 w 131"/>
              <a:gd name="T53" fmla="*/ 139 h 145"/>
              <a:gd name="T54" fmla="*/ 32 w 131"/>
              <a:gd name="T55" fmla="*/ 138 h 145"/>
              <a:gd name="T56" fmla="*/ 27 w 131"/>
              <a:gd name="T57" fmla="*/ 132 h 145"/>
              <a:gd name="T58" fmla="*/ 21 w 131"/>
              <a:gd name="T59" fmla="*/ 123 h 145"/>
              <a:gd name="T60" fmla="*/ 97 w 131"/>
              <a:gd name="T61" fmla="*/ 119 h 145"/>
              <a:gd name="T62" fmla="*/ 97 w 131"/>
              <a:gd name="T63" fmla="*/ 119 h 145"/>
              <a:gd name="T64" fmla="*/ 84 w 131"/>
              <a:gd name="T65" fmla="*/ 32 h 145"/>
              <a:gd name="T66" fmla="*/ 36 w 131"/>
              <a:gd name="T67" fmla="*/ 53 h 145"/>
              <a:gd name="T68" fmla="*/ 54 w 131"/>
              <a:gd name="T69" fmla="*/ 95 h 145"/>
              <a:gd name="T70" fmla="*/ 59 w 131"/>
              <a:gd name="T71" fmla="*/ 121 h 145"/>
              <a:gd name="T72" fmla="*/ 72 w 131"/>
              <a:gd name="T73" fmla="*/ 49 h 145"/>
              <a:gd name="T74" fmla="*/ 27 w 131"/>
              <a:gd name="T75" fmla="*/ 7 h 145"/>
              <a:gd name="T76" fmla="*/ 52 w 131"/>
              <a:gd name="T77" fmla="*/ 13 h 145"/>
              <a:gd name="T78" fmla="*/ 92 w 131"/>
              <a:gd name="T79" fmla="*/ 8 h 145"/>
              <a:gd name="T80" fmla="*/ 115 w 131"/>
              <a:gd name="T81" fmla="*/ 2 h 145"/>
              <a:gd name="T82" fmla="*/ 125 w 131"/>
              <a:gd name="T83" fmla="*/ 0 h 145"/>
              <a:gd name="T84" fmla="*/ 131 w 131"/>
              <a:gd name="T85" fmla="*/ 17 h 145"/>
              <a:gd name="T86" fmla="*/ 114 w 131"/>
              <a:gd name="T87" fmla="*/ 59 h 145"/>
              <a:gd name="T88" fmla="*/ 103 w 131"/>
              <a:gd name="T89" fmla="*/ 55 h 145"/>
              <a:gd name="T90" fmla="*/ 105 w 131"/>
              <a:gd name="T91" fmla="*/ 84 h 145"/>
              <a:gd name="T92" fmla="*/ 3 w 131"/>
              <a:gd name="T93" fmla="*/ 144 h 145"/>
              <a:gd name="T94" fmla="*/ 19 w 131"/>
              <a:gd name="T95" fmla="*/ 82 h 145"/>
              <a:gd name="T96" fmla="*/ 29 w 131"/>
              <a:gd name="T97" fmla="*/ 82 h 145"/>
              <a:gd name="T98" fmla="*/ 30 w 131"/>
              <a:gd name="T99" fmla="*/ 61 h 145"/>
              <a:gd name="T100" fmla="*/ 21 w 131"/>
              <a:gd name="T101" fmla="*/ 43 h 145"/>
              <a:gd name="T102" fmla="*/ 13 w 131"/>
              <a:gd name="T103" fmla="*/ 20 h 145"/>
              <a:gd name="T104" fmla="*/ 26 w 131"/>
              <a:gd name="T105" fmla="*/ 8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1" h="145">
                <a:moveTo>
                  <a:pt x="120" y="26"/>
                </a:moveTo>
                <a:cubicBezTo>
                  <a:pt x="120" y="26"/>
                  <a:pt x="120" y="26"/>
                  <a:pt x="120" y="26"/>
                </a:cubicBezTo>
                <a:cubicBezTo>
                  <a:pt x="120" y="27"/>
                  <a:pt x="119" y="27"/>
                  <a:pt x="120" y="28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19" y="29"/>
                  <a:pt x="119" y="29"/>
                  <a:pt x="119" y="29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20" y="27"/>
                  <a:pt x="120" y="27"/>
                  <a:pt x="120" y="26"/>
                </a:cubicBezTo>
                <a:close/>
                <a:moveTo>
                  <a:pt x="81" y="64"/>
                </a:moveTo>
                <a:cubicBezTo>
                  <a:pt x="81" y="63"/>
                  <a:pt x="80" y="63"/>
                  <a:pt x="79" y="63"/>
                </a:cubicBezTo>
                <a:cubicBezTo>
                  <a:pt x="79" y="64"/>
                  <a:pt x="80" y="64"/>
                  <a:pt x="81" y="64"/>
                </a:cubicBezTo>
                <a:close/>
                <a:moveTo>
                  <a:pt x="99" y="45"/>
                </a:moveTo>
                <a:cubicBezTo>
                  <a:pt x="99" y="44"/>
                  <a:pt x="100" y="43"/>
                  <a:pt x="100" y="42"/>
                </a:cubicBezTo>
                <a:cubicBezTo>
                  <a:pt x="100" y="42"/>
                  <a:pt x="100" y="40"/>
                  <a:pt x="100" y="42"/>
                </a:cubicBezTo>
                <a:cubicBezTo>
                  <a:pt x="99" y="43"/>
                  <a:pt x="99" y="44"/>
                  <a:pt x="98" y="45"/>
                </a:cubicBezTo>
                <a:cubicBezTo>
                  <a:pt x="98" y="46"/>
                  <a:pt x="99" y="46"/>
                  <a:pt x="99" y="45"/>
                </a:cubicBezTo>
                <a:close/>
                <a:moveTo>
                  <a:pt x="102" y="20"/>
                </a:moveTo>
                <a:cubicBezTo>
                  <a:pt x="101" y="21"/>
                  <a:pt x="101" y="23"/>
                  <a:pt x="101" y="24"/>
                </a:cubicBezTo>
                <a:cubicBezTo>
                  <a:pt x="101" y="24"/>
                  <a:pt x="101" y="24"/>
                  <a:pt x="101" y="25"/>
                </a:cubicBezTo>
                <a:cubicBezTo>
                  <a:pt x="101" y="25"/>
                  <a:pt x="100" y="25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0" y="28"/>
                  <a:pt x="100" y="28"/>
                  <a:pt x="100" y="28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02" y="23"/>
                  <a:pt x="102" y="22"/>
                  <a:pt x="102" y="20"/>
                </a:cubicBezTo>
                <a:cubicBezTo>
                  <a:pt x="102" y="20"/>
                  <a:pt x="102" y="20"/>
                  <a:pt x="102" y="20"/>
                </a:cubicBezTo>
                <a:close/>
                <a:moveTo>
                  <a:pt x="92" y="110"/>
                </a:moveTo>
                <a:cubicBezTo>
                  <a:pt x="93" y="109"/>
                  <a:pt x="93" y="107"/>
                  <a:pt x="94" y="106"/>
                </a:cubicBezTo>
                <a:cubicBezTo>
                  <a:pt x="94" y="106"/>
                  <a:pt x="94" y="105"/>
                  <a:pt x="94" y="106"/>
                </a:cubicBezTo>
                <a:cubicBezTo>
                  <a:pt x="92" y="108"/>
                  <a:pt x="90" y="110"/>
                  <a:pt x="89" y="113"/>
                </a:cubicBezTo>
                <a:cubicBezTo>
                  <a:pt x="91" y="112"/>
                  <a:pt x="91" y="111"/>
                  <a:pt x="92" y="110"/>
                </a:cubicBezTo>
                <a:close/>
                <a:moveTo>
                  <a:pt x="86" y="117"/>
                </a:moveTo>
                <a:cubicBezTo>
                  <a:pt x="86" y="117"/>
                  <a:pt x="86" y="117"/>
                  <a:pt x="86" y="117"/>
                </a:cubicBezTo>
                <a:cubicBezTo>
                  <a:pt x="82" y="119"/>
                  <a:pt x="79" y="122"/>
                  <a:pt x="76" y="124"/>
                </a:cubicBezTo>
                <a:cubicBezTo>
                  <a:pt x="77" y="124"/>
                  <a:pt x="77" y="124"/>
                  <a:pt x="78" y="124"/>
                </a:cubicBezTo>
                <a:cubicBezTo>
                  <a:pt x="81" y="122"/>
                  <a:pt x="83" y="120"/>
                  <a:pt x="86" y="117"/>
                </a:cubicBezTo>
                <a:close/>
                <a:moveTo>
                  <a:pt x="125" y="25"/>
                </a:moveTo>
                <a:cubicBezTo>
                  <a:pt x="128" y="19"/>
                  <a:pt x="128" y="19"/>
                  <a:pt x="128" y="19"/>
                </a:cubicBezTo>
                <a:cubicBezTo>
                  <a:pt x="127" y="18"/>
                  <a:pt x="126" y="19"/>
                  <a:pt x="126" y="20"/>
                </a:cubicBezTo>
                <a:cubicBezTo>
                  <a:pt x="126" y="22"/>
                  <a:pt x="125" y="23"/>
                  <a:pt x="125" y="25"/>
                </a:cubicBezTo>
                <a:close/>
                <a:moveTo>
                  <a:pt x="25" y="57"/>
                </a:moveTo>
                <a:cubicBezTo>
                  <a:pt x="24" y="56"/>
                  <a:pt x="24" y="55"/>
                  <a:pt x="23" y="54"/>
                </a:cubicBezTo>
                <a:cubicBezTo>
                  <a:pt x="22" y="55"/>
                  <a:pt x="23" y="57"/>
                  <a:pt x="22" y="58"/>
                </a:cubicBezTo>
                <a:cubicBezTo>
                  <a:pt x="23" y="58"/>
                  <a:pt x="24" y="58"/>
                  <a:pt x="25" y="58"/>
                </a:cubicBezTo>
                <a:cubicBezTo>
                  <a:pt x="25" y="58"/>
                  <a:pt x="25" y="57"/>
                  <a:pt x="25" y="57"/>
                </a:cubicBezTo>
                <a:close/>
                <a:moveTo>
                  <a:pt x="80" y="58"/>
                </a:moveTo>
                <a:cubicBezTo>
                  <a:pt x="80" y="56"/>
                  <a:pt x="81" y="53"/>
                  <a:pt x="79" y="51"/>
                </a:cubicBezTo>
                <a:cubicBezTo>
                  <a:pt x="79" y="53"/>
                  <a:pt x="79" y="55"/>
                  <a:pt x="79" y="56"/>
                </a:cubicBezTo>
                <a:cubicBezTo>
                  <a:pt x="79" y="57"/>
                  <a:pt x="80" y="58"/>
                  <a:pt x="80" y="58"/>
                </a:cubicBezTo>
                <a:close/>
                <a:moveTo>
                  <a:pt x="117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116" y="33"/>
                  <a:pt x="116" y="33"/>
                  <a:pt x="116" y="33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115" y="38"/>
                  <a:pt x="115" y="40"/>
                  <a:pt x="115" y="41"/>
                </a:cubicBezTo>
                <a:cubicBezTo>
                  <a:pt x="115" y="42"/>
                  <a:pt x="115" y="42"/>
                  <a:pt x="115" y="42"/>
                </a:cubicBezTo>
                <a:cubicBezTo>
                  <a:pt x="114" y="44"/>
                  <a:pt x="115" y="46"/>
                  <a:pt x="115" y="47"/>
                </a:cubicBezTo>
                <a:cubicBezTo>
                  <a:pt x="115" y="48"/>
                  <a:pt x="114" y="49"/>
                  <a:pt x="115" y="49"/>
                </a:cubicBezTo>
                <a:cubicBezTo>
                  <a:pt x="115" y="48"/>
                  <a:pt x="115" y="48"/>
                  <a:pt x="115" y="47"/>
                </a:cubicBezTo>
                <a:cubicBezTo>
                  <a:pt x="116" y="46"/>
                  <a:pt x="115" y="44"/>
                  <a:pt x="115" y="42"/>
                </a:cubicBezTo>
                <a:cubicBezTo>
                  <a:pt x="116" y="41"/>
                  <a:pt x="116" y="39"/>
                  <a:pt x="116" y="38"/>
                </a:cubicBezTo>
                <a:cubicBezTo>
                  <a:pt x="116" y="38"/>
                  <a:pt x="116" y="37"/>
                  <a:pt x="116" y="37"/>
                </a:cubicBezTo>
                <a:cubicBezTo>
                  <a:pt x="116" y="36"/>
                  <a:pt x="117" y="35"/>
                  <a:pt x="117" y="34"/>
                </a:cubicBezTo>
                <a:cubicBezTo>
                  <a:pt x="117" y="33"/>
                  <a:pt x="117" y="33"/>
                  <a:pt x="116" y="33"/>
                </a:cubicBezTo>
                <a:cubicBezTo>
                  <a:pt x="117" y="32"/>
                  <a:pt x="117" y="32"/>
                  <a:pt x="117" y="32"/>
                </a:cubicBezTo>
                <a:close/>
                <a:moveTo>
                  <a:pt x="121" y="31"/>
                </a:moveTo>
                <a:cubicBezTo>
                  <a:pt x="122" y="27"/>
                  <a:pt x="124" y="22"/>
                  <a:pt x="124" y="18"/>
                </a:cubicBezTo>
                <a:cubicBezTo>
                  <a:pt x="122" y="18"/>
                  <a:pt x="123" y="20"/>
                  <a:pt x="123" y="21"/>
                </a:cubicBezTo>
                <a:lnTo>
                  <a:pt x="121" y="31"/>
                </a:lnTo>
                <a:close/>
                <a:moveTo>
                  <a:pt x="123" y="13"/>
                </a:moveTo>
                <a:cubicBezTo>
                  <a:pt x="123" y="13"/>
                  <a:pt x="123" y="15"/>
                  <a:pt x="123" y="16"/>
                </a:cubicBezTo>
                <a:cubicBezTo>
                  <a:pt x="123" y="16"/>
                  <a:pt x="125" y="16"/>
                  <a:pt x="125" y="16"/>
                </a:cubicBezTo>
                <a:cubicBezTo>
                  <a:pt x="125" y="13"/>
                  <a:pt x="126" y="11"/>
                  <a:pt x="126" y="8"/>
                </a:cubicBezTo>
                <a:cubicBezTo>
                  <a:pt x="124" y="9"/>
                  <a:pt x="124" y="11"/>
                  <a:pt x="123" y="13"/>
                </a:cubicBezTo>
                <a:close/>
                <a:moveTo>
                  <a:pt x="78" y="18"/>
                </a:moveTo>
                <a:cubicBezTo>
                  <a:pt x="78" y="19"/>
                  <a:pt x="78" y="19"/>
                  <a:pt x="78" y="19"/>
                </a:cubicBezTo>
                <a:cubicBezTo>
                  <a:pt x="95" y="19"/>
                  <a:pt x="95" y="19"/>
                  <a:pt x="95" y="19"/>
                </a:cubicBezTo>
                <a:cubicBezTo>
                  <a:pt x="96" y="19"/>
                  <a:pt x="96" y="18"/>
                  <a:pt x="96" y="18"/>
                </a:cubicBezTo>
                <a:cubicBezTo>
                  <a:pt x="90" y="18"/>
                  <a:pt x="84" y="18"/>
                  <a:pt x="78" y="18"/>
                </a:cubicBezTo>
                <a:close/>
                <a:moveTo>
                  <a:pt x="35" y="45"/>
                </a:moveTo>
                <a:cubicBezTo>
                  <a:pt x="36" y="38"/>
                  <a:pt x="36" y="32"/>
                  <a:pt x="36" y="25"/>
                </a:cubicBezTo>
                <a:cubicBezTo>
                  <a:pt x="36" y="25"/>
                  <a:pt x="35" y="25"/>
                  <a:pt x="35" y="25"/>
                </a:cubicBezTo>
                <a:cubicBezTo>
                  <a:pt x="34" y="32"/>
                  <a:pt x="35" y="38"/>
                  <a:pt x="35" y="44"/>
                </a:cubicBezTo>
                <a:cubicBezTo>
                  <a:pt x="35" y="44"/>
                  <a:pt x="35" y="44"/>
                  <a:pt x="35" y="45"/>
                </a:cubicBezTo>
                <a:close/>
                <a:moveTo>
                  <a:pt x="48" y="11"/>
                </a:moveTo>
                <a:cubicBezTo>
                  <a:pt x="47" y="11"/>
                  <a:pt x="47" y="11"/>
                  <a:pt x="47" y="11"/>
                </a:cubicBezTo>
                <a:cubicBezTo>
                  <a:pt x="41" y="12"/>
                  <a:pt x="35" y="12"/>
                  <a:pt x="29" y="13"/>
                </a:cubicBezTo>
                <a:cubicBezTo>
                  <a:pt x="29" y="13"/>
                  <a:pt x="29" y="13"/>
                  <a:pt x="30" y="14"/>
                </a:cubicBezTo>
                <a:cubicBezTo>
                  <a:pt x="35" y="15"/>
                  <a:pt x="41" y="13"/>
                  <a:pt x="47" y="12"/>
                </a:cubicBezTo>
                <a:cubicBezTo>
                  <a:pt x="47" y="12"/>
                  <a:pt x="47" y="11"/>
                  <a:pt x="47" y="11"/>
                </a:cubicBezTo>
                <a:lnTo>
                  <a:pt x="48" y="11"/>
                </a:lnTo>
                <a:close/>
                <a:moveTo>
                  <a:pt x="78" y="18"/>
                </a:moveTo>
                <a:cubicBezTo>
                  <a:pt x="77" y="18"/>
                  <a:pt x="77" y="18"/>
                  <a:pt x="77" y="18"/>
                </a:cubicBezTo>
                <a:cubicBezTo>
                  <a:pt x="73" y="19"/>
                  <a:pt x="70" y="17"/>
                  <a:pt x="65" y="18"/>
                </a:cubicBezTo>
                <a:cubicBezTo>
                  <a:pt x="50" y="21"/>
                  <a:pt x="50" y="21"/>
                  <a:pt x="50" y="21"/>
                </a:cubicBezTo>
                <a:cubicBezTo>
                  <a:pt x="48" y="21"/>
                  <a:pt x="51" y="21"/>
                  <a:pt x="51" y="21"/>
                </a:cubicBezTo>
                <a:cubicBezTo>
                  <a:pt x="60" y="21"/>
                  <a:pt x="68" y="19"/>
                  <a:pt x="76" y="19"/>
                </a:cubicBezTo>
                <a:cubicBezTo>
                  <a:pt x="77" y="19"/>
                  <a:pt x="77" y="18"/>
                  <a:pt x="77" y="18"/>
                </a:cubicBezTo>
                <a:lnTo>
                  <a:pt x="78" y="18"/>
                </a:lnTo>
                <a:close/>
                <a:moveTo>
                  <a:pt x="97" y="26"/>
                </a:moveTo>
                <a:cubicBezTo>
                  <a:pt x="96" y="26"/>
                  <a:pt x="96" y="26"/>
                  <a:pt x="96" y="26"/>
                </a:cubicBezTo>
                <a:cubicBezTo>
                  <a:pt x="96" y="31"/>
                  <a:pt x="96" y="36"/>
                  <a:pt x="96" y="41"/>
                </a:cubicBezTo>
                <a:cubicBezTo>
                  <a:pt x="97" y="40"/>
                  <a:pt x="97" y="38"/>
                  <a:pt x="97" y="36"/>
                </a:cubicBezTo>
                <a:cubicBezTo>
                  <a:pt x="98" y="30"/>
                  <a:pt x="99" y="24"/>
                  <a:pt x="101" y="17"/>
                </a:cubicBezTo>
                <a:cubicBezTo>
                  <a:pt x="100" y="17"/>
                  <a:pt x="98" y="18"/>
                  <a:pt x="98" y="19"/>
                </a:cubicBezTo>
                <a:cubicBezTo>
                  <a:pt x="98" y="20"/>
                  <a:pt x="98" y="21"/>
                  <a:pt x="98" y="21"/>
                </a:cubicBezTo>
                <a:cubicBezTo>
                  <a:pt x="98" y="22"/>
                  <a:pt x="99" y="23"/>
                  <a:pt x="98" y="23"/>
                </a:cubicBezTo>
                <a:cubicBezTo>
                  <a:pt x="98" y="24"/>
                  <a:pt x="99" y="25"/>
                  <a:pt x="98" y="26"/>
                </a:cubicBezTo>
                <a:cubicBezTo>
                  <a:pt x="97" y="26"/>
                  <a:pt x="97" y="26"/>
                  <a:pt x="97" y="26"/>
                </a:cubicBezTo>
                <a:close/>
                <a:moveTo>
                  <a:pt x="109" y="62"/>
                </a:moveTo>
                <a:cubicBezTo>
                  <a:pt x="108" y="62"/>
                  <a:pt x="108" y="62"/>
                  <a:pt x="108" y="62"/>
                </a:cubicBezTo>
                <a:cubicBezTo>
                  <a:pt x="109" y="62"/>
                  <a:pt x="109" y="63"/>
                  <a:pt x="109" y="64"/>
                </a:cubicBezTo>
                <a:cubicBezTo>
                  <a:pt x="111" y="62"/>
                  <a:pt x="112" y="59"/>
                  <a:pt x="114" y="58"/>
                </a:cubicBezTo>
                <a:cubicBezTo>
                  <a:pt x="114" y="57"/>
                  <a:pt x="114" y="56"/>
                  <a:pt x="115" y="54"/>
                </a:cubicBezTo>
                <a:cubicBezTo>
                  <a:pt x="115" y="53"/>
                  <a:pt x="113" y="54"/>
                  <a:pt x="113" y="54"/>
                </a:cubicBezTo>
                <a:cubicBezTo>
                  <a:pt x="113" y="55"/>
                  <a:pt x="113" y="57"/>
                  <a:pt x="112" y="57"/>
                </a:cubicBezTo>
                <a:cubicBezTo>
                  <a:pt x="111" y="58"/>
                  <a:pt x="111" y="55"/>
                  <a:pt x="110" y="54"/>
                </a:cubicBezTo>
                <a:cubicBezTo>
                  <a:pt x="110" y="53"/>
                  <a:pt x="108" y="53"/>
                  <a:pt x="108" y="54"/>
                </a:cubicBezTo>
                <a:cubicBezTo>
                  <a:pt x="108" y="55"/>
                  <a:pt x="107" y="57"/>
                  <a:pt x="108" y="58"/>
                </a:cubicBezTo>
                <a:cubicBezTo>
                  <a:pt x="108" y="59"/>
                  <a:pt x="109" y="59"/>
                  <a:pt x="108" y="60"/>
                </a:cubicBezTo>
                <a:cubicBezTo>
                  <a:pt x="107" y="61"/>
                  <a:pt x="108" y="61"/>
                  <a:pt x="109" y="62"/>
                </a:cubicBezTo>
                <a:close/>
                <a:moveTo>
                  <a:pt x="91" y="39"/>
                </a:moveTo>
                <a:cubicBezTo>
                  <a:pt x="93" y="33"/>
                  <a:pt x="94" y="28"/>
                  <a:pt x="95" y="22"/>
                </a:cubicBezTo>
                <a:cubicBezTo>
                  <a:pt x="94" y="22"/>
                  <a:pt x="92" y="21"/>
                  <a:pt x="91" y="21"/>
                </a:cubicBezTo>
                <a:cubicBezTo>
                  <a:pt x="91" y="27"/>
                  <a:pt x="91" y="33"/>
                  <a:pt x="90" y="38"/>
                </a:cubicBezTo>
                <a:cubicBezTo>
                  <a:pt x="90" y="38"/>
                  <a:pt x="91" y="39"/>
                  <a:pt x="91" y="39"/>
                </a:cubicBezTo>
                <a:close/>
                <a:moveTo>
                  <a:pt x="33" y="138"/>
                </a:moveTo>
                <a:cubicBezTo>
                  <a:pt x="33" y="138"/>
                  <a:pt x="33" y="138"/>
                  <a:pt x="33" y="138"/>
                </a:cubicBezTo>
                <a:cubicBezTo>
                  <a:pt x="32" y="138"/>
                  <a:pt x="32" y="138"/>
                  <a:pt x="32" y="138"/>
                </a:cubicBezTo>
                <a:cubicBezTo>
                  <a:pt x="31" y="139"/>
                  <a:pt x="31" y="139"/>
                  <a:pt x="31" y="139"/>
                </a:cubicBezTo>
                <a:cubicBezTo>
                  <a:pt x="31" y="138"/>
                  <a:pt x="31" y="138"/>
                  <a:pt x="31" y="138"/>
                </a:cubicBezTo>
                <a:cubicBezTo>
                  <a:pt x="25" y="138"/>
                  <a:pt x="18" y="138"/>
                  <a:pt x="13" y="134"/>
                </a:cubicBezTo>
                <a:cubicBezTo>
                  <a:pt x="13" y="135"/>
                  <a:pt x="12" y="137"/>
                  <a:pt x="12" y="139"/>
                </a:cubicBezTo>
                <a:cubicBezTo>
                  <a:pt x="14" y="142"/>
                  <a:pt x="18" y="141"/>
                  <a:pt x="20" y="140"/>
                </a:cubicBezTo>
                <a:cubicBezTo>
                  <a:pt x="24" y="140"/>
                  <a:pt x="27" y="139"/>
                  <a:pt x="30" y="139"/>
                </a:cubicBezTo>
                <a:cubicBezTo>
                  <a:pt x="30" y="139"/>
                  <a:pt x="31" y="139"/>
                  <a:pt x="31" y="138"/>
                </a:cubicBezTo>
                <a:cubicBezTo>
                  <a:pt x="31" y="139"/>
                  <a:pt x="31" y="139"/>
                  <a:pt x="31" y="139"/>
                </a:cubicBezTo>
                <a:cubicBezTo>
                  <a:pt x="32" y="138"/>
                  <a:pt x="32" y="138"/>
                  <a:pt x="32" y="138"/>
                </a:cubicBezTo>
                <a:cubicBezTo>
                  <a:pt x="33" y="138"/>
                  <a:pt x="33" y="138"/>
                  <a:pt x="33" y="138"/>
                </a:cubicBezTo>
                <a:close/>
                <a:moveTo>
                  <a:pt x="47" y="132"/>
                </a:moveTo>
                <a:cubicBezTo>
                  <a:pt x="42" y="131"/>
                  <a:pt x="37" y="131"/>
                  <a:pt x="32" y="130"/>
                </a:cubicBezTo>
                <a:cubicBezTo>
                  <a:pt x="30" y="129"/>
                  <a:pt x="28" y="128"/>
                  <a:pt x="27" y="128"/>
                </a:cubicBezTo>
                <a:cubicBezTo>
                  <a:pt x="27" y="129"/>
                  <a:pt x="27" y="131"/>
                  <a:pt x="27" y="132"/>
                </a:cubicBezTo>
                <a:cubicBezTo>
                  <a:pt x="26" y="133"/>
                  <a:pt x="23" y="132"/>
                  <a:pt x="22" y="131"/>
                </a:cubicBezTo>
                <a:cubicBezTo>
                  <a:pt x="21" y="129"/>
                  <a:pt x="21" y="127"/>
                  <a:pt x="21" y="124"/>
                </a:cubicBezTo>
                <a:cubicBezTo>
                  <a:pt x="21" y="124"/>
                  <a:pt x="21" y="123"/>
                  <a:pt x="21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19" y="126"/>
                  <a:pt x="19" y="128"/>
                  <a:pt x="19" y="131"/>
                </a:cubicBezTo>
                <a:cubicBezTo>
                  <a:pt x="20" y="132"/>
                  <a:pt x="21" y="132"/>
                  <a:pt x="23" y="133"/>
                </a:cubicBezTo>
                <a:cubicBezTo>
                  <a:pt x="27" y="133"/>
                  <a:pt x="32" y="134"/>
                  <a:pt x="37" y="133"/>
                </a:cubicBezTo>
                <a:cubicBezTo>
                  <a:pt x="40" y="133"/>
                  <a:pt x="44" y="132"/>
                  <a:pt x="47" y="132"/>
                </a:cubicBezTo>
                <a:close/>
                <a:moveTo>
                  <a:pt x="97" y="119"/>
                </a:moveTo>
                <a:cubicBezTo>
                  <a:pt x="97" y="118"/>
                  <a:pt x="98" y="118"/>
                  <a:pt x="98" y="117"/>
                </a:cubicBezTo>
                <a:cubicBezTo>
                  <a:pt x="105" y="108"/>
                  <a:pt x="106" y="97"/>
                  <a:pt x="103" y="87"/>
                </a:cubicBezTo>
                <a:cubicBezTo>
                  <a:pt x="105" y="95"/>
                  <a:pt x="103" y="103"/>
                  <a:pt x="100" y="110"/>
                </a:cubicBezTo>
                <a:cubicBezTo>
                  <a:pt x="97" y="116"/>
                  <a:pt x="91" y="121"/>
                  <a:pt x="85" y="127"/>
                </a:cubicBezTo>
                <a:cubicBezTo>
                  <a:pt x="90" y="125"/>
                  <a:pt x="94" y="123"/>
                  <a:pt x="97" y="119"/>
                </a:cubicBezTo>
                <a:close/>
                <a:moveTo>
                  <a:pt x="94" y="35"/>
                </a:moveTo>
                <a:cubicBezTo>
                  <a:pt x="93" y="38"/>
                  <a:pt x="92" y="40"/>
                  <a:pt x="91" y="42"/>
                </a:cubicBezTo>
                <a:cubicBezTo>
                  <a:pt x="91" y="43"/>
                  <a:pt x="89" y="44"/>
                  <a:pt x="89" y="43"/>
                </a:cubicBezTo>
                <a:cubicBezTo>
                  <a:pt x="89" y="36"/>
                  <a:pt x="90" y="30"/>
                  <a:pt x="89" y="24"/>
                </a:cubicBezTo>
                <a:cubicBezTo>
                  <a:pt x="88" y="27"/>
                  <a:pt x="86" y="30"/>
                  <a:pt x="84" y="32"/>
                </a:cubicBezTo>
                <a:cubicBezTo>
                  <a:pt x="85" y="29"/>
                  <a:pt x="87" y="27"/>
                  <a:pt x="88" y="24"/>
                </a:cubicBezTo>
                <a:cubicBezTo>
                  <a:pt x="88" y="23"/>
                  <a:pt x="89" y="21"/>
                  <a:pt x="89" y="21"/>
                </a:cubicBezTo>
                <a:cubicBezTo>
                  <a:pt x="86" y="21"/>
                  <a:pt x="84" y="21"/>
                  <a:pt x="82" y="21"/>
                </a:cubicBezTo>
                <a:cubicBezTo>
                  <a:pt x="67" y="21"/>
                  <a:pt x="52" y="24"/>
                  <a:pt x="38" y="25"/>
                </a:cubicBezTo>
                <a:cubicBezTo>
                  <a:pt x="38" y="34"/>
                  <a:pt x="38" y="44"/>
                  <a:pt x="36" y="53"/>
                </a:cubicBezTo>
                <a:cubicBezTo>
                  <a:pt x="36" y="55"/>
                  <a:pt x="35" y="57"/>
                  <a:pt x="37" y="58"/>
                </a:cubicBezTo>
                <a:cubicBezTo>
                  <a:pt x="41" y="59"/>
                  <a:pt x="45" y="59"/>
                  <a:pt x="49" y="59"/>
                </a:cubicBezTo>
                <a:cubicBezTo>
                  <a:pt x="53" y="61"/>
                  <a:pt x="57" y="63"/>
                  <a:pt x="60" y="66"/>
                </a:cubicBezTo>
                <a:cubicBezTo>
                  <a:pt x="65" y="75"/>
                  <a:pt x="63" y="83"/>
                  <a:pt x="58" y="91"/>
                </a:cubicBezTo>
                <a:cubicBezTo>
                  <a:pt x="54" y="95"/>
                  <a:pt x="54" y="95"/>
                  <a:pt x="54" y="95"/>
                </a:cubicBezTo>
                <a:cubicBezTo>
                  <a:pt x="53" y="95"/>
                  <a:pt x="52" y="95"/>
                  <a:pt x="50" y="96"/>
                </a:cubicBezTo>
                <a:cubicBezTo>
                  <a:pt x="44" y="98"/>
                  <a:pt x="38" y="100"/>
                  <a:pt x="32" y="97"/>
                </a:cubicBezTo>
                <a:cubicBezTo>
                  <a:pt x="31" y="105"/>
                  <a:pt x="29" y="113"/>
                  <a:pt x="28" y="121"/>
                </a:cubicBezTo>
                <a:cubicBezTo>
                  <a:pt x="28" y="122"/>
                  <a:pt x="29" y="121"/>
                  <a:pt x="30" y="122"/>
                </a:cubicBezTo>
                <a:cubicBezTo>
                  <a:pt x="39" y="125"/>
                  <a:pt x="49" y="125"/>
                  <a:pt x="59" y="121"/>
                </a:cubicBezTo>
                <a:cubicBezTo>
                  <a:pt x="78" y="116"/>
                  <a:pt x="89" y="95"/>
                  <a:pt x="90" y="81"/>
                </a:cubicBezTo>
                <a:cubicBezTo>
                  <a:pt x="89" y="80"/>
                  <a:pt x="91" y="77"/>
                  <a:pt x="89" y="75"/>
                </a:cubicBezTo>
                <a:cubicBezTo>
                  <a:pt x="83" y="71"/>
                  <a:pt x="78" y="69"/>
                  <a:pt x="74" y="67"/>
                </a:cubicBezTo>
                <a:cubicBezTo>
                  <a:pt x="72" y="66"/>
                  <a:pt x="71" y="64"/>
                  <a:pt x="72" y="62"/>
                </a:cubicBezTo>
                <a:cubicBezTo>
                  <a:pt x="72" y="58"/>
                  <a:pt x="72" y="53"/>
                  <a:pt x="72" y="49"/>
                </a:cubicBezTo>
                <a:cubicBezTo>
                  <a:pt x="72" y="48"/>
                  <a:pt x="72" y="45"/>
                  <a:pt x="74" y="44"/>
                </a:cubicBezTo>
                <a:cubicBezTo>
                  <a:pt x="81" y="46"/>
                  <a:pt x="87" y="45"/>
                  <a:pt x="94" y="45"/>
                </a:cubicBezTo>
                <a:lnTo>
                  <a:pt x="94" y="35"/>
                </a:lnTo>
                <a:close/>
                <a:moveTo>
                  <a:pt x="26" y="8"/>
                </a:moveTo>
                <a:cubicBezTo>
                  <a:pt x="26" y="7"/>
                  <a:pt x="27" y="7"/>
                  <a:pt x="27" y="7"/>
                </a:cubicBezTo>
                <a:cubicBezTo>
                  <a:pt x="28" y="6"/>
                  <a:pt x="29" y="6"/>
                  <a:pt x="29" y="7"/>
                </a:cubicBezTo>
                <a:cubicBezTo>
                  <a:pt x="29" y="8"/>
                  <a:pt x="29" y="10"/>
                  <a:pt x="30" y="11"/>
                </a:cubicBezTo>
                <a:cubicBezTo>
                  <a:pt x="42" y="9"/>
                  <a:pt x="55" y="8"/>
                  <a:pt x="68" y="7"/>
                </a:cubicBezTo>
                <a:cubicBezTo>
                  <a:pt x="69" y="7"/>
                  <a:pt x="69" y="9"/>
                  <a:pt x="68" y="9"/>
                </a:cubicBezTo>
                <a:cubicBezTo>
                  <a:pt x="63" y="10"/>
                  <a:pt x="57" y="11"/>
                  <a:pt x="52" y="13"/>
                </a:cubicBezTo>
                <a:cubicBezTo>
                  <a:pt x="50" y="13"/>
                  <a:pt x="52" y="13"/>
                  <a:pt x="52" y="13"/>
                </a:cubicBezTo>
                <a:cubicBezTo>
                  <a:pt x="58" y="13"/>
                  <a:pt x="64" y="12"/>
                  <a:pt x="70" y="11"/>
                </a:cubicBezTo>
                <a:cubicBezTo>
                  <a:pt x="70" y="11"/>
                  <a:pt x="72" y="11"/>
                  <a:pt x="71" y="10"/>
                </a:cubicBezTo>
                <a:cubicBezTo>
                  <a:pt x="71" y="9"/>
                  <a:pt x="72" y="8"/>
                  <a:pt x="74" y="8"/>
                </a:cubicBezTo>
                <a:cubicBezTo>
                  <a:pt x="80" y="7"/>
                  <a:pt x="86" y="8"/>
                  <a:pt x="92" y="8"/>
                </a:cubicBezTo>
                <a:cubicBezTo>
                  <a:pt x="96" y="9"/>
                  <a:pt x="100" y="9"/>
                  <a:pt x="104" y="9"/>
                </a:cubicBezTo>
                <a:cubicBezTo>
                  <a:pt x="104" y="9"/>
                  <a:pt x="105" y="8"/>
                  <a:pt x="105" y="8"/>
                </a:cubicBezTo>
                <a:cubicBezTo>
                  <a:pt x="108" y="10"/>
                  <a:pt x="110" y="10"/>
                  <a:pt x="113" y="10"/>
                </a:cubicBezTo>
                <a:cubicBezTo>
                  <a:pt x="113" y="12"/>
                  <a:pt x="114" y="10"/>
                  <a:pt x="114" y="10"/>
                </a:cubicBezTo>
                <a:cubicBezTo>
                  <a:pt x="114" y="7"/>
                  <a:pt x="115" y="5"/>
                  <a:pt x="115" y="2"/>
                </a:cubicBezTo>
                <a:cubicBezTo>
                  <a:pt x="116" y="2"/>
                  <a:pt x="117" y="2"/>
                  <a:pt x="117" y="2"/>
                </a:cubicBezTo>
                <a:cubicBezTo>
                  <a:pt x="118" y="4"/>
                  <a:pt x="118" y="6"/>
                  <a:pt x="118" y="8"/>
                </a:cubicBezTo>
                <a:cubicBezTo>
                  <a:pt x="118" y="7"/>
                  <a:pt x="119" y="5"/>
                  <a:pt x="120" y="5"/>
                </a:cubicBezTo>
                <a:cubicBezTo>
                  <a:pt x="121" y="4"/>
                  <a:pt x="121" y="6"/>
                  <a:pt x="121" y="5"/>
                </a:cubicBezTo>
                <a:cubicBezTo>
                  <a:pt x="122" y="4"/>
                  <a:pt x="123" y="1"/>
                  <a:pt x="125" y="0"/>
                </a:cubicBezTo>
                <a:cubicBezTo>
                  <a:pt x="124" y="3"/>
                  <a:pt x="123" y="5"/>
                  <a:pt x="123" y="8"/>
                </a:cubicBezTo>
                <a:cubicBezTo>
                  <a:pt x="124" y="7"/>
                  <a:pt x="124" y="5"/>
                  <a:pt x="126" y="4"/>
                </a:cubicBezTo>
                <a:cubicBezTo>
                  <a:pt x="126" y="4"/>
                  <a:pt x="127" y="4"/>
                  <a:pt x="127" y="5"/>
                </a:cubicBezTo>
                <a:cubicBezTo>
                  <a:pt x="128" y="8"/>
                  <a:pt x="127" y="12"/>
                  <a:pt x="126" y="16"/>
                </a:cubicBezTo>
                <a:cubicBezTo>
                  <a:pt x="128" y="17"/>
                  <a:pt x="130" y="16"/>
                  <a:pt x="131" y="17"/>
                </a:cubicBezTo>
                <a:cubicBezTo>
                  <a:pt x="126" y="29"/>
                  <a:pt x="122" y="41"/>
                  <a:pt x="118" y="53"/>
                </a:cubicBezTo>
                <a:cubicBezTo>
                  <a:pt x="117" y="53"/>
                  <a:pt x="118" y="54"/>
                  <a:pt x="118" y="55"/>
                </a:cubicBezTo>
                <a:cubicBezTo>
                  <a:pt x="117" y="55"/>
                  <a:pt x="116" y="55"/>
                  <a:pt x="116" y="56"/>
                </a:cubicBezTo>
                <a:cubicBezTo>
                  <a:pt x="116" y="57"/>
                  <a:pt x="116" y="59"/>
                  <a:pt x="115" y="59"/>
                </a:cubicBezTo>
                <a:cubicBezTo>
                  <a:pt x="115" y="60"/>
                  <a:pt x="114" y="59"/>
                  <a:pt x="114" y="59"/>
                </a:cubicBezTo>
                <a:cubicBezTo>
                  <a:pt x="112" y="61"/>
                  <a:pt x="111" y="64"/>
                  <a:pt x="109" y="66"/>
                </a:cubicBezTo>
                <a:cubicBezTo>
                  <a:pt x="109" y="66"/>
                  <a:pt x="107" y="66"/>
                  <a:pt x="107" y="65"/>
                </a:cubicBezTo>
                <a:cubicBezTo>
                  <a:pt x="106" y="61"/>
                  <a:pt x="106" y="57"/>
                  <a:pt x="106" y="53"/>
                </a:cubicBezTo>
                <a:cubicBezTo>
                  <a:pt x="105" y="53"/>
                  <a:pt x="104" y="52"/>
                  <a:pt x="104" y="53"/>
                </a:cubicBezTo>
                <a:cubicBezTo>
                  <a:pt x="104" y="54"/>
                  <a:pt x="104" y="56"/>
                  <a:pt x="103" y="55"/>
                </a:cubicBezTo>
                <a:cubicBezTo>
                  <a:pt x="99" y="54"/>
                  <a:pt x="94" y="52"/>
                  <a:pt x="90" y="53"/>
                </a:cubicBezTo>
                <a:cubicBezTo>
                  <a:pt x="87" y="53"/>
                  <a:pt x="85" y="51"/>
                  <a:pt x="83" y="52"/>
                </a:cubicBezTo>
                <a:cubicBezTo>
                  <a:pt x="83" y="54"/>
                  <a:pt x="83" y="57"/>
                  <a:pt x="84" y="59"/>
                </a:cubicBezTo>
                <a:cubicBezTo>
                  <a:pt x="87" y="60"/>
                  <a:pt x="92" y="64"/>
                  <a:pt x="94" y="68"/>
                </a:cubicBezTo>
                <a:cubicBezTo>
                  <a:pt x="96" y="74"/>
                  <a:pt x="101" y="79"/>
                  <a:pt x="105" y="84"/>
                </a:cubicBezTo>
                <a:cubicBezTo>
                  <a:pt x="110" y="99"/>
                  <a:pt x="108" y="117"/>
                  <a:pt x="90" y="127"/>
                </a:cubicBezTo>
                <a:cubicBezTo>
                  <a:pt x="72" y="137"/>
                  <a:pt x="54" y="140"/>
                  <a:pt x="37" y="141"/>
                </a:cubicBezTo>
                <a:cubicBezTo>
                  <a:pt x="8" y="145"/>
                  <a:pt x="8" y="145"/>
                  <a:pt x="8" y="145"/>
                </a:cubicBezTo>
                <a:cubicBezTo>
                  <a:pt x="8" y="143"/>
                  <a:pt x="7" y="144"/>
                  <a:pt x="7" y="144"/>
                </a:cubicBezTo>
                <a:cubicBezTo>
                  <a:pt x="5" y="145"/>
                  <a:pt x="4" y="144"/>
                  <a:pt x="3" y="144"/>
                </a:cubicBezTo>
                <a:cubicBezTo>
                  <a:pt x="1" y="144"/>
                  <a:pt x="0" y="142"/>
                  <a:pt x="1" y="140"/>
                </a:cubicBezTo>
                <a:cubicBezTo>
                  <a:pt x="2" y="139"/>
                  <a:pt x="3" y="137"/>
                  <a:pt x="5" y="136"/>
                </a:cubicBezTo>
                <a:cubicBezTo>
                  <a:pt x="5" y="136"/>
                  <a:pt x="6" y="136"/>
                  <a:pt x="7" y="137"/>
                </a:cubicBezTo>
                <a:cubicBezTo>
                  <a:pt x="15" y="122"/>
                  <a:pt x="17" y="108"/>
                  <a:pt x="21" y="93"/>
                </a:cubicBezTo>
                <a:cubicBezTo>
                  <a:pt x="22" y="89"/>
                  <a:pt x="22" y="85"/>
                  <a:pt x="19" y="82"/>
                </a:cubicBezTo>
                <a:cubicBezTo>
                  <a:pt x="19" y="81"/>
                  <a:pt x="19" y="80"/>
                  <a:pt x="20" y="80"/>
                </a:cubicBezTo>
                <a:cubicBezTo>
                  <a:pt x="20" y="79"/>
                  <a:pt x="21" y="80"/>
                  <a:pt x="21" y="80"/>
                </a:cubicBezTo>
                <a:cubicBezTo>
                  <a:pt x="22" y="80"/>
                  <a:pt x="22" y="79"/>
                  <a:pt x="23" y="80"/>
                </a:cubicBezTo>
                <a:cubicBezTo>
                  <a:pt x="23" y="81"/>
                  <a:pt x="24" y="81"/>
                  <a:pt x="24" y="82"/>
                </a:cubicBezTo>
                <a:cubicBezTo>
                  <a:pt x="25" y="81"/>
                  <a:pt x="28" y="82"/>
                  <a:pt x="29" y="82"/>
                </a:cubicBezTo>
                <a:cubicBezTo>
                  <a:pt x="34" y="88"/>
                  <a:pt x="41" y="90"/>
                  <a:pt x="47" y="91"/>
                </a:cubicBezTo>
                <a:cubicBezTo>
                  <a:pt x="48" y="91"/>
                  <a:pt x="49" y="89"/>
                  <a:pt x="50" y="88"/>
                </a:cubicBezTo>
                <a:cubicBezTo>
                  <a:pt x="55" y="82"/>
                  <a:pt x="57" y="74"/>
                  <a:pt x="50" y="67"/>
                </a:cubicBezTo>
                <a:cubicBezTo>
                  <a:pt x="45" y="64"/>
                  <a:pt x="40" y="63"/>
                  <a:pt x="34" y="64"/>
                </a:cubicBezTo>
                <a:cubicBezTo>
                  <a:pt x="32" y="64"/>
                  <a:pt x="31" y="63"/>
                  <a:pt x="30" y="61"/>
                </a:cubicBezTo>
                <a:cubicBezTo>
                  <a:pt x="28" y="61"/>
                  <a:pt x="27" y="61"/>
                  <a:pt x="25" y="61"/>
                </a:cubicBezTo>
                <a:cubicBezTo>
                  <a:pt x="25" y="61"/>
                  <a:pt x="25" y="61"/>
                  <a:pt x="25" y="61"/>
                </a:cubicBezTo>
                <a:cubicBezTo>
                  <a:pt x="24" y="61"/>
                  <a:pt x="24" y="61"/>
                  <a:pt x="24" y="61"/>
                </a:cubicBezTo>
                <a:cubicBezTo>
                  <a:pt x="22" y="61"/>
                  <a:pt x="21" y="62"/>
                  <a:pt x="19" y="60"/>
                </a:cubicBezTo>
                <a:cubicBezTo>
                  <a:pt x="21" y="55"/>
                  <a:pt x="21" y="49"/>
                  <a:pt x="21" y="43"/>
                </a:cubicBezTo>
                <a:cubicBezTo>
                  <a:pt x="21" y="36"/>
                  <a:pt x="22" y="29"/>
                  <a:pt x="23" y="22"/>
                </a:cubicBezTo>
                <a:cubicBezTo>
                  <a:pt x="22" y="22"/>
                  <a:pt x="20" y="22"/>
                  <a:pt x="19" y="22"/>
                </a:cubicBezTo>
                <a:cubicBezTo>
                  <a:pt x="19" y="23"/>
                  <a:pt x="18" y="23"/>
                  <a:pt x="18" y="22"/>
                </a:cubicBezTo>
                <a:cubicBezTo>
                  <a:pt x="16" y="22"/>
                  <a:pt x="13" y="23"/>
                  <a:pt x="12" y="22"/>
                </a:cubicBezTo>
                <a:cubicBezTo>
                  <a:pt x="11" y="22"/>
                  <a:pt x="12" y="20"/>
                  <a:pt x="13" y="20"/>
                </a:cubicBezTo>
                <a:cubicBezTo>
                  <a:pt x="16" y="20"/>
                  <a:pt x="19" y="19"/>
                  <a:pt x="23" y="18"/>
                </a:cubicBezTo>
                <a:cubicBezTo>
                  <a:pt x="24" y="16"/>
                  <a:pt x="24" y="13"/>
                  <a:pt x="23" y="11"/>
                </a:cubicBezTo>
                <a:cubicBezTo>
                  <a:pt x="23" y="9"/>
                  <a:pt x="23" y="8"/>
                  <a:pt x="23" y="6"/>
                </a:cubicBezTo>
                <a:cubicBezTo>
                  <a:pt x="23" y="6"/>
                  <a:pt x="25" y="6"/>
                  <a:pt x="25" y="6"/>
                </a:cubicBezTo>
                <a:cubicBezTo>
                  <a:pt x="26" y="7"/>
                  <a:pt x="26" y="7"/>
                  <a:pt x="26" y="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8" name="MH_SubTitle_5">
            <a:extLst>
              <a:ext uri="{FF2B5EF4-FFF2-40B4-BE49-F238E27FC236}">
                <a16:creationId xmlns:a16="http://schemas.microsoft.com/office/drawing/2014/main" xmlns="" id="{525EA2F5-EF1C-4BF4-B69B-564E6F3520D3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3780210" y="3221261"/>
            <a:ext cx="1615678" cy="822722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9" name="MH_Other_6">
            <a:extLst>
              <a:ext uri="{FF2B5EF4-FFF2-40B4-BE49-F238E27FC236}">
                <a16:creationId xmlns:a16="http://schemas.microsoft.com/office/drawing/2014/main" xmlns="" id="{0D294FC9-78EA-4E88-A675-FDCE1385B5FE}"/>
              </a:ext>
            </a:extLst>
          </p:cNvPr>
          <p:cNvSpPr>
            <a:spLocks noChangeAspect="1" noEditPoints="1"/>
          </p:cNvSpPr>
          <p:nvPr>
            <p:custDataLst>
              <p:tags r:id="rId12"/>
            </p:custDataLst>
          </p:nvPr>
        </p:nvSpPr>
        <p:spPr bwMode="auto">
          <a:xfrm>
            <a:off x="6223372" y="2535462"/>
            <a:ext cx="451247" cy="610790"/>
          </a:xfrm>
          <a:custGeom>
            <a:avLst/>
            <a:gdLst>
              <a:gd name="T0" fmla="*/ 7 w 129"/>
              <a:gd name="T1" fmla="*/ 109 h 172"/>
              <a:gd name="T2" fmla="*/ 73 w 129"/>
              <a:gd name="T3" fmla="*/ 66 h 172"/>
              <a:gd name="T4" fmla="*/ 83 w 129"/>
              <a:gd name="T5" fmla="*/ 22 h 172"/>
              <a:gd name="T6" fmla="*/ 36 w 129"/>
              <a:gd name="T7" fmla="*/ 151 h 172"/>
              <a:gd name="T8" fmla="*/ 100 w 129"/>
              <a:gd name="T9" fmla="*/ 14 h 172"/>
              <a:gd name="T10" fmla="*/ 112 w 129"/>
              <a:gd name="T11" fmla="*/ 141 h 172"/>
              <a:gd name="T12" fmla="*/ 87 w 129"/>
              <a:gd name="T13" fmla="*/ 26 h 172"/>
              <a:gd name="T14" fmla="*/ 88 w 129"/>
              <a:gd name="T15" fmla="*/ 41 h 172"/>
              <a:gd name="T16" fmla="*/ 8 w 129"/>
              <a:gd name="T17" fmla="*/ 120 h 172"/>
              <a:gd name="T18" fmla="*/ 101 w 129"/>
              <a:gd name="T19" fmla="*/ 4 h 172"/>
              <a:gd name="T20" fmla="*/ 18 w 129"/>
              <a:gd name="T21" fmla="*/ 122 h 172"/>
              <a:gd name="T22" fmla="*/ 106 w 129"/>
              <a:gd name="T23" fmla="*/ 15 h 172"/>
              <a:gd name="T24" fmla="*/ 83 w 129"/>
              <a:gd name="T25" fmla="*/ 29 h 172"/>
              <a:gd name="T26" fmla="*/ 48 w 129"/>
              <a:gd name="T27" fmla="*/ 162 h 172"/>
              <a:gd name="T28" fmla="*/ 112 w 129"/>
              <a:gd name="T29" fmla="*/ 121 h 172"/>
              <a:gd name="T30" fmla="*/ 51 w 129"/>
              <a:gd name="T31" fmla="*/ 117 h 172"/>
              <a:gd name="T32" fmla="*/ 22 w 129"/>
              <a:gd name="T33" fmla="*/ 103 h 172"/>
              <a:gd name="T34" fmla="*/ 118 w 129"/>
              <a:gd name="T35" fmla="*/ 124 h 172"/>
              <a:gd name="T36" fmla="*/ 70 w 129"/>
              <a:gd name="T37" fmla="*/ 56 h 172"/>
              <a:gd name="T38" fmla="*/ 17 w 129"/>
              <a:gd name="T39" fmla="*/ 60 h 172"/>
              <a:gd name="T40" fmla="*/ 54 w 129"/>
              <a:gd name="T41" fmla="*/ 108 h 172"/>
              <a:gd name="T42" fmla="*/ 76 w 129"/>
              <a:gd name="T43" fmla="*/ 46 h 172"/>
              <a:gd name="T44" fmla="*/ 71 w 129"/>
              <a:gd name="T45" fmla="*/ 52 h 172"/>
              <a:gd name="T46" fmla="*/ 57 w 129"/>
              <a:gd name="T47" fmla="*/ 63 h 172"/>
              <a:gd name="T48" fmla="*/ 106 w 129"/>
              <a:gd name="T49" fmla="*/ 137 h 172"/>
              <a:gd name="T50" fmla="*/ 119 w 129"/>
              <a:gd name="T51" fmla="*/ 122 h 172"/>
              <a:gd name="T52" fmla="*/ 37 w 129"/>
              <a:gd name="T53" fmla="*/ 53 h 172"/>
              <a:gd name="T54" fmla="*/ 35 w 129"/>
              <a:gd name="T55" fmla="*/ 45 h 172"/>
              <a:gd name="T56" fmla="*/ 47 w 129"/>
              <a:gd name="T57" fmla="*/ 26 h 172"/>
              <a:gd name="T58" fmla="*/ 77 w 129"/>
              <a:gd name="T59" fmla="*/ 41 h 172"/>
              <a:gd name="T60" fmla="*/ 24 w 129"/>
              <a:gd name="T61" fmla="*/ 69 h 172"/>
              <a:gd name="T62" fmla="*/ 18 w 129"/>
              <a:gd name="T63" fmla="*/ 86 h 172"/>
              <a:gd name="T64" fmla="*/ 17 w 129"/>
              <a:gd name="T65" fmla="*/ 89 h 172"/>
              <a:gd name="T66" fmla="*/ 59 w 129"/>
              <a:gd name="T67" fmla="*/ 118 h 172"/>
              <a:gd name="T68" fmla="*/ 35 w 129"/>
              <a:gd name="T69" fmla="*/ 157 h 172"/>
              <a:gd name="T70" fmla="*/ 7 w 129"/>
              <a:gd name="T71" fmla="*/ 136 h 172"/>
              <a:gd name="T72" fmla="*/ 113 w 129"/>
              <a:gd name="T73" fmla="*/ 105 h 172"/>
              <a:gd name="T74" fmla="*/ 115 w 129"/>
              <a:gd name="T75" fmla="*/ 91 h 172"/>
              <a:gd name="T76" fmla="*/ 71 w 129"/>
              <a:gd name="T77" fmla="*/ 164 h 172"/>
              <a:gd name="T78" fmla="*/ 65 w 129"/>
              <a:gd name="T79" fmla="*/ 94 h 172"/>
              <a:gd name="T80" fmla="*/ 94 w 129"/>
              <a:gd name="T81" fmla="*/ 13 h 172"/>
              <a:gd name="T82" fmla="*/ 44 w 129"/>
              <a:gd name="T83" fmla="*/ 42 h 172"/>
              <a:gd name="T84" fmla="*/ 37 w 129"/>
              <a:gd name="T85" fmla="*/ 62 h 172"/>
              <a:gd name="T86" fmla="*/ 28 w 129"/>
              <a:gd name="T87" fmla="*/ 88 h 172"/>
              <a:gd name="T88" fmla="*/ 32 w 129"/>
              <a:gd name="T89" fmla="*/ 110 h 172"/>
              <a:gd name="T90" fmla="*/ 33 w 129"/>
              <a:gd name="T91" fmla="*/ 128 h 172"/>
              <a:gd name="T92" fmla="*/ 44 w 129"/>
              <a:gd name="T93" fmla="*/ 140 h 172"/>
              <a:gd name="T94" fmla="*/ 36 w 129"/>
              <a:gd name="T95" fmla="*/ 153 h 172"/>
              <a:gd name="T96" fmla="*/ 73 w 129"/>
              <a:gd name="T97" fmla="*/ 157 h 172"/>
              <a:gd name="T98" fmla="*/ 104 w 129"/>
              <a:gd name="T99" fmla="*/ 128 h 172"/>
              <a:gd name="T100" fmla="*/ 106 w 129"/>
              <a:gd name="T101" fmla="*/ 96 h 172"/>
              <a:gd name="T102" fmla="*/ 50 w 129"/>
              <a:gd name="T103" fmla="*/ 56 h 172"/>
              <a:gd name="T104" fmla="*/ 67 w 129"/>
              <a:gd name="T105" fmla="*/ 36 h 172"/>
              <a:gd name="T106" fmla="*/ 80 w 129"/>
              <a:gd name="T107" fmla="*/ 22 h 172"/>
              <a:gd name="T108" fmla="*/ 74 w 129"/>
              <a:gd name="T109" fmla="*/ 57 h 172"/>
              <a:gd name="T110" fmla="*/ 74 w 129"/>
              <a:gd name="T111" fmla="*/ 170 h 172"/>
              <a:gd name="T112" fmla="*/ 32 w 129"/>
              <a:gd name="T113" fmla="*/ 10 h 172"/>
              <a:gd name="T114" fmla="*/ 99 w 129"/>
              <a:gd name="T115" fmla="*/ 4 h 172"/>
              <a:gd name="T116" fmla="*/ 119 w 129"/>
              <a:gd name="T117" fmla="*/ 15 h 172"/>
              <a:gd name="T118" fmla="*/ 110 w 129"/>
              <a:gd name="T119" fmla="*/ 4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9" h="172">
                <a:moveTo>
                  <a:pt x="18" y="122"/>
                </a:moveTo>
                <a:cubicBezTo>
                  <a:pt x="19" y="122"/>
                  <a:pt x="20" y="122"/>
                  <a:pt x="19" y="121"/>
                </a:cubicBezTo>
                <a:cubicBezTo>
                  <a:pt x="19" y="121"/>
                  <a:pt x="19" y="121"/>
                  <a:pt x="18" y="122"/>
                </a:cubicBezTo>
                <a:close/>
                <a:moveTo>
                  <a:pt x="25" y="124"/>
                </a:moveTo>
                <a:cubicBezTo>
                  <a:pt x="25" y="124"/>
                  <a:pt x="24" y="125"/>
                  <a:pt x="24" y="125"/>
                </a:cubicBezTo>
                <a:cubicBezTo>
                  <a:pt x="25" y="125"/>
                  <a:pt x="26" y="125"/>
                  <a:pt x="26" y="124"/>
                </a:cubicBezTo>
                <a:cubicBezTo>
                  <a:pt x="26" y="124"/>
                  <a:pt x="25" y="124"/>
                  <a:pt x="25" y="124"/>
                </a:cubicBezTo>
                <a:close/>
                <a:moveTo>
                  <a:pt x="7" y="109"/>
                </a:moveTo>
                <a:cubicBezTo>
                  <a:pt x="7" y="109"/>
                  <a:pt x="7" y="110"/>
                  <a:pt x="7" y="110"/>
                </a:cubicBezTo>
                <a:cubicBezTo>
                  <a:pt x="7" y="111"/>
                  <a:pt x="7" y="111"/>
                  <a:pt x="7" y="110"/>
                </a:cubicBezTo>
                <a:cubicBezTo>
                  <a:pt x="7" y="110"/>
                  <a:pt x="8" y="108"/>
                  <a:pt x="7" y="109"/>
                </a:cubicBezTo>
                <a:close/>
                <a:moveTo>
                  <a:pt x="99" y="15"/>
                </a:moveTo>
                <a:cubicBezTo>
                  <a:pt x="99" y="15"/>
                  <a:pt x="98" y="16"/>
                  <a:pt x="98" y="16"/>
                </a:cubicBezTo>
                <a:cubicBezTo>
                  <a:pt x="97" y="17"/>
                  <a:pt x="99" y="16"/>
                  <a:pt x="99" y="16"/>
                </a:cubicBezTo>
                <a:cubicBezTo>
                  <a:pt x="99" y="16"/>
                  <a:pt x="99" y="15"/>
                  <a:pt x="99" y="15"/>
                </a:cubicBezTo>
                <a:close/>
                <a:moveTo>
                  <a:pt x="27" y="147"/>
                </a:move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9" y="147"/>
                  <a:pt x="30" y="147"/>
                </a:cubicBezTo>
                <a:cubicBezTo>
                  <a:pt x="29" y="147"/>
                  <a:pt x="28" y="147"/>
                  <a:pt x="27" y="147"/>
                </a:cubicBezTo>
                <a:close/>
                <a:moveTo>
                  <a:pt x="72" y="66"/>
                </a:moveTo>
                <a:cubicBezTo>
                  <a:pt x="73" y="66"/>
                  <a:pt x="75" y="67"/>
                  <a:pt x="75" y="66"/>
                </a:cubicBezTo>
                <a:cubicBezTo>
                  <a:pt x="74" y="66"/>
                  <a:pt x="74" y="66"/>
                  <a:pt x="73" y="66"/>
                </a:cubicBezTo>
                <a:cubicBezTo>
                  <a:pt x="72" y="66"/>
                  <a:pt x="72" y="66"/>
                  <a:pt x="72" y="66"/>
                </a:cubicBezTo>
                <a:close/>
                <a:moveTo>
                  <a:pt x="8" y="82"/>
                </a:moveTo>
                <a:cubicBezTo>
                  <a:pt x="7" y="83"/>
                  <a:pt x="7" y="84"/>
                  <a:pt x="7" y="86"/>
                </a:cubicBezTo>
                <a:cubicBezTo>
                  <a:pt x="7" y="85"/>
                  <a:pt x="8" y="83"/>
                  <a:pt x="8" y="82"/>
                </a:cubicBezTo>
                <a:close/>
                <a:moveTo>
                  <a:pt x="10" y="93"/>
                </a:moveTo>
                <a:cubicBezTo>
                  <a:pt x="10" y="95"/>
                  <a:pt x="9" y="96"/>
                  <a:pt x="10" y="98"/>
                </a:cubicBezTo>
                <a:cubicBezTo>
                  <a:pt x="10" y="97"/>
                  <a:pt x="10" y="96"/>
                  <a:pt x="10" y="96"/>
                </a:cubicBezTo>
                <a:cubicBezTo>
                  <a:pt x="10" y="95"/>
                  <a:pt x="11" y="93"/>
                  <a:pt x="10" y="93"/>
                </a:cubicBezTo>
                <a:close/>
                <a:moveTo>
                  <a:pt x="80" y="22"/>
                </a:moveTo>
                <a:cubicBezTo>
                  <a:pt x="81" y="23"/>
                  <a:pt x="81" y="23"/>
                  <a:pt x="82" y="23"/>
                </a:cubicBezTo>
                <a:cubicBezTo>
                  <a:pt x="82" y="23"/>
                  <a:pt x="83" y="23"/>
                  <a:pt x="83" y="22"/>
                </a:cubicBezTo>
                <a:cubicBezTo>
                  <a:pt x="82" y="23"/>
                  <a:pt x="81" y="22"/>
                  <a:pt x="80" y="22"/>
                </a:cubicBezTo>
                <a:close/>
                <a:moveTo>
                  <a:pt x="106" y="139"/>
                </a:moveTo>
                <a:cubicBezTo>
                  <a:pt x="105" y="139"/>
                  <a:pt x="105" y="140"/>
                  <a:pt x="105" y="140"/>
                </a:cubicBezTo>
                <a:cubicBezTo>
                  <a:pt x="106" y="140"/>
                  <a:pt x="106" y="140"/>
                  <a:pt x="107" y="139"/>
                </a:cubicBezTo>
                <a:cubicBezTo>
                  <a:pt x="107" y="139"/>
                  <a:pt x="109" y="140"/>
                  <a:pt x="108" y="139"/>
                </a:cubicBezTo>
                <a:cubicBezTo>
                  <a:pt x="108" y="139"/>
                  <a:pt x="106" y="139"/>
                  <a:pt x="106" y="139"/>
                </a:cubicBezTo>
                <a:close/>
                <a:moveTo>
                  <a:pt x="36" y="151"/>
                </a:moveTo>
                <a:cubicBezTo>
                  <a:pt x="35" y="151"/>
                  <a:pt x="34" y="151"/>
                  <a:pt x="33" y="151"/>
                </a:cubicBezTo>
                <a:cubicBezTo>
                  <a:pt x="33" y="151"/>
                  <a:pt x="34" y="151"/>
                  <a:pt x="34" y="151"/>
                </a:cubicBezTo>
                <a:cubicBezTo>
                  <a:pt x="35" y="151"/>
                  <a:pt x="37" y="151"/>
                  <a:pt x="38" y="150"/>
                </a:cubicBezTo>
                <a:cubicBezTo>
                  <a:pt x="37" y="150"/>
                  <a:pt x="36" y="151"/>
                  <a:pt x="36" y="151"/>
                </a:cubicBezTo>
                <a:close/>
                <a:moveTo>
                  <a:pt x="57" y="110"/>
                </a:moveTo>
                <a:cubicBezTo>
                  <a:pt x="57" y="110"/>
                  <a:pt x="56" y="110"/>
                  <a:pt x="56" y="110"/>
                </a:cubicBezTo>
                <a:cubicBezTo>
                  <a:pt x="57" y="110"/>
                  <a:pt x="59" y="110"/>
                  <a:pt x="60" y="110"/>
                </a:cubicBezTo>
                <a:cubicBezTo>
                  <a:pt x="60" y="110"/>
                  <a:pt x="61" y="110"/>
                  <a:pt x="61" y="109"/>
                </a:cubicBezTo>
                <a:cubicBezTo>
                  <a:pt x="60" y="109"/>
                  <a:pt x="58" y="110"/>
                  <a:pt x="57" y="110"/>
                </a:cubicBezTo>
                <a:close/>
                <a:moveTo>
                  <a:pt x="54" y="54"/>
                </a:moveTo>
                <a:cubicBezTo>
                  <a:pt x="53" y="54"/>
                  <a:pt x="53" y="54"/>
                  <a:pt x="52" y="55"/>
                </a:cubicBezTo>
                <a:cubicBezTo>
                  <a:pt x="53" y="55"/>
                  <a:pt x="55" y="55"/>
                  <a:pt x="55" y="55"/>
                </a:cubicBezTo>
                <a:cubicBezTo>
                  <a:pt x="56" y="55"/>
                  <a:pt x="56" y="54"/>
                  <a:pt x="56" y="53"/>
                </a:cubicBezTo>
                <a:cubicBezTo>
                  <a:pt x="56" y="53"/>
                  <a:pt x="54" y="54"/>
                  <a:pt x="54" y="54"/>
                </a:cubicBezTo>
                <a:close/>
                <a:moveTo>
                  <a:pt x="100" y="14"/>
                </a:moveTo>
                <a:cubicBezTo>
                  <a:pt x="100" y="15"/>
                  <a:pt x="101" y="15"/>
                  <a:pt x="101" y="16"/>
                </a:cubicBezTo>
                <a:cubicBezTo>
                  <a:pt x="101" y="16"/>
                  <a:pt x="102" y="17"/>
                  <a:pt x="102" y="16"/>
                </a:cubicBezTo>
                <a:cubicBezTo>
                  <a:pt x="102" y="15"/>
                  <a:pt x="102" y="13"/>
                  <a:pt x="100" y="14"/>
                </a:cubicBezTo>
                <a:close/>
                <a:moveTo>
                  <a:pt x="97" y="20"/>
                </a:moveTo>
                <a:cubicBezTo>
                  <a:pt x="97" y="20"/>
                  <a:pt x="97" y="20"/>
                  <a:pt x="97" y="20"/>
                </a:cubicBezTo>
                <a:cubicBezTo>
                  <a:pt x="98" y="21"/>
                  <a:pt x="99" y="20"/>
                  <a:pt x="99" y="20"/>
                </a:cubicBezTo>
                <a:cubicBezTo>
                  <a:pt x="100" y="21"/>
                  <a:pt x="103" y="21"/>
                  <a:pt x="102" y="20"/>
                </a:cubicBezTo>
                <a:cubicBezTo>
                  <a:pt x="100" y="20"/>
                  <a:pt x="99" y="20"/>
                  <a:pt x="97" y="20"/>
                </a:cubicBezTo>
                <a:close/>
                <a:moveTo>
                  <a:pt x="110" y="140"/>
                </a:moveTo>
                <a:cubicBezTo>
                  <a:pt x="110" y="140"/>
                  <a:pt x="108" y="140"/>
                  <a:pt x="108" y="141"/>
                </a:cubicBezTo>
                <a:cubicBezTo>
                  <a:pt x="112" y="141"/>
                  <a:pt x="112" y="141"/>
                  <a:pt x="112" y="141"/>
                </a:cubicBezTo>
                <a:cubicBezTo>
                  <a:pt x="113" y="141"/>
                  <a:pt x="113" y="140"/>
                  <a:pt x="113" y="140"/>
                </a:cubicBezTo>
                <a:cubicBezTo>
                  <a:pt x="112" y="140"/>
                  <a:pt x="111" y="140"/>
                  <a:pt x="110" y="140"/>
                </a:cubicBezTo>
                <a:close/>
                <a:moveTo>
                  <a:pt x="16" y="136"/>
                </a:moveTo>
                <a:cubicBezTo>
                  <a:pt x="16" y="136"/>
                  <a:pt x="17" y="137"/>
                  <a:pt x="17" y="137"/>
                </a:cubicBezTo>
                <a:cubicBezTo>
                  <a:pt x="18" y="137"/>
                  <a:pt x="20" y="136"/>
                  <a:pt x="22" y="136"/>
                </a:cubicBezTo>
                <a:cubicBezTo>
                  <a:pt x="20" y="136"/>
                  <a:pt x="18" y="136"/>
                  <a:pt x="16" y="136"/>
                </a:cubicBezTo>
                <a:close/>
                <a:moveTo>
                  <a:pt x="58" y="104"/>
                </a:moveTo>
                <a:cubicBezTo>
                  <a:pt x="58" y="104"/>
                  <a:pt x="57" y="104"/>
                  <a:pt x="57" y="104"/>
                </a:cubicBezTo>
                <a:cubicBezTo>
                  <a:pt x="59" y="104"/>
                  <a:pt x="62" y="104"/>
                  <a:pt x="65" y="104"/>
                </a:cubicBezTo>
                <a:cubicBezTo>
                  <a:pt x="62" y="103"/>
                  <a:pt x="60" y="104"/>
                  <a:pt x="58" y="104"/>
                </a:cubicBezTo>
                <a:close/>
                <a:moveTo>
                  <a:pt x="87" y="26"/>
                </a:moveTo>
                <a:cubicBezTo>
                  <a:pt x="86" y="26"/>
                  <a:pt x="86" y="26"/>
                  <a:pt x="86" y="27"/>
                </a:cubicBezTo>
                <a:cubicBezTo>
                  <a:pt x="88" y="26"/>
                  <a:pt x="91" y="26"/>
                  <a:pt x="94" y="25"/>
                </a:cubicBezTo>
                <a:lnTo>
                  <a:pt x="87" y="26"/>
                </a:lnTo>
                <a:close/>
                <a:moveTo>
                  <a:pt x="19" y="140"/>
                </a:moveTo>
                <a:cubicBezTo>
                  <a:pt x="19" y="141"/>
                  <a:pt x="20" y="141"/>
                  <a:pt x="20" y="141"/>
                </a:cubicBezTo>
                <a:cubicBezTo>
                  <a:pt x="21" y="141"/>
                  <a:pt x="23" y="141"/>
                  <a:pt x="25" y="140"/>
                </a:cubicBezTo>
                <a:lnTo>
                  <a:pt x="19" y="140"/>
                </a:lnTo>
                <a:close/>
                <a:moveTo>
                  <a:pt x="88" y="41"/>
                </a:moveTo>
                <a:cubicBezTo>
                  <a:pt x="87" y="41"/>
                  <a:pt x="87" y="41"/>
                  <a:pt x="87" y="42"/>
                </a:cubicBezTo>
                <a:cubicBezTo>
                  <a:pt x="88" y="42"/>
                  <a:pt x="90" y="42"/>
                  <a:pt x="92" y="41"/>
                </a:cubicBezTo>
                <a:cubicBezTo>
                  <a:pt x="90" y="41"/>
                  <a:pt x="89" y="40"/>
                  <a:pt x="88" y="41"/>
                </a:cubicBezTo>
                <a:close/>
                <a:moveTo>
                  <a:pt x="91" y="22"/>
                </a:moveTo>
                <a:cubicBezTo>
                  <a:pt x="91" y="22"/>
                  <a:pt x="90" y="23"/>
                  <a:pt x="90" y="23"/>
                </a:cubicBezTo>
                <a:cubicBezTo>
                  <a:pt x="92" y="22"/>
                  <a:pt x="96" y="23"/>
                  <a:pt x="99" y="23"/>
                </a:cubicBezTo>
                <a:cubicBezTo>
                  <a:pt x="99" y="22"/>
                  <a:pt x="101" y="22"/>
                  <a:pt x="100" y="22"/>
                </a:cubicBezTo>
                <a:lnTo>
                  <a:pt x="91" y="22"/>
                </a:lnTo>
                <a:close/>
                <a:moveTo>
                  <a:pt x="16" y="131"/>
                </a:moveTo>
                <a:cubicBezTo>
                  <a:pt x="15" y="131"/>
                  <a:pt x="14" y="132"/>
                  <a:pt x="15" y="132"/>
                </a:cubicBezTo>
                <a:cubicBezTo>
                  <a:pt x="17" y="132"/>
                  <a:pt x="19" y="131"/>
                  <a:pt x="21" y="131"/>
                </a:cubicBezTo>
                <a:lnTo>
                  <a:pt x="16" y="131"/>
                </a:lnTo>
                <a:close/>
                <a:moveTo>
                  <a:pt x="7" y="113"/>
                </a:moveTo>
                <a:cubicBezTo>
                  <a:pt x="7" y="115"/>
                  <a:pt x="7" y="118"/>
                  <a:pt x="8" y="120"/>
                </a:cubicBezTo>
                <a:cubicBezTo>
                  <a:pt x="8" y="113"/>
                  <a:pt x="8" y="113"/>
                  <a:pt x="8" y="113"/>
                </a:cubicBezTo>
                <a:cubicBezTo>
                  <a:pt x="8" y="112"/>
                  <a:pt x="7" y="113"/>
                  <a:pt x="7" y="113"/>
                </a:cubicBezTo>
                <a:close/>
                <a:moveTo>
                  <a:pt x="75" y="48"/>
                </a:moveTo>
                <a:cubicBezTo>
                  <a:pt x="71" y="49"/>
                  <a:pt x="67" y="49"/>
                  <a:pt x="64" y="50"/>
                </a:cubicBezTo>
                <a:cubicBezTo>
                  <a:pt x="63" y="50"/>
                  <a:pt x="63" y="50"/>
                  <a:pt x="63" y="50"/>
                </a:cubicBezTo>
                <a:cubicBezTo>
                  <a:pt x="74" y="49"/>
                  <a:pt x="74" y="49"/>
                  <a:pt x="74" y="49"/>
                </a:cubicBezTo>
                <a:cubicBezTo>
                  <a:pt x="74" y="49"/>
                  <a:pt x="74" y="48"/>
                  <a:pt x="75" y="48"/>
                </a:cubicBezTo>
                <a:close/>
                <a:moveTo>
                  <a:pt x="101" y="4"/>
                </a:moveTo>
                <a:cubicBezTo>
                  <a:pt x="101" y="4"/>
                  <a:pt x="101" y="5"/>
                  <a:pt x="102" y="5"/>
                </a:cubicBezTo>
                <a:cubicBezTo>
                  <a:pt x="103" y="6"/>
                  <a:pt x="104" y="6"/>
                  <a:pt x="105" y="6"/>
                </a:cubicBezTo>
                <a:cubicBezTo>
                  <a:pt x="104" y="5"/>
                  <a:pt x="103" y="4"/>
                  <a:pt x="101" y="4"/>
                </a:cubicBezTo>
                <a:cubicBezTo>
                  <a:pt x="101" y="3"/>
                  <a:pt x="100" y="3"/>
                  <a:pt x="101" y="4"/>
                </a:cubicBezTo>
                <a:close/>
                <a:moveTo>
                  <a:pt x="82" y="33"/>
                </a:moveTo>
                <a:cubicBezTo>
                  <a:pt x="81" y="33"/>
                  <a:pt x="81" y="33"/>
                  <a:pt x="81" y="33"/>
                </a:cubicBezTo>
                <a:cubicBezTo>
                  <a:pt x="80" y="33"/>
                  <a:pt x="78" y="33"/>
                  <a:pt x="77" y="34"/>
                </a:cubicBezTo>
                <a:cubicBezTo>
                  <a:pt x="80" y="34"/>
                  <a:pt x="82" y="34"/>
                  <a:pt x="86" y="34"/>
                </a:cubicBezTo>
                <a:cubicBezTo>
                  <a:pt x="86" y="34"/>
                  <a:pt x="86" y="33"/>
                  <a:pt x="87" y="33"/>
                </a:cubicBezTo>
                <a:cubicBezTo>
                  <a:pt x="85" y="33"/>
                  <a:pt x="83" y="33"/>
                  <a:pt x="82" y="33"/>
                </a:cubicBezTo>
                <a:close/>
                <a:moveTo>
                  <a:pt x="18" y="122"/>
                </a:moveTo>
                <a:cubicBezTo>
                  <a:pt x="16" y="121"/>
                  <a:pt x="14" y="122"/>
                  <a:pt x="13" y="122"/>
                </a:cubicBezTo>
                <a:cubicBezTo>
                  <a:pt x="13" y="122"/>
                  <a:pt x="13" y="123"/>
                  <a:pt x="13" y="124"/>
                </a:cubicBezTo>
                <a:cubicBezTo>
                  <a:pt x="15" y="123"/>
                  <a:pt x="17" y="123"/>
                  <a:pt x="18" y="122"/>
                </a:cubicBezTo>
                <a:close/>
                <a:moveTo>
                  <a:pt x="107" y="148"/>
                </a:moveTo>
                <a:cubicBezTo>
                  <a:pt x="105" y="148"/>
                  <a:pt x="102" y="149"/>
                  <a:pt x="100" y="150"/>
                </a:cubicBezTo>
                <a:cubicBezTo>
                  <a:pt x="106" y="149"/>
                  <a:pt x="106" y="149"/>
                  <a:pt x="106" y="149"/>
                </a:cubicBezTo>
                <a:cubicBezTo>
                  <a:pt x="107" y="149"/>
                  <a:pt x="108" y="148"/>
                  <a:pt x="108" y="147"/>
                </a:cubicBezTo>
                <a:cubicBezTo>
                  <a:pt x="108" y="147"/>
                  <a:pt x="107" y="147"/>
                  <a:pt x="107" y="148"/>
                </a:cubicBezTo>
                <a:close/>
                <a:moveTo>
                  <a:pt x="109" y="143"/>
                </a:moveTo>
                <a:cubicBezTo>
                  <a:pt x="104" y="144"/>
                  <a:pt x="104" y="144"/>
                  <a:pt x="104" y="144"/>
                </a:cubicBezTo>
                <a:cubicBezTo>
                  <a:pt x="106" y="144"/>
                  <a:pt x="108" y="144"/>
                  <a:pt x="110" y="144"/>
                </a:cubicBezTo>
                <a:cubicBezTo>
                  <a:pt x="111" y="144"/>
                  <a:pt x="111" y="143"/>
                  <a:pt x="111" y="142"/>
                </a:cubicBezTo>
                <a:cubicBezTo>
                  <a:pt x="111" y="143"/>
                  <a:pt x="109" y="143"/>
                  <a:pt x="109" y="143"/>
                </a:cubicBezTo>
                <a:close/>
                <a:moveTo>
                  <a:pt x="106" y="15"/>
                </a:moveTo>
                <a:cubicBezTo>
                  <a:pt x="106" y="16"/>
                  <a:pt x="106" y="17"/>
                  <a:pt x="107" y="17"/>
                </a:cubicBezTo>
                <a:cubicBezTo>
                  <a:pt x="108" y="17"/>
                  <a:pt x="109" y="16"/>
                  <a:pt x="110" y="15"/>
                </a:cubicBezTo>
                <a:cubicBezTo>
                  <a:pt x="109" y="14"/>
                  <a:pt x="109" y="15"/>
                  <a:pt x="108" y="15"/>
                </a:cubicBezTo>
                <a:cubicBezTo>
                  <a:pt x="107" y="15"/>
                  <a:pt x="106" y="14"/>
                  <a:pt x="106" y="15"/>
                </a:cubicBezTo>
                <a:close/>
                <a:moveTo>
                  <a:pt x="82" y="31"/>
                </a:moveTo>
                <a:cubicBezTo>
                  <a:pt x="81" y="31"/>
                  <a:pt x="80" y="31"/>
                  <a:pt x="80" y="32"/>
                </a:cubicBezTo>
                <a:cubicBezTo>
                  <a:pt x="83" y="31"/>
                  <a:pt x="86" y="31"/>
                  <a:pt x="88" y="31"/>
                </a:cubicBezTo>
                <a:cubicBezTo>
                  <a:pt x="89" y="31"/>
                  <a:pt x="89" y="31"/>
                  <a:pt x="89" y="30"/>
                </a:cubicBezTo>
                <a:cubicBezTo>
                  <a:pt x="87" y="31"/>
                  <a:pt x="85" y="30"/>
                  <a:pt x="82" y="31"/>
                </a:cubicBezTo>
                <a:close/>
                <a:moveTo>
                  <a:pt x="92" y="27"/>
                </a:moveTo>
                <a:cubicBezTo>
                  <a:pt x="90" y="28"/>
                  <a:pt x="86" y="28"/>
                  <a:pt x="83" y="29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2" y="28"/>
                  <a:pt x="92" y="27"/>
                </a:cubicBezTo>
                <a:close/>
                <a:moveTo>
                  <a:pt x="110" y="127"/>
                </a:moveTo>
                <a:cubicBezTo>
                  <a:pt x="110" y="127"/>
                  <a:pt x="110" y="128"/>
                  <a:pt x="110" y="129"/>
                </a:cubicBezTo>
                <a:cubicBezTo>
                  <a:pt x="111" y="129"/>
                  <a:pt x="114" y="128"/>
                  <a:pt x="116" y="128"/>
                </a:cubicBezTo>
                <a:cubicBezTo>
                  <a:pt x="116" y="128"/>
                  <a:pt x="117" y="129"/>
                  <a:pt x="117" y="128"/>
                </a:cubicBezTo>
                <a:lnTo>
                  <a:pt x="110" y="127"/>
                </a:lnTo>
                <a:close/>
                <a:moveTo>
                  <a:pt x="41" y="162"/>
                </a:moveTo>
                <a:cubicBezTo>
                  <a:pt x="41" y="162"/>
                  <a:pt x="39" y="162"/>
                  <a:pt x="39" y="162"/>
                </a:cubicBezTo>
                <a:cubicBezTo>
                  <a:pt x="42" y="163"/>
                  <a:pt x="45" y="163"/>
                  <a:pt x="48" y="163"/>
                </a:cubicBezTo>
                <a:cubicBezTo>
                  <a:pt x="49" y="162"/>
                  <a:pt x="49" y="162"/>
                  <a:pt x="48" y="162"/>
                </a:cubicBezTo>
                <a:cubicBezTo>
                  <a:pt x="46" y="161"/>
                  <a:pt x="43" y="161"/>
                  <a:pt x="41" y="162"/>
                </a:cubicBezTo>
                <a:close/>
                <a:moveTo>
                  <a:pt x="81" y="38"/>
                </a:moveTo>
                <a:cubicBezTo>
                  <a:pt x="78" y="39"/>
                  <a:pt x="75" y="39"/>
                  <a:pt x="71" y="39"/>
                </a:cubicBezTo>
                <a:cubicBezTo>
                  <a:pt x="71" y="40"/>
                  <a:pt x="71" y="40"/>
                  <a:pt x="71" y="40"/>
                </a:cubicBezTo>
                <a:cubicBezTo>
                  <a:pt x="74" y="40"/>
                  <a:pt x="77" y="40"/>
                  <a:pt x="81" y="39"/>
                </a:cubicBezTo>
                <a:cubicBezTo>
                  <a:pt x="81" y="39"/>
                  <a:pt x="81" y="39"/>
                  <a:pt x="81" y="38"/>
                </a:cubicBezTo>
                <a:close/>
                <a:moveTo>
                  <a:pt x="112" y="121"/>
                </a:moveTo>
                <a:cubicBezTo>
                  <a:pt x="112" y="121"/>
                  <a:pt x="112" y="121"/>
                  <a:pt x="112" y="121"/>
                </a:cubicBezTo>
                <a:cubicBezTo>
                  <a:pt x="112" y="122"/>
                  <a:pt x="111" y="123"/>
                  <a:pt x="111" y="123"/>
                </a:cubicBezTo>
                <a:cubicBezTo>
                  <a:pt x="118" y="123"/>
                  <a:pt x="118" y="123"/>
                  <a:pt x="118" y="123"/>
                </a:cubicBezTo>
                <a:cubicBezTo>
                  <a:pt x="116" y="122"/>
                  <a:pt x="114" y="122"/>
                  <a:pt x="112" y="121"/>
                </a:cubicBezTo>
                <a:close/>
                <a:moveTo>
                  <a:pt x="62" y="10"/>
                </a:moveTo>
                <a:cubicBezTo>
                  <a:pt x="58" y="14"/>
                  <a:pt x="58" y="14"/>
                  <a:pt x="58" y="14"/>
                </a:cubicBezTo>
                <a:cubicBezTo>
                  <a:pt x="58" y="14"/>
                  <a:pt x="57" y="16"/>
                  <a:pt x="57" y="15"/>
                </a:cubicBezTo>
                <a:cubicBezTo>
                  <a:pt x="66" y="10"/>
                  <a:pt x="66" y="10"/>
                  <a:pt x="66" y="10"/>
                </a:cubicBezTo>
                <a:cubicBezTo>
                  <a:pt x="65" y="10"/>
                  <a:pt x="64" y="10"/>
                  <a:pt x="64" y="11"/>
                </a:cubicBezTo>
                <a:cubicBezTo>
                  <a:pt x="64" y="11"/>
                  <a:pt x="63" y="10"/>
                  <a:pt x="62" y="10"/>
                </a:cubicBezTo>
                <a:close/>
                <a:moveTo>
                  <a:pt x="51" y="118"/>
                </a:moveTo>
                <a:cubicBezTo>
                  <a:pt x="51" y="119"/>
                  <a:pt x="51" y="119"/>
                  <a:pt x="52" y="120"/>
                </a:cubicBezTo>
                <a:cubicBezTo>
                  <a:pt x="54" y="119"/>
                  <a:pt x="57" y="119"/>
                  <a:pt x="59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2" y="118"/>
                  <a:pt x="51" y="118"/>
                  <a:pt x="51" y="117"/>
                </a:cubicBezTo>
                <a:cubicBezTo>
                  <a:pt x="51" y="117"/>
                  <a:pt x="51" y="118"/>
                  <a:pt x="51" y="118"/>
                </a:cubicBezTo>
                <a:close/>
                <a:moveTo>
                  <a:pt x="113" y="130"/>
                </a:moveTo>
                <a:cubicBezTo>
                  <a:pt x="113" y="130"/>
                  <a:pt x="111" y="130"/>
                  <a:pt x="111" y="130"/>
                </a:cubicBezTo>
                <a:cubicBezTo>
                  <a:pt x="111" y="130"/>
                  <a:pt x="108" y="130"/>
                  <a:pt x="109" y="130"/>
                </a:cubicBezTo>
                <a:cubicBezTo>
                  <a:pt x="112" y="131"/>
                  <a:pt x="114" y="131"/>
                  <a:pt x="117" y="131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6" y="130"/>
                  <a:pt x="115" y="129"/>
                  <a:pt x="113" y="130"/>
                </a:cubicBezTo>
                <a:close/>
                <a:moveTo>
                  <a:pt x="18" y="103"/>
                </a:moveTo>
                <a:cubicBezTo>
                  <a:pt x="17" y="104"/>
                  <a:pt x="16" y="104"/>
                  <a:pt x="15" y="104"/>
                </a:cubicBezTo>
                <a:cubicBezTo>
                  <a:pt x="14" y="104"/>
                  <a:pt x="14" y="106"/>
                  <a:pt x="14" y="107"/>
                </a:cubicBezTo>
                <a:cubicBezTo>
                  <a:pt x="22" y="103"/>
                  <a:pt x="22" y="103"/>
                  <a:pt x="22" y="103"/>
                </a:cubicBezTo>
                <a:cubicBezTo>
                  <a:pt x="20" y="103"/>
                  <a:pt x="19" y="103"/>
                  <a:pt x="18" y="103"/>
                </a:cubicBezTo>
                <a:close/>
                <a:moveTo>
                  <a:pt x="101" y="146"/>
                </a:moveTo>
                <a:cubicBezTo>
                  <a:pt x="100" y="147"/>
                  <a:pt x="99" y="148"/>
                  <a:pt x="98" y="149"/>
                </a:cubicBezTo>
                <a:cubicBezTo>
                  <a:pt x="101" y="148"/>
                  <a:pt x="104" y="147"/>
                  <a:pt x="107" y="146"/>
                </a:cubicBezTo>
                <a:cubicBezTo>
                  <a:pt x="107" y="146"/>
                  <a:pt x="107" y="146"/>
                  <a:pt x="107" y="146"/>
                </a:cubicBezTo>
                <a:cubicBezTo>
                  <a:pt x="105" y="146"/>
                  <a:pt x="103" y="146"/>
                  <a:pt x="101" y="146"/>
                </a:cubicBezTo>
                <a:close/>
                <a:moveTo>
                  <a:pt x="118" y="124"/>
                </a:moveTo>
                <a:cubicBezTo>
                  <a:pt x="115" y="124"/>
                  <a:pt x="112" y="124"/>
                  <a:pt x="110" y="125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8" y="126"/>
                  <a:pt x="118" y="125"/>
                  <a:pt x="118" y="125"/>
                </a:cubicBezTo>
                <a:cubicBezTo>
                  <a:pt x="119" y="124"/>
                  <a:pt x="118" y="123"/>
                  <a:pt x="118" y="124"/>
                </a:cubicBezTo>
                <a:close/>
                <a:moveTo>
                  <a:pt x="70" y="54"/>
                </a:moveTo>
                <a:cubicBezTo>
                  <a:pt x="61" y="55"/>
                  <a:pt x="61" y="55"/>
                  <a:pt x="61" y="55"/>
                </a:cubicBezTo>
                <a:cubicBezTo>
                  <a:pt x="60" y="55"/>
                  <a:pt x="59" y="57"/>
                  <a:pt x="60" y="57"/>
                </a:cubicBezTo>
                <a:cubicBezTo>
                  <a:pt x="69" y="55"/>
                  <a:pt x="69" y="55"/>
                  <a:pt x="69" y="55"/>
                </a:cubicBezTo>
                <a:cubicBezTo>
                  <a:pt x="70" y="55"/>
                  <a:pt x="71" y="55"/>
                  <a:pt x="71" y="54"/>
                </a:cubicBezTo>
                <a:cubicBezTo>
                  <a:pt x="71" y="54"/>
                  <a:pt x="71" y="54"/>
                  <a:pt x="70" y="54"/>
                </a:cubicBezTo>
                <a:close/>
                <a:moveTo>
                  <a:pt x="68" y="57"/>
                </a:moveTo>
                <a:cubicBezTo>
                  <a:pt x="66" y="57"/>
                  <a:pt x="63" y="58"/>
                  <a:pt x="61" y="58"/>
                </a:cubicBezTo>
                <a:cubicBezTo>
                  <a:pt x="60" y="58"/>
                  <a:pt x="59" y="58"/>
                  <a:pt x="58" y="59"/>
                </a:cubicBezTo>
                <a:cubicBezTo>
                  <a:pt x="62" y="59"/>
                  <a:pt x="65" y="58"/>
                  <a:pt x="69" y="58"/>
                </a:cubicBezTo>
                <a:cubicBezTo>
                  <a:pt x="70" y="58"/>
                  <a:pt x="70" y="57"/>
                  <a:pt x="70" y="56"/>
                </a:cubicBezTo>
                <a:cubicBezTo>
                  <a:pt x="69" y="56"/>
                  <a:pt x="69" y="56"/>
                  <a:pt x="68" y="57"/>
                </a:cubicBezTo>
                <a:close/>
                <a:moveTo>
                  <a:pt x="8" y="82"/>
                </a:moveTo>
                <a:cubicBezTo>
                  <a:pt x="10" y="77"/>
                  <a:pt x="12" y="72"/>
                  <a:pt x="14" y="67"/>
                </a:cubicBezTo>
                <a:cubicBezTo>
                  <a:pt x="14" y="67"/>
                  <a:pt x="14" y="67"/>
                  <a:pt x="14" y="66"/>
                </a:cubicBezTo>
                <a:cubicBezTo>
                  <a:pt x="15" y="66"/>
                  <a:pt x="15" y="65"/>
                  <a:pt x="15" y="65"/>
                </a:cubicBezTo>
                <a:cubicBezTo>
                  <a:pt x="15" y="64"/>
                  <a:pt x="16" y="63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7" y="62"/>
                  <a:pt x="17" y="61"/>
                  <a:pt x="17" y="61"/>
                </a:cubicBezTo>
                <a:cubicBezTo>
                  <a:pt x="17" y="60"/>
                  <a:pt x="17" y="60"/>
                  <a:pt x="17" y="60"/>
                </a:cubicBezTo>
                <a:cubicBezTo>
                  <a:pt x="17" y="59"/>
                  <a:pt x="17" y="59"/>
                  <a:pt x="17" y="59"/>
                </a:cubicBezTo>
                <a:cubicBezTo>
                  <a:pt x="17" y="60"/>
                  <a:pt x="17" y="60"/>
                  <a:pt x="17" y="60"/>
                </a:cubicBezTo>
                <a:cubicBezTo>
                  <a:pt x="17" y="61"/>
                  <a:pt x="17" y="61"/>
                  <a:pt x="17" y="61"/>
                </a:cubicBezTo>
                <a:cubicBezTo>
                  <a:pt x="16" y="61"/>
                  <a:pt x="16" y="61"/>
                  <a:pt x="16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5" y="63"/>
                  <a:pt x="15" y="64"/>
                  <a:pt x="15" y="65"/>
                </a:cubicBezTo>
                <a:cubicBezTo>
                  <a:pt x="14" y="65"/>
                  <a:pt x="14" y="66"/>
                  <a:pt x="14" y="66"/>
                </a:cubicBezTo>
                <a:cubicBezTo>
                  <a:pt x="13" y="67"/>
                  <a:pt x="13" y="69"/>
                  <a:pt x="12" y="70"/>
                </a:cubicBezTo>
                <a:cubicBezTo>
                  <a:pt x="11" y="74"/>
                  <a:pt x="9" y="77"/>
                  <a:pt x="8" y="80"/>
                </a:cubicBezTo>
                <a:cubicBezTo>
                  <a:pt x="8" y="81"/>
                  <a:pt x="8" y="81"/>
                  <a:pt x="8" y="82"/>
                </a:cubicBezTo>
                <a:close/>
                <a:moveTo>
                  <a:pt x="63" y="105"/>
                </a:moveTo>
                <a:cubicBezTo>
                  <a:pt x="60" y="105"/>
                  <a:pt x="58" y="106"/>
                  <a:pt x="55" y="106"/>
                </a:cubicBezTo>
                <a:cubicBezTo>
                  <a:pt x="55" y="107"/>
                  <a:pt x="54" y="107"/>
                  <a:pt x="54" y="108"/>
                </a:cubicBezTo>
                <a:cubicBezTo>
                  <a:pt x="62" y="108"/>
                  <a:pt x="62" y="108"/>
                  <a:pt x="62" y="108"/>
                </a:cubicBezTo>
                <a:cubicBezTo>
                  <a:pt x="62" y="108"/>
                  <a:pt x="62" y="106"/>
                  <a:pt x="63" y="105"/>
                </a:cubicBezTo>
                <a:close/>
                <a:moveTo>
                  <a:pt x="109" y="132"/>
                </a:moveTo>
                <a:cubicBezTo>
                  <a:pt x="108" y="132"/>
                  <a:pt x="108" y="132"/>
                  <a:pt x="108" y="132"/>
                </a:cubicBezTo>
                <a:cubicBezTo>
                  <a:pt x="108" y="133"/>
                  <a:pt x="108" y="134"/>
                  <a:pt x="108" y="135"/>
                </a:cubicBezTo>
                <a:cubicBezTo>
                  <a:pt x="111" y="134"/>
                  <a:pt x="114" y="134"/>
                  <a:pt x="116" y="133"/>
                </a:cubicBezTo>
                <a:lnTo>
                  <a:pt x="109" y="132"/>
                </a:lnTo>
                <a:close/>
                <a:moveTo>
                  <a:pt x="76" y="45"/>
                </a:moveTo>
                <a:cubicBezTo>
                  <a:pt x="72" y="46"/>
                  <a:pt x="69" y="46"/>
                  <a:pt x="65" y="47"/>
                </a:cubicBezTo>
                <a:cubicBezTo>
                  <a:pt x="65" y="47"/>
                  <a:pt x="65" y="47"/>
                  <a:pt x="65" y="48"/>
                </a:cubicBezTo>
                <a:cubicBezTo>
                  <a:pt x="68" y="48"/>
                  <a:pt x="72" y="47"/>
                  <a:pt x="76" y="46"/>
                </a:cubicBezTo>
                <a:cubicBezTo>
                  <a:pt x="76" y="46"/>
                  <a:pt x="78" y="45"/>
                  <a:pt x="76" y="45"/>
                </a:cubicBezTo>
                <a:close/>
                <a:moveTo>
                  <a:pt x="82" y="35"/>
                </a:moveTo>
                <a:cubicBezTo>
                  <a:pt x="75" y="36"/>
                  <a:pt x="75" y="36"/>
                  <a:pt x="75" y="36"/>
                </a:cubicBezTo>
                <a:cubicBezTo>
                  <a:pt x="74" y="36"/>
                  <a:pt x="73" y="37"/>
                  <a:pt x="73" y="38"/>
                </a:cubicBezTo>
                <a:cubicBezTo>
                  <a:pt x="83" y="36"/>
                  <a:pt x="83" y="36"/>
                  <a:pt x="83" y="36"/>
                </a:cubicBezTo>
                <a:cubicBezTo>
                  <a:pt x="84" y="36"/>
                  <a:pt x="84" y="35"/>
                  <a:pt x="84" y="35"/>
                </a:cubicBezTo>
                <a:cubicBezTo>
                  <a:pt x="83" y="35"/>
                  <a:pt x="82" y="35"/>
                  <a:pt x="82" y="35"/>
                </a:cubicBezTo>
                <a:close/>
                <a:moveTo>
                  <a:pt x="71" y="51"/>
                </a:moveTo>
                <a:cubicBezTo>
                  <a:pt x="68" y="51"/>
                  <a:pt x="65" y="52"/>
                  <a:pt x="62" y="52"/>
                </a:cubicBezTo>
                <a:cubicBezTo>
                  <a:pt x="62" y="52"/>
                  <a:pt x="61" y="53"/>
                  <a:pt x="61" y="54"/>
                </a:cubicBezTo>
                <a:cubicBezTo>
                  <a:pt x="64" y="53"/>
                  <a:pt x="68" y="53"/>
                  <a:pt x="71" y="52"/>
                </a:cubicBezTo>
                <a:cubicBezTo>
                  <a:pt x="72" y="52"/>
                  <a:pt x="73" y="51"/>
                  <a:pt x="73" y="50"/>
                </a:cubicBezTo>
                <a:cubicBezTo>
                  <a:pt x="73" y="51"/>
                  <a:pt x="72" y="51"/>
                  <a:pt x="71" y="51"/>
                </a:cubicBezTo>
                <a:close/>
                <a:moveTo>
                  <a:pt x="52" y="112"/>
                </a:moveTo>
                <a:cubicBezTo>
                  <a:pt x="52" y="113"/>
                  <a:pt x="51" y="114"/>
                  <a:pt x="51" y="115"/>
                </a:cubicBezTo>
                <a:cubicBezTo>
                  <a:pt x="51" y="115"/>
                  <a:pt x="52" y="115"/>
                  <a:pt x="52" y="114"/>
                </a:cubicBezTo>
                <a:cubicBezTo>
                  <a:pt x="54" y="114"/>
                  <a:pt x="56" y="113"/>
                  <a:pt x="58" y="113"/>
                </a:cubicBezTo>
                <a:cubicBezTo>
                  <a:pt x="59" y="112"/>
                  <a:pt x="61" y="111"/>
                  <a:pt x="60" y="111"/>
                </a:cubicBezTo>
                <a:cubicBezTo>
                  <a:pt x="57" y="112"/>
                  <a:pt x="55" y="112"/>
                  <a:pt x="52" y="112"/>
                </a:cubicBezTo>
                <a:close/>
                <a:moveTo>
                  <a:pt x="66" y="60"/>
                </a:moveTo>
                <a:cubicBezTo>
                  <a:pt x="64" y="60"/>
                  <a:pt x="62" y="60"/>
                  <a:pt x="59" y="61"/>
                </a:cubicBezTo>
                <a:cubicBezTo>
                  <a:pt x="57" y="61"/>
                  <a:pt x="57" y="62"/>
                  <a:pt x="57" y="63"/>
                </a:cubicBezTo>
                <a:cubicBezTo>
                  <a:pt x="61" y="62"/>
                  <a:pt x="64" y="61"/>
                  <a:pt x="68" y="60"/>
                </a:cubicBezTo>
                <a:cubicBezTo>
                  <a:pt x="68" y="60"/>
                  <a:pt x="69" y="60"/>
                  <a:pt x="69" y="59"/>
                </a:cubicBezTo>
                <a:cubicBezTo>
                  <a:pt x="68" y="60"/>
                  <a:pt x="67" y="60"/>
                  <a:pt x="66" y="60"/>
                </a:cubicBezTo>
                <a:close/>
                <a:moveTo>
                  <a:pt x="24" y="96"/>
                </a:moveTo>
                <a:cubicBezTo>
                  <a:pt x="21" y="96"/>
                  <a:pt x="18" y="97"/>
                  <a:pt x="15" y="98"/>
                </a:cubicBezTo>
                <a:cubicBezTo>
                  <a:pt x="15" y="98"/>
                  <a:pt x="15" y="100"/>
                  <a:pt x="15" y="100"/>
                </a:cubicBezTo>
                <a:cubicBezTo>
                  <a:pt x="18" y="99"/>
                  <a:pt x="21" y="98"/>
                  <a:pt x="24" y="96"/>
                </a:cubicBezTo>
                <a:cubicBezTo>
                  <a:pt x="25" y="97"/>
                  <a:pt x="25" y="96"/>
                  <a:pt x="24" y="96"/>
                </a:cubicBezTo>
                <a:close/>
                <a:moveTo>
                  <a:pt x="113" y="135"/>
                </a:moveTo>
                <a:cubicBezTo>
                  <a:pt x="111" y="135"/>
                  <a:pt x="109" y="136"/>
                  <a:pt x="107" y="136"/>
                </a:cubicBezTo>
                <a:cubicBezTo>
                  <a:pt x="106" y="136"/>
                  <a:pt x="106" y="137"/>
                  <a:pt x="106" y="137"/>
                </a:cubicBezTo>
                <a:cubicBezTo>
                  <a:pt x="109" y="138"/>
                  <a:pt x="112" y="137"/>
                  <a:pt x="114" y="137"/>
                </a:cubicBezTo>
                <a:cubicBezTo>
                  <a:pt x="115" y="137"/>
                  <a:pt x="115" y="136"/>
                  <a:pt x="116" y="135"/>
                </a:cubicBezTo>
                <a:cubicBezTo>
                  <a:pt x="115" y="135"/>
                  <a:pt x="114" y="135"/>
                  <a:pt x="113" y="135"/>
                </a:cubicBezTo>
                <a:close/>
                <a:moveTo>
                  <a:pt x="19" y="125"/>
                </a:moveTo>
                <a:cubicBezTo>
                  <a:pt x="13" y="125"/>
                  <a:pt x="13" y="125"/>
                  <a:pt x="13" y="125"/>
                </a:cubicBezTo>
                <a:cubicBezTo>
                  <a:pt x="13" y="126"/>
                  <a:pt x="13" y="128"/>
                  <a:pt x="14" y="128"/>
                </a:cubicBezTo>
                <a:cubicBezTo>
                  <a:pt x="20" y="126"/>
                  <a:pt x="20" y="126"/>
                  <a:pt x="20" y="126"/>
                </a:cubicBezTo>
                <a:cubicBezTo>
                  <a:pt x="21" y="126"/>
                  <a:pt x="23" y="126"/>
                  <a:pt x="24" y="125"/>
                </a:cubicBezTo>
                <a:cubicBezTo>
                  <a:pt x="22" y="125"/>
                  <a:pt x="21" y="125"/>
                  <a:pt x="19" y="125"/>
                </a:cubicBezTo>
                <a:close/>
                <a:moveTo>
                  <a:pt x="112" y="120"/>
                </a:moveTo>
                <a:cubicBezTo>
                  <a:pt x="115" y="120"/>
                  <a:pt x="117" y="120"/>
                  <a:pt x="119" y="122"/>
                </a:cubicBezTo>
                <a:cubicBezTo>
                  <a:pt x="119" y="120"/>
                  <a:pt x="119" y="119"/>
                  <a:pt x="119" y="118"/>
                </a:cubicBezTo>
                <a:cubicBezTo>
                  <a:pt x="117" y="118"/>
                  <a:pt x="115" y="118"/>
                  <a:pt x="112" y="118"/>
                </a:cubicBezTo>
                <a:lnTo>
                  <a:pt x="112" y="120"/>
                </a:lnTo>
                <a:close/>
                <a:moveTo>
                  <a:pt x="113" y="112"/>
                </a:moveTo>
                <a:cubicBezTo>
                  <a:pt x="113" y="114"/>
                  <a:pt x="113" y="115"/>
                  <a:pt x="113" y="116"/>
                </a:cubicBezTo>
                <a:cubicBezTo>
                  <a:pt x="115" y="117"/>
                  <a:pt x="117" y="117"/>
                  <a:pt x="119" y="116"/>
                </a:cubicBezTo>
                <a:cubicBezTo>
                  <a:pt x="120" y="116"/>
                  <a:pt x="120" y="115"/>
                  <a:pt x="119" y="115"/>
                </a:cubicBezTo>
                <a:cubicBezTo>
                  <a:pt x="117" y="114"/>
                  <a:pt x="115" y="114"/>
                  <a:pt x="113" y="112"/>
                </a:cubicBezTo>
                <a:close/>
                <a:moveTo>
                  <a:pt x="31" y="52"/>
                </a:moveTo>
                <a:cubicBezTo>
                  <a:pt x="31" y="54"/>
                  <a:pt x="30" y="55"/>
                  <a:pt x="29" y="57"/>
                </a:cubicBezTo>
                <a:cubicBezTo>
                  <a:pt x="32" y="56"/>
                  <a:pt x="34" y="55"/>
                  <a:pt x="37" y="53"/>
                </a:cubicBezTo>
                <a:cubicBezTo>
                  <a:pt x="35" y="52"/>
                  <a:pt x="33" y="52"/>
                  <a:pt x="31" y="52"/>
                </a:cubicBezTo>
                <a:close/>
                <a:moveTo>
                  <a:pt x="59" y="114"/>
                </a:moveTo>
                <a:cubicBezTo>
                  <a:pt x="56" y="114"/>
                  <a:pt x="54" y="115"/>
                  <a:pt x="52" y="116"/>
                </a:cubicBezTo>
                <a:cubicBezTo>
                  <a:pt x="52" y="116"/>
                  <a:pt x="51" y="117"/>
                  <a:pt x="52" y="117"/>
                </a:cubicBezTo>
                <a:cubicBezTo>
                  <a:pt x="55" y="117"/>
                  <a:pt x="57" y="117"/>
                  <a:pt x="60" y="117"/>
                </a:cubicBezTo>
                <a:cubicBezTo>
                  <a:pt x="59" y="116"/>
                  <a:pt x="59" y="115"/>
                  <a:pt x="60" y="113"/>
                </a:cubicBezTo>
                <a:cubicBezTo>
                  <a:pt x="60" y="113"/>
                  <a:pt x="59" y="114"/>
                  <a:pt x="59" y="114"/>
                </a:cubicBezTo>
                <a:close/>
                <a:moveTo>
                  <a:pt x="39" y="41"/>
                </a:moveTo>
                <a:cubicBezTo>
                  <a:pt x="39" y="40"/>
                  <a:pt x="40" y="40"/>
                  <a:pt x="40" y="40"/>
                </a:cubicBezTo>
                <a:cubicBezTo>
                  <a:pt x="38" y="40"/>
                  <a:pt x="38" y="40"/>
                  <a:pt x="38" y="40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5"/>
                  <a:pt x="34" y="46"/>
                  <a:pt x="35" y="46"/>
                </a:cubicBezTo>
                <a:cubicBezTo>
                  <a:pt x="37" y="45"/>
                  <a:pt x="40" y="44"/>
                  <a:pt x="43" y="42"/>
                </a:cubicBezTo>
                <a:cubicBezTo>
                  <a:pt x="42" y="42"/>
                  <a:pt x="41" y="41"/>
                  <a:pt x="41" y="40"/>
                </a:cubicBezTo>
                <a:cubicBezTo>
                  <a:pt x="40" y="40"/>
                  <a:pt x="40" y="41"/>
                  <a:pt x="39" y="41"/>
                </a:cubicBezTo>
                <a:close/>
                <a:moveTo>
                  <a:pt x="58" y="68"/>
                </a:moveTo>
                <a:cubicBezTo>
                  <a:pt x="57" y="68"/>
                  <a:pt x="55" y="68"/>
                  <a:pt x="55" y="68"/>
                </a:cubicBezTo>
                <a:cubicBezTo>
                  <a:pt x="55" y="70"/>
                  <a:pt x="54" y="72"/>
                  <a:pt x="54" y="74"/>
                </a:cubicBezTo>
                <a:cubicBezTo>
                  <a:pt x="55" y="73"/>
                  <a:pt x="56" y="73"/>
                  <a:pt x="57" y="72"/>
                </a:cubicBezTo>
                <a:cubicBezTo>
                  <a:pt x="59" y="70"/>
                  <a:pt x="61" y="68"/>
                  <a:pt x="64" y="68"/>
                </a:cubicBezTo>
                <a:lnTo>
                  <a:pt x="58" y="68"/>
                </a:lnTo>
                <a:close/>
                <a:moveTo>
                  <a:pt x="47" y="26"/>
                </a:moveTo>
                <a:cubicBezTo>
                  <a:pt x="46" y="28"/>
                  <a:pt x="44" y="31"/>
                  <a:pt x="42" y="33"/>
                </a:cubicBezTo>
                <a:cubicBezTo>
                  <a:pt x="42" y="33"/>
                  <a:pt x="43" y="33"/>
                  <a:pt x="43" y="33"/>
                </a:cubicBezTo>
                <a:cubicBezTo>
                  <a:pt x="46" y="32"/>
                  <a:pt x="48" y="30"/>
                  <a:pt x="49" y="28"/>
                </a:cubicBezTo>
                <a:cubicBezTo>
                  <a:pt x="50" y="27"/>
                  <a:pt x="49" y="26"/>
                  <a:pt x="49" y="26"/>
                </a:cubicBezTo>
                <a:cubicBezTo>
                  <a:pt x="48" y="25"/>
                  <a:pt x="48" y="25"/>
                  <a:pt x="47" y="26"/>
                </a:cubicBezTo>
                <a:close/>
                <a:moveTo>
                  <a:pt x="77" y="41"/>
                </a:moveTo>
                <a:cubicBezTo>
                  <a:pt x="75" y="41"/>
                  <a:pt x="72" y="42"/>
                  <a:pt x="69" y="42"/>
                </a:cubicBezTo>
                <a:cubicBezTo>
                  <a:pt x="68" y="42"/>
                  <a:pt x="68" y="44"/>
                  <a:pt x="67" y="45"/>
                </a:cubicBezTo>
                <a:cubicBezTo>
                  <a:pt x="70" y="44"/>
                  <a:pt x="74" y="44"/>
                  <a:pt x="77" y="43"/>
                </a:cubicBezTo>
                <a:cubicBezTo>
                  <a:pt x="78" y="43"/>
                  <a:pt x="79" y="42"/>
                  <a:pt x="79" y="41"/>
                </a:cubicBezTo>
                <a:cubicBezTo>
                  <a:pt x="79" y="41"/>
                  <a:pt x="78" y="41"/>
                  <a:pt x="77" y="41"/>
                </a:cubicBezTo>
                <a:close/>
                <a:moveTo>
                  <a:pt x="65" y="63"/>
                </a:moveTo>
                <a:cubicBezTo>
                  <a:pt x="62" y="64"/>
                  <a:pt x="60" y="64"/>
                  <a:pt x="57" y="65"/>
                </a:cubicBezTo>
                <a:cubicBezTo>
                  <a:pt x="56" y="65"/>
                  <a:pt x="56" y="66"/>
                  <a:pt x="56" y="67"/>
                </a:cubicBezTo>
                <a:cubicBezTo>
                  <a:pt x="55" y="68"/>
                  <a:pt x="56" y="67"/>
                  <a:pt x="57" y="67"/>
                </a:cubicBezTo>
                <a:cubicBezTo>
                  <a:pt x="59" y="67"/>
                  <a:pt x="63" y="67"/>
                  <a:pt x="66" y="66"/>
                </a:cubicBezTo>
                <a:cubicBezTo>
                  <a:pt x="66" y="65"/>
                  <a:pt x="65" y="65"/>
                  <a:pt x="65" y="65"/>
                </a:cubicBezTo>
                <a:cubicBezTo>
                  <a:pt x="66" y="64"/>
                  <a:pt x="67" y="63"/>
                  <a:pt x="68" y="62"/>
                </a:cubicBezTo>
                <a:cubicBezTo>
                  <a:pt x="67" y="62"/>
                  <a:pt x="66" y="62"/>
                  <a:pt x="65" y="63"/>
                </a:cubicBezTo>
                <a:close/>
                <a:moveTo>
                  <a:pt x="27" y="62"/>
                </a:moveTo>
                <a:cubicBezTo>
                  <a:pt x="27" y="62"/>
                  <a:pt x="27" y="63"/>
                  <a:pt x="27" y="63"/>
                </a:cubicBezTo>
                <a:cubicBezTo>
                  <a:pt x="26" y="64"/>
                  <a:pt x="25" y="66"/>
                  <a:pt x="24" y="69"/>
                </a:cubicBezTo>
                <a:cubicBezTo>
                  <a:pt x="28" y="67"/>
                  <a:pt x="32" y="65"/>
                  <a:pt x="35" y="63"/>
                </a:cubicBezTo>
                <a:cubicBezTo>
                  <a:pt x="35" y="63"/>
                  <a:pt x="34" y="62"/>
                  <a:pt x="33" y="63"/>
                </a:cubicBezTo>
                <a:cubicBezTo>
                  <a:pt x="33" y="63"/>
                  <a:pt x="32" y="63"/>
                  <a:pt x="31" y="63"/>
                </a:cubicBezTo>
                <a:cubicBezTo>
                  <a:pt x="30" y="62"/>
                  <a:pt x="28" y="62"/>
                  <a:pt x="27" y="62"/>
                </a:cubicBezTo>
                <a:close/>
                <a:moveTo>
                  <a:pt x="28" y="112"/>
                </a:moveTo>
                <a:cubicBezTo>
                  <a:pt x="24" y="113"/>
                  <a:pt x="18" y="113"/>
                  <a:pt x="14" y="113"/>
                </a:cubicBezTo>
                <a:cubicBezTo>
                  <a:pt x="13" y="114"/>
                  <a:pt x="13" y="116"/>
                  <a:pt x="13" y="118"/>
                </a:cubicBezTo>
                <a:cubicBezTo>
                  <a:pt x="29" y="112"/>
                  <a:pt x="29" y="112"/>
                  <a:pt x="29" y="112"/>
                </a:cubicBezTo>
                <a:cubicBezTo>
                  <a:pt x="29" y="112"/>
                  <a:pt x="28" y="112"/>
                  <a:pt x="28" y="112"/>
                </a:cubicBezTo>
                <a:close/>
                <a:moveTo>
                  <a:pt x="20" y="81"/>
                </a:moveTo>
                <a:cubicBezTo>
                  <a:pt x="20" y="82"/>
                  <a:pt x="19" y="84"/>
                  <a:pt x="18" y="86"/>
                </a:cubicBezTo>
                <a:cubicBezTo>
                  <a:pt x="19" y="86"/>
                  <a:pt x="17" y="87"/>
                  <a:pt x="19" y="87"/>
                </a:cubicBezTo>
                <a:cubicBezTo>
                  <a:pt x="22" y="86"/>
                  <a:pt x="26" y="84"/>
                  <a:pt x="28" y="82"/>
                </a:cubicBezTo>
                <a:cubicBezTo>
                  <a:pt x="29" y="81"/>
                  <a:pt x="28" y="81"/>
                  <a:pt x="28" y="81"/>
                </a:cubicBezTo>
                <a:cubicBezTo>
                  <a:pt x="25" y="80"/>
                  <a:pt x="23" y="80"/>
                  <a:pt x="20" y="81"/>
                </a:cubicBezTo>
                <a:close/>
                <a:moveTo>
                  <a:pt x="23" y="73"/>
                </a:moveTo>
                <a:cubicBezTo>
                  <a:pt x="23" y="73"/>
                  <a:pt x="22" y="73"/>
                  <a:pt x="22" y="73"/>
                </a:cubicBezTo>
                <a:cubicBezTo>
                  <a:pt x="22" y="75"/>
                  <a:pt x="21" y="77"/>
                  <a:pt x="21" y="79"/>
                </a:cubicBezTo>
                <a:cubicBezTo>
                  <a:pt x="22" y="79"/>
                  <a:pt x="23" y="78"/>
                  <a:pt x="24" y="78"/>
                </a:cubicBezTo>
                <a:cubicBezTo>
                  <a:pt x="27" y="77"/>
                  <a:pt x="30" y="75"/>
                  <a:pt x="33" y="73"/>
                </a:cubicBezTo>
                <a:lnTo>
                  <a:pt x="23" y="73"/>
                </a:lnTo>
                <a:close/>
                <a:moveTo>
                  <a:pt x="17" y="89"/>
                </a:moveTo>
                <a:cubicBezTo>
                  <a:pt x="17" y="89"/>
                  <a:pt x="17" y="90"/>
                  <a:pt x="17" y="90"/>
                </a:cubicBezTo>
                <a:cubicBezTo>
                  <a:pt x="16" y="91"/>
                  <a:pt x="16" y="93"/>
                  <a:pt x="16" y="94"/>
                </a:cubicBezTo>
                <a:cubicBezTo>
                  <a:pt x="16" y="95"/>
                  <a:pt x="15" y="95"/>
                  <a:pt x="16" y="95"/>
                </a:cubicBezTo>
                <a:cubicBezTo>
                  <a:pt x="21" y="94"/>
                  <a:pt x="25" y="91"/>
                  <a:pt x="29" y="89"/>
                </a:cubicBezTo>
                <a:lnTo>
                  <a:pt x="17" y="89"/>
                </a:lnTo>
                <a:close/>
                <a:moveTo>
                  <a:pt x="59" y="118"/>
                </a:moveTo>
                <a:cubicBezTo>
                  <a:pt x="59" y="118"/>
                  <a:pt x="58" y="119"/>
                  <a:pt x="58" y="119"/>
                </a:cubicBezTo>
                <a:cubicBezTo>
                  <a:pt x="56" y="120"/>
                  <a:pt x="54" y="120"/>
                  <a:pt x="52" y="121"/>
                </a:cubicBezTo>
                <a:cubicBezTo>
                  <a:pt x="54" y="125"/>
                  <a:pt x="59" y="127"/>
                  <a:pt x="64" y="125"/>
                </a:cubicBezTo>
                <a:cubicBezTo>
                  <a:pt x="62" y="124"/>
                  <a:pt x="62" y="122"/>
                  <a:pt x="61" y="120"/>
                </a:cubicBezTo>
                <a:cubicBezTo>
                  <a:pt x="60" y="120"/>
                  <a:pt x="60" y="118"/>
                  <a:pt x="59" y="118"/>
                </a:cubicBezTo>
                <a:close/>
                <a:moveTo>
                  <a:pt x="7" y="136"/>
                </a:moveTo>
                <a:cubicBezTo>
                  <a:pt x="7" y="136"/>
                  <a:pt x="7" y="137"/>
                  <a:pt x="7" y="137"/>
                </a:cubicBezTo>
                <a:cubicBezTo>
                  <a:pt x="8" y="142"/>
                  <a:pt x="10" y="146"/>
                  <a:pt x="14" y="149"/>
                </a:cubicBezTo>
                <a:cubicBezTo>
                  <a:pt x="17" y="153"/>
                  <a:pt x="21" y="156"/>
                  <a:pt x="26" y="158"/>
                </a:cubicBezTo>
                <a:cubicBezTo>
                  <a:pt x="30" y="159"/>
                  <a:pt x="32" y="161"/>
                  <a:pt x="37" y="162"/>
                </a:cubicBezTo>
                <a:cubicBezTo>
                  <a:pt x="37" y="162"/>
                  <a:pt x="38" y="163"/>
                  <a:pt x="38" y="161"/>
                </a:cubicBezTo>
                <a:cubicBezTo>
                  <a:pt x="38" y="160"/>
                  <a:pt x="39" y="160"/>
                  <a:pt x="40" y="160"/>
                </a:cubicBezTo>
                <a:cubicBezTo>
                  <a:pt x="40" y="160"/>
                  <a:pt x="41" y="159"/>
                  <a:pt x="40" y="159"/>
                </a:cubicBezTo>
                <a:cubicBezTo>
                  <a:pt x="37" y="159"/>
                  <a:pt x="34" y="159"/>
                  <a:pt x="31" y="160"/>
                </a:cubicBezTo>
                <a:cubicBezTo>
                  <a:pt x="31" y="160"/>
                  <a:pt x="30" y="159"/>
                  <a:pt x="30" y="158"/>
                </a:cubicBezTo>
                <a:cubicBezTo>
                  <a:pt x="31" y="157"/>
                  <a:pt x="33" y="157"/>
                  <a:pt x="35" y="157"/>
                </a:cubicBezTo>
                <a:cubicBezTo>
                  <a:pt x="34" y="156"/>
                  <a:pt x="33" y="155"/>
                  <a:pt x="32" y="156"/>
                </a:cubicBezTo>
                <a:cubicBezTo>
                  <a:pt x="30" y="156"/>
                  <a:pt x="28" y="156"/>
                  <a:pt x="26" y="155"/>
                </a:cubicBezTo>
                <a:cubicBezTo>
                  <a:pt x="26" y="154"/>
                  <a:pt x="26" y="154"/>
                  <a:pt x="26" y="154"/>
                </a:cubicBezTo>
                <a:cubicBezTo>
                  <a:pt x="26" y="154"/>
                  <a:pt x="27" y="154"/>
                  <a:pt x="28" y="153"/>
                </a:cubicBezTo>
                <a:cubicBezTo>
                  <a:pt x="27" y="153"/>
                  <a:pt x="25" y="151"/>
                  <a:pt x="24" y="151"/>
                </a:cubicBezTo>
                <a:cubicBezTo>
                  <a:pt x="23" y="151"/>
                  <a:pt x="21" y="151"/>
                  <a:pt x="21" y="151"/>
                </a:cubicBezTo>
                <a:cubicBezTo>
                  <a:pt x="20" y="150"/>
                  <a:pt x="21" y="149"/>
                  <a:pt x="22" y="149"/>
                </a:cubicBezTo>
                <a:cubicBezTo>
                  <a:pt x="22" y="149"/>
                  <a:pt x="21" y="149"/>
                  <a:pt x="21" y="148"/>
                </a:cubicBezTo>
                <a:cubicBezTo>
                  <a:pt x="21" y="148"/>
                  <a:pt x="20" y="148"/>
                  <a:pt x="19" y="148"/>
                </a:cubicBezTo>
                <a:cubicBezTo>
                  <a:pt x="18" y="148"/>
                  <a:pt x="18" y="148"/>
                  <a:pt x="17" y="148"/>
                </a:cubicBezTo>
                <a:cubicBezTo>
                  <a:pt x="13" y="144"/>
                  <a:pt x="10" y="141"/>
                  <a:pt x="7" y="136"/>
                </a:cubicBezTo>
                <a:cubicBezTo>
                  <a:pt x="7" y="136"/>
                  <a:pt x="7" y="135"/>
                  <a:pt x="7" y="136"/>
                </a:cubicBezTo>
                <a:close/>
                <a:moveTo>
                  <a:pt x="72" y="103"/>
                </a:moveTo>
                <a:cubicBezTo>
                  <a:pt x="71" y="103"/>
                  <a:pt x="70" y="104"/>
                  <a:pt x="69" y="104"/>
                </a:cubicBezTo>
                <a:cubicBezTo>
                  <a:pt x="68" y="106"/>
                  <a:pt x="66" y="107"/>
                  <a:pt x="65" y="109"/>
                </a:cubicBezTo>
                <a:cubicBezTo>
                  <a:pt x="62" y="112"/>
                  <a:pt x="62" y="119"/>
                  <a:pt x="65" y="122"/>
                </a:cubicBezTo>
                <a:cubicBezTo>
                  <a:pt x="66" y="123"/>
                  <a:pt x="66" y="124"/>
                  <a:pt x="67" y="123"/>
                </a:cubicBezTo>
                <a:cubicBezTo>
                  <a:pt x="70" y="120"/>
                  <a:pt x="73" y="117"/>
                  <a:pt x="75" y="112"/>
                </a:cubicBezTo>
                <a:cubicBezTo>
                  <a:pt x="76" y="108"/>
                  <a:pt x="75" y="104"/>
                  <a:pt x="72" y="103"/>
                </a:cubicBezTo>
                <a:close/>
                <a:moveTo>
                  <a:pt x="102" y="79"/>
                </a:moveTo>
                <a:cubicBezTo>
                  <a:pt x="107" y="86"/>
                  <a:pt x="111" y="94"/>
                  <a:pt x="113" y="103"/>
                </a:cubicBezTo>
                <a:cubicBezTo>
                  <a:pt x="113" y="104"/>
                  <a:pt x="113" y="104"/>
                  <a:pt x="113" y="105"/>
                </a:cubicBezTo>
                <a:cubicBezTo>
                  <a:pt x="118" y="104"/>
                  <a:pt x="118" y="104"/>
                  <a:pt x="118" y="104"/>
                </a:cubicBezTo>
                <a:cubicBezTo>
                  <a:pt x="119" y="103"/>
                  <a:pt x="116" y="102"/>
                  <a:pt x="116" y="101"/>
                </a:cubicBezTo>
                <a:cubicBezTo>
                  <a:pt x="111" y="98"/>
                  <a:pt x="109" y="92"/>
                  <a:pt x="108" y="85"/>
                </a:cubicBezTo>
                <a:cubicBezTo>
                  <a:pt x="108" y="85"/>
                  <a:pt x="108" y="85"/>
                  <a:pt x="108" y="84"/>
                </a:cubicBezTo>
                <a:cubicBezTo>
                  <a:pt x="110" y="87"/>
                  <a:pt x="111" y="91"/>
                  <a:pt x="112" y="94"/>
                </a:cubicBezTo>
                <a:cubicBezTo>
                  <a:pt x="114" y="98"/>
                  <a:pt x="116" y="101"/>
                  <a:pt x="119" y="103"/>
                </a:cubicBezTo>
                <a:cubicBezTo>
                  <a:pt x="120" y="104"/>
                  <a:pt x="120" y="105"/>
                  <a:pt x="119" y="105"/>
                </a:cubicBezTo>
                <a:cubicBezTo>
                  <a:pt x="113" y="106"/>
                  <a:pt x="113" y="106"/>
                  <a:pt x="113" y="106"/>
                </a:cubicBezTo>
                <a:cubicBezTo>
                  <a:pt x="113" y="111"/>
                  <a:pt x="113" y="111"/>
                  <a:pt x="113" y="111"/>
                </a:cubicBezTo>
                <a:cubicBezTo>
                  <a:pt x="115" y="112"/>
                  <a:pt x="117" y="113"/>
                  <a:pt x="120" y="114"/>
                </a:cubicBezTo>
                <a:cubicBezTo>
                  <a:pt x="122" y="105"/>
                  <a:pt x="119" y="97"/>
                  <a:pt x="115" y="91"/>
                </a:cubicBezTo>
                <a:cubicBezTo>
                  <a:pt x="112" y="86"/>
                  <a:pt x="108" y="82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lose/>
                <a:moveTo>
                  <a:pt x="17" y="156"/>
                </a:moveTo>
                <a:cubicBezTo>
                  <a:pt x="20" y="159"/>
                  <a:pt x="24" y="161"/>
                  <a:pt x="28" y="163"/>
                </a:cubicBezTo>
                <a:cubicBezTo>
                  <a:pt x="33" y="165"/>
                  <a:pt x="33" y="165"/>
                  <a:pt x="33" y="165"/>
                </a:cubicBezTo>
                <a:cubicBezTo>
                  <a:pt x="40" y="167"/>
                  <a:pt x="47" y="168"/>
                  <a:pt x="55" y="169"/>
                </a:cubicBezTo>
                <a:cubicBezTo>
                  <a:pt x="69" y="170"/>
                  <a:pt x="81" y="167"/>
                  <a:pt x="91" y="162"/>
                </a:cubicBezTo>
                <a:cubicBezTo>
                  <a:pt x="91" y="162"/>
                  <a:pt x="92" y="161"/>
                  <a:pt x="92" y="161"/>
                </a:cubicBezTo>
                <a:cubicBezTo>
                  <a:pt x="89" y="161"/>
                  <a:pt x="85" y="162"/>
                  <a:pt x="81" y="161"/>
                </a:cubicBezTo>
                <a:cubicBezTo>
                  <a:pt x="80" y="162"/>
                  <a:pt x="78" y="163"/>
                  <a:pt x="76" y="163"/>
                </a:cubicBezTo>
                <a:cubicBezTo>
                  <a:pt x="75" y="164"/>
                  <a:pt x="73" y="163"/>
                  <a:pt x="71" y="164"/>
                </a:cubicBezTo>
                <a:cubicBezTo>
                  <a:pt x="66" y="164"/>
                  <a:pt x="62" y="163"/>
                  <a:pt x="57" y="164"/>
                </a:cubicBezTo>
                <a:cubicBezTo>
                  <a:pt x="57" y="164"/>
                  <a:pt x="56" y="164"/>
                  <a:pt x="56" y="164"/>
                </a:cubicBezTo>
                <a:cubicBezTo>
                  <a:pt x="52" y="164"/>
                  <a:pt x="48" y="165"/>
                  <a:pt x="44" y="165"/>
                </a:cubicBezTo>
                <a:cubicBezTo>
                  <a:pt x="33" y="164"/>
                  <a:pt x="25" y="161"/>
                  <a:pt x="18" y="157"/>
                </a:cubicBezTo>
                <a:cubicBezTo>
                  <a:pt x="18" y="156"/>
                  <a:pt x="18" y="156"/>
                  <a:pt x="17" y="156"/>
                </a:cubicBezTo>
                <a:close/>
                <a:moveTo>
                  <a:pt x="67" y="94"/>
                </a:moveTo>
                <a:cubicBezTo>
                  <a:pt x="73" y="93"/>
                  <a:pt x="77" y="96"/>
                  <a:pt x="79" y="100"/>
                </a:cubicBezTo>
                <a:cubicBezTo>
                  <a:pt x="85" y="110"/>
                  <a:pt x="78" y="123"/>
                  <a:pt x="71" y="127"/>
                </a:cubicBezTo>
                <a:cubicBezTo>
                  <a:pt x="66" y="132"/>
                  <a:pt x="55" y="132"/>
                  <a:pt x="50" y="128"/>
                </a:cubicBezTo>
                <a:cubicBezTo>
                  <a:pt x="45" y="123"/>
                  <a:pt x="43" y="110"/>
                  <a:pt x="49" y="104"/>
                </a:cubicBezTo>
                <a:cubicBezTo>
                  <a:pt x="54" y="100"/>
                  <a:pt x="58" y="96"/>
                  <a:pt x="65" y="94"/>
                </a:cubicBezTo>
                <a:cubicBezTo>
                  <a:pt x="66" y="94"/>
                  <a:pt x="67" y="94"/>
                  <a:pt x="67" y="94"/>
                </a:cubicBezTo>
                <a:close/>
                <a:moveTo>
                  <a:pt x="80" y="22"/>
                </a:moveTo>
                <a:cubicBezTo>
                  <a:pt x="79" y="23"/>
                  <a:pt x="78" y="23"/>
                  <a:pt x="78" y="22"/>
                </a:cubicBezTo>
                <a:cubicBezTo>
                  <a:pt x="78" y="21"/>
                  <a:pt x="78" y="21"/>
                  <a:pt x="79" y="21"/>
                </a:cubicBezTo>
                <a:cubicBezTo>
                  <a:pt x="80" y="20"/>
                  <a:pt x="81" y="20"/>
                  <a:pt x="82" y="20"/>
                </a:cubicBezTo>
                <a:cubicBezTo>
                  <a:pt x="84" y="20"/>
                  <a:pt x="86" y="19"/>
                  <a:pt x="88" y="18"/>
                </a:cubicBezTo>
                <a:cubicBezTo>
                  <a:pt x="87" y="18"/>
                  <a:pt x="86" y="18"/>
                  <a:pt x="85" y="18"/>
                </a:cubicBezTo>
                <a:cubicBezTo>
                  <a:pt x="85" y="19"/>
                  <a:pt x="84" y="18"/>
                  <a:pt x="84" y="18"/>
                </a:cubicBezTo>
                <a:cubicBezTo>
                  <a:pt x="83" y="17"/>
                  <a:pt x="83" y="16"/>
                  <a:pt x="84" y="16"/>
                </a:cubicBezTo>
                <a:cubicBezTo>
                  <a:pt x="86" y="16"/>
                  <a:pt x="89" y="16"/>
                  <a:pt x="91" y="16"/>
                </a:cubicBezTo>
                <a:cubicBezTo>
                  <a:pt x="92" y="16"/>
                  <a:pt x="93" y="14"/>
                  <a:pt x="94" y="13"/>
                </a:cubicBezTo>
                <a:cubicBezTo>
                  <a:pt x="94" y="13"/>
                  <a:pt x="95" y="12"/>
                  <a:pt x="94" y="12"/>
                </a:cubicBezTo>
                <a:cubicBezTo>
                  <a:pt x="87" y="12"/>
                  <a:pt x="80" y="11"/>
                  <a:pt x="73" y="11"/>
                </a:cubicBezTo>
                <a:cubicBezTo>
                  <a:pt x="73" y="11"/>
                  <a:pt x="72" y="11"/>
                  <a:pt x="72" y="10"/>
                </a:cubicBezTo>
                <a:cubicBezTo>
                  <a:pt x="67" y="10"/>
                  <a:pt x="65" y="12"/>
                  <a:pt x="62" y="14"/>
                </a:cubicBezTo>
                <a:cubicBezTo>
                  <a:pt x="57" y="17"/>
                  <a:pt x="52" y="19"/>
                  <a:pt x="49" y="24"/>
                </a:cubicBezTo>
                <a:cubicBezTo>
                  <a:pt x="48" y="25"/>
                  <a:pt x="50" y="25"/>
                  <a:pt x="50" y="26"/>
                </a:cubicBezTo>
                <a:cubicBezTo>
                  <a:pt x="51" y="27"/>
                  <a:pt x="50" y="29"/>
                  <a:pt x="49" y="30"/>
                </a:cubicBezTo>
                <a:cubicBezTo>
                  <a:pt x="47" y="32"/>
                  <a:pt x="44" y="34"/>
                  <a:pt x="41" y="35"/>
                </a:cubicBezTo>
                <a:cubicBezTo>
                  <a:pt x="40" y="36"/>
                  <a:pt x="39" y="38"/>
                  <a:pt x="38" y="39"/>
                </a:cubicBezTo>
                <a:cubicBezTo>
                  <a:pt x="40" y="39"/>
                  <a:pt x="42" y="39"/>
                  <a:pt x="44" y="41"/>
                </a:cubicBezTo>
                <a:cubicBezTo>
                  <a:pt x="44" y="41"/>
                  <a:pt x="45" y="42"/>
                  <a:pt x="44" y="42"/>
                </a:cubicBezTo>
                <a:cubicBezTo>
                  <a:pt x="43" y="43"/>
                  <a:pt x="41" y="45"/>
                  <a:pt x="40" y="45"/>
                </a:cubicBezTo>
                <a:cubicBezTo>
                  <a:pt x="38" y="46"/>
                  <a:pt x="37" y="47"/>
                  <a:pt x="34" y="48"/>
                </a:cubicBezTo>
                <a:cubicBezTo>
                  <a:pt x="35" y="48"/>
                  <a:pt x="34" y="49"/>
                  <a:pt x="34" y="48"/>
                </a:cubicBezTo>
                <a:cubicBezTo>
                  <a:pt x="32" y="51"/>
                  <a:pt x="32" y="51"/>
                  <a:pt x="32" y="51"/>
                </a:cubicBezTo>
                <a:cubicBezTo>
                  <a:pt x="33" y="51"/>
                  <a:pt x="35" y="51"/>
                  <a:pt x="36" y="51"/>
                </a:cubicBezTo>
                <a:cubicBezTo>
                  <a:pt x="37" y="51"/>
                  <a:pt x="38" y="52"/>
                  <a:pt x="38" y="52"/>
                </a:cubicBezTo>
                <a:cubicBezTo>
                  <a:pt x="38" y="53"/>
                  <a:pt x="38" y="53"/>
                  <a:pt x="38" y="54"/>
                </a:cubicBezTo>
                <a:cubicBezTo>
                  <a:pt x="35" y="56"/>
                  <a:pt x="32" y="58"/>
                  <a:pt x="28" y="59"/>
                </a:cubicBezTo>
                <a:cubicBezTo>
                  <a:pt x="28" y="60"/>
                  <a:pt x="28" y="60"/>
                  <a:pt x="27" y="61"/>
                </a:cubicBezTo>
                <a:cubicBezTo>
                  <a:pt x="30" y="61"/>
                  <a:pt x="32" y="61"/>
                  <a:pt x="34" y="61"/>
                </a:cubicBezTo>
                <a:cubicBezTo>
                  <a:pt x="35" y="61"/>
                  <a:pt x="36" y="61"/>
                  <a:pt x="37" y="62"/>
                </a:cubicBezTo>
                <a:cubicBezTo>
                  <a:pt x="37" y="63"/>
                  <a:pt x="37" y="63"/>
                  <a:pt x="37" y="64"/>
                </a:cubicBezTo>
                <a:cubicBezTo>
                  <a:pt x="33" y="66"/>
                  <a:pt x="29" y="68"/>
                  <a:pt x="25" y="70"/>
                </a:cubicBezTo>
                <a:cubicBezTo>
                  <a:pt x="24" y="70"/>
                  <a:pt x="23" y="71"/>
                  <a:pt x="23" y="71"/>
                </a:cubicBezTo>
                <a:cubicBezTo>
                  <a:pt x="27" y="72"/>
                  <a:pt x="31" y="71"/>
                  <a:pt x="34" y="72"/>
                </a:cubicBezTo>
                <a:cubicBezTo>
                  <a:pt x="35" y="72"/>
                  <a:pt x="35" y="73"/>
                  <a:pt x="34" y="73"/>
                </a:cubicBezTo>
                <a:cubicBezTo>
                  <a:pt x="31" y="76"/>
                  <a:pt x="28" y="78"/>
                  <a:pt x="23" y="79"/>
                </a:cubicBezTo>
                <a:cubicBezTo>
                  <a:pt x="26" y="79"/>
                  <a:pt x="28" y="79"/>
                  <a:pt x="30" y="80"/>
                </a:cubicBezTo>
                <a:cubicBezTo>
                  <a:pt x="30" y="80"/>
                  <a:pt x="31" y="81"/>
                  <a:pt x="30" y="82"/>
                </a:cubicBezTo>
                <a:cubicBezTo>
                  <a:pt x="27" y="84"/>
                  <a:pt x="24" y="86"/>
                  <a:pt x="20" y="87"/>
                </a:cubicBezTo>
                <a:cubicBezTo>
                  <a:pt x="19" y="88"/>
                  <a:pt x="21" y="88"/>
                  <a:pt x="21" y="88"/>
                </a:cubicBezTo>
                <a:cubicBezTo>
                  <a:pt x="23" y="88"/>
                  <a:pt x="26" y="88"/>
                  <a:pt x="28" y="88"/>
                </a:cubicBezTo>
                <a:cubicBezTo>
                  <a:pt x="29" y="88"/>
                  <a:pt x="29" y="88"/>
                  <a:pt x="30" y="89"/>
                </a:cubicBezTo>
                <a:cubicBezTo>
                  <a:pt x="30" y="89"/>
                  <a:pt x="29" y="90"/>
                  <a:pt x="29" y="90"/>
                </a:cubicBezTo>
                <a:cubicBezTo>
                  <a:pt x="26" y="92"/>
                  <a:pt x="23" y="94"/>
                  <a:pt x="20" y="95"/>
                </a:cubicBezTo>
                <a:cubicBezTo>
                  <a:pt x="22" y="95"/>
                  <a:pt x="25" y="95"/>
                  <a:pt x="27" y="95"/>
                </a:cubicBezTo>
                <a:cubicBezTo>
                  <a:pt x="28" y="95"/>
                  <a:pt x="28" y="96"/>
                  <a:pt x="27" y="96"/>
                </a:cubicBezTo>
                <a:cubicBezTo>
                  <a:pt x="24" y="98"/>
                  <a:pt x="20" y="100"/>
                  <a:pt x="15" y="102"/>
                </a:cubicBezTo>
                <a:cubicBezTo>
                  <a:pt x="26" y="101"/>
                  <a:pt x="26" y="101"/>
                  <a:pt x="26" y="101"/>
                </a:cubicBezTo>
                <a:cubicBezTo>
                  <a:pt x="27" y="101"/>
                  <a:pt x="27" y="102"/>
                  <a:pt x="26" y="102"/>
                </a:cubicBezTo>
                <a:cubicBezTo>
                  <a:pt x="22" y="104"/>
                  <a:pt x="18" y="106"/>
                  <a:pt x="14" y="109"/>
                </a:cubicBezTo>
                <a:cubicBezTo>
                  <a:pt x="13" y="109"/>
                  <a:pt x="14" y="110"/>
                  <a:pt x="14" y="111"/>
                </a:cubicBezTo>
                <a:cubicBezTo>
                  <a:pt x="20" y="111"/>
                  <a:pt x="27" y="112"/>
                  <a:pt x="32" y="110"/>
                </a:cubicBezTo>
                <a:cubicBezTo>
                  <a:pt x="33" y="110"/>
                  <a:pt x="33" y="112"/>
                  <a:pt x="32" y="112"/>
                </a:cubicBezTo>
                <a:cubicBezTo>
                  <a:pt x="26" y="114"/>
                  <a:pt x="20" y="117"/>
                  <a:pt x="14" y="119"/>
                </a:cubicBezTo>
                <a:cubicBezTo>
                  <a:pt x="13" y="119"/>
                  <a:pt x="12" y="120"/>
                  <a:pt x="13" y="120"/>
                </a:cubicBezTo>
                <a:cubicBezTo>
                  <a:pt x="19" y="120"/>
                  <a:pt x="25" y="119"/>
                  <a:pt x="30" y="118"/>
                </a:cubicBezTo>
                <a:cubicBezTo>
                  <a:pt x="31" y="118"/>
                  <a:pt x="31" y="119"/>
                  <a:pt x="31" y="119"/>
                </a:cubicBezTo>
                <a:cubicBezTo>
                  <a:pt x="31" y="120"/>
                  <a:pt x="30" y="120"/>
                  <a:pt x="30" y="120"/>
                </a:cubicBezTo>
                <a:cubicBezTo>
                  <a:pt x="19" y="123"/>
                  <a:pt x="19" y="123"/>
                  <a:pt x="19" y="123"/>
                </a:cubicBezTo>
                <a:cubicBezTo>
                  <a:pt x="33" y="122"/>
                  <a:pt x="33" y="122"/>
                  <a:pt x="33" y="122"/>
                </a:cubicBezTo>
                <a:cubicBezTo>
                  <a:pt x="33" y="123"/>
                  <a:pt x="33" y="124"/>
                  <a:pt x="32" y="124"/>
                </a:cubicBezTo>
                <a:cubicBezTo>
                  <a:pt x="14" y="130"/>
                  <a:pt x="14" y="130"/>
                  <a:pt x="14" y="130"/>
                </a:cubicBezTo>
                <a:cubicBezTo>
                  <a:pt x="20" y="129"/>
                  <a:pt x="27" y="128"/>
                  <a:pt x="33" y="128"/>
                </a:cubicBezTo>
                <a:cubicBezTo>
                  <a:pt x="33" y="128"/>
                  <a:pt x="35" y="128"/>
                  <a:pt x="34" y="129"/>
                </a:cubicBezTo>
                <a:cubicBezTo>
                  <a:pt x="28" y="130"/>
                  <a:pt x="22" y="132"/>
                  <a:pt x="16" y="134"/>
                </a:cubicBezTo>
                <a:cubicBezTo>
                  <a:pt x="16" y="134"/>
                  <a:pt x="15" y="134"/>
                  <a:pt x="16" y="134"/>
                </a:cubicBezTo>
                <a:cubicBezTo>
                  <a:pt x="23" y="134"/>
                  <a:pt x="31" y="133"/>
                  <a:pt x="38" y="132"/>
                </a:cubicBezTo>
                <a:cubicBezTo>
                  <a:pt x="38" y="132"/>
                  <a:pt x="39" y="133"/>
                  <a:pt x="38" y="133"/>
                </a:cubicBezTo>
                <a:cubicBezTo>
                  <a:pt x="31" y="134"/>
                  <a:pt x="24" y="136"/>
                  <a:pt x="17" y="138"/>
                </a:cubicBezTo>
                <a:cubicBezTo>
                  <a:pt x="26" y="139"/>
                  <a:pt x="35" y="138"/>
                  <a:pt x="42" y="137"/>
                </a:cubicBezTo>
                <a:cubicBezTo>
                  <a:pt x="43" y="137"/>
                  <a:pt x="42" y="138"/>
                  <a:pt x="42" y="138"/>
                </a:cubicBezTo>
                <a:cubicBezTo>
                  <a:pt x="36" y="139"/>
                  <a:pt x="31" y="140"/>
                  <a:pt x="25" y="142"/>
                </a:cubicBezTo>
                <a:cubicBezTo>
                  <a:pt x="25" y="142"/>
                  <a:pt x="23" y="142"/>
                  <a:pt x="24" y="142"/>
                </a:cubicBezTo>
                <a:cubicBezTo>
                  <a:pt x="31" y="142"/>
                  <a:pt x="37" y="141"/>
                  <a:pt x="44" y="140"/>
                </a:cubicBezTo>
                <a:cubicBezTo>
                  <a:pt x="44" y="140"/>
                  <a:pt x="45" y="141"/>
                  <a:pt x="45" y="141"/>
                </a:cubicBezTo>
                <a:cubicBezTo>
                  <a:pt x="45" y="142"/>
                  <a:pt x="44" y="142"/>
                  <a:pt x="43" y="142"/>
                </a:cubicBezTo>
                <a:cubicBezTo>
                  <a:pt x="37" y="143"/>
                  <a:pt x="32" y="144"/>
                  <a:pt x="27" y="145"/>
                </a:cubicBezTo>
                <a:cubicBezTo>
                  <a:pt x="35" y="145"/>
                  <a:pt x="43" y="145"/>
                  <a:pt x="50" y="143"/>
                </a:cubicBezTo>
                <a:cubicBezTo>
                  <a:pt x="51" y="143"/>
                  <a:pt x="51" y="145"/>
                  <a:pt x="50" y="145"/>
                </a:cubicBezTo>
                <a:cubicBezTo>
                  <a:pt x="48" y="145"/>
                  <a:pt x="44" y="146"/>
                  <a:pt x="41" y="146"/>
                </a:cubicBezTo>
                <a:cubicBezTo>
                  <a:pt x="41" y="146"/>
                  <a:pt x="40" y="146"/>
                  <a:pt x="40" y="147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9" y="148"/>
                  <a:pt x="47" y="148"/>
                  <a:pt x="56" y="147"/>
                </a:cubicBezTo>
                <a:cubicBezTo>
                  <a:pt x="57" y="147"/>
                  <a:pt x="57" y="148"/>
                  <a:pt x="57" y="148"/>
                </a:cubicBezTo>
                <a:cubicBezTo>
                  <a:pt x="49" y="149"/>
                  <a:pt x="43" y="151"/>
                  <a:pt x="36" y="153"/>
                </a:cubicBezTo>
                <a:cubicBezTo>
                  <a:pt x="37" y="153"/>
                  <a:pt x="38" y="153"/>
                  <a:pt x="38" y="153"/>
                </a:cubicBezTo>
                <a:cubicBezTo>
                  <a:pt x="46" y="153"/>
                  <a:pt x="52" y="152"/>
                  <a:pt x="59" y="151"/>
                </a:cubicBezTo>
                <a:cubicBezTo>
                  <a:pt x="59" y="151"/>
                  <a:pt x="59" y="153"/>
                  <a:pt x="58" y="153"/>
                </a:cubicBezTo>
                <a:cubicBezTo>
                  <a:pt x="54" y="153"/>
                  <a:pt x="49" y="154"/>
                  <a:pt x="45" y="156"/>
                </a:cubicBezTo>
                <a:cubicBezTo>
                  <a:pt x="53" y="156"/>
                  <a:pt x="61" y="154"/>
                  <a:pt x="68" y="153"/>
                </a:cubicBezTo>
                <a:cubicBezTo>
                  <a:pt x="69" y="153"/>
                  <a:pt x="69" y="154"/>
                  <a:pt x="69" y="154"/>
                </a:cubicBezTo>
                <a:cubicBezTo>
                  <a:pt x="67" y="155"/>
                  <a:pt x="62" y="156"/>
                  <a:pt x="61" y="156"/>
                </a:cubicBezTo>
                <a:cubicBezTo>
                  <a:pt x="59" y="156"/>
                  <a:pt x="56" y="157"/>
                  <a:pt x="53" y="158"/>
                </a:cubicBezTo>
                <a:cubicBezTo>
                  <a:pt x="55" y="158"/>
                  <a:pt x="56" y="158"/>
                  <a:pt x="57" y="158"/>
                </a:cubicBezTo>
                <a:cubicBezTo>
                  <a:pt x="62" y="157"/>
                  <a:pt x="68" y="157"/>
                  <a:pt x="73" y="156"/>
                </a:cubicBezTo>
                <a:cubicBezTo>
                  <a:pt x="74" y="156"/>
                  <a:pt x="73" y="157"/>
                  <a:pt x="73" y="157"/>
                </a:cubicBezTo>
                <a:cubicBezTo>
                  <a:pt x="81" y="156"/>
                  <a:pt x="87" y="153"/>
                  <a:pt x="91" y="149"/>
                </a:cubicBezTo>
                <a:cubicBezTo>
                  <a:pt x="92" y="148"/>
                  <a:pt x="94" y="147"/>
                  <a:pt x="94" y="145"/>
                </a:cubicBezTo>
                <a:cubicBezTo>
                  <a:pt x="94" y="145"/>
                  <a:pt x="95" y="144"/>
                  <a:pt x="95" y="145"/>
                </a:cubicBezTo>
                <a:cubicBezTo>
                  <a:pt x="97" y="143"/>
                  <a:pt x="99" y="141"/>
                  <a:pt x="100" y="138"/>
                </a:cubicBezTo>
                <a:cubicBezTo>
                  <a:pt x="99" y="138"/>
                  <a:pt x="98" y="138"/>
                  <a:pt x="98" y="138"/>
                </a:cubicBezTo>
                <a:cubicBezTo>
                  <a:pt x="97" y="138"/>
                  <a:pt x="96" y="137"/>
                  <a:pt x="96" y="137"/>
                </a:cubicBezTo>
                <a:cubicBezTo>
                  <a:pt x="97" y="136"/>
                  <a:pt x="99" y="135"/>
                  <a:pt x="101" y="135"/>
                </a:cubicBezTo>
                <a:cubicBezTo>
                  <a:pt x="102" y="134"/>
                  <a:pt x="103" y="133"/>
                  <a:pt x="103" y="132"/>
                </a:cubicBezTo>
                <a:cubicBezTo>
                  <a:pt x="104" y="131"/>
                  <a:pt x="103" y="130"/>
                  <a:pt x="102" y="130"/>
                </a:cubicBezTo>
                <a:cubicBezTo>
                  <a:pt x="102" y="130"/>
                  <a:pt x="101" y="129"/>
                  <a:pt x="102" y="129"/>
                </a:cubicBezTo>
                <a:cubicBezTo>
                  <a:pt x="103" y="129"/>
                  <a:pt x="104" y="129"/>
                  <a:pt x="104" y="128"/>
                </a:cubicBezTo>
                <a:cubicBezTo>
                  <a:pt x="105" y="128"/>
                  <a:pt x="105" y="127"/>
                  <a:pt x="105" y="126"/>
                </a:cubicBezTo>
                <a:cubicBezTo>
                  <a:pt x="106" y="126"/>
                  <a:pt x="105" y="125"/>
                  <a:pt x="105" y="125"/>
                </a:cubicBezTo>
                <a:cubicBezTo>
                  <a:pt x="104" y="125"/>
                  <a:pt x="103" y="124"/>
                  <a:pt x="103" y="124"/>
                </a:cubicBezTo>
                <a:cubicBezTo>
                  <a:pt x="104" y="123"/>
                  <a:pt x="105" y="123"/>
                  <a:pt x="106" y="123"/>
                </a:cubicBezTo>
                <a:cubicBezTo>
                  <a:pt x="106" y="122"/>
                  <a:pt x="107" y="120"/>
                  <a:pt x="107" y="119"/>
                </a:cubicBezTo>
                <a:cubicBezTo>
                  <a:pt x="107" y="118"/>
                  <a:pt x="106" y="117"/>
                  <a:pt x="106" y="117"/>
                </a:cubicBezTo>
                <a:cubicBezTo>
                  <a:pt x="107" y="117"/>
                  <a:pt x="108" y="117"/>
                  <a:pt x="108" y="116"/>
                </a:cubicBezTo>
                <a:cubicBezTo>
                  <a:pt x="108" y="114"/>
                  <a:pt x="108" y="112"/>
                  <a:pt x="109" y="110"/>
                </a:cubicBezTo>
                <a:cubicBezTo>
                  <a:pt x="109" y="109"/>
                  <a:pt x="107" y="109"/>
                  <a:pt x="107" y="107"/>
                </a:cubicBezTo>
                <a:cubicBezTo>
                  <a:pt x="107" y="106"/>
                  <a:pt x="108" y="106"/>
                  <a:pt x="108" y="106"/>
                </a:cubicBezTo>
                <a:cubicBezTo>
                  <a:pt x="108" y="102"/>
                  <a:pt x="107" y="99"/>
                  <a:pt x="106" y="96"/>
                </a:cubicBezTo>
                <a:cubicBezTo>
                  <a:pt x="101" y="83"/>
                  <a:pt x="93" y="72"/>
                  <a:pt x="77" y="71"/>
                </a:cubicBezTo>
                <a:cubicBezTo>
                  <a:pt x="65" y="70"/>
                  <a:pt x="58" y="75"/>
                  <a:pt x="54" y="83"/>
                </a:cubicBezTo>
                <a:cubicBezTo>
                  <a:pt x="54" y="84"/>
                  <a:pt x="52" y="83"/>
                  <a:pt x="51" y="82"/>
                </a:cubicBezTo>
                <a:cubicBezTo>
                  <a:pt x="51" y="82"/>
                  <a:pt x="50" y="81"/>
                  <a:pt x="50" y="80"/>
                </a:cubicBezTo>
                <a:cubicBezTo>
                  <a:pt x="49" y="76"/>
                  <a:pt x="49" y="70"/>
                  <a:pt x="51" y="66"/>
                </a:cubicBezTo>
                <a:cubicBezTo>
                  <a:pt x="51" y="65"/>
                  <a:pt x="52" y="63"/>
                  <a:pt x="52" y="62"/>
                </a:cubicBezTo>
                <a:cubicBezTo>
                  <a:pt x="52" y="62"/>
                  <a:pt x="51" y="62"/>
                  <a:pt x="51" y="62"/>
                </a:cubicBezTo>
                <a:cubicBezTo>
                  <a:pt x="51" y="62"/>
                  <a:pt x="50" y="61"/>
                  <a:pt x="50" y="61"/>
                </a:cubicBezTo>
                <a:cubicBezTo>
                  <a:pt x="51" y="60"/>
                  <a:pt x="52" y="59"/>
                  <a:pt x="53" y="59"/>
                </a:cubicBezTo>
                <a:cubicBezTo>
                  <a:pt x="54" y="58"/>
                  <a:pt x="54" y="57"/>
                  <a:pt x="54" y="56"/>
                </a:cubicBezTo>
                <a:cubicBezTo>
                  <a:pt x="53" y="56"/>
                  <a:pt x="51" y="57"/>
                  <a:pt x="50" y="56"/>
                </a:cubicBezTo>
                <a:cubicBezTo>
                  <a:pt x="50" y="55"/>
                  <a:pt x="50" y="54"/>
                  <a:pt x="50" y="54"/>
                </a:cubicBezTo>
                <a:cubicBezTo>
                  <a:pt x="52" y="53"/>
                  <a:pt x="54" y="52"/>
                  <a:pt x="56" y="51"/>
                </a:cubicBezTo>
                <a:cubicBezTo>
                  <a:pt x="57" y="51"/>
                  <a:pt x="58" y="51"/>
                  <a:pt x="57" y="51"/>
                </a:cubicBezTo>
                <a:cubicBezTo>
                  <a:pt x="57" y="51"/>
                  <a:pt x="56" y="51"/>
                  <a:pt x="56" y="51"/>
                </a:cubicBezTo>
                <a:cubicBezTo>
                  <a:pt x="56" y="51"/>
                  <a:pt x="55" y="50"/>
                  <a:pt x="55" y="50"/>
                </a:cubicBezTo>
                <a:cubicBezTo>
                  <a:pt x="55" y="49"/>
                  <a:pt x="55" y="48"/>
                  <a:pt x="57" y="47"/>
                </a:cubicBezTo>
                <a:cubicBezTo>
                  <a:pt x="59" y="47"/>
                  <a:pt x="61" y="46"/>
                  <a:pt x="62" y="43"/>
                </a:cubicBezTo>
                <a:cubicBezTo>
                  <a:pt x="62" y="43"/>
                  <a:pt x="63" y="42"/>
                  <a:pt x="62" y="42"/>
                </a:cubicBezTo>
                <a:cubicBezTo>
                  <a:pt x="61" y="42"/>
                  <a:pt x="62" y="41"/>
                  <a:pt x="62" y="40"/>
                </a:cubicBezTo>
                <a:cubicBezTo>
                  <a:pt x="63" y="40"/>
                  <a:pt x="63" y="39"/>
                  <a:pt x="64" y="39"/>
                </a:cubicBezTo>
                <a:cubicBezTo>
                  <a:pt x="66" y="39"/>
                  <a:pt x="67" y="38"/>
                  <a:pt x="67" y="36"/>
                </a:cubicBezTo>
                <a:cubicBezTo>
                  <a:pt x="67" y="36"/>
                  <a:pt x="66" y="37"/>
                  <a:pt x="66" y="36"/>
                </a:cubicBezTo>
                <a:cubicBezTo>
                  <a:pt x="66" y="34"/>
                  <a:pt x="67" y="34"/>
                  <a:pt x="69" y="33"/>
                </a:cubicBezTo>
                <a:cubicBezTo>
                  <a:pt x="70" y="33"/>
                  <a:pt x="72" y="32"/>
                  <a:pt x="73" y="31"/>
                </a:cubicBezTo>
                <a:cubicBezTo>
                  <a:pt x="73" y="31"/>
                  <a:pt x="72" y="31"/>
                  <a:pt x="72" y="31"/>
                </a:cubicBezTo>
                <a:cubicBezTo>
                  <a:pt x="72" y="31"/>
                  <a:pt x="71" y="30"/>
                  <a:pt x="71" y="29"/>
                </a:cubicBezTo>
                <a:cubicBezTo>
                  <a:pt x="73" y="28"/>
                  <a:pt x="75" y="27"/>
                  <a:pt x="77" y="27"/>
                </a:cubicBezTo>
                <a:cubicBezTo>
                  <a:pt x="78" y="27"/>
                  <a:pt x="78" y="27"/>
                  <a:pt x="79" y="26"/>
                </a:cubicBezTo>
                <a:cubicBezTo>
                  <a:pt x="78" y="26"/>
                  <a:pt x="78" y="26"/>
                  <a:pt x="77" y="27"/>
                </a:cubicBezTo>
                <a:cubicBezTo>
                  <a:pt x="77" y="26"/>
                  <a:pt x="76" y="26"/>
                  <a:pt x="75" y="25"/>
                </a:cubicBezTo>
                <a:cubicBezTo>
                  <a:pt x="76" y="25"/>
                  <a:pt x="75" y="24"/>
                  <a:pt x="76" y="24"/>
                </a:cubicBezTo>
                <a:cubicBezTo>
                  <a:pt x="77" y="23"/>
                  <a:pt x="79" y="23"/>
                  <a:pt x="80" y="22"/>
                </a:cubicBezTo>
                <a:close/>
                <a:moveTo>
                  <a:pt x="90" y="38"/>
                </a:moveTo>
                <a:cubicBezTo>
                  <a:pt x="89" y="39"/>
                  <a:pt x="89" y="39"/>
                  <a:pt x="89" y="39"/>
                </a:cubicBezTo>
                <a:cubicBezTo>
                  <a:pt x="91" y="40"/>
                  <a:pt x="92" y="39"/>
                  <a:pt x="93" y="41"/>
                </a:cubicBezTo>
                <a:cubicBezTo>
                  <a:pt x="93" y="41"/>
                  <a:pt x="92" y="42"/>
                  <a:pt x="92" y="42"/>
                </a:cubicBezTo>
                <a:cubicBezTo>
                  <a:pt x="90" y="43"/>
                  <a:pt x="87" y="44"/>
                  <a:pt x="85" y="44"/>
                </a:cubicBezTo>
                <a:cubicBezTo>
                  <a:pt x="84" y="44"/>
                  <a:pt x="83" y="46"/>
                  <a:pt x="84" y="46"/>
                </a:cubicBezTo>
                <a:cubicBezTo>
                  <a:pt x="85" y="47"/>
                  <a:pt x="86" y="46"/>
                  <a:pt x="86" y="47"/>
                </a:cubicBezTo>
                <a:cubicBezTo>
                  <a:pt x="86" y="48"/>
                  <a:pt x="85" y="48"/>
                  <a:pt x="85" y="48"/>
                </a:cubicBezTo>
                <a:cubicBezTo>
                  <a:pt x="81" y="48"/>
                  <a:pt x="79" y="50"/>
                  <a:pt x="78" y="53"/>
                </a:cubicBezTo>
                <a:cubicBezTo>
                  <a:pt x="78" y="53"/>
                  <a:pt x="78" y="54"/>
                  <a:pt x="77" y="54"/>
                </a:cubicBezTo>
                <a:cubicBezTo>
                  <a:pt x="76" y="54"/>
                  <a:pt x="75" y="56"/>
                  <a:pt x="74" y="57"/>
                </a:cubicBezTo>
                <a:cubicBezTo>
                  <a:pt x="74" y="58"/>
                  <a:pt x="75" y="58"/>
                  <a:pt x="75" y="59"/>
                </a:cubicBezTo>
                <a:cubicBezTo>
                  <a:pt x="74" y="60"/>
                  <a:pt x="73" y="60"/>
                  <a:pt x="73" y="61"/>
                </a:cubicBezTo>
                <a:cubicBezTo>
                  <a:pt x="72" y="61"/>
                  <a:pt x="72" y="62"/>
                  <a:pt x="72" y="62"/>
                </a:cubicBezTo>
                <a:cubicBezTo>
                  <a:pt x="85" y="62"/>
                  <a:pt x="93" y="67"/>
                  <a:pt x="101" y="71"/>
                </a:cubicBezTo>
                <a:cubicBezTo>
                  <a:pt x="106" y="74"/>
                  <a:pt x="109" y="77"/>
                  <a:pt x="113" y="80"/>
                </a:cubicBezTo>
                <a:cubicBezTo>
                  <a:pt x="123" y="87"/>
                  <a:pt x="129" y="103"/>
                  <a:pt x="125" y="120"/>
                </a:cubicBezTo>
                <a:cubicBezTo>
                  <a:pt x="123" y="129"/>
                  <a:pt x="120" y="138"/>
                  <a:pt x="115" y="145"/>
                </a:cubicBezTo>
                <a:cubicBezTo>
                  <a:pt x="115" y="145"/>
                  <a:pt x="116" y="145"/>
                  <a:pt x="116" y="144"/>
                </a:cubicBezTo>
                <a:cubicBezTo>
                  <a:pt x="117" y="146"/>
                  <a:pt x="114" y="147"/>
                  <a:pt x="114" y="148"/>
                </a:cubicBezTo>
                <a:cubicBezTo>
                  <a:pt x="109" y="153"/>
                  <a:pt x="104" y="158"/>
                  <a:pt x="96" y="160"/>
                </a:cubicBezTo>
                <a:cubicBezTo>
                  <a:pt x="91" y="165"/>
                  <a:pt x="83" y="168"/>
                  <a:pt x="74" y="170"/>
                </a:cubicBezTo>
                <a:cubicBezTo>
                  <a:pt x="63" y="172"/>
                  <a:pt x="49" y="171"/>
                  <a:pt x="39" y="169"/>
                </a:cubicBezTo>
                <a:cubicBezTo>
                  <a:pt x="29" y="167"/>
                  <a:pt x="20" y="163"/>
                  <a:pt x="15" y="156"/>
                </a:cubicBezTo>
                <a:cubicBezTo>
                  <a:pt x="8" y="148"/>
                  <a:pt x="2" y="138"/>
                  <a:pt x="1" y="125"/>
                </a:cubicBezTo>
                <a:cubicBezTo>
                  <a:pt x="0" y="112"/>
                  <a:pt x="1" y="99"/>
                  <a:pt x="4" y="88"/>
                </a:cubicBezTo>
                <a:cubicBezTo>
                  <a:pt x="10" y="65"/>
                  <a:pt x="21" y="46"/>
                  <a:pt x="35" y="31"/>
                </a:cubicBezTo>
                <a:cubicBezTo>
                  <a:pt x="40" y="23"/>
                  <a:pt x="47" y="16"/>
                  <a:pt x="53" y="10"/>
                </a:cubicBezTo>
                <a:cubicBezTo>
                  <a:pt x="47" y="10"/>
                  <a:pt x="39" y="10"/>
                  <a:pt x="34" y="11"/>
                </a:cubicBezTo>
                <a:cubicBezTo>
                  <a:pt x="34" y="12"/>
                  <a:pt x="34" y="12"/>
                  <a:pt x="34" y="12"/>
                </a:cubicBezTo>
                <a:cubicBezTo>
                  <a:pt x="34" y="12"/>
                  <a:pt x="34" y="12"/>
                  <a:pt x="34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1"/>
                  <a:pt x="31" y="10"/>
                  <a:pt x="32" y="10"/>
                </a:cubicBezTo>
                <a:cubicBezTo>
                  <a:pt x="35" y="9"/>
                  <a:pt x="38" y="9"/>
                  <a:pt x="42" y="9"/>
                </a:cubicBezTo>
                <a:cubicBezTo>
                  <a:pt x="42" y="8"/>
                  <a:pt x="41" y="7"/>
                  <a:pt x="43" y="7"/>
                </a:cubicBezTo>
                <a:cubicBezTo>
                  <a:pt x="59" y="5"/>
                  <a:pt x="59" y="5"/>
                  <a:pt x="59" y="5"/>
                </a:cubicBezTo>
                <a:cubicBezTo>
                  <a:pt x="62" y="3"/>
                  <a:pt x="65" y="1"/>
                  <a:pt x="68" y="0"/>
                </a:cubicBezTo>
                <a:cubicBezTo>
                  <a:pt x="70" y="0"/>
                  <a:pt x="72" y="1"/>
                  <a:pt x="71" y="3"/>
                </a:cubicBezTo>
                <a:cubicBezTo>
                  <a:pt x="80" y="3"/>
                  <a:pt x="87" y="4"/>
                  <a:pt x="95" y="5"/>
                </a:cubicBezTo>
                <a:cubicBezTo>
                  <a:pt x="95" y="4"/>
                  <a:pt x="94" y="3"/>
                  <a:pt x="95" y="3"/>
                </a:cubicBezTo>
                <a:cubicBezTo>
                  <a:pt x="96" y="2"/>
                  <a:pt x="97" y="3"/>
                  <a:pt x="97" y="4"/>
                </a:cubicBezTo>
                <a:cubicBezTo>
                  <a:pt x="97" y="5"/>
                  <a:pt x="97" y="5"/>
                  <a:pt x="98" y="5"/>
                </a:cubicBezTo>
                <a:cubicBezTo>
                  <a:pt x="99" y="5"/>
                  <a:pt x="99" y="5"/>
                  <a:pt x="99" y="5"/>
                </a:cubicBezTo>
                <a:cubicBezTo>
                  <a:pt x="99" y="5"/>
                  <a:pt x="98" y="5"/>
                  <a:pt x="99" y="4"/>
                </a:cubicBezTo>
                <a:cubicBezTo>
                  <a:pt x="99" y="3"/>
                  <a:pt x="98" y="2"/>
                  <a:pt x="99" y="1"/>
                </a:cubicBezTo>
                <a:cubicBezTo>
                  <a:pt x="99" y="1"/>
                  <a:pt x="99" y="0"/>
                  <a:pt x="100" y="1"/>
                </a:cubicBezTo>
                <a:cubicBezTo>
                  <a:pt x="103" y="3"/>
                  <a:pt x="107" y="5"/>
                  <a:pt x="111" y="7"/>
                </a:cubicBezTo>
                <a:cubicBezTo>
                  <a:pt x="111" y="7"/>
                  <a:pt x="111" y="8"/>
                  <a:pt x="110" y="8"/>
                </a:cubicBezTo>
                <a:cubicBezTo>
                  <a:pt x="102" y="7"/>
                  <a:pt x="102" y="7"/>
                  <a:pt x="102" y="7"/>
                </a:cubicBezTo>
                <a:cubicBezTo>
                  <a:pt x="103" y="8"/>
                  <a:pt x="104" y="9"/>
                  <a:pt x="105" y="9"/>
                </a:cubicBezTo>
                <a:cubicBezTo>
                  <a:pt x="105" y="10"/>
                  <a:pt x="104" y="11"/>
                  <a:pt x="105" y="11"/>
                </a:cubicBezTo>
                <a:cubicBezTo>
                  <a:pt x="108" y="11"/>
                  <a:pt x="111" y="12"/>
                  <a:pt x="114" y="13"/>
                </a:cubicBezTo>
                <a:cubicBezTo>
                  <a:pt x="118" y="10"/>
                  <a:pt x="122" y="7"/>
                  <a:pt x="127" y="5"/>
                </a:cubicBezTo>
                <a:cubicBezTo>
                  <a:pt x="123" y="8"/>
                  <a:pt x="119" y="10"/>
                  <a:pt x="116" y="13"/>
                </a:cubicBezTo>
                <a:cubicBezTo>
                  <a:pt x="117" y="14"/>
                  <a:pt x="118" y="14"/>
                  <a:pt x="119" y="15"/>
                </a:cubicBezTo>
                <a:cubicBezTo>
                  <a:pt x="119" y="15"/>
                  <a:pt x="118" y="16"/>
                  <a:pt x="118" y="16"/>
                </a:cubicBezTo>
                <a:cubicBezTo>
                  <a:pt x="117" y="16"/>
                  <a:pt x="116" y="16"/>
                  <a:pt x="115" y="16"/>
                </a:cubicBezTo>
                <a:cubicBezTo>
                  <a:pt x="114" y="16"/>
                  <a:pt x="114" y="15"/>
                  <a:pt x="114" y="16"/>
                </a:cubicBezTo>
                <a:cubicBezTo>
                  <a:pt x="114" y="15"/>
                  <a:pt x="113" y="16"/>
                  <a:pt x="113" y="16"/>
                </a:cubicBezTo>
                <a:cubicBezTo>
                  <a:pt x="111" y="18"/>
                  <a:pt x="109" y="19"/>
                  <a:pt x="108" y="20"/>
                </a:cubicBezTo>
                <a:cubicBezTo>
                  <a:pt x="109" y="24"/>
                  <a:pt x="111" y="26"/>
                  <a:pt x="113" y="30"/>
                </a:cubicBezTo>
                <a:cubicBezTo>
                  <a:pt x="113" y="30"/>
                  <a:pt x="113" y="31"/>
                  <a:pt x="113" y="31"/>
                </a:cubicBezTo>
                <a:cubicBezTo>
                  <a:pt x="112" y="31"/>
                  <a:pt x="112" y="31"/>
                  <a:pt x="111" y="31"/>
                </a:cubicBezTo>
                <a:cubicBezTo>
                  <a:pt x="110" y="28"/>
                  <a:pt x="109" y="26"/>
                  <a:pt x="107" y="24"/>
                </a:cubicBezTo>
                <a:cubicBezTo>
                  <a:pt x="107" y="24"/>
                  <a:pt x="106" y="24"/>
                  <a:pt x="106" y="24"/>
                </a:cubicBezTo>
                <a:cubicBezTo>
                  <a:pt x="108" y="28"/>
                  <a:pt x="110" y="33"/>
                  <a:pt x="110" y="40"/>
                </a:cubicBezTo>
                <a:cubicBezTo>
                  <a:pt x="108" y="34"/>
                  <a:pt x="107" y="29"/>
                  <a:pt x="104" y="25"/>
                </a:cubicBezTo>
                <a:cubicBezTo>
                  <a:pt x="104" y="24"/>
                  <a:pt x="103" y="25"/>
                  <a:pt x="103" y="25"/>
                </a:cubicBezTo>
                <a:cubicBezTo>
                  <a:pt x="101" y="26"/>
                  <a:pt x="99" y="27"/>
                  <a:pt x="98" y="29"/>
                </a:cubicBezTo>
                <a:cubicBezTo>
                  <a:pt x="98" y="30"/>
                  <a:pt x="99" y="31"/>
                  <a:pt x="98" y="31"/>
                </a:cubicBezTo>
                <a:cubicBezTo>
                  <a:pt x="96" y="31"/>
                  <a:pt x="94" y="32"/>
                  <a:pt x="93" y="34"/>
                </a:cubicBezTo>
                <a:cubicBezTo>
                  <a:pt x="94" y="34"/>
                  <a:pt x="94" y="36"/>
                  <a:pt x="93" y="36"/>
                </a:cubicBezTo>
                <a:cubicBezTo>
                  <a:pt x="92" y="36"/>
                  <a:pt x="92" y="37"/>
                  <a:pt x="91" y="37"/>
                </a:cubicBezTo>
                <a:cubicBezTo>
                  <a:pt x="91" y="38"/>
                  <a:pt x="90" y="38"/>
                  <a:pt x="90" y="3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40" name="MH_SubTitle_4">
            <a:extLst>
              <a:ext uri="{FF2B5EF4-FFF2-40B4-BE49-F238E27FC236}">
                <a16:creationId xmlns:a16="http://schemas.microsoft.com/office/drawing/2014/main" xmlns="" id="{2DA9A590-93F7-43E4-A198-3F134AC67D18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641156" y="3221261"/>
            <a:ext cx="1615679" cy="822722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5036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448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6" grpId="0"/>
      <p:bldP spid="37" grpId="0" animBg="1"/>
      <p:bldP spid="38" grpId="0"/>
      <p:bldP spid="39" grpId="0" animBg="1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MH_Other_1">
            <a:extLst>
              <a:ext uri="{FF2B5EF4-FFF2-40B4-BE49-F238E27FC236}">
                <a16:creationId xmlns:a16="http://schemas.microsoft.com/office/drawing/2014/main" xmlns="" id="{408D191C-907E-47C7-8735-6F834CB57C8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919263" y="1437482"/>
            <a:ext cx="465534" cy="498872"/>
          </a:xfrm>
          <a:custGeom>
            <a:avLst/>
            <a:gdLst>
              <a:gd name="connsiteX0" fmla="*/ 325954 w 620784"/>
              <a:gd name="connsiteY0" fmla="*/ 37875 h 665414"/>
              <a:gd name="connsiteX1" fmla="*/ 620784 w 620784"/>
              <a:gd name="connsiteY1" fmla="*/ 332707 h 665414"/>
              <a:gd name="connsiteX2" fmla="*/ 325951 w 620784"/>
              <a:gd name="connsiteY2" fmla="*/ 627540 h 665414"/>
              <a:gd name="connsiteX3" fmla="*/ 278054 w 620784"/>
              <a:gd name="connsiteY3" fmla="*/ 622712 h 665414"/>
              <a:gd name="connsiteX4" fmla="*/ 41694 w 620784"/>
              <a:gd name="connsiteY4" fmla="*/ 332708 h 665414"/>
              <a:gd name="connsiteX5" fmla="*/ 278054 w 620784"/>
              <a:gd name="connsiteY5" fmla="*/ 42703 h 665414"/>
              <a:gd name="connsiteX6" fmla="*/ 288079 w 620784"/>
              <a:gd name="connsiteY6" fmla="*/ 0 h 665414"/>
              <a:gd name="connsiteX7" fmla="*/ 291698 w 620784"/>
              <a:gd name="connsiteY7" fmla="*/ 3619 h 665414"/>
              <a:gd name="connsiteX8" fmla="*/ 270453 w 620784"/>
              <a:gd name="connsiteY8" fmla="*/ 5761 h 665414"/>
              <a:gd name="connsiteX9" fmla="*/ 3985 w 620784"/>
              <a:gd name="connsiteY9" fmla="*/ 332707 h 665414"/>
              <a:gd name="connsiteX10" fmla="*/ 270453 w 620784"/>
              <a:gd name="connsiteY10" fmla="*/ 659652 h 665414"/>
              <a:gd name="connsiteX11" fmla="*/ 291698 w 620784"/>
              <a:gd name="connsiteY11" fmla="*/ 661794 h 665414"/>
              <a:gd name="connsiteX12" fmla="*/ 288078 w 620784"/>
              <a:gd name="connsiteY12" fmla="*/ 665414 h 665414"/>
              <a:gd name="connsiteX13" fmla="*/ 269650 w 620784"/>
              <a:gd name="connsiteY13" fmla="*/ 663556 h 665414"/>
              <a:gd name="connsiteX14" fmla="*/ 0 w 620784"/>
              <a:gd name="connsiteY14" fmla="*/ 332707 h 665414"/>
              <a:gd name="connsiteX15" fmla="*/ 269650 w 620784"/>
              <a:gd name="connsiteY15" fmla="*/ 1857 h 66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20784" h="665414">
                <a:moveTo>
                  <a:pt x="325954" y="37875"/>
                </a:moveTo>
                <a:lnTo>
                  <a:pt x="620784" y="332707"/>
                </a:lnTo>
                <a:lnTo>
                  <a:pt x="325951" y="627540"/>
                </a:lnTo>
                <a:lnTo>
                  <a:pt x="278054" y="622712"/>
                </a:lnTo>
                <a:cubicBezTo>
                  <a:pt x="143163" y="595109"/>
                  <a:pt x="41694" y="475759"/>
                  <a:pt x="41694" y="332708"/>
                </a:cubicBezTo>
                <a:cubicBezTo>
                  <a:pt x="41694" y="189657"/>
                  <a:pt x="143163" y="70306"/>
                  <a:pt x="278054" y="42703"/>
                </a:cubicBezTo>
                <a:close/>
                <a:moveTo>
                  <a:pt x="288079" y="0"/>
                </a:moveTo>
                <a:lnTo>
                  <a:pt x="291698" y="3619"/>
                </a:lnTo>
                <a:lnTo>
                  <a:pt x="270453" y="5761"/>
                </a:lnTo>
                <a:cubicBezTo>
                  <a:pt x="118380" y="36880"/>
                  <a:pt x="3985" y="171434"/>
                  <a:pt x="3985" y="332707"/>
                </a:cubicBezTo>
                <a:cubicBezTo>
                  <a:pt x="3985" y="493979"/>
                  <a:pt x="118380" y="628534"/>
                  <a:pt x="270453" y="659652"/>
                </a:cubicBezTo>
                <a:lnTo>
                  <a:pt x="291698" y="661794"/>
                </a:lnTo>
                <a:lnTo>
                  <a:pt x="288078" y="665414"/>
                </a:lnTo>
                <a:lnTo>
                  <a:pt x="269650" y="663556"/>
                </a:lnTo>
                <a:cubicBezTo>
                  <a:pt x="115762" y="632066"/>
                  <a:pt x="0" y="495905"/>
                  <a:pt x="0" y="332707"/>
                </a:cubicBezTo>
                <a:cubicBezTo>
                  <a:pt x="0" y="169509"/>
                  <a:pt x="115762" y="33348"/>
                  <a:pt x="269650" y="1857"/>
                </a:cubicBezTo>
                <a:close/>
              </a:path>
            </a:pathLst>
          </a:custGeom>
          <a:solidFill>
            <a:srgbClr val="F480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500" dirty="0">
                <a:solidFill>
                  <a:srgbClr val="FEFFFF"/>
                </a:solidFill>
                <a:ea typeface="微软雅黑" panose="020B0503020204020204" pitchFamily="34" charset="-122"/>
              </a:rPr>
              <a:t>A</a:t>
            </a:r>
            <a:endParaRPr lang="zh-CN" altLang="en-US" sz="1500" dirty="0">
              <a:solidFill>
                <a:srgbClr val="FEFFFF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MH_SubTitle_1">
            <a:extLst>
              <a:ext uri="{FF2B5EF4-FFF2-40B4-BE49-F238E27FC236}">
                <a16:creationId xmlns:a16="http://schemas.microsoft.com/office/drawing/2014/main" xmlns="" id="{C43F04D0-A047-4DC8-AB2C-5558711D774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H="1">
            <a:off x="2108573" y="1393429"/>
            <a:ext cx="2759869" cy="586978"/>
          </a:xfrm>
          <a:custGeom>
            <a:avLst/>
            <a:gdLst>
              <a:gd name="connsiteX0" fmla="*/ 3666353 w 3680689"/>
              <a:gd name="connsiteY0" fmla="*/ 769234 h 783570"/>
              <a:gd name="connsiteX1" fmla="*/ 0 w 3680689"/>
              <a:gd name="connsiteY1" fmla="*/ 769234 h 783570"/>
              <a:gd name="connsiteX2" fmla="*/ 0 w 3680689"/>
              <a:gd name="connsiteY2" fmla="*/ 783570 h 783570"/>
              <a:gd name="connsiteX3" fmla="*/ 3142553 w 3680689"/>
              <a:gd name="connsiteY3" fmla="*/ 783570 h 783570"/>
              <a:gd name="connsiteX4" fmla="*/ 3680689 w 3680689"/>
              <a:gd name="connsiteY4" fmla="*/ 783570 h 783570"/>
              <a:gd name="connsiteX5" fmla="*/ 3655552 w 3680689"/>
              <a:gd name="connsiteY5" fmla="*/ 25137 h 783570"/>
              <a:gd name="connsiteX6" fmla="*/ 0 w 3680689"/>
              <a:gd name="connsiteY6" fmla="*/ 25137 h 783570"/>
              <a:gd name="connsiteX7" fmla="*/ 0 w 3680689"/>
              <a:gd name="connsiteY7" fmla="*/ 758434 h 783570"/>
              <a:gd name="connsiteX8" fmla="*/ 3655553 w 3680689"/>
              <a:gd name="connsiteY8" fmla="*/ 758434 h 783570"/>
              <a:gd name="connsiteX9" fmla="*/ 3288905 w 3680689"/>
              <a:gd name="connsiteY9" fmla="*/ 391786 h 783570"/>
              <a:gd name="connsiteX10" fmla="*/ 3680689 w 3680689"/>
              <a:gd name="connsiteY10" fmla="*/ 0 h 783570"/>
              <a:gd name="connsiteX11" fmla="*/ 3142553 w 3680689"/>
              <a:gd name="connsiteY11" fmla="*/ 0 h 783570"/>
              <a:gd name="connsiteX12" fmla="*/ 0 w 3680689"/>
              <a:gd name="connsiteY12" fmla="*/ 0 h 783570"/>
              <a:gd name="connsiteX13" fmla="*/ 0 w 3680689"/>
              <a:gd name="connsiteY13" fmla="*/ 14337 h 783570"/>
              <a:gd name="connsiteX14" fmla="*/ 3666352 w 3680689"/>
              <a:gd name="connsiteY14" fmla="*/ 14337 h 78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80689" h="783570">
                <a:moveTo>
                  <a:pt x="3666353" y="769234"/>
                </a:moveTo>
                <a:lnTo>
                  <a:pt x="0" y="769234"/>
                </a:lnTo>
                <a:lnTo>
                  <a:pt x="0" y="783570"/>
                </a:lnTo>
                <a:lnTo>
                  <a:pt x="3142553" y="783570"/>
                </a:lnTo>
                <a:lnTo>
                  <a:pt x="3680689" y="783570"/>
                </a:lnTo>
                <a:close/>
                <a:moveTo>
                  <a:pt x="3655552" y="25137"/>
                </a:moveTo>
                <a:lnTo>
                  <a:pt x="0" y="25137"/>
                </a:lnTo>
                <a:lnTo>
                  <a:pt x="0" y="758434"/>
                </a:lnTo>
                <a:lnTo>
                  <a:pt x="3655553" y="758434"/>
                </a:lnTo>
                <a:lnTo>
                  <a:pt x="3288905" y="391786"/>
                </a:lnTo>
                <a:close/>
                <a:moveTo>
                  <a:pt x="3680689" y="0"/>
                </a:moveTo>
                <a:lnTo>
                  <a:pt x="3142553" y="0"/>
                </a:lnTo>
                <a:lnTo>
                  <a:pt x="0" y="0"/>
                </a:lnTo>
                <a:lnTo>
                  <a:pt x="0" y="14337"/>
                </a:lnTo>
                <a:lnTo>
                  <a:pt x="3666352" y="14337"/>
                </a:lnTo>
                <a:close/>
              </a:path>
            </a:pathLst>
          </a:custGeom>
          <a:solidFill>
            <a:srgbClr val="3B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1000" anchor="ctr">
            <a:normAutofit/>
          </a:bodyPr>
          <a:lstStyle/>
          <a:p>
            <a:pPr algn="ctr">
              <a:defRPr/>
            </a:pPr>
            <a:r>
              <a:rPr lang="zh-CN" altLang="en-US" sz="1600" dirty="0">
                <a:solidFill>
                  <a:srgbClr val="FFFFFF"/>
                </a:solidFill>
              </a:rPr>
              <a:t>点击添加文本</a:t>
            </a:r>
          </a:p>
        </p:txBody>
      </p:sp>
      <p:sp>
        <p:nvSpPr>
          <p:cNvPr id="10" name="MH_Other_2">
            <a:extLst>
              <a:ext uri="{FF2B5EF4-FFF2-40B4-BE49-F238E27FC236}">
                <a16:creationId xmlns:a16="http://schemas.microsoft.com/office/drawing/2014/main" xmlns="" id="{CE246677-AFDA-4670-90AB-BECE3EB9C93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889623" y="2313782"/>
            <a:ext cx="465535" cy="498872"/>
          </a:xfrm>
          <a:custGeom>
            <a:avLst/>
            <a:gdLst>
              <a:gd name="connsiteX0" fmla="*/ 325954 w 620784"/>
              <a:gd name="connsiteY0" fmla="*/ 37875 h 665414"/>
              <a:gd name="connsiteX1" fmla="*/ 620784 w 620784"/>
              <a:gd name="connsiteY1" fmla="*/ 332707 h 665414"/>
              <a:gd name="connsiteX2" fmla="*/ 325951 w 620784"/>
              <a:gd name="connsiteY2" fmla="*/ 627540 h 665414"/>
              <a:gd name="connsiteX3" fmla="*/ 278054 w 620784"/>
              <a:gd name="connsiteY3" fmla="*/ 622712 h 665414"/>
              <a:gd name="connsiteX4" fmla="*/ 41694 w 620784"/>
              <a:gd name="connsiteY4" fmla="*/ 332708 h 665414"/>
              <a:gd name="connsiteX5" fmla="*/ 278054 w 620784"/>
              <a:gd name="connsiteY5" fmla="*/ 42703 h 665414"/>
              <a:gd name="connsiteX6" fmla="*/ 288079 w 620784"/>
              <a:gd name="connsiteY6" fmla="*/ 0 h 665414"/>
              <a:gd name="connsiteX7" fmla="*/ 291698 w 620784"/>
              <a:gd name="connsiteY7" fmla="*/ 3619 h 665414"/>
              <a:gd name="connsiteX8" fmla="*/ 270453 w 620784"/>
              <a:gd name="connsiteY8" fmla="*/ 5761 h 665414"/>
              <a:gd name="connsiteX9" fmla="*/ 3985 w 620784"/>
              <a:gd name="connsiteY9" fmla="*/ 332707 h 665414"/>
              <a:gd name="connsiteX10" fmla="*/ 270453 w 620784"/>
              <a:gd name="connsiteY10" fmla="*/ 659652 h 665414"/>
              <a:gd name="connsiteX11" fmla="*/ 291698 w 620784"/>
              <a:gd name="connsiteY11" fmla="*/ 661794 h 665414"/>
              <a:gd name="connsiteX12" fmla="*/ 288078 w 620784"/>
              <a:gd name="connsiteY12" fmla="*/ 665414 h 665414"/>
              <a:gd name="connsiteX13" fmla="*/ 269650 w 620784"/>
              <a:gd name="connsiteY13" fmla="*/ 663556 h 665414"/>
              <a:gd name="connsiteX14" fmla="*/ 0 w 620784"/>
              <a:gd name="connsiteY14" fmla="*/ 332707 h 665414"/>
              <a:gd name="connsiteX15" fmla="*/ 269650 w 620784"/>
              <a:gd name="connsiteY15" fmla="*/ 1857 h 66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20784" h="665414">
                <a:moveTo>
                  <a:pt x="325954" y="37875"/>
                </a:moveTo>
                <a:lnTo>
                  <a:pt x="620784" y="332707"/>
                </a:lnTo>
                <a:lnTo>
                  <a:pt x="325951" y="627540"/>
                </a:lnTo>
                <a:lnTo>
                  <a:pt x="278054" y="622712"/>
                </a:lnTo>
                <a:cubicBezTo>
                  <a:pt x="143163" y="595109"/>
                  <a:pt x="41694" y="475759"/>
                  <a:pt x="41694" y="332708"/>
                </a:cubicBezTo>
                <a:cubicBezTo>
                  <a:pt x="41694" y="189657"/>
                  <a:pt x="143163" y="70306"/>
                  <a:pt x="278054" y="42703"/>
                </a:cubicBezTo>
                <a:close/>
                <a:moveTo>
                  <a:pt x="288079" y="0"/>
                </a:moveTo>
                <a:lnTo>
                  <a:pt x="291698" y="3619"/>
                </a:lnTo>
                <a:lnTo>
                  <a:pt x="270453" y="5761"/>
                </a:lnTo>
                <a:cubicBezTo>
                  <a:pt x="118380" y="36880"/>
                  <a:pt x="3985" y="171434"/>
                  <a:pt x="3985" y="332707"/>
                </a:cubicBezTo>
                <a:cubicBezTo>
                  <a:pt x="3985" y="493979"/>
                  <a:pt x="118380" y="628534"/>
                  <a:pt x="270453" y="659652"/>
                </a:cubicBezTo>
                <a:lnTo>
                  <a:pt x="291698" y="661794"/>
                </a:lnTo>
                <a:lnTo>
                  <a:pt x="288078" y="665414"/>
                </a:lnTo>
                <a:lnTo>
                  <a:pt x="269650" y="663556"/>
                </a:lnTo>
                <a:cubicBezTo>
                  <a:pt x="115762" y="632066"/>
                  <a:pt x="0" y="495905"/>
                  <a:pt x="0" y="332707"/>
                </a:cubicBezTo>
                <a:cubicBezTo>
                  <a:pt x="0" y="169509"/>
                  <a:pt x="115762" y="33348"/>
                  <a:pt x="269650" y="1857"/>
                </a:cubicBezTo>
                <a:close/>
              </a:path>
            </a:pathLst>
          </a:custGeom>
          <a:solidFill>
            <a:srgbClr val="F480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500" dirty="0">
                <a:solidFill>
                  <a:srgbClr val="FEFFFF"/>
                </a:solidFill>
                <a:ea typeface="微软雅黑" panose="020B0503020204020204" pitchFamily="34" charset="-122"/>
              </a:rPr>
              <a:t>B</a:t>
            </a:r>
            <a:endParaRPr lang="zh-CN" altLang="en-US" sz="1500" dirty="0">
              <a:solidFill>
                <a:srgbClr val="FE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MH_SubTitle_2">
            <a:extLst>
              <a:ext uri="{FF2B5EF4-FFF2-40B4-BE49-F238E27FC236}">
                <a16:creationId xmlns:a16="http://schemas.microsoft.com/office/drawing/2014/main" xmlns="" id="{0B25CED0-5B3F-4EBD-9003-1B4BC3D2DD3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flipH="1">
            <a:off x="3077741" y="2269729"/>
            <a:ext cx="2759869" cy="586978"/>
          </a:xfrm>
          <a:custGeom>
            <a:avLst/>
            <a:gdLst>
              <a:gd name="connsiteX0" fmla="*/ 3666353 w 3680689"/>
              <a:gd name="connsiteY0" fmla="*/ 769234 h 783570"/>
              <a:gd name="connsiteX1" fmla="*/ 0 w 3680689"/>
              <a:gd name="connsiteY1" fmla="*/ 769234 h 783570"/>
              <a:gd name="connsiteX2" fmla="*/ 0 w 3680689"/>
              <a:gd name="connsiteY2" fmla="*/ 783570 h 783570"/>
              <a:gd name="connsiteX3" fmla="*/ 3142553 w 3680689"/>
              <a:gd name="connsiteY3" fmla="*/ 783570 h 783570"/>
              <a:gd name="connsiteX4" fmla="*/ 3680689 w 3680689"/>
              <a:gd name="connsiteY4" fmla="*/ 783570 h 783570"/>
              <a:gd name="connsiteX5" fmla="*/ 3655552 w 3680689"/>
              <a:gd name="connsiteY5" fmla="*/ 25137 h 783570"/>
              <a:gd name="connsiteX6" fmla="*/ 0 w 3680689"/>
              <a:gd name="connsiteY6" fmla="*/ 25137 h 783570"/>
              <a:gd name="connsiteX7" fmla="*/ 0 w 3680689"/>
              <a:gd name="connsiteY7" fmla="*/ 758434 h 783570"/>
              <a:gd name="connsiteX8" fmla="*/ 3655553 w 3680689"/>
              <a:gd name="connsiteY8" fmla="*/ 758434 h 783570"/>
              <a:gd name="connsiteX9" fmla="*/ 3288905 w 3680689"/>
              <a:gd name="connsiteY9" fmla="*/ 391786 h 783570"/>
              <a:gd name="connsiteX10" fmla="*/ 3680689 w 3680689"/>
              <a:gd name="connsiteY10" fmla="*/ 0 h 783570"/>
              <a:gd name="connsiteX11" fmla="*/ 3142553 w 3680689"/>
              <a:gd name="connsiteY11" fmla="*/ 0 h 783570"/>
              <a:gd name="connsiteX12" fmla="*/ 0 w 3680689"/>
              <a:gd name="connsiteY12" fmla="*/ 0 h 783570"/>
              <a:gd name="connsiteX13" fmla="*/ 0 w 3680689"/>
              <a:gd name="connsiteY13" fmla="*/ 14337 h 783570"/>
              <a:gd name="connsiteX14" fmla="*/ 3666352 w 3680689"/>
              <a:gd name="connsiteY14" fmla="*/ 14337 h 78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80689" h="783570">
                <a:moveTo>
                  <a:pt x="3666353" y="769234"/>
                </a:moveTo>
                <a:lnTo>
                  <a:pt x="0" y="769234"/>
                </a:lnTo>
                <a:lnTo>
                  <a:pt x="0" y="783570"/>
                </a:lnTo>
                <a:lnTo>
                  <a:pt x="3142553" y="783570"/>
                </a:lnTo>
                <a:lnTo>
                  <a:pt x="3680689" y="783570"/>
                </a:lnTo>
                <a:close/>
                <a:moveTo>
                  <a:pt x="3655552" y="25137"/>
                </a:moveTo>
                <a:lnTo>
                  <a:pt x="0" y="25137"/>
                </a:lnTo>
                <a:lnTo>
                  <a:pt x="0" y="758434"/>
                </a:lnTo>
                <a:lnTo>
                  <a:pt x="3655553" y="758434"/>
                </a:lnTo>
                <a:lnTo>
                  <a:pt x="3288905" y="391786"/>
                </a:lnTo>
                <a:close/>
                <a:moveTo>
                  <a:pt x="3680689" y="0"/>
                </a:moveTo>
                <a:lnTo>
                  <a:pt x="3142553" y="0"/>
                </a:lnTo>
                <a:lnTo>
                  <a:pt x="0" y="0"/>
                </a:lnTo>
                <a:lnTo>
                  <a:pt x="0" y="14337"/>
                </a:lnTo>
                <a:lnTo>
                  <a:pt x="3666352" y="14337"/>
                </a:lnTo>
                <a:close/>
              </a:path>
            </a:pathLst>
          </a:custGeom>
          <a:solidFill>
            <a:srgbClr val="3B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1000" anchor="ctr">
            <a:normAutofit/>
          </a:bodyPr>
          <a:lstStyle/>
          <a:p>
            <a:pPr algn="ctr">
              <a:defRPr/>
            </a:pPr>
            <a:r>
              <a:rPr lang="zh-CN" altLang="en-US" sz="1600" dirty="0">
                <a:solidFill>
                  <a:srgbClr val="FFFFFF"/>
                </a:solidFill>
              </a:rPr>
              <a:t>点击添加文本</a:t>
            </a:r>
          </a:p>
        </p:txBody>
      </p:sp>
      <p:sp>
        <p:nvSpPr>
          <p:cNvPr id="12" name="MH_Other_3">
            <a:extLst>
              <a:ext uri="{FF2B5EF4-FFF2-40B4-BE49-F238E27FC236}">
                <a16:creationId xmlns:a16="http://schemas.microsoft.com/office/drawing/2014/main" xmlns="" id="{F2E01B8A-2E32-415A-8004-F4FFBF11999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858791" y="3190082"/>
            <a:ext cx="465535" cy="498872"/>
          </a:xfrm>
          <a:custGeom>
            <a:avLst/>
            <a:gdLst>
              <a:gd name="connsiteX0" fmla="*/ 325954 w 620784"/>
              <a:gd name="connsiteY0" fmla="*/ 37875 h 665414"/>
              <a:gd name="connsiteX1" fmla="*/ 620784 w 620784"/>
              <a:gd name="connsiteY1" fmla="*/ 332707 h 665414"/>
              <a:gd name="connsiteX2" fmla="*/ 325951 w 620784"/>
              <a:gd name="connsiteY2" fmla="*/ 627540 h 665414"/>
              <a:gd name="connsiteX3" fmla="*/ 278054 w 620784"/>
              <a:gd name="connsiteY3" fmla="*/ 622712 h 665414"/>
              <a:gd name="connsiteX4" fmla="*/ 41694 w 620784"/>
              <a:gd name="connsiteY4" fmla="*/ 332708 h 665414"/>
              <a:gd name="connsiteX5" fmla="*/ 278054 w 620784"/>
              <a:gd name="connsiteY5" fmla="*/ 42703 h 665414"/>
              <a:gd name="connsiteX6" fmla="*/ 288079 w 620784"/>
              <a:gd name="connsiteY6" fmla="*/ 0 h 665414"/>
              <a:gd name="connsiteX7" fmla="*/ 291698 w 620784"/>
              <a:gd name="connsiteY7" fmla="*/ 3619 h 665414"/>
              <a:gd name="connsiteX8" fmla="*/ 270453 w 620784"/>
              <a:gd name="connsiteY8" fmla="*/ 5761 h 665414"/>
              <a:gd name="connsiteX9" fmla="*/ 3985 w 620784"/>
              <a:gd name="connsiteY9" fmla="*/ 332707 h 665414"/>
              <a:gd name="connsiteX10" fmla="*/ 270453 w 620784"/>
              <a:gd name="connsiteY10" fmla="*/ 659652 h 665414"/>
              <a:gd name="connsiteX11" fmla="*/ 291698 w 620784"/>
              <a:gd name="connsiteY11" fmla="*/ 661794 h 665414"/>
              <a:gd name="connsiteX12" fmla="*/ 288078 w 620784"/>
              <a:gd name="connsiteY12" fmla="*/ 665414 h 665414"/>
              <a:gd name="connsiteX13" fmla="*/ 269650 w 620784"/>
              <a:gd name="connsiteY13" fmla="*/ 663556 h 665414"/>
              <a:gd name="connsiteX14" fmla="*/ 0 w 620784"/>
              <a:gd name="connsiteY14" fmla="*/ 332707 h 665414"/>
              <a:gd name="connsiteX15" fmla="*/ 269650 w 620784"/>
              <a:gd name="connsiteY15" fmla="*/ 1857 h 66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20784" h="665414">
                <a:moveTo>
                  <a:pt x="325954" y="37875"/>
                </a:moveTo>
                <a:lnTo>
                  <a:pt x="620784" y="332707"/>
                </a:lnTo>
                <a:lnTo>
                  <a:pt x="325951" y="627540"/>
                </a:lnTo>
                <a:lnTo>
                  <a:pt x="278054" y="622712"/>
                </a:lnTo>
                <a:cubicBezTo>
                  <a:pt x="143163" y="595109"/>
                  <a:pt x="41694" y="475759"/>
                  <a:pt x="41694" y="332708"/>
                </a:cubicBezTo>
                <a:cubicBezTo>
                  <a:pt x="41694" y="189657"/>
                  <a:pt x="143163" y="70306"/>
                  <a:pt x="278054" y="42703"/>
                </a:cubicBezTo>
                <a:close/>
                <a:moveTo>
                  <a:pt x="288079" y="0"/>
                </a:moveTo>
                <a:lnTo>
                  <a:pt x="291698" y="3619"/>
                </a:lnTo>
                <a:lnTo>
                  <a:pt x="270453" y="5761"/>
                </a:lnTo>
                <a:cubicBezTo>
                  <a:pt x="118380" y="36880"/>
                  <a:pt x="3985" y="171434"/>
                  <a:pt x="3985" y="332707"/>
                </a:cubicBezTo>
                <a:cubicBezTo>
                  <a:pt x="3985" y="493979"/>
                  <a:pt x="118380" y="628534"/>
                  <a:pt x="270453" y="659652"/>
                </a:cubicBezTo>
                <a:lnTo>
                  <a:pt x="291698" y="661794"/>
                </a:lnTo>
                <a:lnTo>
                  <a:pt x="288078" y="665414"/>
                </a:lnTo>
                <a:lnTo>
                  <a:pt x="269650" y="663556"/>
                </a:lnTo>
                <a:cubicBezTo>
                  <a:pt x="115762" y="632066"/>
                  <a:pt x="0" y="495905"/>
                  <a:pt x="0" y="332707"/>
                </a:cubicBezTo>
                <a:cubicBezTo>
                  <a:pt x="0" y="169509"/>
                  <a:pt x="115762" y="33348"/>
                  <a:pt x="269650" y="1857"/>
                </a:cubicBezTo>
                <a:close/>
              </a:path>
            </a:pathLst>
          </a:custGeom>
          <a:solidFill>
            <a:srgbClr val="F480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500" dirty="0">
                <a:solidFill>
                  <a:srgbClr val="FEFFFF"/>
                </a:solidFill>
                <a:ea typeface="微软雅黑" panose="020B0503020204020204" pitchFamily="34" charset="-122"/>
              </a:rPr>
              <a:t>C</a:t>
            </a:r>
            <a:endParaRPr lang="zh-CN" altLang="en-US" sz="1500" dirty="0">
              <a:solidFill>
                <a:srgbClr val="FE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MH_SubTitle_3">
            <a:extLst>
              <a:ext uri="{FF2B5EF4-FFF2-40B4-BE49-F238E27FC236}">
                <a16:creationId xmlns:a16="http://schemas.microsoft.com/office/drawing/2014/main" xmlns="" id="{1F0E2E3D-4B28-4975-A32E-BF9F125FD336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H="1">
            <a:off x="4046910" y="3146029"/>
            <a:ext cx="2761060" cy="586978"/>
          </a:xfrm>
          <a:custGeom>
            <a:avLst/>
            <a:gdLst>
              <a:gd name="connsiteX0" fmla="*/ 3666353 w 3680689"/>
              <a:gd name="connsiteY0" fmla="*/ 769234 h 783570"/>
              <a:gd name="connsiteX1" fmla="*/ 0 w 3680689"/>
              <a:gd name="connsiteY1" fmla="*/ 769234 h 783570"/>
              <a:gd name="connsiteX2" fmla="*/ 0 w 3680689"/>
              <a:gd name="connsiteY2" fmla="*/ 783570 h 783570"/>
              <a:gd name="connsiteX3" fmla="*/ 3142553 w 3680689"/>
              <a:gd name="connsiteY3" fmla="*/ 783570 h 783570"/>
              <a:gd name="connsiteX4" fmla="*/ 3680689 w 3680689"/>
              <a:gd name="connsiteY4" fmla="*/ 783570 h 783570"/>
              <a:gd name="connsiteX5" fmla="*/ 3655552 w 3680689"/>
              <a:gd name="connsiteY5" fmla="*/ 25137 h 783570"/>
              <a:gd name="connsiteX6" fmla="*/ 0 w 3680689"/>
              <a:gd name="connsiteY6" fmla="*/ 25137 h 783570"/>
              <a:gd name="connsiteX7" fmla="*/ 0 w 3680689"/>
              <a:gd name="connsiteY7" fmla="*/ 758434 h 783570"/>
              <a:gd name="connsiteX8" fmla="*/ 3655553 w 3680689"/>
              <a:gd name="connsiteY8" fmla="*/ 758434 h 783570"/>
              <a:gd name="connsiteX9" fmla="*/ 3288905 w 3680689"/>
              <a:gd name="connsiteY9" fmla="*/ 391786 h 783570"/>
              <a:gd name="connsiteX10" fmla="*/ 3680689 w 3680689"/>
              <a:gd name="connsiteY10" fmla="*/ 0 h 783570"/>
              <a:gd name="connsiteX11" fmla="*/ 3142553 w 3680689"/>
              <a:gd name="connsiteY11" fmla="*/ 0 h 783570"/>
              <a:gd name="connsiteX12" fmla="*/ 0 w 3680689"/>
              <a:gd name="connsiteY12" fmla="*/ 0 h 783570"/>
              <a:gd name="connsiteX13" fmla="*/ 0 w 3680689"/>
              <a:gd name="connsiteY13" fmla="*/ 14337 h 783570"/>
              <a:gd name="connsiteX14" fmla="*/ 3666352 w 3680689"/>
              <a:gd name="connsiteY14" fmla="*/ 14337 h 78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80689" h="783570">
                <a:moveTo>
                  <a:pt x="3666353" y="769234"/>
                </a:moveTo>
                <a:lnTo>
                  <a:pt x="0" y="769234"/>
                </a:lnTo>
                <a:lnTo>
                  <a:pt x="0" y="783570"/>
                </a:lnTo>
                <a:lnTo>
                  <a:pt x="3142553" y="783570"/>
                </a:lnTo>
                <a:lnTo>
                  <a:pt x="3680689" y="783570"/>
                </a:lnTo>
                <a:close/>
                <a:moveTo>
                  <a:pt x="3655552" y="25137"/>
                </a:moveTo>
                <a:lnTo>
                  <a:pt x="0" y="25137"/>
                </a:lnTo>
                <a:lnTo>
                  <a:pt x="0" y="758434"/>
                </a:lnTo>
                <a:lnTo>
                  <a:pt x="3655553" y="758434"/>
                </a:lnTo>
                <a:lnTo>
                  <a:pt x="3288905" y="391786"/>
                </a:lnTo>
                <a:close/>
                <a:moveTo>
                  <a:pt x="3680689" y="0"/>
                </a:moveTo>
                <a:lnTo>
                  <a:pt x="3142553" y="0"/>
                </a:lnTo>
                <a:lnTo>
                  <a:pt x="0" y="0"/>
                </a:lnTo>
                <a:lnTo>
                  <a:pt x="0" y="14337"/>
                </a:lnTo>
                <a:lnTo>
                  <a:pt x="3666352" y="14337"/>
                </a:lnTo>
                <a:close/>
              </a:path>
            </a:pathLst>
          </a:custGeom>
          <a:solidFill>
            <a:srgbClr val="3B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1000" anchor="ctr">
            <a:normAutofit/>
          </a:bodyPr>
          <a:lstStyle/>
          <a:p>
            <a:pPr algn="ctr">
              <a:defRPr/>
            </a:pPr>
            <a:r>
              <a:rPr lang="zh-CN" altLang="en-US" sz="1600" dirty="0">
                <a:solidFill>
                  <a:srgbClr val="FFFFFF"/>
                </a:solidFill>
              </a:rPr>
              <a:t>点击添加文本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226327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00">
        <p:random/>
      </p:transition>
    </mc:Choice>
    <mc:Fallback xmlns=""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MH_Other_1">
            <a:extLst>
              <a:ext uri="{FF2B5EF4-FFF2-40B4-BE49-F238E27FC236}">
                <a16:creationId xmlns:a16="http://schemas.microsoft.com/office/drawing/2014/main" xmlns="" id="{EED52F34-F7B3-4BA2-BED9-C13CEF948F6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617926" y="1245633"/>
            <a:ext cx="821531" cy="1210865"/>
          </a:xfrm>
          <a:custGeom>
            <a:avLst/>
            <a:gdLst>
              <a:gd name="connsiteX0" fmla="*/ 552450 w 1104900"/>
              <a:gd name="connsiteY0" fmla="*/ 0 h 1628775"/>
              <a:gd name="connsiteX1" fmla="*/ 1104900 w 1104900"/>
              <a:gd name="connsiteY1" fmla="*/ 552450 h 1628775"/>
              <a:gd name="connsiteX2" fmla="*/ 861330 w 1104900"/>
              <a:gd name="connsiteY2" fmla="*/ 1010551 h 1628775"/>
              <a:gd name="connsiteX3" fmla="*/ 854868 w 1104900"/>
              <a:gd name="connsiteY3" fmla="*/ 1014058 h 1628775"/>
              <a:gd name="connsiteX4" fmla="*/ 1057275 w 1104900"/>
              <a:gd name="connsiteY4" fmla="*/ 1628775 h 1628775"/>
              <a:gd name="connsiteX5" fmla="*/ 95250 w 1104900"/>
              <a:gd name="connsiteY5" fmla="*/ 1628775 h 1628775"/>
              <a:gd name="connsiteX6" fmla="*/ 275516 w 1104900"/>
              <a:gd name="connsiteY6" fmla="*/ 1027890 h 1628775"/>
              <a:gd name="connsiteX7" fmla="*/ 243570 w 1104900"/>
              <a:gd name="connsiteY7" fmla="*/ 1010551 h 1628775"/>
              <a:gd name="connsiteX8" fmla="*/ 0 w 1104900"/>
              <a:gd name="connsiteY8" fmla="*/ 552450 h 1628775"/>
              <a:gd name="connsiteX9" fmla="*/ 552450 w 1104900"/>
              <a:gd name="connsiteY9" fmla="*/ 0 h 1628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4900" h="1628775">
                <a:moveTo>
                  <a:pt x="552450" y="0"/>
                </a:moveTo>
                <a:cubicBezTo>
                  <a:pt x="857560" y="0"/>
                  <a:pt x="1104900" y="247340"/>
                  <a:pt x="1104900" y="552450"/>
                </a:cubicBezTo>
                <a:cubicBezTo>
                  <a:pt x="1104900" y="743144"/>
                  <a:pt x="1008283" y="911271"/>
                  <a:pt x="861330" y="1010551"/>
                </a:cubicBezTo>
                <a:lnTo>
                  <a:pt x="854868" y="1014058"/>
                </a:lnTo>
                <a:lnTo>
                  <a:pt x="1057275" y="1628775"/>
                </a:lnTo>
                <a:lnTo>
                  <a:pt x="95250" y="1628775"/>
                </a:lnTo>
                <a:lnTo>
                  <a:pt x="275516" y="1027890"/>
                </a:lnTo>
                <a:lnTo>
                  <a:pt x="243570" y="1010551"/>
                </a:lnTo>
                <a:cubicBezTo>
                  <a:pt x="96617" y="911271"/>
                  <a:pt x="0" y="743144"/>
                  <a:pt x="0" y="552450"/>
                </a:cubicBezTo>
                <a:cubicBezTo>
                  <a:pt x="0" y="247340"/>
                  <a:pt x="247340" y="0"/>
                  <a:pt x="552450" y="0"/>
                </a:cubicBezTo>
                <a:close/>
              </a:path>
            </a:pathLst>
          </a:custGeom>
          <a:solidFill>
            <a:schemeClr val="accent4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9" name="MH_SubTitle_4">
            <a:extLst>
              <a:ext uri="{FF2B5EF4-FFF2-40B4-BE49-F238E27FC236}">
                <a16:creationId xmlns:a16="http://schemas.microsoft.com/office/drawing/2014/main" xmlns="" id="{DF6EAAF5-1773-4956-AF16-25A6358BC319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838396" y="2219564"/>
            <a:ext cx="2821781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0" name="MH_Other_2">
            <a:extLst>
              <a:ext uri="{FF2B5EF4-FFF2-40B4-BE49-F238E27FC236}">
                <a16:creationId xmlns:a16="http://schemas.microsoft.com/office/drawing/2014/main" xmlns="" id="{725C55E9-E0DC-4339-B20C-8936D3B2AF9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020233" y="1684973"/>
            <a:ext cx="821531" cy="1210866"/>
          </a:xfrm>
          <a:custGeom>
            <a:avLst/>
            <a:gdLst>
              <a:gd name="connsiteX0" fmla="*/ 552450 w 1104900"/>
              <a:gd name="connsiteY0" fmla="*/ 0 h 1628775"/>
              <a:gd name="connsiteX1" fmla="*/ 1104900 w 1104900"/>
              <a:gd name="connsiteY1" fmla="*/ 552450 h 1628775"/>
              <a:gd name="connsiteX2" fmla="*/ 861330 w 1104900"/>
              <a:gd name="connsiteY2" fmla="*/ 1010551 h 1628775"/>
              <a:gd name="connsiteX3" fmla="*/ 854868 w 1104900"/>
              <a:gd name="connsiteY3" fmla="*/ 1014058 h 1628775"/>
              <a:gd name="connsiteX4" fmla="*/ 1057275 w 1104900"/>
              <a:gd name="connsiteY4" fmla="*/ 1628775 h 1628775"/>
              <a:gd name="connsiteX5" fmla="*/ 95250 w 1104900"/>
              <a:gd name="connsiteY5" fmla="*/ 1628775 h 1628775"/>
              <a:gd name="connsiteX6" fmla="*/ 275516 w 1104900"/>
              <a:gd name="connsiteY6" fmla="*/ 1027890 h 1628775"/>
              <a:gd name="connsiteX7" fmla="*/ 243570 w 1104900"/>
              <a:gd name="connsiteY7" fmla="*/ 1010551 h 1628775"/>
              <a:gd name="connsiteX8" fmla="*/ 0 w 1104900"/>
              <a:gd name="connsiteY8" fmla="*/ 552450 h 1628775"/>
              <a:gd name="connsiteX9" fmla="*/ 552450 w 1104900"/>
              <a:gd name="connsiteY9" fmla="*/ 0 h 1628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4900" h="1628775">
                <a:moveTo>
                  <a:pt x="552450" y="0"/>
                </a:moveTo>
                <a:cubicBezTo>
                  <a:pt x="857560" y="0"/>
                  <a:pt x="1104900" y="247340"/>
                  <a:pt x="1104900" y="552450"/>
                </a:cubicBezTo>
                <a:cubicBezTo>
                  <a:pt x="1104900" y="743144"/>
                  <a:pt x="1008283" y="911271"/>
                  <a:pt x="861330" y="1010551"/>
                </a:cubicBezTo>
                <a:lnTo>
                  <a:pt x="854868" y="1014058"/>
                </a:lnTo>
                <a:lnTo>
                  <a:pt x="1057275" y="1628775"/>
                </a:lnTo>
                <a:lnTo>
                  <a:pt x="95250" y="1628775"/>
                </a:lnTo>
                <a:lnTo>
                  <a:pt x="275516" y="1027890"/>
                </a:lnTo>
                <a:lnTo>
                  <a:pt x="243570" y="1010551"/>
                </a:lnTo>
                <a:cubicBezTo>
                  <a:pt x="96617" y="911271"/>
                  <a:pt x="0" y="743144"/>
                  <a:pt x="0" y="552450"/>
                </a:cubicBezTo>
                <a:cubicBezTo>
                  <a:pt x="0" y="247340"/>
                  <a:pt x="247340" y="0"/>
                  <a:pt x="55245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1" name="MH_SubTitle_3">
            <a:extLst>
              <a:ext uri="{FF2B5EF4-FFF2-40B4-BE49-F238E27FC236}">
                <a16:creationId xmlns:a16="http://schemas.microsoft.com/office/drawing/2014/main" xmlns="" id="{27690712-CAF0-4CA1-AD97-6A1ED0A55BC9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237131" y="2658904"/>
            <a:ext cx="2821781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2" name="MH_Other_3">
            <a:extLst>
              <a:ext uri="{FF2B5EF4-FFF2-40B4-BE49-F238E27FC236}">
                <a16:creationId xmlns:a16="http://schemas.microsoft.com/office/drawing/2014/main" xmlns="" id="{08DCD6A2-4CB6-439E-8F68-FB82E0AAE78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423730" y="2182654"/>
            <a:ext cx="821531" cy="1212056"/>
          </a:xfrm>
          <a:custGeom>
            <a:avLst/>
            <a:gdLst>
              <a:gd name="connsiteX0" fmla="*/ 552450 w 1104900"/>
              <a:gd name="connsiteY0" fmla="*/ 0 h 1628775"/>
              <a:gd name="connsiteX1" fmla="*/ 1104900 w 1104900"/>
              <a:gd name="connsiteY1" fmla="*/ 552450 h 1628775"/>
              <a:gd name="connsiteX2" fmla="*/ 861330 w 1104900"/>
              <a:gd name="connsiteY2" fmla="*/ 1010551 h 1628775"/>
              <a:gd name="connsiteX3" fmla="*/ 854868 w 1104900"/>
              <a:gd name="connsiteY3" fmla="*/ 1014058 h 1628775"/>
              <a:gd name="connsiteX4" fmla="*/ 1057275 w 1104900"/>
              <a:gd name="connsiteY4" fmla="*/ 1628775 h 1628775"/>
              <a:gd name="connsiteX5" fmla="*/ 95250 w 1104900"/>
              <a:gd name="connsiteY5" fmla="*/ 1628775 h 1628775"/>
              <a:gd name="connsiteX6" fmla="*/ 275516 w 1104900"/>
              <a:gd name="connsiteY6" fmla="*/ 1027890 h 1628775"/>
              <a:gd name="connsiteX7" fmla="*/ 243570 w 1104900"/>
              <a:gd name="connsiteY7" fmla="*/ 1010551 h 1628775"/>
              <a:gd name="connsiteX8" fmla="*/ 0 w 1104900"/>
              <a:gd name="connsiteY8" fmla="*/ 552450 h 1628775"/>
              <a:gd name="connsiteX9" fmla="*/ 552450 w 1104900"/>
              <a:gd name="connsiteY9" fmla="*/ 0 h 1628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4900" h="1628775">
                <a:moveTo>
                  <a:pt x="552450" y="0"/>
                </a:moveTo>
                <a:cubicBezTo>
                  <a:pt x="857560" y="0"/>
                  <a:pt x="1104900" y="247340"/>
                  <a:pt x="1104900" y="552450"/>
                </a:cubicBezTo>
                <a:cubicBezTo>
                  <a:pt x="1104900" y="743144"/>
                  <a:pt x="1008283" y="911271"/>
                  <a:pt x="861330" y="1010551"/>
                </a:cubicBezTo>
                <a:lnTo>
                  <a:pt x="854868" y="1014058"/>
                </a:lnTo>
                <a:lnTo>
                  <a:pt x="1057275" y="1628775"/>
                </a:lnTo>
                <a:lnTo>
                  <a:pt x="95250" y="1628775"/>
                </a:lnTo>
                <a:lnTo>
                  <a:pt x="275516" y="1027890"/>
                </a:lnTo>
                <a:lnTo>
                  <a:pt x="243570" y="1010551"/>
                </a:lnTo>
                <a:cubicBezTo>
                  <a:pt x="96617" y="911271"/>
                  <a:pt x="0" y="743144"/>
                  <a:pt x="0" y="552450"/>
                </a:cubicBezTo>
                <a:cubicBezTo>
                  <a:pt x="0" y="247340"/>
                  <a:pt x="247340" y="0"/>
                  <a:pt x="552450" y="0"/>
                </a:cubicBezTo>
                <a:close/>
              </a:path>
            </a:pathLst>
          </a:custGeom>
          <a:solidFill>
            <a:schemeClr val="accent2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3" name="MH_SubTitle_2">
            <a:extLst>
              <a:ext uri="{FF2B5EF4-FFF2-40B4-BE49-F238E27FC236}">
                <a16:creationId xmlns:a16="http://schemas.microsoft.com/office/drawing/2014/main" xmlns="" id="{3CC59E97-A3C9-4BD2-94A4-D9C34335D839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639437" y="3157776"/>
            <a:ext cx="2821781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" name="MH_Other_4">
            <a:extLst>
              <a:ext uri="{FF2B5EF4-FFF2-40B4-BE49-F238E27FC236}">
                <a16:creationId xmlns:a16="http://schemas.microsoft.com/office/drawing/2014/main" xmlns="" id="{CF611E25-51D6-4F5F-822D-2DEFED805BE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830799" y="2681527"/>
            <a:ext cx="821531" cy="1210865"/>
          </a:xfrm>
          <a:custGeom>
            <a:avLst/>
            <a:gdLst>
              <a:gd name="connsiteX0" fmla="*/ 552450 w 1104900"/>
              <a:gd name="connsiteY0" fmla="*/ 0 h 1628775"/>
              <a:gd name="connsiteX1" fmla="*/ 1104900 w 1104900"/>
              <a:gd name="connsiteY1" fmla="*/ 552450 h 1628775"/>
              <a:gd name="connsiteX2" fmla="*/ 861330 w 1104900"/>
              <a:gd name="connsiteY2" fmla="*/ 1010551 h 1628775"/>
              <a:gd name="connsiteX3" fmla="*/ 854868 w 1104900"/>
              <a:gd name="connsiteY3" fmla="*/ 1014058 h 1628775"/>
              <a:gd name="connsiteX4" fmla="*/ 1057275 w 1104900"/>
              <a:gd name="connsiteY4" fmla="*/ 1628775 h 1628775"/>
              <a:gd name="connsiteX5" fmla="*/ 95250 w 1104900"/>
              <a:gd name="connsiteY5" fmla="*/ 1628775 h 1628775"/>
              <a:gd name="connsiteX6" fmla="*/ 275516 w 1104900"/>
              <a:gd name="connsiteY6" fmla="*/ 1027890 h 1628775"/>
              <a:gd name="connsiteX7" fmla="*/ 243570 w 1104900"/>
              <a:gd name="connsiteY7" fmla="*/ 1010551 h 1628775"/>
              <a:gd name="connsiteX8" fmla="*/ 0 w 1104900"/>
              <a:gd name="connsiteY8" fmla="*/ 552450 h 1628775"/>
              <a:gd name="connsiteX9" fmla="*/ 552450 w 1104900"/>
              <a:gd name="connsiteY9" fmla="*/ 0 h 1628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4900" h="1628775">
                <a:moveTo>
                  <a:pt x="552450" y="0"/>
                </a:moveTo>
                <a:cubicBezTo>
                  <a:pt x="857560" y="0"/>
                  <a:pt x="1104900" y="247340"/>
                  <a:pt x="1104900" y="552450"/>
                </a:cubicBezTo>
                <a:cubicBezTo>
                  <a:pt x="1104900" y="743144"/>
                  <a:pt x="1008283" y="911271"/>
                  <a:pt x="861330" y="1010551"/>
                </a:cubicBezTo>
                <a:lnTo>
                  <a:pt x="854868" y="1014058"/>
                </a:lnTo>
                <a:lnTo>
                  <a:pt x="1057275" y="1628775"/>
                </a:lnTo>
                <a:lnTo>
                  <a:pt x="95250" y="1628775"/>
                </a:lnTo>
                <a:lnTo>
                  <a:pt x="275516" y="1027890"/>
                </a:lnTo>
                <a:lnTo>
                  <a:pt x="243570" y="1010551"/>
                </a:lnTo>
                <a:cubicBezTo>
                  <a:pt x="96617" y="911271"/>
                  <a:pt x="0" y="743144"/>
                  <a:pt x="0" y="552450"/>
                </a:cubicBezTo>
                <a:cubicBezTo>
                  <a:pt x="0" y="247340"/>
                  <a:pt x="247340" y="0"/>
                  <a:pt x="552450" y="0"/>
                </a:cubicBezTo>
                <a:close/>
              </a:path>
            </a:pathLst>
          </a:custGeom>
          <a:solidFill>
            <a:schemeClr val="accent5"/>
          </a:solidFill>
          <a:ln w="76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15" name="MH_SubTitle_1">
            <a:extLst>
              <a:ext uri="{FF2B5EF4-FFF2-40B4-BE49-F238E27FC236}">
                <a16:creationId xmlns:a16="http://schemas.microsoft.com/office/drawing/2014/main" xmlns="" id="{A9F51893-7722-4F05-AA5E-62E4BF50B3C5}"/>
              </a:ext>
            </a:extLst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042934" y="3655458"/>
            <a:ext cx="2821781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10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4011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00">
        <p:random/>
      </p:transition>
    </mc:Choice>
    <mc:Fallback xmlns="">
      <p:transition spd="slow" advTm="2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5F4846D-E9BF-4CC5-8928-601CC29D9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" y="-1970"/>
            <a:ext cx="9144793" cy="514547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0864A244-D0F4-4180-B491-0F11F65AC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6" y="-1970"/>
            <a:ext cx="9144793" cy="514547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D5175ABB-953C-4996-8FCA-5F59D2B91E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059" b="62412"/>
          <a:stretch/>
        </p:blipFill>
        <p:spPr>
          <a:xfrm>
            <a:off x="1" y="4341441"/>
            <a:ext cx="9151684" cy="802059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FB7DE7E4-876B-4F46-ACF4-4006F6B30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0031" y="-52440"/>
            <a:ext cx="2158503" cy="687813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B337E689-0E73-4C73-8B9C-5AB0A0FEAE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0838" y="3154778"/>
            <a:ext cx="2093162" cy="805294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C43C35D5-43B5-44E0-A72F-15A1A5A92F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9816" y="-246564"/>
            <a:ext cx="2965338" cy="1161281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EB7EF45E-A332-425F-8F26-E3A892B68C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0064" y="194060"/>
            <a:ext cx="1336918" cy="455616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7B04245B-F2DF-42A8-9F07-4BE2E8A628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0066" y="3920213"/>
            <a:ext cx="1357048" cy="1073486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AD98FD89-A52F-4327-9937-3B0D113E25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307" y="635373"/>
            <a:ext cx="2128092" cy="749142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5F2F6884-B84F-4DC4-A252-6F5CDBB109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8527" y="3902412"/>
            <a:ext cx="2443277" cy="805223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67CCC468-2875-4EF4-A76B-34451710EE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7684" y="2502452"/>
            <a:ext cx="1336918" cy="455616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xmlns="" id="{AE647BF4-CC0A-4898-9A6B-4B78CFD621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51337" y="3935783"/>
            <a:ext cx="2530311" cy="833906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3711576" y="623243"/>
            <a:ext cx="17208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04</a:t>
            </a:r>
            <a:endParaRPr lang="zh-CN" altLang="en-US" sz="8800" dirty="0">
              <a:ln>
                <a:solidFill>
                  <a:schemeClr val="bg1"/>
                </a:solidFill>
              </a:ln>
              <a:solidFill>
                <a:srgbClr val="3BC2C8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xmlns="" id="{87E7290B-297E-4611-AAD8-476FC18B09CF}"/>
              </a:ext>
            </a:extLst>
          </p:cNvPr>
          <p:cNvSpPr txBox="1"/>
          <p:nvPr/>
        </p:nvSpPr>
        <p:spPr>
          <a:xfrm>
            <a:off x="2855522" y="2037255"/>
            <a:ext cx="3383592" cy="523166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solidFill>
                  <a:srgbClr val="3BC2C8"/>
                </a:solidFill>
                <a:latin typeface="+mn-ea"/>
              </a:rPr>
              <a:t>PART ONE</a:t>
            </a:r>
            <a:endParaRPr lang="zh-CN" altLang="en-US" sz="2800" dirty="0">
              <a:solidFill>
                <a:srgbClr val="3BC2C8"/>
              </a:solidFill>
              <a:latin typeface="+mn-ea"/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xmlns="" id="{E1DD1F07-F6F4-4FB7-88C1-5C1E3D5C0FA0}"/>
              </a:ext>
            </a:extLst>
          </p:cNvPr>
          <p:cNvSpPr txBox="1"/>
          <p:nvPr/>
        </p:nvSpPr>
        <p:spPr>
          <a:xfrm>
            <a:off x="2575901" y="2590881"/>
            <a:ext cx="3942834" cy="461610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3BC2C8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5CFA408A-5AB3-412D-8535-FA91A280FFCA}"/>
              </a:ext>
            </a:extLst>
          </p:cNvPr>
          <p:cNvSpPr/>
          <p:nvPr/>
        </p:nvSpPr>
        <p:spPr>
          <a:xfrm>
            <a:off x="2670673" y="3013761"/>
            <a:ext cx="3753291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Click here to add a title</a:t>
            </a:r>
            <a:endParaRPr lang="zh-CN" altLang="en-US" sz="1200" spc="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C5E6E1A2-FE63-4042-80F3-F2E077F4B475}"/>
              </a:ext>
            </a:extLst>
          </p:cNvPr>
          <p:cNvCxnSpPr/>
          <p:nvPr/>
        </p:nvCxnSpPr>
        <p:spPr>
          <a:xfrm>
            <a:off x="3258950" y="2519438"/>
            <a:ext cx="2626100" cy="0"/>
          </a:xfrm>
          <a:prstGeom prst="line">
            <a:avLst/>
          </a:prstGeom>
          <a:ln w="19050">
            <a:solidFill>
              <a:srgbClr val="3BC2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93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50"/>
                            </p:stCondLst>
                            <p:childTnLst>
                              <p:par>
                                <p:cTn id="5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7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5FE8AC4-7B3D-41AB-BFAD-32A413EC593B}"/>
              </a:ext>
            </a:extLst>
          </p:cNvPr>
          <p:cNvGrpSpPr/>
          <p:nvPr/>
        </p:nvGrpSpPr>
        <p:grpSpPr>
          <a:xfrm>
            <a:off x="2081187" y="1322785"/>
            <a:ext cx="1014413" cy="957263"/>
            <a:chOff x="2081187" y="1322785"/>
            <a:chExt cx="1014413" cy="957263"/>
          </a:xfrm>
        </p:grpSpPr>
        <p:sp>
          <p:nvSpPr>
            <p:cNvPr id="37" name="MH_SubTitle_1">
              <a:extLst>
                <a:ext uri="{FF2B5EF4-FFF2-40B4-BE49-F238E27FC236}">
                  <a16:creationId xmlns:a16="http://schemas.microsoft.com/office/drawing/2014/main" xmlns="" id="{ED441B27-A26B-4353-A2A8-E4E4E60F362D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 rot="20065343">
              <a:off x="2081187" y="1322785"/>
              <a:ext cx="903684" cy="957263"/>
            </a:xfrm>
            <a:custGeom>
              <a:avLst/>
              <a:gdLst>
                <a:gd name="T0" fmla="*/ 1205085 w 1641041"/>
                <a:gd name="T1" fmla="*/ 0 h 1737060"/>
                <a:gd name="T2" fmla="*/ 1205085 w 1641041"/>
                <a:gd name="T3" fmla="*/ 860090 h 1737060"/>
                <a:gd name="T4" fmla="*/ 774215 w 1641041"/>
                <a:gd name="T5" fmla="*/ 1275595 h 1737060"/>
                <a:gd name="T6" fmla="*/ 0 w 1641041"/>
                <a:gd name="T7" fmla="*/ 1275595 h 1737060"/>
                <a:gd name="T8" fmla="*/ 0 w 1641041"/>
                <a:gd name="T9" fmla="*/ 0 h 17370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1041"/>
                <a:gd name="T16" fmla="*/ 0 h 1737060"/>
                <a:gd name="T17" fmla="*/ 1641041 w 1641041"/>
                <a:gd name="T18" fmla="*/ 1737060 h 17370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1041" h="1737060">
                  <a:moveTo>
                    <a:pt x="1641041" y="0"/>
                  </a:moveTo>
                  <a:lnTo>
                    <a:pt x="1641041" y="1171240"/>
                  </a:lnTo>
                  <a:lnTo>
                    <a:pt x="1054298" y="1737060"/>
                  </a:lnTo>
                  <a:lnTo>
                    <a:pt x="0" y="1737060"/>
                  </a:lnTo>
                  <a:lnTo>
                    <a:pt x="0" y="0"/>
                  </a:lnTo>
                  <a:lnTo>
                    <a:pt x="16410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bIns="3240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350" dirty="0">
                  <a:solidFill>
                    <a:srgbClr val="FFFFFF"/>
                  </a:solidFill>
                  <a:latin typeface="+mn-lt"/>
                  <a:ea typeface="+mn-ea"/>
                </a:rPr>
                <a:t>点击添加文本</a:t>
              </a:r>
            </a:p>
          </p:txBody>
        </p:sp>
        <p:sp>
          <p:nvSpPr>
            <p:cNvPr id="38" name="MH_Other_1">
              <a:extLst>
                <a:ext uri="{FF2B5EF4-FFF2-40B4-BE49-F238E27FC236}">
                  <a16:creationId xmlns:a16="http://schemas.microsoft.com/office/drawing/2014/main" xmlns="" id="{9689892B-E3EB-43E4-AD54-3405870FBACF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 rot="20065343" flipH="1" flipV="1">
              <a:off x="2775321" y="1812131"/>
              <a:ext cx="320279" cy="309563"/>
            </a:xfrm>
            <a:custGeom>
              <a:avLst/>
              <a:gdLst>
                <a:gd name="T0" fmla="*/ 428062 w 582919"/>
                <a:gd name="T1" fmla="*/ 0 h 562132"/>
                <a:gd name="T2" fmla="*/ 428062 w 582919"/>
                <a:gd name="T3" fmla="*/ 412797 h 562132"/>
                <a:gd name="T4" fmla="*/ 0 w 582919"/>
                <a:gd name="T5" fmla="*/ 412797 h 56213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82919" h="562132">
                  <a:moveTo>
                    <a:pt x="582919" y="0"/>
                  </a:moveTo>
                  <a:lnTo>
                    <a:pt x="582919" y="562132"/>
                  </a:lnTo>
                  <a:lnTo>
                    <a:pt x="0" y="562132"/>
                  </a:lnTo>
                  <a:lnTo>
                    <a:pt x="582919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sz="1350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F0A912B6-EA34-4AA6-92DF-9C75B82C23C5}"/>
              </a:ext>
            </a:extLst>
          </p:cNvPr>
          <p:cNvGrpSpPr/>
          <p:nvPr/>
        </p:nvGrpSpPr>
        <p:grpSpPr>
          <a:xfrm>
            <a:off x="4617218" y="1322785"/>
            <a:ext cx="1014413" cy="957263"/>
            <a:chOff x="4617218" y="1322785"/>
            <a:chExt cx="1014413" cy="957263"/>
          </a:xfrm>
        </p:grpSpPr>
        <p:sp>
          <p:nvSpPr>
            <p:cNvPr id="39" name="MH_SubTitle_3">
              <a:extLst>
                <a:ext uri="{FF2B5EF4-FFF2-40B4-BE49-F238E27FC236}">
                  <a16:creationId xmlns:a16="http://schemas.microsoft.com/office/drawing/2014/main" xmlns="" id="{93EDC21A-5335-4EDE-A587-04FEE5B97148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 rot="20065343">
              <a:off x="4617218" y="1322785"/>
              <a:ext cx="903684" cy="957263"/>
            </a:xfrm>
            <a:custGeom>
              <a:avLst/>
              <a:gdLst>
                <a:gd name="T0" fmla="*/ 1205085 w 1641041"/>
                <a:gd name="T1" fmla="*/ 0 h 1737060"/>
                <a:gd name="T2" fmla="*/ 1205085 w 1641041"/>
                <a:gd name="T3" fmla="*/ 860090 h 1737060"/>
                <a:gd name="T4" fmla="*/ 774215 w 1641041"/>
                <a:gd name="T5" fmla="*/ 1275595 h 1737060"/>
                <a:gd name="T6" fmla="*/ 0 w 1641041"/>
                <a:gd name="T7" fmla="*/ 1275595 h 1737060"/>
                <a:gd name="T8" fmla="*/ 0 w 1641041"/>
                <a:gd name="T9" fmla="*/ 0 h 17370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1041"/>
                <a:gd name="T16" fmla="*/ 0 h 1737060"/>
                <a:gd name="T17" fmla="*/ 1641041 w 1641041"/>
                <a:gd name="T18" fmla="*/ 1737060 h 17370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1041" h="1737060">
                  <a:moveTo>
                    <a:pt x="1641041" y="0"/>
                  </a:moveTo>
                  <a:lnTo>
                    <a:pt x="1641041" y="1171240"/>
                  </a:lnTo>
                  <a:lnTo>
                    <a:pt x="1054298" y="1737060"/>
                  </a:lnTo>
                  <a:lnTo>
                    <a:pt x="0" y="1737060"/>
                  </a:lnTo>
                  <a:lnTo>
                    <a:pt x="0" y="0"/>
                  </a:lnTo>
                  <a:lnTo>
                    <a:pt x="164104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bIns="3240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350" dirty="0">
                  <a:solidFill>
                    <a:srgbClr val="FFFFFF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点击添加文本</a:t>
              </a:r>
            </a:p>
          </p:txBody>
        </p:sp>
        <p:sp>
          <p:nvSpPr>
            <p:cNvPr id="40" name="MH_Other_2">
              <a:extLst>
                <a:ext uri="{FF2B5EF4-FFF2-40B4-BE49-F238E27FC236}">
                  <a16:creationId xmlns:a16="http://schemas.microsoft.com/office/drawing/2014/main" xmlns="" id="{CF1232BC-EC67-4E82-A8E2-7458C6AC2CF0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 rot="20065343" flipH="1" flipV="1">
              <a:off x="5311352" y="1812131"/>
              <a:ext cx="320279" cy="309563"/>
            </a:xfrm>
            <a:custGeom>
              <a:avLst/>
              <a:gdLst>
                <a:gd name="T0" fmla="*/ 428062 w 582919"/>
                <a:gd name="T1" fmla="*/ 0 h 562132"/>
                <a:gd name="T2" fmla="*/ 428062 w 582919"/>
                <a:gd name="T3" fmla="*/ 412797 h 562132"/>
                <a:gd name="T4" fmla="*/ 0 w 582919"/>
                <a:gd name="T5" fmla="*/ 412797 h 56213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82919" h="562132">
                  <a:moveTo>
                    <a:pt x="582919" y="0"/>
                  </a:moveTo>
                  <a:lnTo>
                    <a:pt x="582919" y="562132"/>
                  </a:lnTo>
                  <a:lnTo>
                    <a:pt x="0" y="562132"/>
                  </a:lnTo>
                  <a:lnTo>
                    <a:pt x="582919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sz="1350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103803E-699E-41CE-8B14-0C0B9D7231FE}"/>
              </a:ext>
            </a:extLst>
          </p:cNvPr>
          <p:cNvGrpSpPr/>
          <p:nvPr/>
        </p:nvGrpSpPr>
        <p:grpSpPr>
          <a:xfrm>
            <a:off x="3349203" y="1994297"/>
            <a:ext cx="1014412" cy="957263"/>
            <a:chOff x="3349203" y="1994297"/>
            <a:chExt cx="1014412" cy="957263"/>
          </a:xfrm>
        </p:grpSpPr>
        <p:sp>
          <p:nvSpPr>
            <p:cNvPr id="41" name="MH_SubTitle_2">
              <a:extLst>
                <a:ext uri="{FF2B5EF4-FFF2-40B4-BE49-F238E27FC236}">
                  <a16:creationId xmlns:a16="http://schemas.microsoft.com/office/drawing/2014/main" xmlns="" id="{7FADB9A4-05E1-4AA1-BAC8-C50C10AACE32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 rot="20065343">
              <a:off x="3349203" y="1994297"/>
              <a:ext cx="903685" cy="957263"/>
            </a:xfrm>
            <a:custGeom>
              <a:avLst/>
              <a:gdLst>
                <a:gd name="T0" fmla="*/ 1205085 w 1641041"/>
                <a:gd name="T1" fmla="*/ 0 h 1737060"/>
                <a:gd name="T2" fmla="*/ 1205085 w 1641041"/>
                <a:gd name="T3" fmla="*/ 860090 h 1737060"/>
                <a:gd name="T4" fmla="*/ 774215 w 1641041"/>
                <a:gd name="T5" fmla="*/ 1275595 h 1737060"/>
                <a:gd name="T6" fmla="*/ 0 w 1641041"/>
                <a:gd name="T7" fmla="*/ 1275595 h 1737060"/>
                <a:gd name="T8" fmla="*/ 0 w 1641041"/>
                <a:gd name="T9" fmla="*/ 0 h 17370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1041"/>
                <a:gd name="T16" fmla="*/ 0 h 1737060"/>
                <a:gd name="T17" fmla="*/ 1641041 w 1641041"/>
                <a:gd name="T18" fmla="*/ 1737060 h 17370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1041" h="1737060">
                  <a:moveTo>
                    <a:pt x="1641041" y="0"/>
                  </a:moveTo>
                  <a:lnTo>
                    <a:pt x="1641041" y="1171240"/>
                  </a:lnTo>
                  <a:lnTo>
                    <a:pt x="1054298" y="1737060"/>
                  </a:lnTo>
                  <a:lnTo>
                    <a:pt x="0" y="1737060"/>
                  </a:lnTo>
                  <a:lnTo>
                    <a:pt x="0" y="0"/>
                  </a:lnTo>
                  <a:lnTo>
                    <a:pt x="164104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bIns="3240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350" dirty="0">
                  <a:solidFill>
                    <a:srgbClr val="FFFFFF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点击添加文本</a:t>
              </a:r>
            </a:p>
          </p:txBody>
        </p:sp>
        <p:sp>
          <p:nvSpPr>
            <p:cNvPr id="42" name="MH_Other_3">
              <a:extLst>
                <a:ext uri="{FF2B5EF4-FFF2-40B4-BE49-F238E27FC236}">
                  <a16:creationId xmlns:a16="http://schemas.microsoft.com/office/drawing/2014/main" xmlns="" id="{6FF80C6A-1539-44D1-B241-72807AB7D04B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 rot="20065343" flipH="1" flipV="1">
              <a:off x="4043337" y="2483644"/>
              <a:ext cx="320278" cy="309563"/>
            </a:xfrm>
            <a:custGeom>
              <a:avLst/>
              <a:gdLst>
                <a:gd name="T0" fmla="*/ 428062 w 582919"/>
                <a:gd name="T1" fmla="*/ 0 h 562132"/>
                <a:gd name="T2" fmla="*/ 428062 w 582919"/>
                <a:gd name="T3" fmla="*/ 412797 h 562132"/>
                <a:gd name="T4" fmla="*/ 0 w 582919"/>
                <a:gd name="T5" fmla="*/ 412797 h 56213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82919" h="562132">
                  <a:moveTo>
                    <a:pt x="582919" y="0"/>
                  </a:moveTo>
                  <a:lnTo>
                    <a:pt x="582919" y="562132"/>
                  </a:lnTo>
                  <a:lnTo>
                    <a:pt x="0" y="562132"/>
                  </a:lnTo>
                  <a:lnTo>
                    <a:pt x="582919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sz="1350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1C913C24-E0BD-4E81-B3B6-F188115BF30C}"/>
              </a:ext>
            </a:extLst>
          </p:cNvPr>
          <p:cNvGrpSpPr/>
          <p:nvPr/>
        </p:nvGrpSpPr>
        <p:grpSpPr>
          <a:xfrm>
            <a:off x="5885234" y="1994297"/>
            <a:ext cx="1014413" cy="957263"/>
            <a:chOff x="5885234" y="1994297"/>
            <a:chExt cx="1014413" cy="957263"/>
          </a:xfrm>
        </p:grpSpPr>
        <p:sp>
          <p:nvSpPr>
            <p:cNvPr id="43" name="MH_SubTitle_4">
              <a:extLst>
                <a:ext uri="{FF2B5EF4-FFF2-40B4-BE49-F238E27FC236}">
                  <a16:creationId xmlns:a16="http://schemas.microsoft.com/office/drawing/2014/main" xmlns="" id="{097B8F65-043A-457E-9D88-89AA6491EAE2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 rot="20065343">
              <a:off x="5885234" y="1994297"/>
              <a:ext cx="903685" cy="957263"/>
            </a:xfrm>
            <a:custGeom>
              <a:avLst/>
              <a:gdLst>
                <a:gd name="T0" fmla="*/ 1205085 w 1641041"/>
                <a:gd name="T1" fmla="*/ 0 h 1737060"/>
                <a:gd name="T2" fmla="*/ 1205085 w 1641041"/>
                <a:gd name="T3" fmla="*/ 860090 h 1737060"/>
                <a:gd name="T4" fmla="*/ 774215 w 1641041"/>
                <a:gd name="T5" fmla="*/ 1275595 h 1737060"/>
                <a:gd name="T6" fmla="*/ 0 w 1641041"/>
                <a:gd name="T7" fmla="*/ 1275595 h 1737060"/>
                <a:gd name="T8" fmla="*/ 0 w 1641041"/>
                <a:gd name="T9" fmla="*/ 0 h 17370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41041"/>
                <a:gd name="T16" fmla="*/ 0 h 1737060"/>
                <a:gd name="T17" fmla="*/ 1641041 w 1641041"/>
                <a:gd name="T18" fmla="*/ 1737060 h 17370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41041" h="1737060">
                  <a:moveTo>
                    <a:pt x="1641041" y="0"/>
                  </a:moveTo>
                  <a:lnTo>
                    <a:pt x="1641041" y="1171240"/>
                  </a:lnTo>
                  <a:lnTo>
                    <a:pt x="1054298" y="1737060"/>
                  </a:lnTo>
                  <a:lnTo>
                    <a:pt x="0" y="1737060"/>
                  </a:lnTo>
                  <a:lnTo>
                    <a:pt x="0" y="0"/>
                  </a:lnTo>
                  <a:lnTo>
                    <a:pt x="16410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bIns="3240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350" dirty="0">
                  <a:solidFill>
                    <a:srgbClr val="FFFFFF"/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点击添加文本</a:t>
              </a:r>
            </a:p>
          </p:txBody>
        </p:sp>
        <p:sp>
          <p:nvSpPr>
            <p:cNvPr id="44" name="MH_Other_4">
              <a:extLst>
                <a:ext uri="{FF2B5EF4-FFF2-40B4-BE49-F238E27FC236}">
                  <a16:creationId xmlns:a16="http://schemas.microsoft.com/office/drawing/2014/main" xmlns="" id="{366D579B-9B6C-4401-B30C-C172A187D9D7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 rot="20065343" flipH="1" flipV="1">
              <a:off x="6579369" y="2483644"/>
              <a:ext cx="320278" cy="309563"/>
            </a:xfrm>
            <a:custGeom>
              <a:avLst/>
              <a:gdLst>
                <a:gd name="T0" fmla="*/ 428062 w 582919"/>
                <a:gd name="T1" fmla="*/ 0 h 562132"/>
                <a:gd name="T2" fmla="*/ 428062 w 582919"/>
                <a:gd name="T3" fmla="*/ 412797 h 562132"/>
                <a:gd name="T4" fmla="*/ 0 w 582919"/>
                <a:gd name="T5" fmla="*/ 412797 h 56213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82919" h="562132">
                  <a:moveTo>
                    <a:pt x="582919" y="0"/>
                  </a:moveTo>
                  <a:lnTo>
                    <a:pt x="582919" y="562132"/>
                  </a:lnTo>
                  <a:lnTo>
                    <a:pt x="0" y="562132"/>
                  </a:lnTo>
                  <a:lnTo>
                    <a:pt x="582919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>
                <a:defRPr/>
              </a:pPr>
              <a:endParaRPr lang="zh-CN" altLang="en-US" sz="1350"/>
            </a:p>
          </p:txBody>
        </p:sp>
      </p:grpSp>
      <p:sp>
        <p:nvSpPr>
          <p:cNvPr id="45" name="MH_Desc_1">
            <a:extLst>
              <a:ext uri="{FF2B5EF4-FFF2-40B4-BE49-F238E27FC236}">
                <a16:creationId xmlns:a16="http://schemas.microsoft.com/office/drawing/2014/main" xmlns="" id="{D3580DD6-EF82-4A4B-960D-9CD683D2FCA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62881" y="3299034"/>
            <a:ext cx="6018237" cy="9394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20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点击此处添加文字描述，文字颜色、大小、字体可根据需求进行更改点击此处添加文字描述，文字颜色、大小、字体可根据需求进行更改点击此处添加文字描述，文字颜色、大小、字体可根据需求进行更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ctr">
              <a:lnSpc>
                <a:spcPct val="130000"/>
              </a:lnSpc>
              <a:defRPr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8865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81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1DA4F4B0-F5C3-4FCE-9F1F-A65B512B333C}"/>
              </a:ext>
            </a:extLst>
          </p:cNvPr>
          <p:cNvGrpSpPr/>
          <p:nvPr/>
        </p:nvGrpSpPr>
        <p:grpSpPr>
          <a:xfrm>
            <a:off x="833182" y="934175"/>
            <a:ext cx="1745038" cy="1898841"/>
            <a:chOff x="833182" y="934175"/>
            <a:chExt cx="1745038" cy="1898841"/>
          </a:xfrm>
        </p:grpSpPr>
        <p:sp>
          <p:nvSpPr>
            <p:cNvPr id="8" name="MH_Other_1">
              <a:extLst>
                <a:ext uri="{FF2B5EF4-FFF2-40B4-BE49-F238E27FC236}">
                  <a16:creationId xmlns:a16="http://schemas.microsoft.com/office/drawing/2014/main" xmlns="" id="{7A18C908-02AF-4506-8289-BAB77F679C1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 bwMode="auto">
            <a:xfrm rot="319427">
              <a:off x="833182" y="934175"/>
              <a:ext cx="1745038" cy="1898841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D5D5D5"/>
              </a:solidFill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9" name="MH_Picture_1">
              <a:extLst>
                <a:ext uri="{FF2B5EF4-FFF2-40B4-BE49-F238E27FC236}">
                  <a16:creationId xmlns:a16="http://schemas.microsoft.com/office/drawing/2014/main" xmlns="" id="{F93A15A7-59D0-4DFD-B0A5-A318C6A42C88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 rot="319427">
              <a:off x="927490" y="1017755"/>
              <a:ext cx="1556422" cy="1581334"/>
            </a:xfrm>
            <a:prstGeom prst="rect">
              <a:avLst/>
            </a:prstGeom>
            <a:blipFill dpi="0"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B6878A91-57BF-4F5E-8C27-FD24FC04708E}"/>
              </a:ext>
            </a:extLst>
          </p:cNvPr>
          <p:cNvGrpSpPr/>
          <p:nvPr/>
        </p:nvGrpSpPr>
        <p:grpSpPr>
          <a:xfrm>
            <a:off x="1018222" y="2939578"/>
            <a:ext cx="1261447" cy="1372627"/>
            <a:chOff x="1018222" y="2939578"/>
            <a:chExt cx="1261447" cy="1372627"/>
          </a:xfrm>
        </p:grpSpPr>
        <p:sp>
          <p:nvSpPr>
            <p:cNvPr id="10" name="MH_Other_2">
              <a:extLst>
                <a:ext uri="{FF2B5EF4-FFF2-40B4-BE49-F238E27FC236}">
                  <a16:creationId xmlns:a16="http://schemas.microsoft.com/office/drawing/2014/main" xmlns="" id="{F3F7D10F-230D-42F1-926D-8D2326EC50C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 rot="608394">
              <a:off x="1018222" y="2939578"/>
              <a:ext cx="1261447" cy="137262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D5D5D5"/>
              </a:solidFill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1" name="MH_Picture_2">
              <a:extLst>
                <a:ext uri="{FF2B5EF4-FFF2-40B4-BE49-F238E27FC236}">
                  <a16:creationId xmlns:a16="http://schemas.microsoft.com/office/drawing/2014/main" xmlns="" id="{24FD8F58-05B0-409C-AFFB-27010321916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 bwMode="auto">
            <a:xfrm rot="608394">
              <a:off x="1090958" y="3000188"/>
              <a:ext cx="1125100" cy="1143110"/>
            </a:xfrm>
            <a:prstGeom prst="rect">
              <a:avLst/>
            </a:prstGeom>
            <a:blipFill dpi="0"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0A2CFC18-563D-4AD9-8365-A50B7E6A999B}"/>
              </a:ext>
            </a:extLst>
          </p:cNvPr>
          <p:cNvGrpSpPr/>
          <p:nvPr/>
        </p:nvGrpSpPr>
        <p:grpSpPr>
          <a:xfrm>
            <a:off x="2708506" y="1298156"/>
            <a:ext cx="971477" cy="1161207"/>
            <a:chOff x="2708506" y="1298156"/>
            <a:chExt cx="971477" cy="1161207"/>
          </a:xfrm>
        </p:grpSpPr>
        <p:sp>
          <p:nvSpPr>
            <p:cNvPr id="12" name="MH_Other_3">
              <a:extLst>
                <a:ext uri="{FF2B5EF4-FFF2-40B4-BE49-F238E27FC236}">
                  <a16:creationId xmlns:a16="http://schemas.microsoft.com/office/drawing/2014/main" xmlns="" id="{7110C2C4-E8FA-42B4-96CF-9BC868C0ECD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 bwMode="auto">
            <a:xfrm rot="19965931">
              <a:off x="2708506" y="1298156"/>
              <a:ext cx="971477" cy="1161207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D5D5D5"/>
              </a:solidFill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3" name="MH_Picture_3">
              <a:extLst>
                <a:ext uri="{FF2B5EF4-FFF2-40B4-BE49-F238E27FC236}">
                  <a16:creationId xmlns:a16="http://schemas.microsoft.com/office/drawing/2014/main" xmlns="" id="{06456AAD-A45F-4B79-AC4F-02F9B38DADF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 rot="19965931">
              <a:off x="2736269" y="1356493"/>
              <a:ext cx="866473" cy="967041"/>
            </a:xfrm>
            <a:prstGeom prst="rect">
              <a:avLst/>
            </a:prstGeom>
            <a:blipFill dpi="0"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FAD11621-867F-4403-9454-F5202C7D6254}"/>
              </a:ext>
            </a:extLst>
          </p:cNvPr>
          <p:cNvGrpSpPr/>
          <p:nvPr/>
        </p:nvGrpSpPr>
        <p:grpSpPr>
          <a:xfrm>
            <a:off x="3074308" y="2588462"/>
            <a:ext cx="1105893" cy="1366979"/>
            <a:chOff x="3074308" y="2588462"/>
            <a:chExt cx="1105893" cy="1366979"/>
          </a:xfrm>
        </p:grpSpPr>
        <p:sp>
          <p:nvSpPr>
            <p:cNvPr id="14" name="MH_Other_4">
              <a:extLst>
                <a:ext uri="{FF2B5EF4-FFF2-40B4-BE49-F238E27FC236}">
                  <a16:creationId xmlns:a16="http://schemas.microsoft.com/office/drawing/2014/main" xmlns="" id="{947307C1-3D30-44FE-904B-C73AD9BE3530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 rot="1616287">
              <a:off x="3074308" y="2588462"/>
              <a:ext cx="1105893" cy="1366979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D5D5D5"/>
              </a:solidFill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zh-CN" altLang="en-US" sz="1350">
                <a:solidFill>
                  <a:srgbClr val="FFFFFF"/>
                </a:solidFill>
              </a:endParaRPr>
            </a:p>
          </p:txBody>
        </p:sp>
        <p:sp>
          <p:nvSpPr>
            <p:cNvPr id="15" name="MH_Picture_4">
              <a:extLst>
                <a:ext uri="{FF2B5EF4-FFF2-40B4-BE49-F238E27FC236}">
                  <a16:creationId xmlns:a16="http://schemas.microsoft.com/office/drawing/2014/main" xmlns="" id="{CC7D0A60-C599-45D9-9AA9-E017826DA5D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 rot="1616287">
              <a:off x="3167079" y="2682707"/>
              <a:ext cx="986360" cy="1138406"/>
            </a:xfrm>
            <a:prstGeom prst="rect">
              <a:avLst/>
            </a:prstGeom>
            <a:blipFill dpi="0" rotWithShape="1"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zh-CN" altLang="en-US" sz="1350">
                <a:solidFill>
                  <a:srgbClr val="FFFFFF"/>
                </a:solidFill>
              </a:endParaRPr>
            </a:p>
          </p:txBody>
        </p:sp>
      </p:grpSp>
      <p:sp>
        <p:nvSpPr>
          <p:cNvPr id="16" name="MH_SubTitle_1">
            <a:extLst>
              <a:ext uri="{FF2B5EF4-FFF2-40B4-BE49-F238E27FC236}">
                <a16:creationId xmlns:a16="http://schemas.microsoft.com/office/drawing/2014/main" xmlns="" id="{C3A93043-64DE-46D4-B1AE-59E51E0B50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151644" y="1436665"/>
            <a:ext cx="2828629" cy="371757"/>
          </a:xfrm>
          <a:prstGeom prst="rect">
            <a:avLst/>
          </a:prstGeom>
          <a:noFill/>
        </p:spPr>
        <p:txBody>
          <a:bodyPr wrap="none" lIns="0" tIns="0" rIns="0" bIns="0" anchor="ctr"/>
          <a:lstStyle/>
          <a:p>
            <a:pPr>
              <a:defRPr/>
            </a:pPr>
            <a:r>
              <a:rPr lang="zh-CN" altLang="en-US" sz="2100" dirty="0">
                <a:solidFill>
                  <a:srgbClr val="3BC2C8"/>
                </a:solidFill>
              </a:rPr>
              <a:t>点击此处添加文本</a:t>
            </a:r>
          </a:p>
        </p:txBody>
      </p:sp>
      <p:sp>
        <p:nvSpPr>
          <p:cNvPr id="17" name="MH_Text_1">
            <a:extLst>
              <a:ext uri="{FF2B5EF4-FFF2-40B4-BE49-F238E27FC236}">
                <a16:creationId xmlns:a16="http://schemas.microsoft.com/office/drawing/2014/main" xmlns="" id="{FA47EEDC-CF8D-4E63-A1F4-91D512882A7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151644" y="1808422"/>
            <a:ext cx="3342115" cy="195460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050" dirty="0">
                <a:solidFill>
                  <a:srgbClr val="7F7F7F"/>
                </a:solidFill>
                <a:latin typeface="+mn-ea"/>
              </a:rPr>
              <a:t>01 </a:t>
            </a:r>
            <a:r>
              <a:rPr lang="zh-CN" altLang="en-US" sz="105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en-US" altLang="zh-CN" sz="1050" dirty="0">
              <a:solidFill>
                <a:srgbClr val="7F7F7F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050" dirty="0">
                <a:solidFill>
                  <a:srgbClr val="7F7F7F"/>
                </a:solidFill>
                <a:latin typeface="+mn-ea"/>
              </a:rPr>
              <a:t>02 </a:t>
            </a:r>
            <a:r>
              <a:rPr lang="zh-CN" altLang="en-US" sz="105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050" dirty="0">
                <a:solidFill>
                  <a:srgbClr val="7F7F7F"/>
                </a:solidFill>
                <a:latin typeface="+mn-ea"/>
              </a:rPr>
              <a:t>03 </a:t>
            </a:r>
            <a:r>
              <a:rPr lang="zh-CN" altLang="en-US" sz="105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050" dirty="0">
                <a:solidFill>
                  <a:srgbClr val="7F7F7F"/>
                </a:solidFill>
                <a:latin typeface="+mn-ea"/>
              </a:rPr>
              <a:t>04 </a:t>
            </a:r>
            <a:r>
              <a:rPr lang="zh-CN" altLang="en-US" sz="1050" dirty="0">
                <a:solidFill>
                  <a:srgbClr val="7F7F7F"/>
                </a:solidFill>
                <a:latin typeface="+mn-ea"/>
              </a:rPr>
              <a:t>点击此处添加文字描述，文字颜色、大小、字体可根据需求进行更改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3490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MH_Other_1">
            <a:extLst>
              <a:ext uri="{FF2B5EF4-FFF2-40B4-BE49-F238E27FC236}">
                <a16:creationId xmlns:a16="http://schemas.microsoft.com/office/drawing/2014/main" xmlns="" id="{161F852B-477B-435D-8759-AE62AC465B2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648420" y="1250553"/>
            <a:ext cx="1699022" cy="1585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MH_Picture_1">
            <a:extLst>
              <a:ext uri="{FF2B5EF4-FFF2-40B4-BE49-F238E27FC236}">
                <a16:creationId xmlns:a16="http://schemas.microsoft.com/office/drawing/2014/main" xmlns="" id="{0CAE9092-7A6C-4A0B-B1F3-784FA714B72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778198" y="1336278"/>
            <a:ext cx="1439466" cy="1100138"/>
          </a:xfrm>
          <a:prstGeom prst="rect">
            <a:avLst/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0" name="MH_SubTitle_1">
            <a:extLst>
              <a:ext uri="{FF2B5EF4-FFF2-40B4-BE49-F238E27FC236}">
                <a16:creationId xmlns:a16="http://schemas.microsoft.com/office/drawing/2014/main" xmlns="" id="{DB82B3B6-F6CA-4963-A948-21A0DB905EB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648420" y="2436416"/>
            <a:ext cx="1699022" cy="40005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350" dirty="0">
                <a:solidFill>
                  <a:srgbClr val="FFFFFF"/>
                </a:solidFill>
              </a:rPr>
              <a:t>点击添加文本</a:t>
            </a:r>
          </a:p>
        </p:txBody>
      </p:sp>
      <p:sp>
        <p:nvSpPr>
          <p:cNvPr id="11" name="MH_Other_2">
            <a:extLst>
              <a:ext uri="{FF2B5EF4-FFF2-40B4-BE49-F238E27FC236}">
                <a16:creationId xmlns:a16="http://schemas.microsoft.com/office/drawing/2014/main" xmlns="" id="{FADD690B-4D2E-4B41-B053-35599D96BC1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722489" y="1250553"/>
            <a:ext cx="1699022" cy="1585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2" name="MH_Picture_2">
            <a:extLst>
              <a:ext uri="{FF2B5EF4-FFF2-40B4-BE49-F238E27FC236}">
                <a16:creationId xmlns:a16="http://schemas.microsoft.com/office/drawing/2014/main" xmlns="" id="{D4D00F84-48BB-4C71-909C-CFDF47358D7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852267" y="1336278"/>
            <a:ext cx="1439466" cy="1100138"/>
          </a:xfrm>
          <a:prstGeom prst="rect">
            <a:avLst/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3" name="MH_SubTitle_2">
            <a:extLst>
              <a:ext uri="{FF2B5EF4-FFF2-40B4-BE49-F238E27FC236}">
                <a16:creationId xmlns:a16="http://schemas.microsoft.com/office/drawing/2014/main" xmlns="" id="{E617A040-D180-4955-9273-93CFA877614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722489" y="2436416"/>
            <a:ext cx="1699022" cy="40005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350" dirty="0">
                <a:solidFill>
                  <a:srgbClr val="FFFFFF"/>
                </a:solidFill>
              </a:rPr>
              <a:t>点击添加文本</a:t>
            </a:r>
          </a:p>
        </p:txBody>
      </p:sp>
      <p:sp>
        <p:nvSpPr>
          <p:cNvPr id="14" name="MH_Other_3">
            <a:extLst>
              <a:ext uri="{FF2B5EF4-FFF2-40B4-BE49-F238E27FC236}">
                <a16:creationId xmlns:a16="http://schemas.microsoft.com/office/drawing/2014/main" xmlns="" id="{DD0DEBCB-5102-42BF-8158-7FF926EDA4A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796557" y="1250553"/>
            <a:ext cx="1699022" cy="1585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5" name="MH_Picture_3">
            <a:extLst>
              <a:ext uri="{FF2B5EF4-FFF2-40B4-BE49-F238E27FC236}">
                <a16:creationId xmlns:a16="http://schemas.microsoft.com/office/drawing/2014/main" xmlns="" id="{C9B2D405-C4C7-499D-BEF4-9AB07CB1950F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5926335" y="1336278"/>
            <a:ext cx="1439466" cy="1100138"/>
          </a:xfrm>
          <a:prstGeom prst="rect">
            <a:avLst/>
          </a:prstGeom>
          <a:blipFill dpi="0"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6" name="MH_SubTitle_3">
            <a:extLst>
              <a:ext uri="{FF2B5EF4-FFF2-40B4-BE49-F238E27FC236}">
                <a16:creationId xmlns:a16="http://schemas.microsoft.com/office/drawing/2014/main" xmlns="" id="{71AEC0B0-4112-4B1B-BD92-39BF09C59476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5796557" y="2436416"/>
            <a:ext cx="1699022" cy="40005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350" dirty="0">
                <a:solidFill>
                  <a:srgbClr val="FFFFFF"/>
                </a:solidFill>
              </a:rPr>
              <a:t>点击添加文本</a:t>
            </a:r>
          </a:p>
        </p:txBody>
      </p:sp>
      <p:sp>
        <p:nvSpPr>
          <p:cNvPr id="17" name="MH_Desc_1">
            <a:extLst>
              <a:ext uri="{FF2B5EF4-FFF2-40B4-BE49-F238E27FC236}">
                <a16:creationId xmlns:a16="http://schemas.microsoft.com/office/drawing/2014/main" xmlns="" id="{F4E28B25-FADC-4BCA-B829-3E24911AFC85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648420" y="3117453"/>
            <a:ext cx="5847159" cy="819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1100" dirty="0">
                <a:solidFill>
                  <a:srgbClr val="7F7F7F"/>
                </a:solidFill>
                <a:latin typeface="+mn-ea"/>
                <a:ea typeface="+mn-ea"/>
              </a:rPr>
              <a:t>点击此处添加文字描述，文字颜色、大小、字体可根据需求进行更改点击此处添加文字描述，文字颜色、大小、字体可根据需求进行更改点击此处添加文字描述，文字颜色、大小、字体可根据需求进行更改点击此处添加文字描述，文字颜色、大小、字体可根据需求进行更改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pPr algn="ctr">
              <a:lnSpc>
                <a:spcPct val="130000"/>
              </a:lnSpc>
              <a:defRPr/>
            </a:pP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1322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00">
        <p:random/>
      </p:transition>
    </mc:Choice>
    <mc:Fallback xmlns=""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681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33182" y="43943"/>
            <a:ext cx="27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n>
                  <a:solidFill>
                    <a:schemeClr val="bg1"/>
                  </a:solidFill>
                </a:ln>
                <a:solidFill>
                  <a:srgbClr val="3BC2C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ea"/>
                <a:ea typeface="+mj-ea"/>
              </a:rPr>
              <a:t>点击此处添加标题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B30BB73-C224-4FDC-A913-48A071A496B8}"/>
              </a:ext>
            </a:extLst>
          </p:cNvPr>
          <p:cNvGrpSpPr/>
          <p:nvPr/>
        </p:nvGrpSpPr>
        <p:grpSpPr>
          <a:xfrm>
            <a:off x="-396" y="60470"/>
            <a:ext cx="1170795" cy="534994"/>
            <a:chOff x="2262020" y="1649339"/>
            <a:chExt cx="1336190" cy="610572"/>
          </a:xfrm>
        </p:grpSpPr>
        <p:pic>
          <p:nvPicPr>
            <p:cNvPr id="21" name="PA_图片 20">
              <a:extLst>
                <a:ext uri="{FF2B5EF4-FFF2-40B4-BE49-F238E27FC236}">
                  <a16:creationId xmlns:a16="http://schemas.microsoft.com/office/drawing/2014/main" xmlns="" id="{9DDEB8C0-FF4A-4A9F-9089-ACC2588A8991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2400860" y="1672561"/>
              <a:ext cx="964464" cy="587350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41BDA444-9C9D-477C-971B-8FBDF774A67C}"/>
                </a:ext>
              </a:extLst>
            </p:cNvPr>
            <p:cNvSpPr txBox="1"/>
            <p:nvPr/>
          </p:nvSpPr>
          <p:spPr>
            <a:xfrm>
              <a:off x="2262020" y="1649339"/>
              <a:ext cx="133619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AAEF5DB-C73A-4E26-93DA-70900005CFE3}"/>
              </a:ext>
            </a:extLst>
          </p:cNvPr>
          <p:cNvSpPr/>
          <p:nvPr/>
        </p:nvSpPr>
        <p:spPr>
          <a:xfrm>
            <a:off x="698891" y="382654"/>
            <a:ext cx="24407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Click here to add a title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MH_SubTitle_1">
            <a:extLst>
              <a:ext uri="{FF2B5EF4-FFF2-40B4-BE49-F238E27FC236}">
                <a16:creationId xmlns:a16="http://schemas.microsoft.com/office/drawing/2014/main" xmlns="" id="{2A3124BD-E90C-4849-9A7A-3A54330FAED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848320" y="3196105"/>
            <a:ext cx="1571625" cy="720328"/>
          </a:xfrm>
          <a:prstGeom prst="rect">
            <a:avLst/>
          </a:prstGeom>
          <a:solidFill>
            <a:srgbClr val="3B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350" dirty="0">
                <a:solidFill>
                  <a:srgbClr val="FFFFFF"/>
                </a:solidFill>
              </a:rPr>
              <a:t>点击添加文本</a:t>
            </a:r>
          </a:p>
        </p:txBody>
      </p:sp>
      <p:sp>
        <p:nvSpPr>
          <p:cNvPr id="23" name="MH_SubTitle_2">
            <a:extLst>
              <a:ext uri="{FF2B5EF4-FFF2-40B4-BE49-F238E27FC236}">
                <a16:creationId xmlns:a16="http://schemas.microsoft.com/office/drawing/2014/main" xmlns="" id="{6AAA8B4D-080C-4D2A-8E8E-08B2D52B80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787849" y="3196105"/>
            <a:ext cx="1571625" cy="720328"/>
          </a:xfrm>
          <a:prstGeom prst="rect">
            <a:avLst/>
          </a:prstGeom>
          <a:solidFill>
            <a:srgbClr val="3B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350" dirty="0">
                <a:solidFill>
                  <a:srgbClr val="FFFFFF"/>
                </a:solidFill>
              </a:rPr>
              <a:t>点击添加文本</a:t>
            </a:r>
          </a:p>
        </p:txBody>
      </p:sp>
      <p:sp>
        <p:nvSpPr>
          <p:cNvPr id="24" name="MH_SubTitle_3">
            <a:extLst>
              <a:ext uri="{FF2B5EF4-FFF2-40B4-BE49-F238E27FC236}">
                <a16:creationId xmlns:a16="http://schemas.microsoft.com/office/drawing/2014/main" xmlns="" id="{CB8FCD95-C395-4E4E-B730-6886A93E8DB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723805" y="3196105"/>
            <a:ext cx="1571625" cy="720328"/>
          </a:xfrm>
          <a:prstGeom prst="rect">
            <a:avLst/>
          </a:prstGeom>
          <a:solidFill>
            <a:srgbClr val="3BC2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 sz="1350" dirty="0">
                <a:solidFill>
                  <a:srgbClr val="FFFFFF"/>
                </a:solidFill>
              </a:rPr>
              <a:t>点击添加文本</a:t>
            </a:r>
          </a:p>
        </p:txBody>
      </p:sp>
      <p:sp>
        <p:nvSpPr>
          <p:cNvPr id="25" name="MH_Picture_2">
            <a:extLst>
              <a:ext uri="{FF2B5EF4-FFF2-40B4-BE49-F238E27FC236}">
                <a16:creationId xmlns:a16="http://schemas.microsoft.com/office/drawing/2014/main" xmlns="" id="{6342F1C8-CF9B-452D-8E72-68C59C67062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788359" y="1353964"/>
            <a:ext cx="1571400" cy="1843532"/>
          </a:xfrm>
          <a:prstGeom prst="rect">
            <a:avLst/>
          </a:pr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26" name="MH_Picture_3">
            <a:extLst>
              <a:ext uri="{FF2B5EF4-FFF2-40B4-BE49-F238E27FC236}">
                <a16:creationId xmlns:a16="http://schemas.microsoft.com/office/drawing/2014/main" xmlns="" id="{CC967028-F75D-4A2E-B3A9-3C262D7F459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724287" y="1353964"/>
            <a:ext cx="1571400" cy="1843532"/>
          </a:xfrm>
          <a:prstGeom prst="rect">
            <a:avLst/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27" name="MH_Picture_1">
            <a:extLst>
              <a:ext uri="{FF2B5EF4-FFF2-40B4-BE49-F238E27FC236}">
                <a16:creationId xmlns:a16="http://schemas.microsoft.com/office/drawing/2014/main" xmlns="" id="{6DF2E131-5EFE-4258-BD34-84F1B76D2E7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848314" y="1353964"/>
            <a:ext cx="1571400" cy="1843532"/>
          </a:xfrm>
          <a:prstGeom prst="rect">
            <a:avLst/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28" name="MH_Other_1">
            <a:extLst>
              <a:ext uri="{FF2B5EF4-FFF2-40B4-BE49-F238E27FC236}">
                <a16:creationId xmlns:a16="http://schemas.microsoft.com/office/drawing/2014/main" xmlns="" id="{2D76CF74-132A-448F-9707-D87ACE07B5D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rot="5400000">
            <a:off x="1865584" y="1336944"/>
            <a:ext cx="358379" cy="392906"/>
          </a:xfrm>
          <a:prstGeom prst="rtTriangle">
            <a:avLst/>
          </a:pr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9" name="MH_Other_2">
            <a:extLst>
              <a:ext uri="{FF2B5EF4-FFF2-40B4-BE49-F238E27FC236}">
                <a16:creationId xmlns:a16="http://schemas.microsoft.com/office/drawing/2014/main" xmlns="" id="{6612B9B1-9557-4628-9D33-7CDB477D9D39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5400000">
            <a:off x="3805708" y="1336348"/>
            <a:ext cx="358379" cy="394097"/>
          </a:xfrm>
          <a:prstGeom prst="rtTriangle">
            <a:avLst/>
          </a:pr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0" name="MH_Other_3">
            <a:extLst>
              <a:ext uri="{FF2B5EF4-FFF2-40B4-BE49-F238E27FC236}">
                <a16:creationId xmlns:a16="http://schemas.microsoft.com/office/drawing/2014/main" xmlns="" id="{181D62CE-66DE-4764-AEFE-6D9F0FBEA8B5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5400000">
            <a:off x="5737497" y="1336944"/>
            <a:ext cx="358379" cy="392906"/>
          </a:xfrm>
          <a:prstGeom prst="rtTriangle">
            <a:avLst/>
          </a:pr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21495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5F4846D-E9BF-4CC5-8928-601CC29D9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96" y="-1970"/>
            <a:ext cx="9144793" cy="514547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EA98D509-AC04-4863-BB1B-56A320EEF48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7059" b="17835"/>
          <a:stretch/>
        </p:blipFill>
        <p:spPr>
          <a:xfrm>
            <a:off x="-7684" y="3390277"/>
            <a:ext cx="9151684" cy="1753223"/>
          </a:xfrm>
          <a:prstGeom prst="rect">
            <a:avLst/>
          </a:prstGeom>
        </p:spPr>
      </p:pic>
      <p:pic>
        <p:nvPicPr>
          <p:cNvPr id="21" name="PA_图片 20">
            <a:extLst>
              <a:ext uri="{FF2B5EF4-FFF2-40B4-BE49-F238E27FC236}">
                <a16:creationId xmlns:a16="http://schemas.microsoft.com/office/drawing/2014/main" xmlns="" id="{9DDEB8C0-FF4A-4A9F-9089-ACC2588A899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004468" y="3996128"/>
            <a:ext cx="1218387" cy="709322"/>
          </a:xfrm>
          <a:prstGeom prst="rect">
            <a:avLst/>
          </a:prstGeom>
        </p:spPr>
      </p:pic>
      <p:pic>
        <p:nvPicPr>
          <p:cNvPr id="22" name="PA_图片 21">
            <a:extLst>
              <a:ext uri="{FF2B5EF4-FFF2-40B4-BE49-F238E27FC236}">
                <a16:creationId xmlns:a16="http://schemas.microsoft.com/office/drawing/2014/main" xmlns="" id="{2DF5DCFF-E040-4897-AC57-E6D5CA9580C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35255" y="3898682"/>
            <a:ext cx="1386693" cy="80676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F9584D46-7E6B-4E9A-9297-59A3F2FEA7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19795" y="4048086"/>
            <a:ext cx="1168399" cy="70915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EDAAFFC4-0007-42C1-8C35-3CBA86092A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0544" y="30763"/>
            <a:ext cx="2158503" cy="68781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B526541-57A1-41AD-97DF-3DC528135E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50838" y="2218542"/>
            <a:ext cx="2093162" cy="80529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A4B0D78B-51FD-4DC5-83EB-93311A6401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09816" y="-246564"/>
            <a:ext cx="2965338" cy="116128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CB112BCA-0A70-4500-852E-2AA8CA1F87C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24201" y="256596"/>
            <a:ext cx="1336918" cy="455616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532F238B-3D4E-473B-AC42-76F40D18EBB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66237" y="3042641"/>
            <a:ext cx="2006896" cy="1587545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F47543A2-9558-4582-91B1-E0F20C32791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6760" y="594961"/>
            <a:ext cx="1565189" cy="55098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DDB5DE8C-5AF4-4BE9-A55A-AD0A9D7536F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69685" y="2452486"/>
            <a:ext cx="3237257" cy="1066892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F1095EE-EC3A-40F7-92D0-D282B23E0975}"/>
              </a:ext>
            </a:extLst>
          </p:cNvPr>
          <p:cNvSpPr txBox="1"/>
          <p:nvPr/>
        </p:nvSpPr>
        <p:spPr>
          <a:xfrm>
            <a:off x="869951" y="1267054"/>
            <a:ext cx="74040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稚艺简体" panose="03000509000000000000" pitchFamily="65" charset="-122"/>
                <a:ea typeface="方正稚艺简体" panose="03000509000000000000" pitchFamily="65" charset="-122"/>
              </a:rPr>
              <a:t>感谢聆听</a:t>
            </a:r>
            <a:endParaRPr lang="zh-CN" altLang="en-US" sz="8800" b="1" dirty="0">
              <a:ln>
                <a:solidFill>
                  <a:schemeClr val="bg1"/>
                </a:solidFill>
              </a:ln>
              <a:solidFill>
                <a:srgbClr val="3BC2C8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6772E2E0-3F8B-4FE3-A243-B4D99A2BF6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0267" y="2505275"/>
            <a:ext cx="1336918" cy="45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6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:random/>
      </p:transition>
    </mc:Choice>
    <mc:Fallback xmlns=""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5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8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海洋卡通课件PPT"/>
  <p:tag name="ISPRING_RESOURCE_PATHS_HASH_PRESENTER" val="9e356a65fe84a4fbcb48cc7f9fe9bcea8a1cf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Other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Other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Other"/>
  <p:tag name="MH_ORDER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Other"/>
  <p:tag name="MH_ORDER" val="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Other"/>
  <p:tag name="MH_ORDER" val="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Other"/>
  <p:tag name="MH_ORDER" val="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Other"/>
  <p:tag name="MH_ORDER" val="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Other"/>
  <p:tag name="MH_ORDER" val="1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Other"/>
  <p:tag name="MH_ORDER" val="1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Other"/>
  <p:tag name="MH_ORDER" val="1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SubTitle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SubTitle"/>
  <p:tag name="MH_ORDER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SubTitle"/>
  <p:tag name="MH_ORDER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6"/>
  <p:tag name="MH_LIBRARY" val="GRAPHIC"/>
  <p:tag name="MH_TYPE" val="SubTitle"/>
  <p:tag name="MH_ORDER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59"/>
  <p:tag name="MH_LIBRARY" val="GRAPHIC"/>
  <p:tag name="MH_TYPE" val="Picture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59"/>
  <p:tag name="MH_LIBRARY" val="GRAPHIC"/>
  <p:tag name="MH_TYPE" val="Other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59"/>
  <p:tag name="MH_LIBRARY" val="GRAPHIC"/>
  <p:tag name="MH_TYPE" val="Text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59"/>
  <p:tag name="MH_LIBRARY" val="GRAPHIC"/>
  <p:tag name="MH_TYPE" val="Picture"/>
  <p:tag name="MH_ORDER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59"/>
  <p:tag name="MH_LIBRARY" val="GRAPHIC"/>
  <p:tag name="MH_TYPE" val="Other"/>
  <p:tag name="MH_ORDER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59"/>
  <p:tag name="MH_LIBRARY" val="GRAPHIC"/>
  <p:tag name="MH_TYPE" val="Text"/>
  <p:tag name="MH_ORDER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59"/>
  <p:tag name="MH_LIBRARY" val="GRAPHIC"/>
  <p:tag name="MH_TYPE" val="Picture"/>
  <p:tag name="MH_ORDER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59"/>
  <p:tag name="MH_LIBRARY" val="GRAPHIC"/>
  <p:tag name="MH_TYPE" val="Other"/>
  <p:tag name="MH_ORDER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59"/>
  <p:tag name="MH_LIBRARY" val="GRAPHIC"/>
  <p:tag name="MH_TYPE" val="Text"/>
  <p:tag name="MH_ORDER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SubTitle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SubTitle"/>
  <p:tag name="MH_ORDER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1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1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1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1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1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1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1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1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1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2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Other"/>
  <p:tag name="MH_ORDER" val="2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SubTitle"/>
  <p:tag name="MH_ORDER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SubTitle"/>
  <p:tag name="MH_ORDER" val="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SubTitle"/>
  <p:tag name="MH_ORDER" val="5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SubTitle"/>
  <p:tag name="MH_ORDER" val="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15"/>
  <p:tag name="MH_LIBRARY" val="GRAPHIC"/>
  <p:tag name="MH_TYPE" val="SubTitle"/>
  <p:tag name="MH_ORDER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15"/>
  <p:tag name="MH_LIBRARY" val="GRAPHIC"/>
  <p:tag name="MH_TYPE" val="SubTitle"/>
  <p:tag name="MH_ORDER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15"/>
  <p:tag name="MH_LIBRARY" val="GRAPHIC"/>
  <p:tag name="MH_TYPE" val="SubTitle"/>
  <p:tag name="MH_ORDER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15"/>
  <p:tag name="MH_LIBRARY" val="GRAPHIC"/>
  <p:tag name="MH_TYPE" val="Other"/>
  <p:tag name="MH_ORDER" val="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15"/>
  <p:tag name="MH_LIBRARY" val="GRAPHIC"/>
  <p:tag name="MH_TYPE" val="Other"/>
  <p:tag name="MH_ORDER" val="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15"/>
  <p:tag name="MH_LIBRARY" val="GRAPHIC"/>
  <p:tag name="MH_TYPE" val="Other"/>
  <p:tag name="MH_ORDER" val="9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15"/>
  <p:tag name="MH_LIBRARY" val="GRAPHIC"/>
  <p:tag name="MH_TYPE" val="Other"/>
  <p:tag name="MH_ORDER" val="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15"/>
  <p:tag name="MH_LIBRARY" val="GRAPHIC"/>
  <p:tag name="MH_TYPE" val="Other"/>
  <p:tag name="MH_ORDER" val="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15"/>
  <p:tag name="MH_LIBRARY" val="GRAPHIC"/>
  <p:tag name="MH_TYPE" val="Other"/>
  <p:tag name="MH_ORDER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15"/>
  <p:tag name="MH_LIBRARY" val="GRAPHIC"/>
  <p:tag name="MH_TYPE" val="Other"/>
  <p:tag name="MH_ORDER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15"/>
  <p:tag name="MH_LIBRARY" val="GRAPHIC"/>
  <p:tag name="MH_TYPE" val="Other"/>
  <p:tag name="MH_ORDE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15"/>
  <p:tag name="MH_LIBRARY" val="GRAPHIC"/>
  <p:tag name="MH_TYPE" val="Other"/>
  <p:tag name="MH_ORDER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2"/>
  <p:tag name="MH_LIBRARY" val="GRAPHIC"/>
  <p:tag name="MH_TYPE" val="SubTitle"/>
  <p:tag name="MH_ORDER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2"/>
  <p:tag name="MH_LIBRARY" val="GRAPHIC"/>
  <p:tag name="MH_TYPE" val="Text"/>
  <p:tag name="MH_ORDER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2"/>
  <p:tag name="MH_LIBRARY" val="GRAPHIC"/>
  <p:tag name="MH_TYPE" val="SubTitle"/>
  <p:tag name="MH_ORDER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002"/>
  <p:tag name="MH_LIBRARY" val="GRAPHIC"/>
  <p:tag name="MH_TYPE" val="Text"/>
  <p:tag name="MH_ORDER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Other"/>
  <p:tag name="MH_ORDER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Other"/>
  <p:tag name="MH_ORDER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Other"/>
  <p:tag name="MH_ORDER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Other"/>
  <p:tag name="MH_ORDER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Other"/>
  <p:tag name="MH_ORDER" val="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Other"/>
  <p:tag name="MH_ORDER" val="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Text"/>
  <p:tag name="MH_ORDER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SubTitle"/>
  <p:tag name="MH_OR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Other"/>
  <p:tag name="MH_ORDER" val="7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Text"/>
  <p:tag name="MH_ORDER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SubTitle"/>
  <p:tag name="MH_ORDER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Other"/>
  <p:tag name="MH_ORDER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Text"/>
  <p:tag name="MH_ORDER" val="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SubTitle"/>
  <p:tag name="MH_ORDER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Other"/>
  <p:tag name="MH_ORDER" val="9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Text"/>
  <p:tag name="MH_ORDER" val="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57"/>
  <p:tag name="MH_LIBRARY" val="GRAPHIC"/>
  <p:tag name="MH_TYPE" val="SubTitle"/>
  <p:tag name="MH_ORDER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SubTitle"/>
  <p:tag name="MH_ORDER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SubTitle"/>
  <p:tag name="MH_ORDER" val="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SubTitle"/>
  <p:tag name="MH_ORDER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9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1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1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SubTitle"/>
  <p:tag name="MH_ORDER" val="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1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1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1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SubTitle"/>
  <p:tag name="MH_ORDER" val="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1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1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1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SubTitle"/>
  <p:tag name="MH_ORDER" val="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6"/>
  <p:tag name="MH_LIBRARY" val="GRAPHIC"/>
  <p:tag name="MH_TYPE" val="Other"/>
  <p:tag name="MH_ORDER" val="18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SubTitle"/>
  <p:tag name="MH_ORDER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SubTitle"/>
  <p:tag name="MH_ORDER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1123"/>
  <p:tag name="MH_LIBRARY" val="GRAPHIC"/>
  <p:tag name="MH_TYPE" val="SubTitle"/>
  <p:tag name="MH_ORDER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1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1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1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SubTitle"/>
  <p:tag name="MH_ORDER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1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1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18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SubTitle"/>
  <p:tag name="MH_ORDER" val="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1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1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1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3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SubTitle"/>
  <p:tag name="MH_ORDER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5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42"/>
  <p:tag name="MH_LIBRARY" val="GRAPHIC"/>
  <p:tag name="MH_TYPE" val="Other"/>
  <p:tag name="MH_ORDER" val="6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33"/>
  <p:tag name="MH_LIBRARY" val="GRAPHIC"/>
  <p:tag name="MH_TYPE" val="Other"/>
  <p:tag name="MH_ORDER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33"/>
  <p:tag name="MH_LIBRARY" val="GRAPHIC"/>
  <p:tag name="MH_TYPE" val="Text"/>
  <p:tag name="MH_ORDER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33"/>
  <p:tag name="MH_LIBRARY" val="GRAPHIC"/>
  <p:tag name="MH_TYPE" val="Other"/>
  <p:tag name="MH_ORDER" val="3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33"/>
  <p:tag name="MH_LIBRARY" val="GRAPHIC"/>
  <p:tag name="MH_TYPE" val="Text"/>
  <p:tag name="MH_ORDER" val="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33"/>
  <p:tag name="MH_LIBRARY" val="GRAPHIC"/>
  <p:tag name="MH_TYPE" val="Other"/>
  <p:tag name="MH_ORDER" val="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33"/>
  <p:tag name="MH_LIBRARY" val="GRAPHIC"/>
  <p:tag name="MH_TYPE" val="Text"/>
  <p:tag name="MH_ORDER" val="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33"/>
  <p:tag name="MH_LIBRARY" val="GRAPHIC"/>
  <p:tag name="MH_TYPE" val="Other"/>
  <p:tag name="MH_ORDER" val="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33"/>
  <p:tag name="MH_LIBRARY" val="GRAPHIC"/>
  <p:tag name="MH_TYPE" val="Text"/>
  <p:tag name="MH_ORDER" val="4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23"/>
  <p:tag name="MH_LIBRARY" val="GRAPHIC"/>
  <p:tag name="MH_TYPE" val="SubTitle"/>
  <p:tag name="MH_ORDER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23"/>
  <p:tag name="MH_LIBRARY" val="GRAPHIC"/>
  <p:tag name="MH_TYPE" val="Text"/>
  <p:tag name="MH_ORDER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23"/>
  <p:tag name="MH_LIBRARY" val="GRAPHIC"/>
  <p:tag name="MH_TYPE" val="SubTitle"/>
  <p:tag name="MH_ORDER" val="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23"/>
  <p:tag name="MH_LIBRARY" val="GRAPHIC"/>
  <p:tag name="MH_TYPE" val="Text"/>
  <p:tag name="MH_ORDER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23"/>
  <p:tag name="MH_LIBRARY" val="GRAPHIC"/>
  <p:tag name="MH_TYPE" val="SubTitle"/>
  <p:tag name="MH_ORDER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923"/>
  <p:tag name="MH_LIBRARY" val="GRAPHIC"/>
  <p:tag name="MH_TYPE" val="Text"/>
  <p:tag name="MH_ORDER" val="3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31"/>
  <p:tag name="MH_LIBRARY" val="GRAPHIC"/>
  <p:tag name="MH_TYPE" val="Other"/>
  <p:tag name="MH_ORDER" val="1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31"/>
  <p:tag name="MH_LIBRARY" val="GRAPHIC"/>
  <p:tag name="MH_TYPE" val="Desc"/>
  <p:tag name="MH_ORDER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31"/>
  <p:tag name="MH_LIBRARY" val="GRAPHIC"/>
  <p:tag name="MH_TYPE" val="Other"/>
  <p:tag name="MH_ORDER" val="5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31"/>
  <p:tag name="MH_LIBRARY" val="GRAPHIC"/>
  <p:tag name="MH_TYPE" val="SubTitle"/>
  <p:tag name="MH_ORDER" val="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31"/>
  <p:tag name="MH_LIBRARY" val="GRAPHIC"/>
  <p:tag name="MH_TYPE" val="Other"/>
  <p:tag name="MH_ORDER" val="4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31"/>
  <p:tag name="MH_LIBRARY" val="GRAPHIC"/>
  <p:tag name="MH_TYPE" val="SubTitle"/>
  <p:tag name="MH_ORDER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31"/>
  <p:tag name="MH_LIBRARY" val="GRAPHIC"/>
  <p:tag name="MH_TYPE" val="Other"/>
  <p:tag name="MH_ORDER" val="3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31"/>
  <p:tag name="MH_LIBRARY" val="GRAPHIC"/>
  <p:tag name="MH_TYPE" val="SubTitle"/>
  <p:tag name="MH_ORDER" val="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31"/>
  <p:tag name="MH_LIBRARY" val="GRAPHIC"/>
  <p:tag name="MH_TYPE" val="Other"/>
  <p:tag name="MH_ORDER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31"/>
  <p:tag name="MH_LIBRARY" val="GRAPHIC"/>
  <p:tag name="MH_TYPE" val="SubTitle"/>
  <p:tag name="MH_ORDER" val="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14"/>
  <p:tag name="MH_LIBRARY" val="GRAPHIC"/>
  <p:tag name="MH_TYPE" val="Other"/>
  <p:tag name="MH_ORDER" val="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14"/>
  <p:tag name="MH_LIBRARY" val="GRAPHIC"/>
  <p:tag name="MH_TYPE" val="SubTitle"/>
  <p:tag name="MH_ORDER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14"/>
  <p:tag name="MH_LIBRARY" val="GRAPHIC"/>
  <p:tag name="MH_TYPE" val="Other"/>
  <p:tag name="MH_ORDER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14"/>
  <p:tag name="MH_LIBRARY" val="GRAPHIC"/>
  <p:tag name="MH_TYPE" val="SubTitle"/>
  <p:tag name="MH_ORDER" val="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14"/>
  <p:tag name="MH_LIBRARY" val="GRAPHIC"/>
  <p:tag name="MH_TYPE" val="Other"/>
  <p:tag name="MH_ORDER" val="3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14"/>
  <p:tag name="MH_LIBRARY" val="GRAPHIC"/>
  <p:tag name="MH_TYPE" val="SubTitle"/>
  <p:tag name="MH_ORDER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14"/>
  <p:tag name="MH_LIBRARY" val="GRAPHIC"/>
  <p:tag name="MH_TYPE" val="Other"/>
  <p:tag name="MH_ORDER" val="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14"/>
  <p:tag name="MH_LIBRARY" val="GRAPHIC"/>
  <p:tag name="MH_TYPE" val="SubTitle"/>
  <p:tag name="MH_ORDER" val="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14"/>
  <p:tag name="MH_LIBRARY" val="GRAPHIC"/>
  <p:tag name="MH_TYPE" val="Other"/>
  <p:tag name="MH_ORDER" val="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14"/>
  <p:tag name="MH_LIBRARY" val="GRAPHIC"/>
  <p:tag name="MH_TYPE" val="SubTitle"/>
  <p:tag name="MH_ORDER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14"/>
  <p:tag name="MH_LIBRARY" val="GRAPHIC"/>
  <p:tag name="MH_TYPE" val="Other"/>
  <p:tag name="MH_ORDER" val="6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714"/>
  <p:tag name="MH_LIBRARY" val="GRAPHIC"/>
  <p:tag name="MH_TYPE" val="SubTitle"/>
  <p:tag name="MH_ORDER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34"/>
  <p:tag name="MH_LIBRARY" val="GRAPHIC"/>
  <p:tag name="MH_TYPE" val="Other"/>
  <p:tag name="MH_ORDER" val="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34"/>
  <p:tag name="MH_LIBRARY" val="GRAPHIC"/>
  <p:tag name="MH_TYPE" val="SubTitle"/>
  <p:tag name="MH_ORDER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34"/>
  <p:tag name="MH_LIBRARY" val="GRAPHIC"/>
  <p:tag name="MH_TYPE" val="Other"/>
  <p:tag name="MH_ORDER" val="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34"/>
  <p:tag name="MH_LIBRARY" val="GRAPHIC"/>
  <p:tag name="MH_TYPE" val="SubTitle"/>
  <p:tag name="MH_ORDER" val="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34"/>
  <p:tag name="MH_LIBRARY" val="GRAPHIC"/>
  <p:tag name="MH_TYPE" val="Other"/>
  <p:tag name="MH_ORDER" val="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34"/>
  <p:tag name="MH_LIBRARY" val="GRAPHIC"/>
  <p:tag name="MH_TYPE" val="SubTitle"/>
  <p:tag name="MH_ORDER" val="3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04"/>
  <p:tag name="MH_LIBRARY" val="GRAPHIC"/>
  <p:tag name="MH_TYPE" val="Other"/>
  <p:tag name="MH_ORDER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04"/>
  <p:tag name="MH_LIBRARY" val="GRAPHIC"/>
  <p:tag name="MH_TYPE" val="SubTitle"/>
  <p:tag name="MH_ORDER" val="4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04"/>
  <p:tag name="MH_LIBRARY" val="GRAPHIC"/>
  <p:tag name="MH_TYPE" val="Other"/>
  <p:tag name="MH_ORDER" val="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04"/>
  <p:tag name="MH_LIBRARY" val="GRAPHIC"/>
  <p:tag name="MH_TYPE" val="SubTitle"/>
  <p:tag name="MH_ORDER" val="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04"/>
  <p:tag name="MH_LIBRARY" val="GRAPHIC"/>
  <p:tag name="MH_TYPE" val="Other"/>
  <p:tag name="MH_ORDER" val="3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04"/>
  <p:tag name="MH_LIBRARY" val="GRAPHIC"/>
  <p:tag name="MH_TYPE" val="SubTitle"/>
  <p:tag name="MH_ORDER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04"/>
  <p:tag name="MH_LIBRARY" val="GRAPHIC"/>
  <p:tag name="MH_TYPE" val="Other"/>
  <p:tag name="MH_ORDER" val="4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504"/>
  <p:tag name="MH_LIBRARY" val="GRAPHIC"/>
  <p:tag name="MH_TYPE" val="SubTitle"/>
  <p:tag name="MH_ORDER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446"/>
  <p:tag name="MH_LIBRARY" val="GRAPHIC"/>
  <p:tag name="MH_TYPE" val="Desc"/>
  <p:tag name="MH_ORDER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446"/>
  <p:tag name="MH_LIBRARY" val="GRAPHIC"/>
  <p:tag name="MH_TYPE" val="SubTitle"/>
  <p:tag name="MH_ORDER" val="4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446"/>
  <p:tag name="MH_LIBRARY" val="GRAPHIC"/>
  <p:tag name="MH_TYPE" val="Other"/>
  <p:tag name="MH_ORDER" val="4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446"/>
  <p:tag name="MH_LIBRARY" val="GRAPHIC"/>
  <p:tag name="MH_TYPE" val="SubTitle"/>
  <p:tag name="MH_ORDER" val="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446"/>
  <p:tag name="MH_LIBRARY" val="GRAPHIC"/>
  <p:tag name="MH_TYPE" val="Other"/>
  <p:tag name="MH_ORDER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446"/>
  <p:tag name="MH_LIBRARY" val="GRAPHIC"/>
  <p:tag name="MH_TYPE" val="SubTitle"/>
  <p:tag name="MH_ORDER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446"/>
  <p:tag name="MH_LIBRARY" val="GRAPHIC"/>
  <p:tag name="MH_TYPE" val="Other"/>
  <p:tag name="MH_ORDER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446"/>
  <p:tag name="MH_LIBRARY" val="GRAPHIC"/>
  <p:tag name="MH_TYPE" val="SubTitle"/>
  <p:tag name="MH_ORDER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50446"/>
  <p:tag name="MH_LIBRARY" val="GRAPHIC"/>
  <p:tag name="MH_TYPE" val="Other"/>
  <p:tag name="MH_ORDER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417"/>
  <p:tag name="MH_LIBRARY" val="GRAPHIC"/>
  <p:tag name="MH_TYPE" val="SubTitle"/>
  <p:tag name="MH_ORDER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417"/>
  <p:tag name="MH_LIBRARY" val="GRAPHIC"/>
  <p:tag name="MH_TYPE" val="Text"/>
  <p:tag name="MH_ORDER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417"/>
  <p:tag name="MH_LIBRARY" val="GRAPHIC"/>
  <p:tag name="MH_TYPE" val="Other"/>
  <p:tag name="MH_ORDER" val="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417"/>
  <p:tag name="MH_LIBRARY" val="GRAPHIC"/>
  <p:tag name="MH_TYPE" val="Picture"/>
  <p:tag name="MH_ORDER" val="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417"/>
  <p:tag name="MH_LIBRARY" val="GRAPHIC"/>
  <p:tag name="MH_TYPE" val="Other"/>
  <p:tag name="MH_ORDER" val="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417"/>
  <p:tag name="MH_LIBRARY" val="GRAPHIC"/>
  <p:tag name="MH_TYPE" val="Picture"/>
  <p:tag name="MH_ORDER" val="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417"/>
  <p:tag name="MH_LIBRARY" val="GRAPHIC"/>
  <p:tag name="MH_TYPE" val="Other"/>
  <p:tag name="MH_ORDER" val="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417"/>
  <p:tag name="MH_LIBRARY" val="GRAPHIC"/>
  <p:tag name="MH_TYPE" val="Picture"/>
  <p:tag name="MH_ORDER" val="2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417"/>
  <p:tag name="MH_LIBRARY" val="GRAPHIC"/>
  <p:tag name="MH_TYPE" val="Other"/>
  <p:tag name="MH_ORDER" val="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417"/>
  <p:tag name="MH_LIBRARY" val="GRAPHIC"/>
  <p:tag name="MH_TYPE" val="Picture"/>
  <p:tag name="MH_ORDER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39"/>
  <p:tag name="MH_LIBRARY" val="GRAPHIC"/>
  <p:tag name="MH_TYPE" val="Other"/>
  <p:tag name="MH_ORDER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39"/>
  <p:tag name="MH_LIBRARY" val="GRAPHIC"/>
  <p:tag name="MH_TYPE" val="Picture"/>
  <p:tag name="MH_ORDER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39"/>
  <p:tag name="MH_LIBRARY" val="GRAPHIC"/>
  <p:tag name="MH_TYPE" val="SubTitle"/>
  <p:tag name="MH_ORDER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39"/>
  <p:tag name="MH_LIBRARY" val="GRAPHIC"/>
  <p:tag name="MH_TYPE" val="Other"/>
  <p:tag name="MH_ORDER" val="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39"/>
  <p:tag name="MH_LIBRARY" val="GRAPHIC"/>
  <p:tag name="MH_TYPE" val="Picture"/>
  <p:tag name="MH_ORDER" val="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39"/>
  <p:tag name="MH_LIBRARY" val="GRAPHIC"/>
  <p:tag name="MH_TYPE" val="SubTitle"/>
  <p:tag name="MH_ORDER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39"/>
  <p:tag name="MH_LIBRARY" val="GRAPHIC"/>
  <p:tag name="MH_TYPE" val="Other"/>
  <p:tag name="MH_ORDER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39"/>
  <p:tag name="MH_LIBRARY" val="GRAPHIC"/>
  <p:tag name="MH_TYPE" val="Picture"/>
  <p:tag name="MH_ORDER" val="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39"/>
  <p:tag name="MH_LIBRARY" val="GRAPHIC"/>
  <p:tag name="MH_TYPE" val="SubTitle"/>
  <p:tag name="MH_ORDER" val="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39"/>
  <p:tag name="MH_LIBRARY" val="GRAPHIC"/>
  <p:tag name="MH_TYPE" val="Desc"/>
  <p:tag name="MH_ORDER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44"/>
  <p:tag name="MH_LIBRARY" val="GRAPHIC"/>
  <p:tag name="MH_TYPE" val="SubTitle"/>
  <p:tag name="MH_ORDER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44"/>
  <p:tag name="MH_LIBRARY" val="GRAPHIC"/>
  <p:tag name="MH_TYPE" val="SubTitle"/>
  <p:tag name="MH_ORDER" val="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44"/>
  <p:tag name="MH_LIBRARY" val="GRAPHIC"/>
  <p:tag name="MH_TYPE" val="SubTitle"/>
  <p:tag name="MH_ORDER" val="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44"/>
  <p:tag name="MH_LIBRARY" val="GRAPHIC"/>
  <p:tag name="MH_TYPE" val="Picture"/>
  <p:tag name="MH_ORDER" val="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44"/>
  <p:tag name="MH_LIBRARY" val="GRAPHIC"/>
  <p:tag name="MH_TYPE" val="Picture"/>
  <p:tag name="MH_ORDER" val="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44"/>
  <p:tag name="MH_LIBRARY" val="GRAPHIC"/>
  <p:tag name="MH_TYPE" val="Picture"/>
  <p:tag name="MH_ORDER" val="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44"/>
  <p:tag name="MH_LIBRARY" val="GRAPHIC"/>
  <p:tag name="MH_TYPE" val="Other"/>
  <p:tag name="MH_ORDER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44"/>
  <p:tag name="MH_LIBRARY" val="GRAPHIC"/>
  <p:tag name="MH_TYPE" val="Other"/>
  <p:tag name="MH_ORDER" val="2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9162344"/>
  <p:tag name="MH_LIBRARY" val="GRAPHIC"/>
  <p:tag name="MH_TYPE" val="Other"/>
  <p:tag name="MH_ORDER" val="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D458F"/>
      </a:accent1>
      <a:accent2>
        <a:srgbClr val="3CBAB5"/>
      </a:accent2>
      <a:accent3>
        <a:srgbClr val="88A72E"/>
      </a:accent3>
      <a:accent4>
        <a:srgbClr val="F15C41"/>
      </a:accent4>
      <a:accent5>
        <a:srgbClr val="EAB03A"/>
      </a:accent5>
      <a:accent6>
        <a:srgbClr val="BE2344"/>
      </a:accent6>
      <a:hlink>
        <a:srgbClr val="1D458F"/>
      </a:hlink>
      <a:folHlink>
        <a:srgbClr val="BFBFBF"/>
      </a:folHlink>
    </a:clrScheme>
    <a:fontScheme name="自定义 10">
      <a:majorFont>
        <a:latin typeface="Arial"/>
        <a:ea typeface="方正稚艺简体"/>
        <a:cs typeface=""/>
      </a:majorFont>
      <a:minorFont>
        <a:latin typeface="Arial"/>
        <a:ea typeface="方正卡通简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1D458F"/>
    </a:accent1>
    <a:accent2>
      <a:srgbClr val="3CBAB5"/>
    </a:accent2>
    <a:accent3>
      <a:srgbClr val="88A72E"/>
    </a:accent3>
    <a:accent4>
      <a:srgbClr val="F15C41"/>
    </a:accent4>
    <a:accent5>
      <a:srgbClr val="EAB03A"/>
    </a:accent5>
    <a:accent6>
      <a:srgbClr val="BE2344"/>
    </a:accent6>
    <a:hlink>
      <a:srgbClr val="1D458F"/>
    </a:hlink>
    <a:folHlink>
      <a:srgbClr val="BFBFBF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3.xml"/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7">
    <wetp:webextensionref xmlns:r="http://schemas.openxmlformats.org/officeDocument/2006/relationships" r:id="rId1"/>
  </wetp:taskpane>
  <wetp:taskpane dockstate="right" visibility="0" width="350" row="8">
    <wetp:webextensionref xmlns:r="http://schemas.openxmlformats.org/officeDocument/2006/relationships" r:id="rId2"/>
  </wetp:taskpane>
  <wetp:taskpane dockstate="right" visibility="0" width="350" row="9">
    <wetp:webextensionref xmlns:r="http://schemas.openxmlformats.org/officeDocument/2006/relationships" r:id="rId3"/>
  </wetp:taskpane>
</wetp:taskpanes>
</file>

<file path=ppt/webextensions/webextension1.xml><?xml version="1.0" encoding="utf-8"?>
<we:webextension xmlns:we="http://schemas.microsoft.com/office/webextensions/webextension/2010/11" id="{E6E6980C-27E8-4065-A41E-B0B5BA086D17}">
  <we:reference id="wa104380162" version="1.0.1.0" store="zh-CN" storeType="OMEX"/>
  <we:alternateReferences>
    <we:reference id="wa104380162" version="1.0.1.0" store="wa104380162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9138BA5E-359E-44EA-8DF4-444002A3EA42}">
  <we:reference id="wa104380121" version="2.0.0.0" store="zh-CN" storeType="OMEX"/>
  <we:alternateReferences>
    <we:reference id="WA104380121" version="2.0.0.0" store="WA104380121" storeType="OMEX"/>
  </we:alternateReferences>
  <we:properties/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BEE657B6-4012-420E-A4DF-52D0873B6D10}">
  <we:reference id="wa104178141" version="3.0.11.21" store="zh-CN" storeType="OMEX"/>
  <we:alternateReferences>
    <we:reference id="WA104178141" version="3.0.11.21" store="WA10417814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843</TotalTime>
  <Words>1401</Words>
  <Application>Microsoft Office PowerPoint</Application>
  <PresentationFormat>全屏显示(16:9)</PresentationFormat>
  <Paragraphs>228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海洋卡通课件PPT</dc:title>
  <dc:creator>lenovo</dc:creator>
  <cp:lastModifiedBy>拉普耶鲁</cp:lastModifiedBy>
  <cp:revision>233</cp:revision>
  <dcterms:created xsi:type="dcterms:W3CDTF">2017-07-06T12:11:14Z</dcterms:created>
  <dcterms:modified xsi:type="dcterms:W3CDTF">2018-01-31T06:30:13Z</dcterms:modified>
</cp:coreProperties>
</file>