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61" r:id="rId23"/>
  </p:sldIdLst>
  <p:sldSz cx="12192000" cy="6858000"/>
  <p:notesSz cx="7104063" cy="10234613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7328"/>
    <a:srgbClr val="F6E8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7"/>
            <c:extLst xmlns:c16r2="http://schemas.microsoft.com/office/drawing/2015/06/chart">
              <c:ext xmlns:c16="http://schemas.microsoft.com/office/drawing/2014/chart" uri="{C3380CC4-5D6E-409C-BE32-E72D297353CC}">
                <c16:uniqueId val="{00000000-5375-476A-88BE-A43997549F8D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375-476A-88BE-A43997549F8D}"/>
              </c:ext>
            </c:extLst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0.75000000000000799</c:v>
                </c:pt>
                <c:pt idx="1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375-476A-88BE-A43997549F8D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7"/>
            <c:spPr>
              <a:solidFill>
                <a:schemeClr val="accent2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3CF-40B8-975D-E60616391E11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3CF-40B8-975D-E60616391E11}"/>
              </c:ext>
            </c:extLst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0.60000000000000098</c:v>
                </c:pt>
                <c:pt idx="1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3CF-40B8-975D-E60616391E11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7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7CB-4B03-9E93-1C1E3CFF86DD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7CB-4B03-9E93-1C1E3CFF86DD}"/>
              </c:ext>
            </c:extLst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0.45</c:v>
                </c:pt>
                <c:pt idx="1">
                  <c:v>0.60000000000000098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7CB-4B03-9E93-1C1E3CFF86DD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7"/>
            <c:spPr>
              <a:solidFill>
                <a:schemeClr val="accent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EB3-4D7B-949D-F4516D707FFD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EB3-4D7B-949D-F4516D707FFD}"/>
              </c:ext>
            </c:extLst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EB3-4D7B-949D-F4516D707FFD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explosion val="7"/>
            <c:spPr>
              <a:solidFill>
                <a:schemeClr val="accent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492-473F-AE2A-848B7F7F5E2A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492-473F-AE2A-848B7F7F5E2A}"/>
              </c:ext>
            </c:extLst>
          </c:dPt>
          <c:dLbls>
            <c:delete val="1"/>
          </c:dLbls>
          <c:val>
            <c:numRef>
              <c:f>Sheet1!$B$2:$B$3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492-473F-AE2A-848B7F7F5E2A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Sheet1!$A$2:$A$3</c15:sqref>
                        </c15:formulaRef>
                      </c:ext>
                    </c:extLst>
                    <c:numCache>
                      <c:formatCode>General</c:formatCode>
                      <c:ptCount val="2"/>
                      <c:pt idx="0">
                        <c:v>2010</c:v>
                      </c:pt>
                      <c:pt idx="1">
                        <c:v>2012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28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C26-4DBE-A6B1-D5F483E07F45}"/>
              </c:ext>
            </c:extLst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C26-4DBE-A6B1-D5F483E07F4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C26-4DBE-A6B1-D5F483E07F4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PROJECT 1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C26-4DBE-A6B1-D5F483E07F4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PROJECT 1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C26-4DBE-A6B1-D5F483E07F4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PROJECT 1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accent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val>
            <c:numRef>
              <c:f>Sheet1!$E$2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C26-4DBE-A6B1-D5F483E07F4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32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PROJECT 1</c:v>
                      </c:pt>
                    </c:strCache>
                  </c:strRef>
                </c15:cat>
              </c15:filteredCategoryTitle>
            </c:ext>
          </c:extLst>
        </c:ser>
        <c:ser>
          <c:idx val="4"/>
          <c:order val="4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Sheet1!$F$2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0C26-4DBE-A6B1-D5F483E07F4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Series 33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PROJECT 1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"/>
        <c:overlap val="-18"/>
        <c:axId val="-446411552"/>
        <c:axId val="-446386528"/>
      </c:barChart>
      <c:catAx>
        <c:axId val="-446411552"/>
        <c:scaling>
          <c:orientation val="maxMin"/>
        </c:scaling>
        <c:delete val="1"/>
        <c:axPos val="l"/>
        <c:numFmt formatCode="General" sourceLinked="0"/>
        <c:majorTickMark val="out"/>
        <c:minorTickMark val="none"/>
        <c:tickLblPos val="none"/>
        <c:crossAx val="-446386528"/>
        <c:crosses val="autoZero"/>
        <c:auto val="0"/>
        <c:lblAlgn val="ctr"/>
        <c:lblOffset val="100"/>
        <c:noMultiLvlLbl val="0"/>
      </c:catAx>
      <c:valAx>
        <c:axId val="-446386528"/>
        <c:scaling>
          <c:orientation val="minMax"/>
        </c:scaling>
        <c:delete val="1"/>
        <c:axPos val="t"/>
        <c:numFmt formatCode="0.00%" sourceLinked="0"/>
        <c:majorTickMark val="cross"/>
        <c:minorTickMark val="none"/>
        <c:tickLblPos val="none"/>
        <c:crossAx val="-446411552"/>
        <c:crosses val="autoZero"/>
        <c:crossBetween val="between"/>
      </c:valAx>
      <c:spPr>
        <a:noFill/>
        <a:ln w="25400">
          <a:solidFill>
            <a:schemeClr val="bg1">
              <a:lumMod val="85000"/>
              <a:alpha val="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lang="zh-CN" sz="1400" b="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8D5C3-90D7-47D7-9064-9C77452A20DE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3A51F-803A-4659-838A-7BBAAF0EB8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098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799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910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263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188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840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113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332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507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0718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5714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038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096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119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960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4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85732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296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3373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16813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1413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3870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3A51F-803A-4659-838A-7BBAAF0EB8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867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chart" Target="../charts/chart5.xml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12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11" Type="http://schemas.openxmlformats.org/officeDocument/2006/relationships/chart" Target="../charts/chart3.xml"/><Relationship Id="rId5" Type="http://schemas.openxmlformats.org/officeDocument/2006/relationships/image" Target="../media/image5.emf"/><Relationship Id="rId10" Type="http://schemas.openxmlformats.org/officeDocument/2006/relationships/chart" Target="../charts/chart2.xml"/><Relationship Id="rId4" Type="http://schemas.openxmlformats.org/officeDocument/2006/relationships/image" Target="../media/image4.emf"/><Relationship Id="rId9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/>
          <a:srcRect l="13453" t="27014" r="4588" b="311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2859881" y="211931"/>
            <a:ext cx="6472238" cy="6472238"/>
            <a:chOff x="1983" y="303"/>
            <a:chExt cx="3714" cy="3714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83" y="303"/>
              <a:ext cx="3714" cy="3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2049" y="419"/>
              <a:ext cx="3482" cy="34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2118" y="485"/>
              <a:ext cx="3347" cy="3347"/>
            </a:xfrm>
            <a:custGeom>
              <a:avLst/>
              <a:gdLst>
                <a:gd name="T0" fmla="*/ 707 w 1414"/>
                <a:gd name="T1" fmla="*/ 1414 h 1414"/>
                <a:gd name="T2" fmla="*/ 0 w 1414"/>
                <a:gd name="T3" fmla="*/ 707 h 1414"/>
                <a:gd name="T4" fmla="*/ 707 w 1414"/>
                <a:gd name="T5" fmla="*/ 0 h 1414"/>
                <a:gd name="T6" fmla="*/ 1414 w 1414"/>
                <a:gd name="T7" fmla="*/ 707 h 1414"/>
                <a:gd name="T8" fmla="*/ 707 w 1414"/>
                <a:gd name="T9" fmla="*/ 1414 h 1414"/>
                <a:gd name="T10" fmla="*/ 707 w 1414"/>
                <a:gd name="T11" fmla="*/ 31 h 1414"/>
                <a:gd name="T12" fmla="*/ 31 w 1414"/>
                <a:gd name="T13" fmla="*/ 707 h 1414"/>
                <a:gd name="T14" fmla="*/ 707 w 1414"/>
                <a:gd name="T15" fmla="*/ 1383 h 1414"/>
                <a:gd name="T16" fmla="*/ 1383 w 1414"/>
                <a:gd name="T17" fmla="*/ 707 h 1414"/>
                <a:gd name="T18" fmla="*/ 707 w 1414"/>
                <a:gd name="T19" fmla="*/ 31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4" h="1414">
                  <a:moveTo>
                    <a:pt x="707" y="1414"/>
                  </a:moveTo>
                  <a:cubicBezTo>
                    <a:pt x="317" y="1414"/>
                    <a:pt x="0" y="1097"/>
                    <a:pt x="0" y="707"/>
                  </a:cubicBezTo>
                  <a:cubicBezTo>
                    <a:pt x="0" y="317"/>
                    <a:pt x="317" y="0"/>
                    <a:pt x="707" y="0"/>
                  </a:cubicBezTo>
                  <a:cubicBezTo>
                    <a:pt x="1097" y="0"/>
                    <a:pt x="1414" y="317"/>
                    <a:pt x="1414" y="707"/>
                  </a:cubicBezTo>
                  <a:cubicBezTo>
                    <a:pt x="1414" y="1097"/>
                    <a:pt x="1097" y="1414"/>
                    <a:pt x="707" y="1414"/>
                  </a:cubicBezTo>
                  <a:close/>
                  <a:moveTo>
                    <a:pt x="707" y="31"/>
                  </a:moveTo>
                  <a:cubicBezTo>
                    <a:pt x="334" y="31"/>
                    <a:pt x="31" y="335"/>
                    <a:pt x="31" y="707"/>
                  </a:cubicBezTo>
                  <a:cubicBezTo>
                    <a:pt x="31" y="1080"/>
                    <a:pt x="334" y="1383"/>
                    <a:pt x="707" y="1383"/>
                  </a:cubicBezTo>
                  <a:cubicBezTo>
                    <a:pt x="1080" y="1383"/>
                    <a:pt x="1383" y="1080"/>
                    <a:pt x="1383" y="707"/>
                  </a:cubicBezTo>
                  <a:cubicBezTo>
                    <a:pt x="1383" y="335"/>
                    <a:pt x="1080" y="31"/>
                    <a:pt x="707" y="31"/>
                  </a:cubicBezTo>
                  <a:close/>
                </a:path>
              </a:pathLst>
            </a:custGeom>
            <a:solidFill>
              <a:srgbClr val="F6E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2236" y="604"/>
              <a:ext cx="3111" cy="3112"/>
            </a:xfrm>
            <a:custGeom>
              <a:avLst/>
              <a:gdLst>
                <a:gd name="T0" fmla="*/ 657 w 1314"/>
                <a:gd name="T1" fmla="*/ 1315 h 1315"/>
                <a:gd name="T2" fmla="*/ 0 w 1314"/>
                <a:gd name="T3" fmla="*/ 657 h 1315"/>
                <a:gd name="T4" fmla="*/ 657 w 1314"/>
                <a:gd name="T5" fmla="*/ 0 h 1315"/>
                <a:gd name="T6" fmla="*/ 1314 w 1314"/>
                <a:gd name="T7" fmla="*/ 657 h 1315"/>
                <a:gd name="T8" fmla="*/ 657 w 1314"/>
                <a:gd name="T9" fmla="*/ 1315 h 1315"/>
                <a:gd name="T10" fmla="*/ 657 w 1314"/>
                <a:gd name="T11" fmla="*/ 9 h 1315"/>
                <a:gd name="T12" fmla="*/ 8 w 1314"/>
                <a:gd name="T13" fmla="*/ 657 h 1315"/>
                <a:gd name="T14" fmla="*/ 657 w 1314"/>
                <a:gd name="T15" fmla="*/ 1306 h 1315"/>
                <a:gd name="T16" fmla="*/ 1305 w 1314"/>
                <a:gd name="T17" fmla="*/ 657 h 1315"/>
                <a:gd name="T18" fmla="*/ 657 w 1314"/>
                <a:gd name="T19" fmla="*/ 9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4" h="1315">
                  <a:moveTo>
                    <a:pt x="657" y="1315"/>
                  </a:moveTo>
                  <a:cubicBezTo>
                    <a:pt x="294" y="1315"/>
                    <a:pt x="0" y="1020"/>
                    <a:pt x="0" y="657"/>
                  </a:cubicBezTo>
                  <a:cubicBezTo>
                    <a:pt x="0" y="295"/>
                    <a:pt x="294" y="0"/>
                    <a:pt x="657" y="0"/>
                  </a:cubicBezTo>
                  <a:cubicBezTo>
                    <a:pt x="1019" y="0"/>
                    <a:pt x="1314" y="295"/>
                    <a:pt x="1314" y="657"/>
                  </a:cubicBezTo>
                  <a:cubicBezTo>
                    <a:pt x="1314" y="1020"/>
                    <a:pt x="1019" y="1315"/>
                    <a:pt x="657" y="1315"/>
                  </a:cubicBezTo>
                  <a:close/>
                  <a:moveTo>
                    <a:pt x="657" y="9"/>
                  </a:moveTo>
                  <a:cubicBezTo>
                    <a:pt x="299" y="9"/>
                    <a:pt x="8" y="300"/>
                    <a:pt x="8" y="657"/>
                  </a:cubicBezTo>
                  <a:cubicBezTo>
                    <a:pt x="8" y="1015"/>
                    <a:pt x="299" y="1306"/>
                    <a:pt x="657" y="1306"/>
                  </a:cubicBezTo>
                  <a:cubicBezTo>
                    <a:pt x="1014" y="1306"/>
                    <a:pt x="1305" y="1015"/>
                    <a:pt x="1305" y="657"/>
                  </a:cubicBezTo>
                  <a:cubicBezTo>
                    <a:pt x="1305" y="300"/>
                    <a:pt x="1014" y="9"/>
                    <a:pt x="657" y="9"/>
                  </a:cubicBezTo>
                  <a:close/>
                </a:path>
              </a:pathLst>
            </a:custGeom>
            <a:solidFill>
              <a:srgbClr val="EABD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3681073" y="2828395"/>
            <a:ext cx="4829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课题项目答辩</a:t>
            </a:r>
            <a:r>
              <a:rPr lang="en-US" altLang="zh-CN" sz="3600" dirty="0" err="1"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zh-CN" altLang="en-US" sz="3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107544" y="3806130"/>
            <a:ext cx="3933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/>
              <a:t>ADD YOUR TEXT HERE</a:t>
            </a:r>
            <a:endParaRPr lang="zh-CN" altLang="en-US" sz="2000" dirty="0"/>
          </a:p>
        </p:txBody>
      </p:sp>
      <p:cxnSp>
        <p:nvCxnSpPr>
          <p:cNvPr id="22" name="直接连接符 21"/>
          <p:cNvCxnSpPr/>
          <p:nvPr/>
        </p:nvCxnSpPr>
        <p:spPr>
          <a:xfrm>
            <a:off x="5297714" y="4306708"/>
            <a:ext cx="152218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762954" y="4507412"/>
            <a:ext cx="2666093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汇报人：代用名</a:t>
            </a:r>
          </a:p>
        </p:txBody>
      </p:sp>
      <p:sp>
        <p:nvSpPr>
          <p:cNvPr id="31" name="Freeform 17"/>
          <p:cNvSpPr/>
          <p:nvPr/>
        </p:nvSpPr>
        <p:spPr bwMode="auto">
          <a:xfrm>
            <a:off x="5537579" y="1721095"/>
            <a:ext cx="1149826" cy="800722"/>
          </a:xfrm>
          <a:custGeom>
            <a:avLst/>
            <a:gdLst>
              <a:gd name="T0" fmla="*/ 347 w 348"/>
              <a:gd name="T1" fmla="*/ 12 h 241"/>
              <a:gd name="T2" fmla="*/ 345 w 348"/>
              <a:gd name="T3" fmla="*/ 8 h 241"/>
              <a:gd name="T4" fmla="*/ 342 w 348"/>
              <a:gd name="T5" fmla="*/ 4 h 241"/>
              <a:gd name="T6" fmla="*/ 338 w 348"/>
              <a:gd name="T7" fmla="*/ 2 h 241"/>
              <a:gd name="T8" fmla="*/ 335 w 348"/>
              <a:gd name="T9" fmla="*/ 0 h 241"/>
              <a:gd name="T10" fmla="*/ 331 w 348"/>
              <a:gd name="T11" fmla="*/ 0 h 241"/>
              <a:gd name="T12" fmla="*/ 225 w 348"/>
              <a:gd name="T13" fmla="*/ 0 h 241"/>
              <a:gd name="T14" fmla="*/ 220 w 348"/>
              <a:gd name="T15" fmla="*/ 0 h 241"/>
              <a:gd name="T16" fmla="*/ 216 w 348"/>
              <a:gd name="T17" fmla="*/ 2 h 241"/>
              <a:gd name="T18" fmla="*/ 213 w 348"/>
              <a:gd name="T19" fmla="*/ 5 h 241"/>
              <a:gd name="T20" fmla="*/ 210 w 348"/>
              <a:gd name="T21" fmla="*/ 9 h 241"/>
              <a:gd name="T22" fmla="*/ 183 w 348"/>
              <a:gd name="T23" fmla="*/ 63 h 241"/>
              <a:gd name="T24" fmla="*/ 43 w 348"/>
              <a:gd name="T25" fmla="*/ 33 h 241"/>
              <a:gd name="T26" fmla="*/ 169 w 348"/>
              <a:gd name="T27" fmla="*/ 72 h 241"/>
              <a:gd name="T28" fmla="*/ 137 w 348"/>
              <a:gd name="T29" fmla="*/ 9 h 241"/>
              <a:gd name="T30" fmla="*/ 134 w 348"/>
              <a:gd name="T31" fmla="*/ 5 h 241"/>
              <a:gd name="T32" fmla="*/ 131 w 348"/>
              <a:gd name="T33" fmla="*/ 2 h 241"/>
              <a:gd name="T34" fmla="*/ 127 w 348"/>
              <a:gd name="T35" fmla="*/ 0 h 241"/>
              <a:gd name="T36" fmla="*/ 122 w 348"/>
              <a:gd name="T37" fmla="*/ 0 h 241"/>
              <a:gd name="T38" fmla="*/ 16 w 348"/>
              <a:gd name="T39" fmla="*/ 0 h 241"/>
              <a:gd name="T40" fmla="*/ 12 w 348"/>
              <a:gd name="T41" fmla="*/ 0 h 241"/>
              <a:gd name="T42" fmla="*/ 9 w 348"/>
              <a:gd name="T43" fmla="*/ 1 h 241"/>
              <a:gd name="T44" fmla="*/ 5 w 348"/>
              <a:gd name="T45" fmla="*/ 4 h 241"/>
              <a:gd name="T46" fmla="*/ 2 w 348"/>
              <a:gd name="T47" fmla="*/ 8 h 241"/>
              <a:gd name="T48" fmla="*/ 0 w 348"/>
              <a:gd name="T49" fmla="*/ 12 h 241"/>
              <a:gd name="T50" fmla="*/ 0 w 348"/>
              <a:gd name="T51" fmla="*/ 16 h 241"/>
              <a:gd name="T52" fmla="*/ 0 w 348"/>
              <a:gd name="T53" fmla="*/ 20 h 241"/>
              <a:gd name="T54" fmla="*/ 1 w 348"/>
              <a:gd name="T55" fmla="*/ 24 h 241"/>
              <a:gd name="T56" fmla="*/ 113 w 348"/>
              <a:gd name="T57" fmla="*/ 239 h 241"/>
              <a:gd name="T58" fmla="*/ 118 w 348"/>
              <a:gd name="T59" fmla="*/ 240 h 241"/>
              <a:gd name="T60" fmla="*/ 122 w 348"/>
              <a:gd name="T61" fmla="*/ 241 h 241"/>
              <a:gd name="T62" fmla="*/ 126 w 348"/>
              <a:gd name="T63" fmla="*/ 240 h 241"/>
              <a:gd name="T64" fmla="*/ 174 w 348"/>
              <a:gd name="T65" fmla="*/ 155 h 241"/>
              <a:gd name="T66" fmla="*/ 204 w 348"/>
              <a:gd name="T67" fmla="*/ 93 h 241"/>
              <a:gd name="T68" fmla="*/ 227 w 348"/>
              <a:gd name="T69" fmla="*/ 187 h 241"/>
              <a:gd name="T70" fmla="*/ 211 w 348"/>
              <a:gd name="T71" fmla="*/ 230 h 241"/>
              <a:gd name="T72" fmla="*/ 222 w 348"/>
              <a:gd name="T73" fmla="*/ 240 h 241"/>
              <a:gd name="T74" fmla="*/ 227 w 348"/>
              <a:gd name="T75" fmla="*/ 241 h 241"/>
              <a:gd name="T76" fmla="*/ 232 w 348"/>
              <a:gd name="T77" fmla="*/ 240 h 241"/>
              <a:gd name="T78" fmla="*/ 242 w 348"/>
              <a:gd name="T79" fmla="*/ 230 h 241"/>
              <a:gd name="T80" fmla="*/ 347 w 348"/>
              <a:gd name="T81" fmla="*/ 22 h 241"/>
              <a:gd name="T82" fmla="*/ 347 w 348"/>
              <a:gd name="T83" fmla="*/ 17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48" h="241">
                <a:moveTo>
                  <a:pt x="347" y="15"/>
                </a:moveTo>
                <a:cubicBezTo>
                  <a:pt x="347" y="15"/>
                  <a:pt x="347" y="14"/>
                  <a:pt x="347" y="14"/>
                </a:cubicBezTo>
                <a:cubicBezTo>
                  <a:pt x="347" y="13"/>
                  <a:pt x="347" y="12"/>
                  <a:pt x="347" y="12"/>
                </a:cubicBezTo>
                <a:cubicBezTo>
                  <a:pt x="347" y="11"/>
                  <a:pt x="347" y="11"/>
                  <a:pt x="346" y="11"/>
                </a:cubicBezTo>
                <a:cubicBezTo>
                  <a:pt x="346" y="10"/>
                  <a:pt x="346" y="9"/>
                  <a:pt x="346" y="9"/>
                </a:cubicBezTo>
                <a:cubicBezTo>
                  <a:pt x="346" y="8"/>
                  <a:pt x="345" y="8"/>
                  <a:pt x="345" y="8"/>
                </a:cubicBezTo>
                <a:cubicBezTo>
                  <a:pt x="345" y="7"/>
                  <a:pt x="344" y="7"/>
                  <a:pt x="344" y="6"/>
                </a:cubicBezTo>
                <a:cubicBezTo>
                  <a:pt x="344" y="6"/>
                  <a:pt x="343" y="5"/>
                  <a:pt x="343" y="5"/>
                </a:cubicBezTo>
                <a:cubicBezTo>
                  <a:pt x="343" y="5"/>
                  <a:pt x="342" y="4"/>
                  <a:pt x="342" y="4"/>
                </a:cubicBezTo>
                <a:cubicBezTo>
                  <a:pt x="341" y="4"/>
                  <a:pt x="341" y="3"/>
                  <a:pt x="341" y="3"/>
                </a:cubicBezTo>
                <a:cubicBezTo>
                  <a:pt x="340" y="3"/>
                  <a:pt x="340" y="2"/>
                  <a:pt x="339" y="2"/>
                </a:cubicBezTo>
                <a:cubicBezTo>
                  <a:pt x="339" y="2"/>
                  <a:pt x="339" y="2"/>
                  <a:pt x="338" y="2"/>
                </a:cubicBezTo>
                <a:cubicBezTo>
                  <a:pt x="338" y="1"/>
                  <a:pt x="338" y="1"/>
                  <a:pt x="338" y="1"/>
                </a:cubicBezTo>
                <a:cubicBezTo>
                  <a:pt x="337" y="1"/>
                  <a:pt x="337" y="1"/>
                  <a:pt x="336" y="1"/>
                </a:cubicBezTo>
                <a:cubicBezTo>
                  <a:pt x="336" y="0"/>
                  <a:pt x="335" y="0"/>
                  <a:pt x="335" y="0"/>
                </a:cubicBezTo>
                <a:cubicBezTo>
                  <a:pt x="334" y="0"/>
                  <a:pt x="334" y="0"/>
                  <a:pt x="333" y="0"/>
                </a:cubicBezTo>
                <a:cubicBezTo>
                  <a:pt x="333" y="0"/>
                  <a:pt x="332" y="0"/>
                  <a:pt x="332" y="0"/>
                </a:cubicBezTo>
                <a:cubicBezTo>
                  <a:pt x="331" y="0"/>
                  <a:pt x="331" y="0"/>
                  <a:pt x="331" y="0"/>
                </a:cubicBezTo>
                <a:cubicBezTo>
                  <a:pt x="331" y="0"/>
                  <a:pt x="331" y="0"/>
                  <a:pt x="331" y="0"/>
                </a:cubicBezTo>
                <a:cubicBezTo>
                  <a:pt x="225" y="0"/>
                  <a:pt x="225" y="0"/>
                  <a:pt x="225" y="0"/>
                </a:cubicBezTo>
                <a:cubicBezTo>
                  <a:pt x="225" y="0"/>
                  <a:pt x="225" y="0"/>
                  <a:pt x="225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3" y="0"/>
                  <a:pt x="223" y="0"/>
                  <a:pt x="222" y="0"/>
                </a:cubicBezTo>
                <a:cubicBezTo>
                  <a:pt x="221" y="0"/>
                  <a:pt x="221" y="0"/>
                  <a:pt x="220" y="0"/>
                </a:cubicBezTo>
                <a:cubicBezTo>
                  <a:pt x="220" y="0"/>
                  <a:pt x="219" y="1"/>
                  <a:pt x="219" y="1"/>
                </a:cubicBezTo>
                <a:cubicBezTo>
                  <a:pt x="218" y="1"/>
                  <a:pt x="218" y="1"/>
                  <a:pt x="217" y="1"/>
                </a:cubicBezTo>
                <a:cubicBezTo>
                  <a:pt x="217" y="2"/>
                  <a:pt x="216" y="2"/>
                  <a:pt x="216" y="2"/>
                </a:cubicBezTo>
                <a:cubicBezTo>
                  <a:pt x="216" y="3"/>
                  <a:pt x="215" y="3"/>
                  <a:pt x="215" y="3"/>
                </a:cubicBezTo>
                <a:cubicBezTo>
                  <a:pt x="214" y="3"/>
                  <a:pt x="214" y="4"/>
                  <a:pt x="213" y="4"/>
                </a:cubicBezTo>
                <a:cubicBezTo>
                  <a:pt x="213" y="5"/>
                  <a:pt x="213" y="5"/>
                  <a:pt x="213" y="5"/>
                </a:cubicBezTo>
                <a:cubicBezTo>
                  <a:pt x="212" y="6"/>
                  <a:pt x="212" y="6"/>
                  <a:pt x="211" y="7"/>
                </a:cubicBezTo>
                <a:cubicBezTo>
                  <a:pt x="211" y="7"/>
                  <a:pt x="211" y="7"/>
                  <a:pt x="211" y="8"/>
                </a:cubicBezTo>
                <a:cubicBezTo>
                  <a:pt x="210" y="8"/>
                  <a:pt x="210" y="8"/>
                  <a:pt x="210" y="9"/>
                </a:cubicBezTo>
                <a:cubicBezTo>
                  <a:pt x="210" y="9"/>
                  <a:pt x="210" y="9"/>
                  <a:pt x="210" y="9"/>
                </a:cubicBezTo>
                <a:cubicBezTo>
                  <a:pt x="183" y="63"/>
                  <a:pt x="183" y="63"/>
                  <a:pt x="183" y="63"/>
                </a:cubicBezTo>
                <a:cubicBezTo>
                  <a:pt x="183" y="63"/>
                  <a:pt x="183" y="63"/>
                  <a:pt x="183" y="63"/>
                </a:cubicBezTo>
                <a:cubicBezTo>
                  <a:pt x="152" y="124"/>
                  <a:pt x="152" y="124"/>
                  <a:pt x="152" y="124"/>
                </a:cubicBezTo>
                <a:cubicBezTo>
                  <a:pt x="120" y="187"/>
                  <a:pt x="120" y="187"/>
                  <a:pt x="120" y="187"/>
                </a:cubicBezTo>
                <a:cubicBezTo>
                  <a:pt x="43" y="33"/>
                  <a:pt x="43" y="33"/>
                  <a:pt x="43" y="33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69" y="72"/>
                  <a:pt x="169" y="72"/>
                  <a:pt x="169" y="72"/>
                </a:cubicBezTo>
                <a:cubicBezTo>
                  <a:pt x="137" y="9"/>
                  <a:pt x="137" y="9"/>
                  <a:pt x="137" y="9"/>
                </a:cubicBezTo>
                <a:cubicBezTo>
                  <a:pt x="137" y="9"/>
                  <a:pt x="137" y="9"/>
                  <a:pt x="137" y="9"/>
                </a:cubicBezTo>
                <a:cubicBezTo>
                  <a:pt x="137" y="9"/>
                  <a:pt x="137" y="9"/>
                  <a:pt x="137" y="9"/>
                </a:cubicBezTo>
                <a:cubicBezTo>
                  <a:pt x="137" y="8"/>
                  <a:pt x="137" y="8"/>
                  <a:pt x="136" y="8"/>
                </a:cubicBezTo>
                <a:cubicBezTo>
                  <a:pt x="136" y="7"/>
                  <a:pt x="136" y="7"/>
                  <a:pt x="136" y="7"/>
                </a:cubicBezTo>
                <a:cubicBezTo>
                  <a:pt x="135" y="6"/>
                  <a:pt x="135" y="6"/>
                  <a:pt x="134" y="5"/>
                </a:cubicBezTo>
                <a:cubicBezTo>
                  <a:pt x="134" y="5"/>
                  <a:pt x="134" y="5"/>
                  <a:pt x="134" y="4"/>
                </a:cubicBezTo>
                <a:cubicBezTo>
                  <a:pt x="133" y="4"/>
                  <a:pt x="133" y="3"/>
                  <a:pt x="132" y="3"/>
                </a:cubicBezTo>
                <a:cubicBezTo>
                  <a:pt x="132" y="3"/>
                  <a:pt x="132" y="3"/>
                  <a:pt x="131" y="2"/>
                </a:cubicBezTo>
                <a:cubicBezTo>
                  <a:pt x="131" y="2"/>
                  <a:pt x="130" y="2"/>
                  <a:pt x="129" y="1"/>
                </a:cubicBezTo>
                <a:cubicBezTo>
                  <a:pt x="129" y="1"/>
                  <a:pt x="129" y="1"/>
                  <a:pt x="128" y="1"/>
                </a:cubicBezTo>
                <a:cubicBezTo>
                  <a:pt x="128" y="1"/>
                  <a:pt x="127" y="0"/>
                  <a:pt x="127" y="0"/>
                </a:cubicBezTo>
                <a:cubicBezTo>
                  <a:pt x="126" y="0"/>
                  <a:pt x="126" y="0"/>
                  <a:pt x="125" y="0"/>
                </a:cubicBezTo>
                <a:cubicBezTo>
                  <a:pt x="125" y="0"/>
                  <a:pt x="124" y="0"/>
                  <a:pt x="123" y="0"/>
                </a:cubicBezTo>
                <a:cubicBezTo>
                  <a:pt x="123" y="0"/>
                  <a:pt x="123" y="0"/>
                  <a:pt x="122" y="0"/>
                </a:cubicBezTo>
                <a:cubicBezTo>
                  <a:pt x="122" y="0"/>
                  <a:pt x="122" y="0"/>
                  <a:pt x="122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4" y="0"/>
                </a:cubicBezTo>
                <a:cubicBezTo>
                  <a:pt x="13" y="0"/>
                  <a:pt x="13" y="0"/>
                  <a:pt x="12" y="0"/>
                </a:cubicBezTo>
                <a:cubicBezTo>
                  <a:pt x="12" y="0"/>
                  <a:pt x="11" y="0"/>
                  <a:pt x="11" y="1"/>
                </a:cubicBezTo>
                <a:cubicBezTo>
                  <a:pt x="10" y="1"/>
                  <a:pt x="10" y="1"/>
                  <a:pt x="9" y="1"/>
                </a:cubicBezTo>
                <a:cubicBezTo>
                  <a:pt x="9" y="1"/>
                  <a:pt x="9" y="1"/>
                  <a:pt x="9" y="1"/>
                </a:cubicBezTo>
                <a:cubicBezTo>
                  <a:pt x="8" y="2"/>
                  <a:pt x="8" y="2"/>
                  <a:pt x="8" y="2"/>
                </a:cubicBezTo>
                <a:cubicBezTo>
                  <a:pt x="7" y="2"/>
                  <a:pt x="7" y="3"/>
                  <a:pt x="6" y="3"/>
                </a:cubicBezTo>
                <a:cubicBezTo>
                  <a:pt x="6" y="3"/>
                  <a:pt x="6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5"/>
                  <a:pt x="3" y="6"/>
                  <a:pt x="3" y="6"/>
                </a:cubicBezTo>
                <a:cubicBezTo>
                  <a:pt x="3" y="7"/>
                  <a:pt x="2" y="7"/>
                  <a:pt x="2" y="8"/>
                </a:cubicBezTo>
                <a:cubicBezTo>
                  <a:pt x="2" y="8"/>
                  <a:pt x="2" y="9"/>
                  <a:pt x="1" y="9"/>
                </a:cubicBezTo>
                <a:cubicBezTo>
                  <a:pt x="1" y="9"/>
                  <a:pt x="1" y="10"/>
                  <a:pt x="1" y="10"/>
                </a:cubicBezTo>
                <a:cubicBezTo>
                  <a:pt x="0" y="11"/>
                  <a:pt x="0" y="11"/>
                  <a:pt x="0" y="12"/>
                </a:cubicBezTo>
                <a:cubicBezTo>
                  <a:pt x="0" y="13"/>
                  <a:pt x="0" y="13"/>
                  <a:pt x="0" y="14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7"/>
                  <a:pt x="0" y="17"/>
                </a:cubicBezTo>
                <a:cubicBezTo>
                  <a:pt x="0" y="17"/>
                  <a:pt x="0" y="18"/>
                  <a:pt x="0" y="19"/>
                </a:cubicBezTo>
                <a:cubicBezTo>
                  <a:pt x="0" y="19"/>
                  <a:pt x="0" y="20"/>
                  <a:pt x="0" y="20"/>
                </a:cubicBezTo>
                <a:cubicBezTo>
                  <a:pt x="0" y="21"/>
                  <a:pt x="0" y="21"/>
                  <a:pt x="1" y="22"/>
                </a:cubicBezTo>
                <a:cubicBezTo>
                  <a:pt x="1" y="22"/>
                  <a:pt x="1" y="23"/>
                  <a:pt x="1" y="23"/>
                </a:cubicBezTo>
                <a:cubicBezTo>
                  <a:pt x="1" y="23"/>
                  <a:pt x="1" y="24"/>
                  <a:pt x="1" y="24"/>
                </a:cubicBezTo>
                <a:cubicBezTo>
                  <a:pt x="1" y="24"/>
                  <a:pt x="1" y="24"/>
                  <a:pt x="1" y="24"/>
                </a:cubicBezTo>
                <a:cubicBezTo>
                  <a:pt x="105" y="230"/>
                  <a:pt x="105" y="230"/>
                  <a:pt x="105" y="230"/>
                </a:cubicBezTo>
                <a:cubicBezTo>
                  <a:pt x="106" y="234"/>
                  <a:pt x="109" y="237"/>
                  <a:pt x="113" y="239"/>
                </a:cubicBezTo>
                <a:cubicBezTo>
                  <a:pt x="114" y="239"/>
                  <a:pt x="114" y="239"/>
                  <a:pt x="115" y="240"/>
                </a:cubicBezTo>
                <a:cubicBezTo>
                  <a:pt x="115" y="240"/>
                  <a:pt x="115" y="240"/>
                  <a:pt x="115" y="240"/>
                </a:cubicBezTo>
                <a:cubicBezTo>
                  <a:pt x="116" y="240"/>
                  <a:pt x="117" y="240"/>
                  <a:pt x="118" y="240"/>
                </a:cubicBezTo>
                <a:cubicBezTo>
                  <a:pt x="118" y="240"/>
                  <a:pt x="118" y="240"/>
                  <a:pt x="119" y="241"/>
                </a:cubicBezTo>
                <a:cubicBezTo>
                  <a:pt x="119" y="241"/>
                  <a:pt x="120" y="241"/>
                  <a:pt x="120" y="241"/>
                </a:cubicBezTo>
                <a:cubicBezTo>
                  <a:pt x="121" y="241"/>
                  <a:pt x="122" y="241"/>
                  <a:pt x="122" y="241"/>
                </a:cubicBezTo>
                <a:cubicBezTo>
                  <a:pt x="122" y="240"/>
                  <a:pt x="123" y="240"/>
                  <a:pt x="123" y="240"/>
                </a:cubicBezTo>
                <a:cubicBezTo>
                  <a:pt x="124" y="240"/>
                  <a:pt x="125" y="240"/>
                  <a:pt x="125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7" y="239"/>
                  <a:pt x="127" y="239"/>
                  <a:pt x="128" y="239"/>
                </a:cubicBezTo>
                <a:cubicBezTo>
                  <a:pt x="132" y="237"/>
                  <a:pt x="134" y="234"/>
                  <a:pt x="136" y="230"/>
                </a:cubicBezTo>
                <a:cubicBezTo>
                  <a:pt x="174" y="155"/>
                  <a:pt x="174" y="155"/>
                  <a:pt x="174" y="155"/>
                </a:cubicBezTo>
                <a:cubicBezTo>
                  <a:pt x="174" y="155"/>
                  <a:pt x="174" y="155"/>
                  <a:pt x="174" y="155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35" y="33"/>
                  <a:pt x="235" y="33"/>
                  <a:pt x="235" y="33"/>
                </a:cubicBezTo>
                <a:cubicBezTo>
                  <a:pt x="304" y="33"/>
                  <a:pt x="304" y="33"/>
                  <a:pt x="304" y="33"/>
                </a:cubicBezTo>
                <a:cubicBezTo>
                  <a:pt x="227" y="187"/>
                  <a:pt x="227" y="187"/>
                  <a:pt x="227" y="187"/>
                </a:cubicBezTo>
                <a:cubicBezTo>
                  <a:pt x="197" y="127"/>
                  <a:pt x="197" y="127"/>
                  <a:pt x="197" y="127"/>
                </a:cubicBezTo>
                <a:cubicBezTo>
                  <a:pt x="178" y="164"/>
                  <a:pt x="178" y="164"/>
                  <a:pt x="178" y="164"/>
                </a:cubicBezTo>
                <a:cubicBezTo>
                  <a:pt x="211" y="230"/>
                  <a:pt x="211" y="230"/>
                  <a:pt x="211" y="230"/>
                </a:cubicBezTo>
                <a:cubicBezTo>
                  <a:pt x="213" y="234"/>
                  <a:pt x="215" y="237"/>
                  <a:pt x="219" y="239"/>
                </a:cubicBezTo>
                <a:cubicBezTo>
                  <a:pt x="220" y="239"/>
                  <a:pt x="221" y="239"/>
                  <a:pt x="221" y="240"/>
                </a:cubicBezTo>
                <a:cubicBezTo>
                  <a:pt x="222" y="240"/>
                  <a:pt x="222" y="240"/>
                  <a:pt x="222" y="240"/>
                </a:cubicBezTo>
                <a:cubicBezTo>
                  <a:pt x="222" y="240"/>
                  <a:pt x="223" y="240"/>
                  <a:pt x="224" y="240"/>
                </a:cubicBezTo>
                <a:cubicBezTo>
                  <a:pt x="224" y="240"/>
                  <a:pt x="225" y="240"/>
                  <a:pt x="225" y="241"/>
                </a:cubicBezTo>
                <a:cubicBezTo>
                  <a:pt x="226" y="241"/>
                  <a:pt x="226" y="241"/>
                  <a:pt x="227" y="241"/>
                </a:cubicBezTo>
                <a:cubicBezTo>
                  <a:pt x="227" y="241"/>
                  <a:pt x="228" y="241"/>
                  <a:pt x="228" y="241"/>
                </a:cubicBezTo>
                <a:cubicBezTo>
                  <a:pt x="229" y="240"/>
                  <a:pt x="229" y="240"/>
                  <a:pt x="230" y="240"/>
                </a:cubicBezTo>
                <a:cubicBezTo>
                  <a:pt x="230" y="240"/>
                  <a:pt x="231" y="240"/>
                  <a:pt x="232" y="240"/>
                </a:cubicBezTo>
                <a:cubicBezTo>
                  <a:pt x="232" y="240"/>
                  <a:pt x="232" y="240"/>
                  <a:pt x="232" y="240"/>
                </a:cubicBezTo>
                <a:cubicBezTo>
                  <a:pt x="233" y="239"/>
                  <a:pt x="234" y="239"/>
                  <a:pt x="234" y="239"/>
                </a:cubicBezTo>
                <a:cubicBezTo>
                  <a:pt x="238" y="237"/>
                  <a:pt x="241" y="234"/>
                  <a:pt x="242" y="230"/>
                </a:cubicBezTo>
                <a:cubicBezTo>
                  <a:pt x="346" y="24"/>
                  <a:pt x="346" y="24"/>
                  <a:pt x="346" y="24"/>
                </a:cubicBezTo>
                <a:cubicBezTo>
                  <a:pt x="346" y="24"/>
                  <a:pt x="346" y="23"/>
                  <a:pt x="346" y="23"/>
                </a:cubicBezTo>
                <a:cubicBezTo>
                  <a:pt x="346" y="23"/>
                  <a:pt x="346" y="22"/>
                  <a:pt x="347" y="22"/>
                </a:cubicBezTo>
                <a:cubicBezTo>
                  <a:pt x="347" y="21"/>
                  <a:pt x="347" y="21"/>
                  <a:pt x="347" y="20"/>
                </a:cubicBezTo>
                <a:cubicBezTo>
                  <a:pt x="347" y="20"/>
                  <a:pt x="347" y="19"/>
                  <a:pt x="347" y="19"/>
                </a:cubicBezTo>
                <a:cubicBezTo>
                  <a:pt x="347" y="18"/>
                  <a:pt x="347" y="17"/>
                  <a:pt x="347" y="17"/>
                </a:cubicBezTo>
                <a:cubicBezTo>
                  <a:pt x="347" y="17"/>
                  <a:pt x="348" y="16"/>
                  <a:pt x="348" y="16"/>
                </a:cubicBezTo>
                <a:cubicBezTo>
                  <a:pt x="348" y="16"/>
                  <a:pt x="347" y="16"/>
                  <a:pt x="347" y="1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" name="Alex Goot,Andie Case - Shape of You">
            <a:hlinkClick r:id="" action="ppaction://media"/>
            <a:extLst>
              <a:ext uri="{FF2B5EF4-FFF2-40B4-BE49-F238E27FC236}">
                <a16:creationId xmlns:a16="http://schemas.microsoft.com/office/drawing/2014/main" xmlns="" id="{328FA5A9-A30D-4B94-B3F1-ABE97434B4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09600" y="12687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3"/>
    </mc:Choice>
    <mc:Fallback xmlns="">
      <p:transition spd="slow" advTm="4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0" grpId="0"/>
      <p:bldP spid="21" grpId="0"/>
      <p:bldP spid="23" grpId="0"/>
      <p:bldP spid="31" grpId="0" animBg="1"/>
    </p:bldLst>
  </p:timing>
  <p:extLst mod="1">
    <p:ext uri="{E180D4A7-C9FB-4DFB-919C-405C955672EB}">
      <p14:showEvtLst xmlns:p14="http://schemas.microsoft.com/office/powerpoint/2010/main">
        <p14:playEvt time="148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330677" y="-684527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4" name="文本框 33"/>
          <p:cNvSpPr txBox="1"/>
          <p:nvPr/>
        </p:nvSpPr>
        <p:spPr>
          <a:xfrm>
            <a:off x="4588549" y="1940684"/>
            <a:ext cx="3014902" cy="1229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</a:rPr>
              <a:t>目 录</a:t>
            </a:r>
          </a:p>
          <a:p>
            <a:pPr algn="ctr"/>
            <a:r>
              <a:rPr lang="en-US" altLang="zh-CN" sz="3000" dirty="0">
                <a:latin typeface="微软雅黑" panose="020B0503020204020204" charset="-122"/>
                <a:ea typeface="微软雅黑" panose="020B0503020204020204" charset="-122"/>
              </a:rPr>
              <a:t>CONTENT</a:t>
            </a:r>
            <a:endParaRPr lang="zh-CN" altLang="en-US" sz="3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589442" y="3600450"/>
            <a:ext cx="3909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01.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文献综述的基本要求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326619" y="3600450"/>
            <a:ext cx="39090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02.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相关研究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2589442" y="4926450"/>
            <a:ext cx="300021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03.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总结与展望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7326619" y="4926450"/>
            <a:ext cx="32088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04.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参考文献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394931">
            <a:off x="1422083" y="3573756"/>
            <a:ext cx="1235593" cy="57661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394931">
            <a:off x="6172560" y="3573756"/>
            <a:ext cx="1235593" cy="57661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394931">
            <a:off x="1474845" y="4899755"/>
            <a:ext cx="1235593" cy="57661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0394931">
            <a:off x="6172561" y="4899757"/>
            <a:ext cx="1235593" cy="5766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544">
        <p15:prstTrans prst="airplane"/>
      </p:transition>
    </mc:Choice>
    <mc:Fallback xmlns="">
      <p:transition spd="slow" advTm="354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13453" t="27014" r="4588" b="311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2859881" y="211931"/>
            <a:ext cx="6472238" cy="6472238"/>
            <a:chOff x="1983" y="303"/>
            <a:chExt cx="3714" cy="3714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83" y="303"/>
              <a:ext cx="3714" cy="3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2049" y="419"/>
              <a:ext cx="3482" cy="34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2118" y="485"/>
              <a:ext cx="3347" cy="3347"/>
            </a:xfrm>
            <a:custGeom>
              <a:avLst/>
              <a:gdLst>
                <a:gd name="T0" fmla="*/ 707 w 1414"/>
                <a:gd name="T1" fmla="*/ 1414 h 1414"/>
                <a:gd name="T2" fmla="*/ 0 w 1414"/>
                <a:gd name="T3" fmla="*/ 707 h 1414"/>
                <a:gd name="T4" fmla="*/ 707 w 1414"/>
                <a:gd name="T5" fmla="*/ 0 h 1414"/>
                <a:gd name="T6" fmla="*/ 1414 w 1414"/>
                <a:gd name="T7" fmla="*/ 707 h 1414"/>
                <a:gd name="T8" fmla="*/ 707 w 1414"/>
                <a:gd name="T9" fmla="*/ 1414 h 1414"/>
                <a:gd name="T10" fmla="*/ 707 w 1414"/>
                <a:gd name="T11" fmla="*/ 31 h 1414"/>
                <a:gd name="T12" fmla="*/ 31 w 1414"/>
                <a:gd name="T13" fmla="*/ 707 h 1414"/>
                <a:gd name="T14" fmla="*/ 707 w 1414"/>
                <a:gd name="T15" fmla="*/ 1383 h 1414"/>
                <a:gd name="T16" fmla="*/ 1383 w 1414"/>
                <a:gd name="T17" fmla="*/ 707 h 1414"/>
                <a:gd name="T18" fmla="*/ 707 w 1414"/>
                <a:gd name="T19" fmla="*/ 31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4" h="1414">
                  <a:moveTo>
                    <a:pt x="707" y="1414"/>
                  </a:moveTo>
                  <a:cubicBezTo>
                    <a:pt x="317" y="1414"/>
                    <a:pt x="0" y="1097"/>
                    <a:pt x="0" y="707"/>
                  </a:cubicBezTo>
                  <a:cubicBezTo>
                    <a:pt x="0" y="317"/>
                    <a:pt x="317" y="0"/>
                    <a:pt x="707" y="0"/>
                  </a:cubicBezTo>
                  <a:cubicBezTo>
                    <a:pt x="1097" y="0"/>
                    <a:pt x="1414" y="317"/>
                    <a:pt x="1414" y="707"/>
                  </a:cubicBezTo>
                  <a:cubicBezTo>
                    <a:pt x="1414" y="1097"/>
                    <a:pt x="1097" y="1414"/>
                    <a:pt x="707" y="1414"/>
                  </a:cubicBezTo>
                  <a:close/>
                  <a:moveTo>
                    <a:pt x="707" y="31"/>
                  </a:moveTo>
                  <a:cubicBezTo>
                    <a:pt x="334" y="31"/>
                    <a:pt x="31" y="335"/>
                    <a:pt x="31" y="707"/>
                  </a:cubicBezTo>
                  <a:cubicBezTo>
                    <a:pt x="31" y="1080"/>
                    <a:pt x="334" y="1383"/>
                    <a:pt x="707" y="1383"/>
                  </a:cubicBezTo>
                  <a:cubicBezTo>
                    <a:pt x="1080" y="1383"/>
                    <a:pt x="1383" y="1080"/>
                    <a:pt x="1383" y="707"/>
                  </a:cubicBezTo>
                  <a:cubicBezTo>
                    <a:pt x="1383" y="335"/>
                    <a:pt x="1080" y="31"/>
                    <a:pt x="707" y="31"/>
                  </a:cubicBezTo>
                  <a:close/>
                </a:path>
              </a:pathLst>
            </a:custGeom>
            <a:solidFill>
              <a:srgbClr val="F6E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2236" y="604"/>
              <a:ext cx="3111" cy="3112"/>
            </a:xfrm>
            <a:custGeom>
              <a:avLst/>
              <a:gdLst>
                <a:gd name="T0" fmla="*/ 657 w 1314"/>
                <a:gd name="T1" fmla="*/ 1315 h 1315"/>
                <a:gd name="T2" fmla="*/ 0 w 1314"/>
                <a:gd name="T3" fmla="*/ 657 h 1315"/>
                <a:gd name="T4" fmla="*/ 657 w 1314"/>
                <a:gd name="T5" fmla="*/ 0 h 1315"/>
                <a:gd name="T6" fmla="*/ 1314 w 1314"/>
                <a:gd name="T7" fmla="*/ 657 h 1315"/>
                <a:gd name="T8" fmla="*/ 657 w 1314"/>
                <a:gd name="T9" fmla="*/ 1315 h 1315"/>
                <a:gd name="T10" fmla="*/ 657 w 1314"/>
                <a:gd name="T11" fmla="*/ 9 h 1315"/>
                <a:gd name="T12" fmla="*/ 8 w 1314"/>
                <a:gd name="T13" fmla="*/ 657 h 1315"/>
                <a:gd name="T14" fmla="*/ 657 w 1314"/>
                <a:gd name="T15" fmla="*/ 1306 h 1315"/>
                <a:gd name="T16" fmla="*/ 1305 w 1314"/>
                <a:gd name="T17" fmla="*/ 657 h 1315"/>
                <a:gd name="T18" fmla="*/ 657 w 1314"/>
                <a:gd name="T19" fmla="*/ 9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4" h="1315">
                  <a:moveTo>
                    <a:pt x="657" y="1315"/>
                  </a:moveTo>
                  <a:cubicBezTo>
                    <a:pt x="294" y="1315"/>
                    <a:pt x="0" y="1020"/>
                    <a:pt x="0" y="657"/>
                  </a:cubicBezTo>
                  <a:cubicBezTo>
                    <a:pt x="0" y="295"/>
                    <a:pt x="294" y="0"/>
                    <a:pt x="657" y="0"/>
                  </a:cubicBezTo>
                  <a:cubicBezTo>
                    <a:pt x="1019" y="0"/>
                    <a:pt x="1314" y="295"/>
                    <a:pt x="1314" y="657"/>
                  </a:cubicBezTo>
                  <a:cubicBezTo>
                    <a:pt x="1314" y="1020"/>
                    <a:pt x="1019" y="1315"/>
                    <a:pt x="657" y="1315"/>
                  </a:cubicBezTo>
                  <a:close/>
                  <a:moveTo>
                    <a:pt x="657" y="9"/>
                  </a:moveTo>
                  <a:cubicBezTo>
                    <a:pt x="299" y="9"/>
                    <a:pt x="8" y="300"/>
                    <a:pt x="8" y="657"/>
                  </a:cubicBezTo>
                  <a:cubicBezTo>
                    <a:pt x="8" y="1015"/>
                    <a:pt x="299" y="1306"/>
                    <a:pt x="657" y="1306"/>
                  </a:cubicBezTo>
                  <a:cubicBezTo>
                    <a:pt x="1014" y="1306"/>
                    <a:pt x="1305" y="1015"/>
                    <a:pt x="1305" y="657"/>
                  </a:cubicBezTo>
                  <a:cubicBezTo>
                    <a:pt x="1305" y="300"/>
                    <a:pt x="1014" y="9"/>
                    <a:pt x="657" y="9"/>
                  </a:cubicBezTo>
                  <a:close/>
                </a:path>
              </a:pathLst>
            </a:custGeom>
            <a:solidFill>
              <a:srgbClr val="EABD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3355975" y="2135505"/>
            <a:ext cx="5480050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  <a:p>
            <a:pPr algn="ctr">
              <a:lnSpc>
                <a:spcPct val="100000"/>
              </a:lnSpc>
            </a:pPr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</a:rPr>
              <a:t>文献综述的基本要求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129315" y="3806130"/>
            <a:ext cx="39333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Professional custom all kinds of industry ppt template, this work belongs to fly impression design original, do not download after the network communication.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5334907" y="3806328"/>
            <a:ext cx="152218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35">
        <p14:ripple/>
      </p:transition>
    </mc:Choice>
    <mc:Fallback xmlns="">
      <p:transition spd="slow" advTm="30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515803" y="692785"/>
            <a:ext cx="3115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说明写作目的意义</a:t>
            </a:r>
          </a:p>
        </p:txBody>
      </p:sp>
      <p:grpSp>
        <p:nvGrpSpPr>
          <p:cNvPr id="49" name="Group 155"/>
          <p:cNvGrpSpPr/>
          <p:nvPr/>
        </p:nvGrpSpPr>
        <p:grpSpPr>
          <a:xfrm>
            <a:off x="1511439" y="2325855"/>
            <a:ext cx="4907739" cy="2827669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279"/>
          <p:cNvGrpSpPr/>
          <p:nvPr/>
        </p:nvGrpSpPr>
        <p:grpSpPr>
          <a:xfrm>
            <a:off x="1941117" y="2855192"/>
            <a:ext cx="643511" cy="643507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14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51" name="Group 279"/>
          <p:cNvGrpSpPr/>
          <p:nvPr/>
        </p:nvGrpSpPr>
        <p:grpSpPr>
          <a:xfrm>
            <a:off x="2691056" y="1965739"/>
            <a:ext cx="643511" cy="643507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14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52" name="Group 279"/>
          <p:cNvGrpSpPr/>
          <p:nvPr/>
        </p:nvGrpSpPr>
        <p:grpSpPr>
          <a:xfrm>
            <a:off x="3573335" y="1645911"/>
            <a:ext cx="643511" cy="643507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14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1977829" y="5289135"/>
            <a:ext cx="579120" cy="21018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799764" y="5289135"/>
            <a:ext cx="579120" cy="21018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621697" y="5289135"/>
            <a:ext cx="579120" cy="21018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161" name="Freeform 6"/>
          <p:cNvSpPr/>
          <p:nvPr/>
        </p:nvSpPr>
        <p:spPr bwMode="auto">
          <a:xfrm>
            <a:off x="2143953" y="2715295"/>
            <a:ext cx="1728107" cy="242664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05873" tIns="52936" rIns="105873" bIns="52936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76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/>
          <p:nvPr/>
        </p:nvSpPr>
        <p:spPr bwMode="auto">
          <a:xfrm>
            <a:off x="3808792" y="2715295"/>
            <a:ext cx="1728107" cy="242664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05873" tIns="52936" rIns="105873" bIns="52936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76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/>
          <p:nvPr/>
        </p:nvSpPr>
        <p:spPr bwMode="auto">
          <a:xfrm>
            <a:off x="1609060" y="3625288"/>
            <a:ext cx="1316652" cy="1516656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05873" tIns="52936" rIns="105873" bIns="52936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76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/>
          <p:nvPr/>
        </p:nvSpPr>
        <p:spPr bwMode="auto">
          <a:xfrm>
            <a:off x="2925713" y="2411964"/>
            <a:ext cx="1944120" cy="2729979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05873" tIns="52936" rIns="105873" bIns="52936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76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/>
          <p:nvPr/>
        </p:nvSpPr>
        <p:spPr bwMode="auto">
          <a:xfrm>
            <a:off x="4691071" y="3136744"/>
            <a:ext cx="1728107" cy="2005199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05873" tIns="52936" rIns="105873" bIns="52936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76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358287" y="1961880"/>
            <a:ext cx="643511" cy="643505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14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238637" y="2347879"/>
            <a:ext cx="643511" cy="643505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14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443631" y="5289135"/>
            <a:ext cx="579120" cy="21018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5265567" y="5289135"/>
            <a:ext cx="579120" cy="21018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14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157" name="Rectangle 164"/>
          <p:cNvSpPr/>
          <p:nvPr/>
        </p:nvSpPr>
        <p:spPr>
          <a:xfrm>
            <a:off x="9831880" y="4773689"/>
            <a:ext cx="696595" cy="4908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65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9831880" y="3891411"/>
            <a:ext cx="696595" cy="4908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65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6663356" y="4677981"/>
            <a:ext cx="2971251" cy="625077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/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6706029" y="3803181"/>
            <a:ext cx="2873520" cy="661531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/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05873" tIns="52936" rIns="105873" bIns="52936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7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365756" y="2260392"/>
            <a:ext cx="3344605" cy="558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7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38" name="TextBox 229"/>
          <p:cNvSpPr txBox="1"/>
          <p:nvPr/>
        </p:nvSpPr>
        <p:spPr>
          <a:xfrm>
            <a:off x="6686693" y="1928017"/>
            <a:ext cx="1785987" cy="24511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39" name="Rectangle 230"/>
          <p:cNvSpPr/>
          <p:nvPr/>
        </p:nvSpPr>
        <p:spPr>
          <a:xfrm>
            <a:off x="6666117" y="2251255"/>
            <a:ext cx="696595" cy="49085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65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6666117" y="2970092"/>
            <a:ext cx="4044244" cy="558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7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7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7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52">
        <p:blinds dir="vert"/>
      </p:transition>
    </mc:Choice>
    <mc:Fallback xmlns="">
      <p:transition spd="slow" advTm="1052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bldLvl="0" animBg="1"/>
      <p:bldP spid="162" grpId="0" bldLvl="0" animBg="1"/>
      <p:bldP spid="163" grpId="0" bldLvl="0" animBg="1"/>
      <p:bldP spid="164" grpId="0" bldLvl="0" animBg="1"/>
      <p:bldP spid="165" grpId="0" bldLvl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515803" y="692785"/>
            <a:ext cx="3115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介绍有关的概念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90" name="Group 89"/>
          <p:cNvGrpSpPr/>
          <p:nvPr/>
        </p:nvGrpSpPr>
        <p:grpSpPr>
          <a:xfrm>
            <a:off x="7685503" y="2285396"/>
            <a:ext cx="1816419" cy="618937"/>
            <a:chOff x="8767813" y="2706527"/>
            <a:chExt cx="2889664" cy="862466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4155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8400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68" name="Group 94"/>
          <p:cNvGrpSpPr/>
          <p:nvPr/>
        </p:nvGrpSpPr>
        <p:grpSpPr>
          <a:xfrm>
            <a:off x="8434934" y="3683467"/>
            <a:ext cx="1797368" cy="656433"/>
            <a:chOff x="9703193" y="4640973"/>
            <a:chExt cx="2504575" cy="914716"/>
          </a:xfrm>
        </p:grpSpPr>
        <p:sp>
          <p:nvSpPr>
            <p:cNvPr id="69" name="TextBox 96"/>
            <p:cNvSpPr txBox="1"/>
            <p:nvPr/>
          </p:nvSpPr>
          <p:spPr>
            <a:xfrm>
              <a:off x="9744077" y="4640973"/>
              <a:ext cx="1647595" cy="34155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Rectangle 98"/>
            <p:cNvSpPr/>
            <p:nvPr/>
          </p:nvSpPr>
          <p:spPr>
            <a:xfrm>
              <a:off x="9703193" y="4971688"/>
              <a:ext cx="2504575" cy="5840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71" name="Group 99"/>
          <p:cNvGrpSpPr/>
          <p:nvPr/>
        </p:nvGrpSpPr>
        <p:grpSpPr>
          <a:xfrm>
            <a:off x="2369444" y="2431709"/>
            <a:ext cx="1806137" cy="639511"/>
            <a:chOff x="846858" y="2675652"/>
            <a:chExt cx="2516793" cy="891135"/>
          </a:xfrm>
        </p:grpSpPr>
        <p:sp>
          <p:nvSpPr>
            <p:cNvPr id="72" name="TextBox 103"/>
            <p:cNvSpPr txBox="1"/>
            <p:nvPr/>
          </p:nvSpPr>
          <p:spPr>
            <a:xfrm flipH="1">
              <a:off x="1716057" y="2675652"/>
              <a:ext cx="1647594" cy="34155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Rectangle 101"/>
            <p:cNvSpPr/>
            <p:nvPr/>
          </p:nvSpPr>
          <p:spPr>
            <a:xfrm>
              <a:off x="846858" y="2982786"/>
              <a:ext cx="2510330" cy="5840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74" name="Group 105"/>
          <p:cNvGrpSpPr/>
          <p:nvPr/>
        </p:nvGrpSpPr>
        <p:grpSpPr>
          <a:xfrm>
            <a:off x="1710278" y="3881747"/>
            <a:ext cx="1817423" cy="618597"/>
            <a:chOff x="-71668" y="4696256"/>
            <a:chExt cx="2532520" cy="861998"/>
          </a:xfrm>
        </p:grpSpPr>
        <p:sp>
          <p:nvSpPr>
            <p:cNvPr id="11" name="TextBox 109"/>
            <p:cNvSpPr txBox="1"/>
            <p:nvPr/>
          </p:nvSpPr>
          <p:spPr>
            <a:xfrm flipH="1">
              <a:off x="813257" y="4696256"/>
              <a:ext cx="1647595" cy="3415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07"/>
            <p:cNvSpPr/>
            <p:nvPr/>
          </p:nvSpPr>
          <p:spPr>
            <a:xfrm>
              <a:off x="-71668" y="4974250"/>
              <a:ext cx="2510329" cy="58400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4" name="Group 3"/>
          <p:cNvGrpSpPr/>
          <p:nvPr/>
        </p:nvGrpSpPr>
        <p:grpSpPr>
          <a:xfrm>
            <a:off x="3610199" y="2161388"/>
            <a:ext cx="4721999" cy="3162687"/>
            <a:chOff x="3232593" y="1968492"/>
            <a:chExt cx="5437975" cy="3642231"/>
          </a:xfrm>
        </p:grpSpPr>
        <p:grpSp>
          <p:nvGrpSpPr>
            <p:cNvPr id="6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8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6930">
                  <a:lnSpc>
                    <a:spcPct val="120000"/>
                  </a:lnSpc>
                  <a:defRPr/>
                </a:pPr>
                <a:endParaRPr lang="en-US" sz="855" ker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7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8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6930">
                    <a:lnSpc>
                      <a:spcPct val="120000"/>
                    </a:lnSpc>
                    <a:defRPr/>
                  </a:pPr>
                  <a:endParaRPr lang="en-US" sz="855" ker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6930">
                    <a:lnSpc>
                      <a:spcPct val="120000"/>
                    </a:lnSpc>
                    <a:defRPr/>
                  </a:pPr>
                  <a:endParaRPr lang="en-US" sz="855" ker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20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855" ker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855" ker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855" ker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855" ker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tx2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6930">
                      <a:lnSpc>
                        <a:spcPct val="120000"/>
                      </a:lnSpc>
                      <a:defRPr/>
                    </a:pPr>
                    <a:endParaRPr lang="en-US" sz="855" ker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/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/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55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55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55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5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5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85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7488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1070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1070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9097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sp>
        <p:nvSpPr>
          <p:cNvPr id="85" name="Rectangle 51"/>
          <p:cNvSpPr/>
          <p:nvPr/>
        </p:nvSpPr>
        <p:spPr>
          <a:xfrm>
            <a:off x="1830047" y="5310468"/>
            <a:ext cx="8533108" cy="279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760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760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117">
        <p:blinds dir="vert"/>
      </p:transition>
    </mc:Choice>
    <mc:Fallback xmlns="">
      <p:transition spd="slow" advTm="4117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170045" y="692785"/>
            <a:ext cx="38074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提供必要的背景材料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6" name="Straight Connector 6"/>
          <p:cNvCxnSpPr/>
          <p:nvPr/>
        </p:nvCxnSpPr>
        <p:spPr>
          <a:xfrm flipV="1">
            <a:off x="6941611" y="3370553"/>
            <a:ext cx="0" cy="53145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941611" y="3376839"/>
            <a:ext cx="480425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8"/>
          <p:cNvCxnSpPr/>
          <p:nvPr/>
        </p:nvCxnSpPr>
        <p:spPr>
          <a:xfrm flipH="1" flipV="1">
            <a:off x="5291436" y="3370553"/>
            <a:ext cx="7793" cy="531453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9"/>
          <p:cNvCxnSpPr/>
          <p:nvPr/>
        </p:nvCxnSpPr>
        <p:spPr>
          <a:xfrm flipH="1">
            <a:off x="4811010" y="3376839"/>
            <a:ext cx="480425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0"/>
          <p:cNvCxnSpPr/>
          <p:nvPr/>
        </p:nvCxnSpPr>
        <p:spPr>
          <a:xfrm flipV="1">
            <a:off x="3764291" y="4688436"/>
            <a:ext cx="1" cy="72880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1"/>
          <p:cNvCxnSpPr/>
          <p:nvPr/>
        </p:nvCxnSpPr>
        <p:spPr>
          <a:xfrm flipH="1">
            <a:off x="8497892" y="4688436"/>
            <a:ext cx="1" cy="72880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7"/>
          <p:cNvSpPr txBox="1"/>
          <p:nvPr/>
        </p:nvSpPr>
        <p:spPr>
          <a:xfrm>
            <a:off x="9147766" y="4215015"/>
            <a:ext cx="1182370" cy="245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5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" name="TextBox 18"/>
          <p:cNvSpPr txBox="1"/>
          <p:nvPr/>
        </p:nvSpPr>
        <p:spPr>
          <a:xfrm>
            <a:off x="8849968" y="4444704"/>
            <a:ext cx="1777963" cy="558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760" dirty="0" err="1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760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17" name="TextBox 19"/>
          <p:cNvSpPr txBox="1"/>
          <p:nvPr/>
        </p:nvSpPr>
        <p:spPr>
          <a:xfrm>
            <a:off x="2083823" y="4177207"/>
            <a:ext cx="1182370" cy="245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5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8" name="TextBox 20"/>
          <p:cNvSpPr txBox="1"/>
          <p:nvPr/>
        </p:nvSpPr>
        <p:spPr>
          <a:xfrm>
            <a:off x="1786030" y="4406899"/>
            <a:ext cx="1777963" cy="558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760" dirty="0" err="1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760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19" name="TextBox 21"/>
          <p:cNvSpPr txBox="1"/>
          <p:nvPr/>
        </p:nvSpPr>
        <p:spPr>
          <a:xfrm>
            <a:off x="5505423" y="2346076"/>
            <a:ext cx="1182370" cy="245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5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0" name="TextBox 22"/>
          <p:cNvSpPr txBox="1"/>
          <p:nvPr/>
        </p:nvSpPr>
        <p:spPr>
          <a:xfrm>
            <a:off x="3333286" y="2759876"/>
            <a:ext cx="1182370" cy="245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5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2908780" y="2989567"/>
            <a:ext cx="1777963" cy="558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760" dirty="0" err="1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760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7856918" y="2747865"/>
            <a:ext cx="1182370" cy="245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5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3" name="TextBox 25"/>
          <p:cNvSpPr txBox="1"/>
          <p:nvPr/>
        </p:nvSpPr>
        <p:spPr>
          <a:xfrm>
            <a:off x="7559122" y="2977556"/>
            <a:ext cx="1777963" cy="558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760" dirty="0" err="1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760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4" name="TextBox 46"/>
          <p:cNvSpPr txBox="1"/>
          <p:nvPr/>
        </p:nvSpPr>
        <p:spPr>
          <a:xfrm>
            <a:off x="5171171" y="2562452"/>
            <a:ext cx="1777963" cy="558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760" dirty="0" err="1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760" dirty="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3767407" y="5421692"/>
            <a:ext cx="104360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454290" y="5417244"/>
            <a:ext cx="104360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/>
          <p:nvPr/>
        </p:nvSpPr>
        <p:spPr bwMode="auto">
          <a:xfrm>
            <a:off x="3621050" y="2235416"/>
            <a:ext cx="476539" cy="45594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44104" tIns="44104" rIns="44104" bIns="44104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760" dirty="0">
              <a:solidFill>
                <a:srgbClr val="313C4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/>
          <p:nvPr/>
        </p:nvSpPr>
        <p:spPr bwMode="auto">
          <a:xfrm>
            <a:off x="8283706" y="2250223"/>
            <a:ext cx="391552" cy="43082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44104" tIns="44104" rIns="44104" bIns="44104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760" dirty="0">
              <a:solidFill>
                <a:srgbClr val="313C4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/>
          <p:nvPr/>
        </p:nvSpPr>
        <p:spPr bwMode="auto">
          <a:xfrm>
            <a:off x="9506014" y="3680587"/>
            <a:ext cx="439140" cy="48124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44104" tIns="44104" rIns="44104" bIns="44104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760" dirty="0">
              <a:solidFill>
                <a:srgbClr val="313C4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/>
          <p:nvPr/>
        </p:nvSpPr>
        <p:spPr bwMode="auto">
          <a:xfrm>
            <a:off x="5812108" y="1786515"/>
            <a:ext cx="575168" cy="5168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44104" tIns="44104" rIns="44104" bIns="44104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760" dirty="0">
              <a:solidFill>
                <a:srgbClr val="313C4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/>
          <p:nvPr/>
        </p:nvSpPr>
        <p:spPr bwMode="auto">
          <a:xfrm>
            <a:off x="2444991" y="3646816"/>
            <a:ext cx="443285" cy="48774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44104" tIns="44104" rIns="44104" bIns="44104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760" dirty="0">
              <a:solidFill>
                <a:srgbClr val="313C4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591531" y="3100237"/>
            <a:ext cx="1011151" cy="3769277"/>
            <a:chOff x="5514228" y="3347003"/>
            <a:chExt cx="1164707" cy="4340559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9702" tIns="19850" rIns="39702" bIns="1985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/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22054" tIns="22054" rIns="22054" bIns="22054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760" dirty="0">
                <a:solidFill>
                  <a:srgbClr val="313C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4871379" y="4016417"/>
            <a:ext cx="1152129" cy="2094608"/>
            <a:chOff x="4684712" y="4402042"/>
            <a:chExt cx="1327095" cy="2412072"/>
          </a:xfrm>
        </p:grpSpPr>
        <p:sp>
          <p:nvSpPr>
            <p:cNvPr id="54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39702" tIns="19850" rIns="39702" bIns="1985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/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22054" tIns="22054" rIns="22054" bIns="22054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760" dirty="0">
                <a:solidFill>
                  <a:srgbClr val="313C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253352" y="4984876"/>
            <a:ext cx="964535" cy="1104107"/>
            <a:chOff x="6276556" y="5517283"/>
            <a:chExt cx="1111011" cy="1271447"/>
          </a:xfrm>
        </p:grpSpPr>
        <p:sp>
          <p:nvSpPr>
            <p:cNvPr id="55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39702" tIns="19850" rIns="39702" bIns="1985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/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22054" tIns="22054" rIns="22054" bIns="22054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760" dirty="0">
                <a:solidFill>
                  <a:srgbClr val="313C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198826" y="4012460"/>
            <a:ext cx="1152695" cy="2094608"/>
            <a:chOff x="6213749" y="4397485"/>
            <a:chExt cx="1327746" cy="2412072"/>
          </a:xfrm>
        </p:grpSpPr>
        <p:sp>
          <p:nvSpPr>
            <p:cNvPr id="56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9702" tIns="19850" rIns="39702" bIns="1985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/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22054" tIns="22054" rIns="22054" bIns="22054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760" dirty="0">
                <a:solidFill>
                  <a:srgbClr val="313C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000208" y="4984876"/>
            <a:ext cx="965099" cy="1104107"/>
            <a:chOff x="4833107" y="5517283"/>
            <a:chExt cx="1111662" cy="1271447"/>
          </a:xfrm>
        </p:grpSpPr>
        <p:sp>
          <p:nvSpPr>
            <p:cNvPr id="57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39702" tIns="19850" rIns="39702" bIns="1985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60">
                <a:solidFill>
                  <a:srgbClr val="313C4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/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22054" tIns="22054" rIns="22054" bIns="22054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760" dirty="0">
                <a:solidFill>
                  <a:srgbClr val="313C4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55">
        <p:blinds dir="vert"/>
      </p:transition>
    </mc:Choice>
    <mc:Fallback xmlns="">
      <p:transition spd="slow" advTm="1055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74" grpId="0" bldLvl="0" animBg="1"/>
      <p:bldP spid="75" grpId="0" bldLvl="0" animBg="1"/>
      <p:bldP spid="76" grpId="0" bldLvl="0" animBg="1"/>
      <p:bldP spid="77" grpId="0" bldLvl="0" animBg="1"/>
      <p:bldP spid="78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311333" y="692785"/>
            <a:ext cx="35248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描述课题的研究现状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Text Placeholder 6"/>
          <p:cNvSpPr txBox="1"/>
          <p:nvPr/>
        </p:nvSpPr>
        <p:spPr>
          <a:xfrm>
            <a:off x="1470408" y="1601032"/>
            <a:ext cx="9334260" cy="27940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760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760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40" name="Down Arrow 15"/>
          <p:cNvSpPr/>
          <p:nvPr/>
        </p:nvSpPr>
        <p:spPr>
          <a:xfrm>
            <a:off x="1529239" y="2499844"/>
            <a:ext cx="1448597" cy="3159077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9689" tIns="19844" rIns="39689" bIns="19844" rtlCol="0" anchor="ctr"/>
          <a:lstStyle/>
          <a:p>
            <a:pPr algn="ctr">
              <a:lnSpc>
                <a:spcPct val="120000"/>
              </a:lnSpc>
            </a:pPr>
            <a:endParaRPr lang="en-US" sz="152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87"/>
          <p:cNvSpPr/>
          <p:nvPr/>
        </p:nvSpPr>
        <p:spPr>
          <a:xfrm>
            <a:off x="1529239" y="2498957"/>
            <a:ext cx="1448597" cy="910275"/>
          </a:xfrm>
          <a:prstGeom prst="rect">
            <a:avLst/>
          </a:prstGeom>
          <a:solidFill>
            <a:schemeClr val="accent1">
              <a:lumMod val="75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9689" tIns="19844" rIns="39689" bIns="19844" rtlCol="0" anchor="ctr"/>
          <a:lstStyle/>
          <a:p>
            <a:pPr algn="ctr">
              <a:lnSpc>
                <a:spcPct val="120000"/>
              </a:lnSpc>
            </a:pPr>
            <a:endParaRPr lang="en-US" sz="132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4"/>
          <p:cNvSpPr txBox="1"/>
          <p:nvPr/>
        </p:nvSpPr>
        <p:spPr>
          <a:xfrm>
            <a:off x="1687675" y="2739175"/>
            <a:ext cx="1149335" cy="4908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6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43" name="Text Placeholder 4"/>
          <p:cNvSpPr txBox="1"/>
          <p:nvPr/>
        </p:nvSpPr>
        <p:spPr>
          <a:xfrm>
            <a:off x="1717819" y="3529135"/>
            <a:ext cx="1096348" cy="24511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点击输入文本</a:t>
            </a:r>
          </a:p>
        </p:txBody>
      </p:sp>
      <p:sp>
        <p:nvSpPr>
          <p:cNvPr id="44" name="Text Placeholder 6"/>
          <p:cNvSpPr txBox="1"/>
          <p:nvPr/>
        </p:nvSpPr>
        <p:spPr>
          <a:xfrm>
            <a:off x="1603394" y="3815760"/>
            <a:ext cx="1311284" cy="69850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76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5" name="Down Arrow 91"/>
          <p:cNvSpPr/>
          <p:nvPr/>
        </p:nvSpPr>
        <p:spPr>
          <a:xfrm>
            <a:off x="3084063" y="2499844"/>
            <a:ext cx="1448597" cy="3159077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9689" tIns="19844" rIns="39689" bIns="19844" rtlCol="0" anchor="ctr"/>
          <a:lstStyle/>
          <a:p>
            <a:pPr algn="ctr">
              <a:lnSpc>
                <a:spcPct val="120000"/>
              </a:lnSpc>
            </a:pPr>
            <a:endParaRPr lang="en-US" sz="152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ctangle 92"/>
          <p:cNvSpPr/>
          <p:nvPr/>
        </p:nvSpPr>
        <p:spPr>
          <a:xfrm>
            <a:off x="3084063" y="2498957"/>
            <a:ext cx="1448597" cy="910275"/>
          </a:xfrm>
          <a:prstGeom prst="rect">
            <a:avLst/>
          </a:prstGeom>
          <a:solidFill>
            <a:schemeClr val="accent2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9689" tIns="19844" rIns="39689" bIns="19844" rtlCol="0" anchor="ctr"/>
          <a:lstStyle/>
          <a:p>
            <a:pPr algn="ctr">
              <a:lnSpc>
                <a:spcPct val="120000"/>
              </a:lnSpc>
            </a:pPr>
            <a:endParaRPr lang="en-US" sz="132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 Placeholder 4"/>
          <p:cNvSpPr txBox="1"/>
          <p:nvPr/>
        </p:nvSpPr>
        <p:spPr>
          <a:xfrm>
            <a:off x="3242500" y="2739175"/>
            <a:ext cx="1149335" cy="4908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6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48" name="Text Placeholder 4"/>
          <p:cNvSpPr txBox="1"/>
          <p:nvPr/>
        </p:nvSpPr>
        <p:spPr>
          <a:xfrm>
            <a:off x="3272642" y="3529135"/>
            <a:ext cx="1096348" cy="24511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点击输入文本</a:t>
            </a:r>
          </a:p>
        </p:txBody>
      </p:sp>
      <p:sp>
        <p:nvSpPr>
          <p:cNvPr id="50" name="Text Placeholder 6"/>
          <p:cNvSpPr txBox="1"/>
          <p:nvPr/>
        </p:nvSpPr>
        <p:spPr>
          <a:xfrm>
            <a:off x="3158216" y="3815760"/>
            <a:ext cx="1311284" cy="69850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76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1" name="Down Arrow 96"/>
          <p:cNvSpPr/>
          <p:nvPr/>
        </p:nvSpPr>
        <p:spPr>
          <a:xfrm>
            <a:off x="4631447" y="2499844"/>
            <a:ext cx="1448597" cy="3159077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9689" tIns="19844" rIns="39689" bIns="19844" rtlCol="0" anchor="ctr"/>
          <a:lstStyle/>
          <a:p>
            <a:pPr algn="ctr">
              <a:lnSpc>
                <a:spcPct val="120000"/>
              </a:lnSpc>
            </a:pPr>
            <a:endParaRPr lang="en-US" sz="152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Rectangle 97"/>
          <p:cNvSpPr/>
          <p:nvPr/>
        </p:nvSpPr>
        <p:spPr>
          <a:xfrm>
            <a:off x="4631447" y="2498957"/>
            <a:ext cx="1448597" cy="910275"/>
          </a:xfrm>
          <a:prstGeom prst="rect">
            <a:avLst/>
          </a:prstGeom>
          <a:solidFill>
            <a:schemeClr val="accent3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9689" tIns="19844" rIns="39689" bIns="19844" rtlCol="0" anchor="ctr"/>
          <a:lstStyle/>
          <a:p>
            <a:pPr algn="ctr">
              <a:lnSpc>
                <a:spcPct val="120000"/>
              </a:lnSpc>
            </a:pPr>
            <a:endParaRPr lang="en-US" sz="132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 Placeholder 4"/>
          <p:cNvSpPr txBox="1"/>
          <p:nvPr/>
        </p:nvSpPr>
        <p:spPr>
          <a:xfrm>
            <a:off x="4789884" y="2739175"/>
            <a:ext cx="1149335" cy="4908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6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95%</a:t>
            </a:r>
          </a:p>
        </p:txBody>
      </p:sp>
      <p:sp>
        <p:nvSpPr>
          <p:cNvPr id="54" name="Text Placeholder 4"/>
          <p:cNvSpPr txBox="1"/>
          <p:nvPr/>
        </p:nvSpPr>
        <p:spPr>
          <a:xfrm>
            <a:off x="4820026" y="3529135"/>
            <a:ext cx="1096348" cy="24511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点击输入文本</a:t>
            </a:r>
          </a:p>
        </p:txBody>
      </p:sp>
      <p:sp>
        <p:nvSpPr>
          <p:cNvPr id="55" name="Text Placeholder 6"/>
          <p:cNvSpPr txBox="1"/>
          <p:nvPr/>
        </p:nvSpPr>
        <p:spPr>
          <a:xfrm>
            <a:off x="4705600" y="3815760"/>
            <a:ext cx="1311284" cy="69850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76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6" name="Down Arrow 101"/>
          <p:cNvSpPr/>
          <p:nvPr/>
        </p:nvSpPr>
        <p:spPr>
          <a:xfrm>
            <a:off x="6193710" y="2499844"/>
            <a:ext cx="1448597" cy="3159077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9689" tIns="19844" rIns="39689" bIns="19844" rtlCol="0" anchor="ctr"/>
          <a:lstStyle/>
          <a:p>
            <a:pPr algn="ctr">
              <a:lnSpc>
                <a:spcPct val="120000"/>
              </a:lnSpc>
            </a:pPr>
            <a:endParaRPr lang="en-US" sz="152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102"/>
          <p:cNvSpPr/>
          <p:nvPr/>
        </p:nvSpPr>
        <p:spPr>
          <a:xfrm>
            <a:off x="6193710" y="2498957"/>
            <a:ext cx="1448597" cy="910275"/>
          </a:xfrm>
          <a:prstGeom prst="rect">
            <a:avLst/>
          </a:prstGeom>
          <a:solidFill>
            <a:schemeClr val="accent4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9689" tIns="19844" rIns="39689" bIns="19844" rtlCol="0" anchor="ctr"/>
          <a:lstStyle/>
          <a:p>
            <a:pPr algn="ctr">
              <a:lnSpc>
                <a:spcPct val="120000"/>
              </a:lnSpc>
            </a:pPr>
            <a:endParaRPr lang="en-US" sz="132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/>
          <p:nvPr/>
        </p:nvSpPr>
        <p:spPr>
          <a:xfrm>
            <a:off x="6352147" y="2739175"/>
            <a:ext cx="1149335" cy="4908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6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59" name="Text Placeholder 4"/>
          <p:cNvSpPr txBox="1"/>
          <p:nvPr/>
        </p:nvSpPr>
        <p:spPr>
          <a:xfrm>
            <a:off x="6382288" y="3529135"/>
            <a:ext cx="1096348" cy="24511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点击输入文本</a:t>
            </a:r>
          </a:p>
        </p:txBody>
      </p:sp>
      <p:sp>
        <p:nvSpPr>
          <p:cNvPr id="60" name="Text Placeholder 6"/>
          <p:cNvSpPr txBox="1"/>
          <p:nvPr/>
        </p:nvSpPr>
        <p:spPr>
          <a:xfrm>
            <a:off x="6267863" y="3815760"/>
            <a:ext cx="1311284" cy="69850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76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1" name="Down Arrow 106"/>
          <p:cNvSpPr/>
          <p:nvPr/>
        </p:nvSpPr>
        <p:spPr>
          <a:xfrm>
            <a:off x="7755972" y="2499844"/>
            <a:ext cx="1448597" cy="3159077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9689" tIns="19844" rIns="39689" bIns="19844" rtlCol="0" anchor="ctr"/>
          <a:lstStyle/>
          <a:p>
            <a:pPr algn="ctr">
              <a:lnSpc>
                <a:spcPct val="120000"/>
              </a:lnSpc>
            </a:pPr>
            <a:endParaRPr lang="en-US" sz="152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107"/>
          <p:cNvSpPr/>
          <p:nvPr/>
        </p:nvSpPr>
        <p:spPr>
          <a:xfrm>
            <a:off x="7755972" y="2498957"/>
            <a:ext cx="1448597" cy="910275"/>
          </a:xfrm>
          <a:prstGeom prst="rect">
            <a:avLst/>
          </a:prstGeom>
          <a:solidFill>
            <a:schemeClr val="accent5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9689" tIns="19844" rIns="39689" bIns="19844" rtlCol="0" anchor="ctr"/>
          <a:lstStyle/>
          <a:p>
            <a:pPr algn="ctr">
              <a:lnSpc>
                <a:spcPct val="120000"/>
              </a:lnSpc>
            </a:pPr>
            <a:endParaRPr lang="en-US" sz="132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Text Placeholder 4"/>
          <p:cNvSpPr txBox="1"/>
          <p:nvPr/>
        </p:nvSpPr>
        <p:spPr>
          <a:xfrm>
            <a:off x="7914411" y="2739175"/>
            <a:ext cx="1149335" cy="4908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6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14%</a:t>
            </a:r>
          </a:p>
        </p:txBody>
      </p:sp>
      <p:sp>
        <p:nvSpPr>
          <p:cNvPr id="64" name="Text Placeholder 4"/>
          <p:cNvSpPr txBox="1"/>
          <p:nvPr/>
        </p:nvSpPr>
        <p:spPr>
          <a:xfrm>
            <a:off x="7944551" y="3529135"/>
            <a:ext cx="1096348" cy="24511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点击输入文本</a:t>
            </a:r>
          </a:p>
        </p:txBody>
      </p:sp>
      <p:sp>
        <p:nvSpPr>
          <p:cNvPr id="65" name="Text Placeholder 6"/>
          <p:cNvSpPr txBox="1"/>
          <p:nvPr/>
        </p:nvSpPr>
        <p:spPr>
          <a:xfrm>
            <a:off x="7830126" y="3815760"/>
            <a:ext cx="1311284" cy="69850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76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6" name="Down Arrow 111"/>
          <p:cNvSpPr/>
          <p:nvPr/>
        </p:nvSpPr>
        <p:spPr>
          <a:xfrm>
            <a:off x="9325675" y="2499844"/>
            <a:ext cx="1448597" cy="3159077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9689" tIns="19844" rIns="39689" bIns="19844" rtlCol="0" anchor="ctr"/>
          <a:lstStyle/>
          <a:p>
            <a:pPr algn="ctr">
              <a:lnSpc>
                <a:spcPct val="120000"/>
              </a:lnSpc>
            </a:pPr>
            <a:endParaRPr lang="en-US" sz="152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Rectangle 112"/>
          <p:cNvSpPr/>
          <p:nvPr/>
        </p:nvSpPr>
        <p:spPr>
          <a:xfrm>
            <a:off x="9325675" y="2498957"/>
            <a:ext cx="1448597" cy="910275"/>
          </a:xfrm>
          <a:prstGeom prst="rect">
            <a:avLst/>
          </a:prstGeom>
          <a:solidFill>
            <a:schemeClr val="accent6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9689" tIns="19844" rIns="39689" bIns="19844" rtlCol="0" anchor="ctr"/>
          <a:lstStyle/>
          <a:p>
            <a:pPr algn="ctr">
              <a:lnSpc>
                <a:spcPct val="120000"/>
              </a:lnSpc>
            </a:pPr>
            <a:endParaRPr lang="en-US" sz="132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ext Placeholder 4"/>
          <p:cNvSpPr txBox="1"/>
          <p:nvPr/>
        </p:nvSpPr>
        <p:spPr>
          <a:xfrm>
            <a:off x="9484111" y="2739175"/>
            <a:ext cx="1149335" cy="490855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26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23%</a:t>
            </a:r>
          </a:p>
        </p:txBody>
      </p:sp>
      <p:sp>
        <p:nvSpPr>
          <p:cNvPr id="69" name="Text Placeholder 4"/>
          <p:cNvSpPr txBox="1"/>
          <p:nvPr/>
        </p:nvSpPr>
        <p:spPr>
          <a:xfrm>
            <a:off x="9514255" y="3529135"/>
            <a:ext cx="1096348" cy="24511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32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点击输入文本</a:t>
            </a:r>
          </a:p>
        </p:txBody>
      </p:sp>
      <p:sp>
        <p:nvSpPr>
          <p:cNvPr id="70" name="Text Placeholder 6"/>
          <p:cNvSpPr txBox="1"/>
          <p:nvPr/>
        </p:nvSpPr>
        <p:spPr>
          <a:xfrm>
            <a:off x="9399828" y="3815761"/>
            <a:ext cx="1311284" cy="698500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76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981">
        <p:blinds dir="vert"/>
      </p:transition>
    </mc:Choice>
    <mc:Fallback xmlns="">
      <p:transition spd="slow" advTm="3981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00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0" grpId="0" bldLvl="0" animBg="1"/>
      <p:bldP spid="41" grpId="0" bldLvl="0" animBg="1"/>
      <p:bldP spid="42" grpId="0"/>
      <p:bldP spid="43" grpId="0"/>
      <p:bldP spid="44" grpId="0"/>
      <p:bldP spid="45" grpId="0" bldLvl="0" animBg="1"/>
      <p:bldP spid="46" grpId="0" bldLvl="0" animBg="1"/>
      <p:bldP spid="47" grpId="0"/>
      <p:bldP spid="48" grpId="0"/>
      <p:bldP spid="50" grpId="0"/>
      <p:bldP spid="51" grpId="0" bldLvl="0" animBg="1"/>
      <p:bldP spid="52" grpId="0" bldLvl="0" animBg="1"/>
      <p:bldP spid="8" grpId="0"/>
      <p:bldP spid="54" grpId="0"/>
      <p:bldP spid="55" grpId="0"/>
      <p:bldP spid="56" grpId="0" bldLvl="0" animBg="1"/>
      <p:bldP spid="57" grpId="0" bldLvl="0" animBg="1"/>
      <p:bldP spid="58" grpId="0"/>
      <p:bldP spid="59" grpId="0"/>
      <p:bldP spid="60" grpId="0"/>
      <p:bldP spid="61" grpId="0" bldLvl="0" animBg="1"/>
      <p:bldP spid="62" grpId="0" bldLvl="0" animBg="1"/>
      <p:bldP spid="63" grpId="0"/>
      <p:bldP spid="64" grpId="0"/>
      <p:bldP spid="65" grpId="0"/>
      <p:bldP spid="66" grpId="0" bldLvl="0" animBg="1"/>
      <p:bldP spid="67" grpId="0" bldLvl="0" animBg="1"/>
      <p:bldP spid="68" grpId="0"/>
      <p:bldP spid="69" grpId="0"/>
      <p:bldP spid="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13453" t="27014" r="4588" b="311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2859881" y="211931"/>
            <a:ext cx="6472238" cy="6472238"/>
            <a:chOff x="1983" y="303"/>
            <a:chExt cx="3714" cy="3714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83" y="303"/>
              <a:ext cx="3714" cy="3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2049" y="419"/>
              <a:ext cx="3482" cy="34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2118" y="485"/>
              <a:ext cx="3347" cy="3347"/>
            </a:xfrm>
            <a:custGeom>
              <a:avLst/>
              <a:gdLst>
                <a:gd name="T0" fmla="*/ 707 w 1414"/>
                <a:gd name="T1" fmla="*/ 1414 h 1414"/>
                <a:gd name="T2" fmla="*/ 0 w 1414"/>
                <a:gd name="T3" fmla="*/ 707 h 1414"/>
                <a:gd name="T4" fmla="*/ 707 w 1414"/>
                <a:gd name="T5" fmla="*/ 0 h 1414"/>
                <a:gd name="T6" fmla="*/ 1414 w 1414"/>
                <a:gd name="T7" fmla="*/ 707 h 1414"/>
                <a:gd name="T8" fmla="*/ 707 w 1414"/>
                <a:gd name="T9" fmla="*/ 1414 h 1414"/>
                <a:gd name="T10" fmla="*/ 707 w 1414"/>
                <a:gd name="T11" fmla="*/ 31 h 1414"/>
                <a:gd name="T12" fmla="*/ 31 w 1414"/>
                <a:gd name="T13" fmla="*/ 707 h 1414"/>
                <a:gd name="T14" fmla="*/ 707 w 1414"/>
                <a:gd name="T15" fmla="*/ 1383 h 1414"/>
                <a:gd name="T16" fmla="*/ 1383 w 1414"/>
                <a:gd name="T17" fmla="*/ 707 h 1414"/>
                <a:gd name="T18" fmla="*/ 707 w 1414"/>
                <a:gd name="T19" fmla="*/ 31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4" h="1414">
                  <a:moveTo>
                    <a:pt x="707" y="1414"/>
                  </a:moveTo>
                  <a:cubicBezTo>
                    <a:pt x="317" y="1414"/>
                    <a:pt x="0" y="1097"/>
                    <a:pt x="0" y="707"/>
                  </a:cubicBezTo>
                  <a:cubicBezTo>
                    <a:pt x="0" y="317"/>
                    <a:pt x="317" y="0"/>
                    <a:pt x="707" y="0"/>
                  </a:cubicBezTo>
                  <a:cubicBezTo>
                    <a:pt x="1097" y="0"/>
                    <a:pt x="1414" y="317"/>
                    <a:pt x="1414" y="707"/>
                  </a:cubicBezTo>
                  <a:cubicBezTo>
                    <a:pt x="1414" y="1097"/>
                    <a:pt x="1097" y="1414"/>
                    <a:pt x="707" y="1414"/>
                  </a:cubicBezTo>
                  <a:close/>
                  <a:moveTo>
                    <a:pt x="707" y="31"/>
                  </a:moveTo>
                  <a:cubicBezTo>
                    <a:pt x="334" y="31"/>
                    <a:pt x="31" y="335"/>
                    <a:pt x="31" y="707"/>
                  </a:cubicBezTo>
                  <a:cubicBezTo>
                    <a:pt x="31" y="1080"/>
                    <a:pt x="334" y="1383"/>
                    <a:pt x="707" y="1383"/>
                  </a:cubicBezTo>
                  <a:cubicBezTo>
                    <a:pt x="1080" y="1383"/>
                    <a:pt x="1383" y="1080"/>
                    <a:pt x="1383" y="707"/>
                  </a:cubicBezTo>
                  <a:cubicBezTo>
                    <a:pt x="1383" y="335"/>
                    <a:pt x="1080" y="31"/>
                    <a:pt x="707" y="31"/>
                  </a:cubicBezTo>
                  <a:close/>
                </a:path>
              </a:pathLst>
            </a:custGeom>
            <a:solidFill>
              <a:srgbClr val="F6E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2236" y="604"/>
              <a:ext cx="3111" cy="3112"/>
            </a:xfrm>
            <a:custGeom>
              <a:avLst/>
              <a:gdLst>
                <a:gd name="T0" fmla="*/ 657 w 1314"/>
                <a:gd name="T1" fmla="*/ 1315 h 1315"/>
                <a:gd name="T2" fmla="*/ 0 w 1314"/>
                <a:gd name="T3" fmla="*/ 657 h 1315"/>
                <a:gd name="T4" fmla="*/ 657 w 1314"/>
                <a:gd name="T5" fmla="*/ 0 h 1315"/>
                <a:gd name="T6" fmla="*/ 1314 w 1314"/>
                <a:gd name="T7" fmla="*/ 657 h 1315"/>
                <a:gd name="T8" fmla="*/ 657 w 1314"/>
                <a:gd name="T9" fmla="*/ 1315 h 1315"/>
                <a:gd name="T10" fmla="*/ 657 w 1314"/>
                <a:gd name="T11" fmla="*/ 9 h 1315"/>
                <a:gd name="T12" fmla="*/ 8 w 1314"/>
                <a:gd name="T13" fmla="*/ 657 h 1315"/>
                <a:gd name="T14" fmla="*/ 657 w 1314"/>
                <a:gd name="T15" fmla="*/ 1306 h 1315"/>
                <a:gd name="T16" fmla="*/ 1305 w 1314"/>
                <a:gd name="T17" fmla="*/ 657 h 1315"/>
                <a:gd name="T18" fmla="*/ 657 w 1314"/>
                <a:gd name="T19" fmla="*/ 9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4" h="1315">
                  <a:moveTo>
                    <a:pt x="657" y="1315"/>
                  </a:moveTo>
                  <a:cubicBezTo>
                    <a:pt x="294" y="1315"/>
                    <a:pt x="0" y="1020"/>
                    <a:pt x="0" y="657"/>
                  </a:cubicBezTo>
                  <a:cubicBezTo>
                    <a:pt x="0" y="295"/>
                    <a:pt x="294" y="0"/>
                    <a:pt x="657" y="0"/>
                  </a:cubicBezTo>
                  <a:cubicBezTo>
                    <a:pt x="1019" y="0"/>
                    <a:pt x="1314" y="295"/>
                    <a:pt x="1314" y="657"/>
                  </a:cubicBezTo>
                  <a:cubicBezTo>
                    <a:pt x="1314" y="1020"/>
                    <a:pt x="1019" y="1315"/>
                    <a:pt x="657" y="1315"/>
                  </a:cubicBezTo>
                  <a:close/>
                  <a:moveTo>
                    <a:pt x="657" y="9"/>
                  </a:moveTo>
                  <a:cubicBezTo>
                    <a:pt x="299" y="9"/>
                    <a:pt x="8" y="300"/>
                    <a:pt x="8" y="657"/>
                  </a:cubicBezTo>
                  <a:cubicBezTo>
                    <a:pt x="8" y="1015"/>
                    <a:pt x="299" y="1306"/>
                    <a:pt x="657" y="1306"/>
                  </a:cubicBezTo>
                  <a:cubicBezTo>
                    <a:pt x="1014" y="1306"/>
                    <a:pt x="1305" y="1015"/>
                    <a:pt x="1305" y="657"/>
                  </a:cubicBezTo>
                  <a:cubicBezTo>
                    <a:pt x="1305" y="300"/>
                    <a:pt x="1014" y="9"/>
                    <a:pt x="657" y="9"/>
                  </a:cubicBezTo>
                  <a:close/>
                </a:path>
              </a:pathLst>
            </a:custGeom>
            <a:solidFill>
              <a:srgbClr val="EABD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3355975" y="2135505"/>
            <a:ext cx="5480050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  <a:p>
            <a:pPr algn="ctr">
              <a:lnSpc>
                <a:spcPct val="100000"/>
              </a:lnSpc>
            </a:pPr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</a:rPr>
              <a:t>相关研究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129315" y="3806130"/>
            <a:ext cx="39333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Professional custom all kinds of industry ppt template, this work belongs to fly impression design original, do not download after the network communication.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5334907" y="3806328"/>
            <a:ext cx="152218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996">
        <p:blinds dir="vert"/>
      </p:transition>
    </mc:Choice>
    <mc:Fallback xmlns="">
      <p:transition spd="slow" advTm="2996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282440" y="692785"/>
            <a:ext cx="35826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理论发展阶段性成果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04" name="Group 3"/>
          <p:cNvGrpSpPr/>
          <p:nvPr/>
        </p:nvGrpSpPr>
        <p:grpSpPr>
          <a:xfrm>
            <a:off x="2048411" y="2243768"/>
            <a:ext cx="8096376" cy="1300163"/>
            <a:chOff x="967802" y="1902099"/>
            <a:chExt cx="10256393" cy="1647031"/>
          </a:xfrm>
        </p:grpSpPr>
        <p:grpSp>
          <p:nvGrpSpPr>
            <p:cNvPr id="105" name="Group 4"/>
            <p:cNvGrpSpPr/>
            <p:nvPr/>
          </p:nvGrpSpPr>
          <p:grpSpPr>
            <a:xfrm>
              <a:off x="967802" y="1902099"/>
              <a:ext cx="10256393" cy="1647031"/>
              <a:chOff x="-1123401" y="2523132"/>
              <a:chExt cx="11282033" cy="1811734"/>
            </a:xfrm>
          </p:grpSpPr>
          <p:sp>
            <p:nvSpPr>
              <p:cNvPr id="106" name="Freeform 23"/>
              <p:cNvSpPr/>
              <p:nvPr/>
            </p:nvSpPr>
            <p:spPr>
              <a:xfrm>
                <a:off x="2033366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4500" tIns="274500" rIns="274500" bIns="274500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78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Freeform 24"/>
              <p:cNvSpPr/>
              <p:nvPr/>
            </p:nvSpPr>
            <p:spPr>
              <a:xfrm>
                <a:off x="3992214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0944" tIns="348921" rIns="120944" bIns="348921" numCol="1" spcCol="1270" anchor="ctr" anchorCtr="0">
                <a:noAutofit/>
              </a:bodyPr>
              <a:lstStyle/>
              <a:p>
                <a:pPr algn="just" defTabSz="691515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78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Freeform 25"/>
              <p:cNvSpPr/>
              <p:nvPr/>
            </p:nvSpPr>
            <p:spPr>
              <a:xfrm>
                <a:off x="5190132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4500" tIns="274500" rIns="274500" bIns="274500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78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26"/>
              <p:cNvSpPr/>
              <p:nvPr/>
            </p:nvSpPr>
            <p:spPr>
              <a:xfrm>
                <a:off x="7148980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216466 h 1050805"/>
                  <a:gd name="connsiteX1" fmla="*/ 911521 w 1050805"/>
                  <a:gd name="connsiteY1" fmla="*/ 216466 h 1050805"/>
                  <a:gd name="connsiteX2" fmla="*/ 911521 w 1050805"/>
                  <a:gd name="connsiteY2" fmla="*/ 463615 h 1050805"/>
                  <a:gd name="connsiteX3" fmla="*/ 139284 w 1050805"/>
                  <a:gd name="connsiteY3" fmla="*/ 463615 h 1050805"/>
                  <a:gd name="connsiteX4" fmla="*/ 139284 w 1050805"/>
                  <a:gd name="connsiteY4" fmla="*/ 216466 h 1050805"/>
                  <a:gd name="connsiteX5" fmla="*/ 139284 w 1050805"/>
                  <a:gd name="connsiteY5" fmla="*/ 587190 h 1050805"/>
                  <a:gd name="connsiteX6" fmla="*/ 911521 w 1050805"/>
                  <a:gd name="connsiteY6" fmla="*/ 587190 h 1050805"/>
                  <a:gd name="connsiteX7" fmla="*/ 911521 w 1050805"/>
                  <a:gd name="connsiteY7" fmla="*/ 834339 h 1050805"/>
                  <a:gd name="connsiteX8" fmla="*/ 139284 w 1050805"/>
                  <a:gd name="connsiteY8" fmla="*/ 834339 h 1050805"/>
                  <a:gd name="connsiteX9" fmla="*/ 139284 w 1050805"/>
                  <a:gd name="connsiteY9" fmla="*/ 587190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50805" h="1050805">
                    <a:moveTo>
                      <a:pt x="139284" y="216466"/>
                    </a:moveTo>
                    <a:lnTo>
                      <a:pt x="911521" y="216466"/>
                    </a:lnTo>
                    <a:lnTo>
                      <a:pt x="911521" y="463615"/>
                    </a:lnTo>
                    <a:lnTo>
                      <a:pt x="139284" y="463615"/>
                    </a:lnTo>
                    <a:lnTo>
                      <a:pt x="139284" y="216466"/>
                    </a:lnTo>
                    <a:close/>
                    <a:moveTo>
                      <a:pt x="139284" y="587190"/>
                    </a:moveTo>
                    <a:lnTo>
                      <a:pt x="911521" y="587190"/>
                    </a:lnTo>
                    <a:lnTo>
                      <a:pt x="911521" y="834339"/>
                    </a:lnTo>
                    <a:lnTo>
                      <a:pt x="139284" y="834339"/>
                    </a:lnTo>
                    <a:lnTo>
                      <a:pt x="139284" y="587190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0944" tIns="187965" rIns="120944" bIns="187965" numCol="1" spcCol="1270" anchor="ctr" anchorCtr="0">
                <a:noAutofit/>
              </a:bodyPr>
              <a:lstStyle/>
              <a:p>
                <a:pPr algn="just" defTabSz="179070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78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Freeform 27"/>
              <p:cNvSpPr/>
              <p:nvPr/>
            </p:nvSpPr>
            <p:spPr>
              <a:xfrm>
                <a:off x="8346898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4500" tIns="274500" rIns="274500" bIns="274500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78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Freeform 28"/>
              <p:cNvSpPr/>
              <p:nvPr/>
            </p:nvSpPr>
            <p:spPr>
              <a:xfrm>
                <a:off x="-1123401" y="2523132"/>
                <a:ext cx="1811734" cy="1811734"/>
              </a:xfrm>
              <a:custGeom>
                <a:avLst/>
                <a:gdLst>
                  <a:gd name="connsiteX0" fmla="*/ 0 w 1811734"/>
                  <a:gd name="connsiteY0" fmla="*/ 905867 h 1811734"/>
                  <a:gd name="connsiteX1" fmla="*/ 905867 w 1811734"/>
                  <a:gd name="connsiteY1" fmla="*/ 0 h 1811734"/>
                  <a:gd name="connsiteX2" fmla="*/ 1811734 w 1811734"/>
                  <a:gd name="connsiteY2" fmla="*/ 905867 h 1811734"/>
                  <a:gd name="connsiteX3" fmla="*/ 905867 w 1811734"/>
                  <a:gd name="connsiteY3" fmla="*/ 1811734 h 1811734"/>
                  <a:gd name="connsiteX4" fmla="*/ 0 w 1811734"/>
                  <a:gd name="connsiteY4" fmla="*/ 905867 h 18117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1734" h="1811734">
                    <a:moveTo>
                      <a:pt x="0" y="905867"/>
                    </a:moveTo>
                    <a:cubicBezTo>
                      <a:pt x="0" y="405570"/>
                      <a:pt x="405570" y="0"/>
                      <a:pt x="905867" y="0"/>
                    </a:cubicBezTo>
                    <a:cubicBezTo>
                      <a:pt x="1406164" y="0"/>
                      <a:pt x="1811734" y="405570"/>
                      <a:pt x="1811734" y="905867"/>
                    </a:cubicBezTo>
                    <a:cubicBezTo>
                      <a:pt x="1811734" y="1406164"/>
                      <a:pt x="1406164" y="1811734"/>
                      <a:pt x="905867" y="1811734"/>
                    </a:cubicBezTo>
                    <a:cubicBezTo>
                      <a:pt x="405570" y="1811734"/>
                      <a:pt x="0" y="1406164"/>
                      <a:pt x="0" y="905867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4500" tIns="274500" rIns="274500" bIns="274500" numCol="1" spcCol="1270" anchor="ctr" anchorCtr="0">
                <a:noAutofit/>
              </a:bodyPr>
              <a:lstStyle/>
              <a:p>
                <a:pPr algn="just" defTabSz="1628140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78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Freeform 29"/>
              <p:cNvSpPr/>
              <p:nvPr/>
            </p:nvSpPr>
            <p:spPr>
              <a:xfrm>
                <a:off x="835447" y="2903596"/>
                <a:ext cx="1050805" cy="1050805"/>
              </a:xfrm>
              <a:custGeom>
                <a:avLst/>
                <a:gdLst>
                  <a:gd name="connsiteX0" fmla="*/ 139284 w 1050805"/>
                  <a:gd name="connsiteY0" fmla="*/ 401828 h 1050805"/>
                  <a:gd name="connsiteX1" fmla="*/ 401828 w 1050805"/>
                  <a:gd name="connsiteY1" fmla="*/ 401828 h 1050805"/>
                  <a:gd name="connsiteX2" fmla="*/ 401828 w 1050805"/>
                  <a:gd name="connsiteY2" fmla="*/ 139284 h 1050805"/>
                  <a:gd name="connsiteX3" fmla="*/ 648977 w 1050805"/>
                  <a:gd name="connsiteY3" fmla="*/ 139284 h 1050805"/>
                  <a:gd name="connsiteX4" fmla="*/ 648977 w 1050805"/>
                  <a:gd name="connsiteY4" fmla="*/ 401828 h 1050805"/>
                  <a:gd name="connsiteX5" fmla="*/ 911521 w 1050805"/>
                  <a:gd name="connsiteY5" fmla="*/ 401828 h 1050805"/>
                  <a:gd name="connsiteX6" fmla="*/ 911521 w 1050805"/>
                  <a:gd name="connsiteY6" fmla="*/ 648977 h 1050805"/>
                  <a:gd name="connsiteX7" fmla="*/ 648977 w 1050805"/>
                  <a:gd name="connsiteY7" fmla="*/ 648977 h 1050805"/>
                  <a:gd name="connsiteX8" fmla="*/ 648977 w 1050805"/>
                  <a:gd name="connsiteY8" fmla="*/ 911521 h 1050805"/>
                  <a:gd name="connsiteX9" fmla="*/ 401828 w 1050805"/>
                  <a:gd name="connsiteY9" fmla="*/ 911521 h 1050805"/>
                  <a:gd name="connsiteX10" fmla="*/ 401828 w 1050805"/>
                  <a:gd name="connsiteY10" fmla="*/ 648977 h 1050805"/>
                  <a:gd name="connsiteX11" fmla="*/ 139284 w 1050805"/>
                  <a:gd name="connsiteY11" fmla="*/ 648977 h 1050805"/>
                  <a:gd name="connsiteX12" fmla="*/ 139284 w 1050805"/>
                  <a:gd name="connsiteY12" fmla="*/ 401828 h 105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050805" h="1050805">
                    <a:moveTo>
                      <a:pt x="139284" y="401828"/>
                    </a:moveTo>
                    <a:lnTo>
                      <a:pt x="401828" y="401828"/>
                    </a:lnTo>
                    <a:lnTo>
                      <a:pt x="401828" y="139284"/>
                    </a:lnTo>
                    <a:lnTo>
                      <a:pt x="648977" y="139284"/>
                    </a:lnTo>
                    <a:lnTo>
                      <a:pt x="648977" y="401828"/>
                    </a:lnTo>
                    <a:lnTo>
                      <a:pt x="911521" y="401828"/>
                    </a:lnTo>
                    <a:lnTo>
                      <a:pt x="911521" y="648977"/>
                    </a:lnTo>
                    <a:lnTo>
                      <a:pt x="648977" y="648977"/>
                    </a:lnTo>
                    <a:lnTo>
                      <a:pt x="648977" y="911521"/>
                    </a:lnTo>
                    <a:lnTo>
                      <a:pt x="401828" y="911521"/>
                    </a:lnTo>
                    <a:lnTo>
                      <a:pt x="401828" y="648977"/>
                    </a:lnTo>
                    <a:lnTo>
                      <a:pt x="139284" y="648977"/>
                    </a:lnTo>
                    <a:lnTo>
                      <a:pt x="139284" y="401828"/>
                    </a:lnTo>
                    <a:close/>
                  </a:path>
                </a:pathLst>
              </a:cu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20944" tIns="348921" rIns="120944" bIns="348921" numCol="1" spcCol="1270" anchor="ctr" anchorCtr="0">
                <a:noAutofit/>
              </a:bodyPr>
              <a:lstStyle/>
              <a:p>
                <a:pPr algn="just" defTabSz="691515">
                  <a:lnSpc>
                    <a:spcPct val="120000"/>
                  </a:lnSpc>
                  <a:spcAft>
                    <a:spcPct val="35000"/>
                  </a:spcAft>
                </a:pPr>
                <a:endParaRPr lang="en-GB" sz="78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3" name="Group 5"/>
            <p:cNvGrpSpPr/>
            <p:nvPr/>
          </p:nvGrpSpPr>
          <p:grpSpPr>
            <a:xfrm>
              <a:off x="1501841" y="2407611"/>
              <a:ext cx="578952" cy="618042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114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7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5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7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6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7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7" name="Group 6"/>
            <p:cNvGrpSpPr/>
            <p:nvPr/>
          </p:nvGrpSpPr>
          <p:grpSpPr>
            <a:xfrm>
              <a:off x="10091658" y="2416592"/>
              <a:ext cx="618042" cy="618042"/>
              <a:chOff x="8216107" y="1647825"/>
              <a:chExt cx="464344" cy="464344"/>
            </a:xfrm>
            <a:solidFill>
              <a:schemeClr val="bg2"/>
            </a:solidFill>
          </p:grpSpPr>
          <p:sp>
            <p:nvSpPr>
              <p:cNvPr id="118" name="AutoShape 81"/>
              <p:cNvSpPr/>
              <p:nvPr/>
            </p:nvSpPr>
            <p:spPr bwMode="auto">
              <a:xfrm>
                <a:off x="8216107" y="1647825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7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9" name="AutoShape 82"/>
              <p:cNvSpPr/>
              <p:nvPr/>
            </p:nvSpPr>
            <p:spPr bwMode="auto">
              <a:xfrm>
                <a:off x="8259763" y="2024857"/>
                <a:ext cx="43657" cy="436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7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0" name="Group 7"/>
            <p:cNvGrpSpPr/>
            <p:nvPr/>
          </p:nvGrpSpPr>
          <p:grpSpPr>
            <a:xfrm>
              <a:off x="7221342" y="2435608"/>
              <a:ext cx="619099" cy="58000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21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7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2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7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3" name="Group 8"/>
            <p:cNvGrpSpPr/>
            <p:nvPr/>
          </p:nvGrpSpPr>
          <p:grpSpPr>
            <a:xfrm>
              <a:off x="4352084" y="2484206"/>
              <a:ext cx="618042" cy="482812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124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78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5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78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6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78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7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78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8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78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9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78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0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6541" tIns="16541" rIns="16541" bIns="16541" anchor="ctr"/>
              <a:lstStyle/>
              <a:p>
                <a:pPr algn="just" defTabSz="208915" hangingPunct="0">
                  <a:lnSpc>
                    <a:spcPct val="120000"/>
                  </a:lnSpc>
                </a:pPr>
                <a:endParaRPr lang="en-US" sz="780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1" name="Group 36"/>
          <p:cNvGrpSpPr/>
          <p:nvPr/>
        </p:nvGrpSpPr>
        <p:grpSpPr>
          <a:xfrm>
            <a:off x="1733711" y="3980535"/>
            <a:ext cx="1929563" cy="681061"/>
            <a:chOff x="520106" y="2243168"/>
            <a:chExt cx="2513428" cy="784325"/>
          </a:xfrm>
        </p:grpSpPr>
        <p:sp>
          <p:nvSpPr>
            <p:cNvPr id="132" name="TextBox 37"/>
            <p:cNvSpPr txBox="1"/>
            <p:nvPr/>
          </p:nvSpPr>
          <p:spPr>
            <a:xfrm>
              <a:off x="1006748" y="2243168"/>
              <a:ext cx="1540143" cy="28227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Rectangle 38"/>
            <p:cNvSpPr/>
            <p:nvPr/>
          </p:nvSpPr>
          <p:spPr>
            <a:xfrm>
              <a:off x="520106" y="2544848"/>
              <a:ext cx="2513428" cy="48264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cxnSp>
        <p:nvCxnSpPr>
          <p:cNvPr id="134" name="Straight Connector 43"/>
          <p:cNvCxnSpPr/>
          <p:nvPr/>
        </p:nvCxnSpPr>
        <p:spPr>
          <a:xfrm>
            <a:off x="1584559" y="4794276"/>
            <a:ext cx="902408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5" name="Group 50"/>
          <p:cNvGrpSpPr/>
          <p:nvPr/>
        </p:nvGrpSpPr>
        <p:grpSpPr>
          <a:xfrm>
            <a:off x="8529924" y="3980532"/>
            <a:ext cx="1929563" cy="681060"/>
            <a:chOff x="520106" y="2243168"/>
            <a:chExt cx="2513428" cy="784326"/>
          </a:xfrm>
        </p:grpSpPr>
        <p:sp>
          <p:nvSpPr>
            <p:cNvPr id="136" name="TextBox 51"/>
            <p:cNvSpPr txBox="1"/>
            <p:nvPr/>
          </p:nvSpPr>
          <p:spPr>
            <a:xfrm>
              <a:off x="1006748" y="2243168"/>
              <a:ext cx="1540143" cy="2822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Rectangle 52"/>
            <p:cNvSpPr/>
            <p:nvPr/>
          </p:nvSpPr>
          <p:spPr>
            <a:xfrm>
              <a:off x="520106" y="2544848"/>
              <a:ext cx="2513428" cy="48264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38" name="Group 53"/>
          <p:cNvGrpSpPr/>
          <p:nvPr/>
        </p:nvGrpSpPr>
        <p:grpSpPr>
          <a:xfrm>
            <a:off x="6264518" y="3980532"/>
            <a:ext cx="1929563" cy="681060"/>
            <a:chOff x="520106" y="2243168"/>
            <a:chExt cx="2513428" cy="784326"/>
          </a:xfrm>
        </p:grpSpPr>
        <p:sp>
          <p:nvSpPr>
            <p:cNvPr id="139" name="TextBox 54"/>
            <p:cNvSpPr txBox="1"/>
            <p:nvPr/>
          </p:nvSpPr>
          <p:spPr>
            <a:xfrm>
              <a:off x="1006748" y="2243168"/>
              <a:ext cx="1540143" cy="2822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Rectangle 55"/>
            <p:cNvSpPr/>
            <p:nvPr/>
          </p:nvSpPr>
          <p:spPr>
            <a:xfrm>
              <a:off x="520106" y="2544848"/>
              <a:ext cx="2513428" cy="48264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41" name="Group 56"/>
          <p:cNvGrpSpPr/>
          <p:nvPr/>
        </p:nvGrpSpPr>
        <p:grpSpPr>
          <a:xfrm>
            <a:off x="3999115" y="3980532"/>
            <a:ext cx="1929563" cy="681060"/>
            <a:chOff x="520106" y="2243168"/>
            <a:chExt cx="2513428" cy="784326"/>
          </a:xfrm>
        </p:grpSpPr>
        <p:sp>
          <p:nvSpPr>
            <p:cNvPr id="142" name="TextBox 57"/>
            <p:cNvSpPr txBox="1"/>
            <p:nvPr/>
          </p:nvSpPr>
          <p:spPr>
            <a:xfrm>
              <a:off x="1006748" y="2243168"/>
              <a:ext cx="1540143" cy="2822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58"/>
            <p:cNvSpPr/>
            <p:nvPr/>
          </p:nvSpPr>
          <p:spPr>
            <a:xfrm>
              <a:off x="520106" y="2544848"/>
              <a:ext cx="2513428" cy="48264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sp>
        <p:nvSpPr>
          <p:cNvPr id="144" name="Rectangle 59"/>
          <p:cNvSpPr/>
          <p:nvPr/>
        </p:nvSpPr>
        <p:spPr>
          <a:xfrm>
            <a:off x="1623772" y="4962117"/>
            <a:ext cx="8945660" cy="279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760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760" dirty="0" err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77">
        <p:blinds dir="vert"/>
      </p:transition>
    </mc:Choice>
    <mc:Fallback xmlns="">
      <p:transition spd="slow" advTm="4577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515803" y="692785"/>
            <a:ext cx="3115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理论意义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Freeform 3"/>
          <p:cNvSpPr/>
          <p:nvPr/>
        </p:nvSpPr>
        <p:spPr bwMode="auto">
          <a:xfrm>
            <a:off x="7855680" y="4777901"/>
            <a:ext cx="563801" cy="563800"/>
          </a:xfrm>
          <a:custGeom>
            <a:avLst/>
            <a:gdLst>
              <a:gd name="connsiteX0" fmla="*/ 317501 w 649288"/>
              <a:gd name="connsiteY0" fmla="*/ 0 h 649287"/>
              <a:gd name="connsiteX1" fmla="*/ 393701 w 649288"/>
              <a:gd name="connsiteY1" fmla="*/ 7937 h 649287"/>
              <a:gd name="connsiteX2" fmla="*/ 412730 w 649288"/>
              <a:gd name="connsiteY2" fmla="*/ 94070 h 649287"/>
              <a:gd name="connsiteX3" fmla="*/ 432413 w 649288"/>
              <a:gd name="connsiteY3" fmla="*/ 101205 h 649287"/>
              <a:gd name="connsiteX4" fmla="*/ 464868 w 649288"/>
              <a:gd name="connsiteY4" fmla="*/ 120995 h 649287"/>
              <a:gd name="connsiteX5" fmla="*/ 546101 w 649288"/>
              <a:gd name="connsiteY5" fmla="*/ 87313 h 649287"/>
              <a:gd name="connsiteX6" fmla="*/ 595313 w 649288"/>
              <a:gd name="connsiteY6" fmla="*/ 147638 h 649287"/>
              <a:gd name="connsiteX7" fmla="*/ 548746 w 649288"/>
              <a:gd name="connsiteY7" fmla="*/ 220957 h 649287"/>
              <a:gd name="connsiteX8" fmla="*/ 557723 w 649288"/>
              <a:gd name="connsiteY8" fmla="*/ 239746 h 649287"/>
              <a:gd name="connsiteX9" fmla="*/ 565985 w 649288"/>
              <a:gd name="connsiteY9" fmla="*/ 279785 h 649287"/>
              <a:gd name="connsiteX10" fmla="*/ 649288 w 649288"/>
              <a:gd name="connsiteY10" fmla="*/ 314325 h 649287"/>
              <a:gd name="connsiteX11" fmla="*/ 642938 w 649288"/>
              <a:gd name="connsiteY11" fmla="*/ 390525 h 649287"/>
              <a:gd name="connsiteX12" fmla="*/ 554781 w 649288"/>
              <a:gd name="connsiteY12" fmla="*/ 409778 h 649287"/>
              <a:gd name="connsiteX13" fmla="*/ 542320 w 649288"/>
              <a:gd name="connsiteY13" fmla="*/ 441665 h 649287"/>
              <a:gd name="connsiteX14" fmla="*/ 525918 w 649288"/>
              <a:gd name="connsiteY14" fmla="*/ 464554 h 649287"/>
              <a:gd name="connsiteX15" fmla="*/ 560388 w 649288"/>
              <a:gd name="connsiteY15" fmla="*/ 547688 h 649287"/>
              <a:gd name="connsiteX16" fmla="*/ 500063 w 649288"/>
              <a:gd name="connsiteY16" fmla="*/ 596900 h 649287"/>
              <a:gd name="connsiteX17" fmla="*/ 424832 w 649288"/>
              <a:gd name="connsiteY17" fmla="*/ 548101 h 649287"/>
              <a:gd name="connsiteX18" fmla="*/ 408777 w 649288"/>
              <a:gd name="connsiteY18" fmla="*/ 556207 h 649287"/>
              <a:gd name="connsiteX19" fmla="*/ 367585 w 649288"/>
              <a:gd name="connsiteY19" fmla="*/ 566783 h 649287"/>
              <a:gd name="connsiteX20" fmla="*/ 333376 w 649288"/>
              <a:gd name="connsiteY20" fmla="*/ 649287 h 649287"/>
              <a:gd name="connsiteX21" fmla="*/ 255588 w 649288"/>
              <a:gd name="connsiteY21" fmla="*/ 641350 h 649287"/>
              <a:gd name="connsiteX22" fmla="*/ 237123 w 649288"/>
              <a:gd name="connsiteY22" fmla="*/ 553129 h 649287"/>
              <a:gd name="connsiteX23" fmla="*/ 205664 w 649288"/>
              <a:gd name="connsiteY23" fmla="*/ 540895 h 649287"/>
              <a:gd name="connsiteX24" fmla="*/ 184716 w 649288"/>
              <a:gd name="connsiteY24" fmla="*/ 525926 h 649287"/>
              <a:gd name="connsiteX25" fmla="*/ 101601 w 649288"/>
              <a:gd name="connsiteY25" fmla="*/ 560388 h 649287"/>
              <a:gd name="connsiteX26" fmla="*/ 52388 w 649288"/>
              <a:gd name="connsiteY26" fmla="*/ 500063 h 649287"/>
              <a:gd name="connsiteX27" fmla="*/ 100490 w 649288"/>
              <a:gd name="connsiteY27" fmla="*/ 425907 h 649287"/>
              <a:gd name="connsiteX28" fmla="*/ 91334 w 649288"/>
              <a:gd name="connsiteY28" fmla="*/ 407740 h 649287"/>
              <a:gd name="connsiteX29" fmla="*/ 80918 w 649288"/>
              <a:gd name="connsiteY29" fmla="*/ 366926 h 649287"/>
              <a:gd name="connsiteX30" fmla="*/ 0 w 649288"/>
              <a:gd name="connsiteY30" fmla="*/ 333375 h 649287"/>
              <a:gd name="connsiteX31" fmla="*/ 7937 w 649288"/>
              <a:gd name="connsiteY31" fmla="*/ 255588 h 649287"/>
              <a:gd name="connsiteX32" fmla="*/ 94980 w 649288"/>
              <a:gd name="connsiteY32" fmla="*/ 236357 h 649287"/>
              <a:gd name="connsiteX33" fmla="*/ 108451 w 649288"/>
              <a:gd name="connsiteY33" fmla="*/ 202540 h 649287"/>
              <a:gd name="connsiteX34" fmla="*/ 123332 w 649288"/>
              <a:gd name="connsiteY34" fmla="*/ 182620 h 649287"/>
              <a:gd name="connsiteX35" fmla="*/ 90488 w 649288"/>
              <a:gd name="connsiteY35" fmla="*/ 100013 h 649287"/>
              <a:gd name="connsiteX36" fmla="*/ 149226 w 649288"/>
              <a:gd name="connsiteY36" fmla="*/ 50800 h 649287"/>
              <a:gd name="connsiteX37" fmla="*/ 225205 w 649288"/>
              <a:gd name="connsiteY37" fmla="*/ 99427 h 649287"/>
              <a:gd name="connsiteX38" fmla="*/ 251847 w 649288"/>
              <a:gd name="connsiteY38" fmla="*/ 87446 h 649287"/>
              <a:gd name="connsiteX39" fmla="*/ 281793 w 649288"/>
              <a:gd name="connsiteY39" fmla="*/ 83658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1" y="0"/>
                </a:moveTo>
                <a:lnTo>
                  <a:pt x="393701" y="7937"/>
                </a:lnTo>
                <a:lnTo>
                  <a:pt x="412730" y="94070"/>
                </a:lnTo>
                <a:lnTo>
                  <a:pt x="432413" y="101205"/>
                </a:lnTo>
                <a:lnTo>
                  <a:pt x="464868" y="120995"/>
                </a:lnTo>
                <a:lnTo>
                  <a:pt x="546101" y="87313"/>
                </a:lnTo>
                <a:lnTo>
                  <a:pt x="595313" y="147638"/>
                </a:lnTo>
                <a:lnTo>
                  <a:pt x="548746" y="220957"/>
                </a:lnTo>
                <a:lnTo>
                  <a:pt x="557723" y="239746"/>
                </a:lnTo>
                <a:lnTo>
                  <a:pt x="565985" y="279785"/>
                </a:lnTo>
                <a:lnTo>
                  <a:pt x="649288" y="314325"/>
                </a:lnTo>
                <a:lnTo>
                  <a:pt x="642938" y="390525"/>
                </a:lnTo>
                <a:lnTo>
                  <a:pt x="554781" y="409778"/>
                </a:lnTo>
                <a:lnTo>
                  <a:pt x="542320" y="441665"/>
                </a:lnTo>
                <a:lnTo>
                  <a:pt x="525918" y="464554"/>
                </a:lnTo>
                <a:lnTo>
                  <a:pt x="560388" y="547688"/>
                </a:lnTo>
                <a:lnTo>
                  <a:pt x="500063" y="596900"/>
                </a:lnTo>
                <a:lnTo>
                  <a:pt x="424832" y="548101"/>
                </a:lnTo>
                <a:lnTo>
                  <a:pt x="408777" y="556207"/>
                </a:lnTo>
                <a:lnTo>
                  <a:pt x="367585" y="566783"/>
                </a:lnTo>
                <a:lnTo>
                  <a:pt x="333376" y="649287"/>
                </a:lnTo>
                <a:lnTo>
                  <a:pt x="255588" y="641350"/>
                </a:lnTo>
                <a:lnTo>
                  <a:pt x="237123" y="553129"/>
                </a:lnTo>
                <a:lnTo>
                  <a:pt x="205664" y="540895"/>
                </a:lnTo>
                <a:lnTo>
                  <a:pt x="184716" y="525926"/>
                </a:lnTo>
                <a:lnTo>
                  <a:pt x="101601" y="560388"/>
                </a:lnTo>
                <a:lnTo>
                  <a:pt x="52388" y="500063"/>
                </a:lnTo>
                <a:lnTo>
                  <a:pt x="100490" y="425907"/>
                </a:lnTo>
                <a:lnTo>
                  <a:pt x="91334" y="407740"/>
                </a:lnTo>
                <a:lnTo>
                  <a:pt x="80918" y="366926"/>
                </a:lnTo>
                <a:lnTo>
                  <a:pt x="0" y="333375"/>
                </a:lnTo>
                <a:lnTo>
                  <a:pt x="7937" y="255588"/>
                </a:lnTo>
                <a:lnTo>
                  <a:pt x="94980" y="236357"/>
                </a:lnTo>
                <a:lnTo>
                  <a:pt x="108451" y="202540"/>
                </a:lnTo>
                <a:lnTo>
                  <a:pt x="123332" y="182620"/>
                </a:lnTo>
                <a:lnTo>
                  <a:pt x="90488" y="100013"/>
                </a:lnTo>
                <a:lnTo>
                  <a:pt x="149226" y="50800"/>
                </a:lnTo>
                <a:lnTo>
                  <a:pt x="225205" y="99427"/>
                </a:lnTo>
                <a:lnTo>
                  <a:pt x="251847" y="87446"/>
                </a:lnTo>
                <a:lnTo>
                  <a:pt x="281793" y="8365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79400" tIns="39700" rIns="79400" bIns="39700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4"/>
          <p:cNvSpPr/>
          <p:nvPr/>
        </p:nvSpPr>
        <p:spPr bwMode="auto">
          <a:xfrm>
            <a:off x="7301530" y="4118984"/>
            <a:ext cx="867068" cy="865688"/>
          </a:xfrm>
          <a:custGeom>
            <a:avLst/>
            <a:gdLst>
              <a:gd name="connsiteX0" fmla="*/ 414337 w 998538"/>
              <a:gd name="connsiteY0" fmla="*/ 0 h 996950"/>
              <a:gd name="connsiteX1" fmla="*/ 479337 w 998538"/>
              <a:gd name="connsiteY1" fmla="*/ 109032 h 996950"/>
              <a:gd name="connsiteX2" fmla="*/ 546972 w 998538"/>
              <a:gd name="connsiteY2" fmla="*/ 110548 h 996950"/>
              <a:gd name="connsiteX3" fmla="*/ 620653 w 998538"/>
              <a:gd name="connsiteY3" fmla="*/ 127113 h 996950"/>
              <a:gd name="connsiteX4" fmla="*/ 711201 w 998538"/>
              <a:gd name="connsiteY4" fmla="*/ 39688 h 996950"/>
              <a:gd name="connsiteX5" fmla="*/ 792163 w 998538"/>
              <a:gd name="connsiteY5" fmla="*/ 87313 h 996950"/>
              <a:gd name="connsiteX6" fmla="*/ 760994 w 998538"/>
              <a:gd name="connsiteY6" fmla="*/ 208872 h 996950"/>
              <a:gd name="connsiteX7" fmla="*/ 805799 w 998538"/>
              <a:gd name="connsiteY7" fmla="*/ 254804 h 996950"/>
              <a:gd name="connsiteX8" fmla="*/ 838031 w 998538"/>
              <a:gd name="connsiteY8" fmla="*/ 301428 h 996950"/>
              <a:gd name="connsiteX9" fmla="*/ 847795 w 998538"/>
              <a:gd name="connsiteY9" fmla="*/ 321218 h 996950"/>
              <a:gd name="connsiteX10" fmla="*/ 973138 w 998538"/>
              <a:gd name="connsiteY10" fmla="*/ 322263 h 996950"/>
              <a:gd name="connsiteX11" fmla="*/ 998538 w 998538"/>
              <a:gd name="connsiteY11" fmla="*/ 414338 h 996950"/>
              <a:gd name="connsiteX12" fmla="*/ 890497 w 998538"/>
              <a:gd name="connsiteY12" fmla="*/ 478747 h 996950"/>
              <a:gd name="connsiteX13" fmla="*/ 890774 w 998538"/>
              <a:gd name="connsiteY13" fmla="*/ 527148 h 996950"/>
              <a:gd name="connsiteX14" fmla="*/ 882299 w 998538"/>
              <a:gd name="connsiteY14" fmla="*/ 584940 h 996950"/>
              <a:gd name="connsiteX15" fmla="*/ 871815 w 998538"/>
              <a:gd name="connsiteY15" fmla="*/ 619468 h 996950"/>
              <a:gd name="connsiteX16" fmla="*/ 958851 w 998538"/>
              <a:gd name="connsiteY16" fmla="*/ 709612 h 996950"/>
              <a:gd name="connsiteX17" fmla="*/ 911226 w 998538"/>
              <a:gd name="connsiteY17" fmla="*/ 792162 h 996950"/>
              <a:gd name="connsiteX18" fmla="*/ 787774 w 998538"/>
              <a:gd name="connsiteY18" fmla="*/ 760508 h 996950"/>
              <a:gd name="connsiteX19" fmla="*/ 772513 w 998538"/>
              <a:gd name="connsiteY19" fmla="*/ 780248 h 996950"/>
              <a:gd name="connsiteX20" fmla="*/ 680686 w 998538"/>
              <a:gd name="connsiteY20" fmla="*/ 846352 h 996950"/>
              <a:gd name="connsiteX21" fmla="*/ 677312 w 998538"/>
              <a:gd name="connsiteY21" fmla="*/ 847695 h 996950"/>
              <a:gd name="connsiteX22" fmla="*/ 676276 w 998538"/>
              <a:gd name="connsiteY22" fmla="*/ 973138 h 996950"/>
              <a:gd name="connsiteX23" fmla="*/ 584201 w 998538"/>
              <a:gd name="connsiteY23" fmla="*/ 996950 h 996950"/>
              <a:gd name="connsiteX24" fmla="*/ 519821 w 998538"/>
              <a:gd name="connsiteY24" fmla="*/ 888959 h 996950"/>
              <a:gd name="connsiteX25" fmla="*/ 470892 w 998538"/>
              <a:gd name="connsiteY25" fmla="*/ 889254 h 996950"/>
              <a:gd name="connsiteX26" fmla="*/ 379143 w 998538"/>
              <a:gd name="connsiteY26" fmla="*/ 870730 h 996950"/>
              <a:gd name="connsiteX27" fmla="*/ 288925 w 998538"/>
              <a:gd name="connsiteY27" fmla="*/ 958850 h 996950"/>
              <a:gd name="connsiteX28" fmla="*/ 206375 w 998538"/>
              <a:gd name="connsiteY28" fmla="*/ 911225 h 996950"/>
              <a:gd name="connsiteX29" fmla="*/ 237029 w 998538"/>
              <a:gd name="connsiteY29" fmla="*/ 786493 h 996950"/>
              <a:gd name="connsiteX30" fmla="*/ 207771 w 998538"/>
              <a:gd name="connsiteY30" fmla="*/ 761387 h 996950"/>
              <a:gd name="connsiteX31" fmla="*/ 151139 w 998538"/>
              <a:gd name="connsiteY31" fmla="*/ 680106 h 996950"/>
              <a:gd name="connsiteX32" fmla="*/ 149800 w 998538"/>
              <a:gd name="connsiteY32" fmla="*/ 676770 h 996950"/>
              <a:gd name="connsiteX33" fmla="*/ 23812 w 998538"/>
              <a:gd name="connsiteY33" fmla="*/ 674687 h 996950"/>
              <a:gd name="connsiteX34" fmla="*/ 0 w 998538"/>
              <a:gd name="connsiteY34" fmla="*/ 582612 h 996950"/>
              <a:gd name="connsiteX35" fmla="*/ 108043 w 998538"/>
              <a:gd name="connsiteY35" fmla="*/ 519241 h 996950"/>
              <a:gd name="connsiteX36" fmla="*/ 107765 w 998538"/>
              <a:gd name="connsiteY36" fmla="*/ 470735 h 996950"/>
              <a:gd name="connsiteX37" fmla="*/ 126816 w 998538"/>
              <a:gd name="connsiteY37" fmla="*/ 377577 h 996950"/>
              <a:gd name="connsiteX38" fmla="*/ 39688 w 998538"/>
              <a:gd name="connsiteY38" fmla="*/ 287338 h 996950"/>
              <a:gd name="connsiteX39" fmla="*/ 87313 w 998538"/>
              <a:gd name="connsiteY39" fmla="*/ 206375 h 996950"/>
              <a:gd name="connsiteX40" fmla="*/ 210783 w 998538"/>
              <a:gd name="connsiteY40" fmla="*/ 238034 h 996950"/>
              <a:gd name="connsiteX41" fmla="*/ 236348 w 998538"/>
              <a:gd name="connsiteY41" fmla="*/ 208415 h 996950"/>
              <a:gd name="connsiteX42" fmla="*/ 317853 w 998538"/>
              <a:gd name="connsiteY42" fmla="*/ 151801 h 996950"/>
              <a:gd name="connsiteX43" fmla="*/ 321216 w 998538"/>
              <a:gd name="connsiteY43" fmla="*/ 150452 h 996950"/>
              <a:gd name="connsiteX44" fmla="*/ 322262 w 998538"/>
              <a:gd name="connsiteY44" fmla="*/ 23812 h 996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998538" h="996950">
                <a:moveTo>
                  <a:pt x="414337" y="0"/>
                </a:moveTo>
                <a:lnTo>
                  <a:pt x="479337" y="109032"/>
                </a:lnTo>
                <a:lnTo>
                  <a:pt x="546972" y="110548"/>
                </a:lnTo>
                <a:lnTo>
                  <a:pt x="620653" y="127113"/>
                </a:lnTo>
                <a:lnTo>
                  <a:pt x="711201" y="39688"/>
                </a:lnTo>
                <a:lnTo>
                  <a:pt x="792163" y="87313"/>
                </a:lnTo>
                <a:lnTo>
                  <a:pt x="760994" y="208872"/>
                </a:lnTo>
                <a:lnTo>
                  <a:pt x="805799" y="254804"/>
                </a:lnTo>
                <a:cubicBezTo>
                  <a:pt x="817614" y="269493"/>
                  <a:pt x="828398" y="285067"/>
                  <a:pt x="838031" y="301428"/>
                </a:cubicBezTo>
                <a:lnTo>
                  <a:pt x="847795" y="321218"/>
                </a:lnTo>
                <a:lnTo>
                  <a:pt x="973138" y="322263"/>
                </a:lnTo>
                <a:lnTo>
                  <a:pt x="998538" y="414338"/>
                </a:lnTo>
                <a:lnTo>
                  <a:pt x="890497" y="478747"/>
                </a:lnTo>
                <a:lnTo>
                  <a:pt x="890774" y="527148"/>
                </a:lnTo>
                <a:cubicBezTo>
                  <a:pt x="889384" y="546811"/>
                  <a:pt x="886525" y="566115"/>
                  <a:pt x="882299" y="584940"/>
                </a:cubicBezTo>
                <a:lnTo>
                  <a:pt x="871815" y="619468"/>
                </a:lnTo>
                <a:lnTo>
                  <a:pt x="958851" y="709612"/>
                </a:lnTo>
                <a:lnTo>
                  <a:pt x="911226" y="792162"/>
                </a:lnTo>
                <a:lnTo>
                  <a:pt x="787774" y="760508"/>
                </a:lnTo>
                <a:lnTo>
                  <a:pt x="772513" y="780248"/>
                </a:lnTo>
                <a:cubicBezTo>
                  <a:pt x="745462" y="806425"/>
                  <a:pt x="714580" y="828779"/>
                  <a:pt x="680686" y="846352"/>
                </a:cubicBezTo>
                <a:lnTo>
                  <a:pt x="677312" y="847695"/>
                </a:lnTo>
                <a:lnTo>
                  <a:pt x="676276" y="973138"/>
                </a:lnTo>
                <a:lnTo>
                  <a:pt x="584201" y="996950"/>
                </a:lnTo>
                <a:lnTo>
                  <a:pt x="519821" y="888959"/>
                </a:lnTo>
                <a:lnTo>
                  <a:pt x="470892" y="889254"/>
                </a:lnTo>
                <a:lnTo>
                  <a:pt x="379143" y="870730"/>
                </a:lnTo>
                <a:lnTo>
                  <a:pt x="288925" y="958850"/>
                </a:lnTo>
                <a:lnTo>
                  <a:pt x="206375" y="911225"/>
                </a:lnTo>
                <a:lnTo>
                  <a:pt x="237029" y="786493"/>
                </a:lnTo>
                <a:lnTo>
                  <a:pt x="207771" y="761387"/>
                </a:lnTo>
                <a:cubicBezTo>
                  <a:pt x="185674" y="736979"/>
                  <a:pt x="166586" y="709707"/>
                  <a:pt x="151139" y="680106"/>
                </a:cubicBezTo>
                <a:lnTo>
                  <a:pt x="149800" y="676770"/>
                </a:lnTo>
                <a:lnTo>
                  <a:pt x="23812" y="674687"/>
                </a:lnTo>
                <a:lnTo>
                  <a:pt x="0" y="582612"/>
                </a:lnTo>
                <a:lnTo>
                  <a:pt x="108043" y="519241"/>
                </a:lnTo>
                <a:lnTo>
                  <a:pt x="107765" y="470735"/>
                </a:lnTo>
                <a:lnTo>
                  <a:pt x="126816" y="377577"/>
                </a:lnTo>
                <a:lnTo>
                  <a:pt x="39688" y="287338"/>
                </a:lnTo>
                <a:lnTo>
                  <a:pt x="87313" y="206375"/>
                </a:lnTo>
                <a:lnTo>
                  <a:pt x="210783" y="238034"/>
                </a:lnTo>
                <a:lnTo>
                  <a:pt x="236348" y="208415"/>
                </a:lnTo>
                <a:cubicBezTo>
                  <a:pt x="260844" y="186335"/>
                  <a:pt x="288196" y="167250"/>
                  <a:pt x="317853" y="151801"/>
                </a:cubicBezTo>
                <a:lnTo>
                  <a:pt x="321216" y="150452"/>
                </a:lnTo>
                <a:lnTo>
                  <a:pt x="322262" y="2381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79400" tIns="39700" rIns="79400" bIns="39700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6371054" y="2133961"/>
            <a:ext cx="1406056" cy="1404677"/>
          </a:xfrm>
          <a:custGeom>
            <a:avLst/>
            <a:gdLst>
              <a:gd name="connsiteX0" fmla="*/ 847725 w 1619250"/>
              <a:gd name="connsiteY0" fmla="*/ 0 h 1617662"/>
              <a:gd name="connsiteX1" fmla="*/ 949326 w 1619250"/>
              <a:gd name="connsiteY1" fmla="*/ 11113 h 1617662"/>
              <a:gd name="connsiteX2" fmla="*/ 970985 w 1619250"/>
              <a:gd name="connsiteY2" fmla="*/ 154479 h 1617662"/>
              <a:gd name="connsiteX3" fmla="*/ 1020676 w 1619250"/>
              <a:gd name="connsiteY3" fmla="*/ 165666 h 1617662"/>
              <a:gd name="connsiteX4" fmla="*/ 1059385 w 1619250"/>
              <a:gd name="connsiteY4" fmla="*/ 182405 h 1617662"/>
              <a:gd name="connsiteX5" fmla="*/ 1158875 w 1619250"/>
              <a:gd name="connsiteY5" fmla="*/ 77787 h 1617662"/>
              <a:gd name="connsiteX6" fmla="*/ 1249362 w 1619250"/>
              <a:gd name="connsiteY6" fmla="*/ 128587 h 1617662"/>
              <a:gd name="connsiteX7" fmla="*/ 1212628 w 1619250"/>
              <a:gd name="connsiteY7" fmla="*/ 267361 h 1617662"/>
              <a:gd name="connsiteX8" fmla="*/ 1233852 w 1619250"/>
              <a:gd name="connsiteY8" fmla="*/ 281489 h 1617662"/>
              <a:gd name="connsiteX9" fmla="*/ 1276002 w 1619250"/>
              <a:gd name="connsiteY9" fmla="*/ 322146 h 1617662"/>
              <a:gd name="connsiteX10" fmla="*/ 1409700 w 1619250"/>
              <a:gd name="connsiteY10" fmla="*/ 263525 h 1617662"/>
              <a:gd name="connsiteX11" fmla="*/ 1473200 w 1619250"/>
              <a:gd name="connsiteY11" fmla="*/ 344488 h 1617662"/>
              <a:gd name="connsiteX12" fmla="*/ 1387587 w 1619250"/>
              <a:gd name="connsiteY12" fmla="*/ 458303 h 1617662"/>
              <a:gd name="connsiteX13" fmla="*/ 1394228 w 1619250"/>
              <a:gd name="connsiteY13" fmla="*/ 467599 h 1617662"/>
              <a:gd name="connsiteX14" fmla="*/ 1431944 w 1619250"/>
              <a:gd name="connsiteY14" fmla="*/ 542726 h 1617662"/>
              <a:gd name="connsiteX15" fmla="*/ 1574800 w 1619250"/>
              <a:gd name="connsiteY15" fmla="*/ 539750 h 1617662"/>
              <a:gd name="connsiteX16" fmla="*/ 1603375 w 1619250"/>
              <a:gd name="connsiteY16" fmla="*/ 638175 h 1617662"/>
              <a:gd name="connsiteX17" fmla="*/ 1477160 w 1619250"/>
              <a:gd name="connsiteY17" fmla="*/ 710875 h 1617662"/>
              <a:gd name="connsiteX18" fmla="*/ 1483169 w 1619250"/>
              <a:gd name="connsiteY18" fmla="*/ 742768 h 1617662"/>
              <a:gd name="connsiteX19" fmla="*/ 1485310 w 1619250"/>
              <a:gd name="connsiteY19" fmla="*/ 795975 h 1617662"/>
              <a:gd name="connsiteX20" fmla="*/ 1619250 w 1619250"/>
              <a:gd name="connsiteY20" fmla="*/ 847724 h 1617662"/>
              <a:gd name="connsiteX21" fmla="*/ 1606550 w 1619250"/>
              <a:gd name="connsiteY21" fmla="*/ 949324 h 1617662"/>
              <a:gd name="connsiteX22" fmla="*/ 1466784 w 1619250"/>
              <a:gd name="connsiteY22" fmla="*/ 969434 h 1617662"/>
              <a:gd name="connsiteX23" fmla="*/ 1466709 w 1619250"/>
              <a:gd name="connsiteY23" fmla="*/ 969830 h 1617662"/>
              <a:gd name="connsiteX24" fmla="*/ 1444759 w 1619250"/>
              <a:gd name="connsiteY24" fmla="*/ 1041504 h 1617662"/>
              <a:gd name="connsiteX25" fmla="*/ 1436556 w 1619250"/>
              <a:gd name="connsiteY25" fmla="*/ 1059607 h 1617662"/>
              <a:gd name="connsiteX26" fmla="*/ 1539875 w 1619250"/>
              <a:gd name="connsiteY26" fmla="*/ 1158875 h 1617662"/>
              <a:gd name="connsiteX27" fmla="*/ 1490663 w 1619250"/>
              <a:gd name="connsiteY27" fmla="*/ 1247775 h 1617662"/>
              <a:gd name="connsiteX28" fmla="*/ 1352092 w 1619250"/>
              <a:gd name="connsiteY28" fmla="*/ 1212374 h 1617662"/>
              <a:gd name="connsiteX29" fmla="*/ 1349843 w 1619250"/>
              <a:gd name="connsiteY29" fmla="*/ 1215872 h 1617662"/>
              <a:gd name="connsiteX30" fmla="*/ 1294635 w 1619250"/>
              <a:gd name="connsiteY30" fmla="*/ 1274490 h 1617662"/>
              <a:gd name="connsiteX31" fmla="*/ 1354138 w 1619250"/>
              <a:gd name="connsiteY31" fmla="*/ 1408112 h 1617662"/>
              <a:gd name="connsiteX32" fmla="*/ 1273176 w 1619250"/>
              <a:gd name="connsiteY32" fmla="*/ 1473199 h 1617662"/>
              <a:gd name="connsiteX33" fmla="*/ 1157217 w 1619250"/>
              <a:gd name="connsiteY33" fmla="*/ 1385195 h 1617662"/>
              <a:gd name="connsiteX34" fmla="*/ 1120350 w 1619250"/>
              <a:gd name="connsiteY34" fmla="*/ 1409895 h 1617662"/>
              <a:gd name="connsiteX35" fmla="*/ 1075411 w 1619250"/>
              <a:gd name="connsiteY35" fmla="*/ 1427570 h 1617662"/>
              <a:gd name="connsiteX36" fmla="*/ 1079500 w 1619250"/>
              <a:gd name="connsiteY36" fmla="*/ 1574800 h 1617662"/>
              <a:gd name="connsiteX37" fmla="*/ 979488 w 1619250"/>
              <a:gd name="connsiteY37" fmla="*/ 1603375 h 1617662"/>
              <a:gd name="connsiteX38" fmla="*/ 906418 w 1619250"/>
              <a:gd name="connsiteY38" fmla="*/ 1476518 h 1617662"/>
              <a:gd name="connsiteX39" fmla="*/ 874521 w 1619250"/>
              <a:gd name="connsiteY39" fmla="*/ 1482591 h 1617662"/>
              <a:gd name="connsiteX40" fmla="*/ 821659 w 1619250"/>
              <a:gd name="connsiteY40" fmla="*/ 1484809 h 1617662"/>
              <a:gd name="connsiteX41" fmla="*/ 769938 w 1619250"/>
              <a:gd name="connsiteY41" fmla="*/ 1617662 h 1617662"/>
              <a:gd name="connsiteX42" fmla="*/ 668337 w 1619250"/>
              <a:gd name="connsiteY42" fmla="*/ 1606550 h 1617662"/>
              <a:gd name="connsiteX43" fmla="*/ 648200 w 1619250"/>
              <a:gd name="connsiteY43" fmla="*/ 1466596 h 1617662"/>
              <a:gd name="connsiteX44" fmla="*/ 647485 w 1619250"/>
              <a:gd name="connsiteY44" fmla="*/ 1466463 h 1617662"/>
              <a:gd name="connsiteX45" fmla="*/ 575832 w 1619250"/>
              <a:gd name="connsiteY45" fmla="*/ 1444578 h 1617662"/>
              <a:gd name="connsiteX46" fmla="*/ 558072 w 1619250"/>
              <a:gd name="connsiteY46" fmla="*/ 1436539 h 1617662"/>
              <a:gd name="connsiteX47" fmla="*/ 458787 w 1619250"/>
              <a:gd name="connsiteY47" fmla="*/ 1539875 h 1617662"/>
              <a:gd name="connsiteX48" fmla="*/ 368300 w 1619250"/>
              <a:gd name="connsiteY48" fmla="*/ 1489075 h 1617662"/>
              <a:gd name="connsiteX49" fmla="*/ 404648 w 1619250"/>
              <a:gd name="connsiteY49" fmla="*/ 1351758 h 1617662"/>
              <a:gd name="connsiteX50" fmla="*/ 401488 w 1619250"/>
              <a:gd name="connsiteY50" fmla="*/ 1349726 h 1617662"/>
              <a:gd name="connsiteX51" fmla="*/ 342640 w 1619250"/>
              <a:gd name="connsiteY51" fmla="*/ 1294298 h 1617662"/>
              <a:gd name="connsiteX52" fmla="*/ 209550 w 1619250"/>
              <a:gd name="connsiteY52" fmla="*/ 1354137 h 1617662"/>
              <a:gd name="connsiteX53" fmla="*/ 146050 w 1619250"/>
              <a:gd name="connsiteY53" fmla="*/ 1273175 h 1617662"/>
              <a:gd name="connsiteX54" fmla="*/ 232208 w 1619250"/>
              <a:gd name="connsiteY54" fmla="*/ 1157271 h 1617662"/>
              <a:gd name="connsiteX55" fmla="*/ 207227 w 1619250"/>
              <a:gd name="connsiteY55" fmla="*/ 1120016 h 1617662"/>
              <a:gd name="connsiteX56" fmla="*/ 189389 w 1619250"/>
              <a:gd name="connsiteY56" fmla="*/ 1074838 h 1617662"/>
              <a:gd name="connsiteX57" fmla="*/ 42862 w 1619250"/>
              <a:gd name="connsiteY57" fmla="*/ 1077912 h 1617662"/>
              <a:gd name="connsiteX58" fmla="*/ 14287 w 1619250"/>
              <a:gd name="connsiteY58" fmla="*/ 979487 h 1617662"/>
              <a:gd name="connsiteX59" fmla="*/ 140548 w 1619250"/>
              <a:gd name="connsiteY59" fmla="*/ 906174 h 1617662"/>
              <a:gd name="connsiteX60" fmla="*/ 134493 w 1619250"/>
              <a:gd name="connsiteY60" fmla="*/ 874043 h 1617662"/>
              <a:gd name="connsiteX61" fmla="*/ 132361 w 1619250"/>
              <a:gd name="connsiteY61" fmla="*/ 821076 h 1617662"/>
              <a:gd name="connsiteX62" fmla="*/ 0 w 1619250"/>
              <a:gd name="connsiteY62" fmla="*/ 769937 h 1617662"/>
              <a:gd name="connsiteX63" fmla="*/ 11112 w 1619250"/>
              <a:gd name="connsiteY63" fmla="*/ 668337 h 1617662"/>
              <a:gd name="connsiteX64" fmla="*/ 150722 w 1619250"/>
              <a:gd name="connsiteY64" fmla="*/ 648393 h 1617662"/>
              <a:gd name="connsiteX65" fmla="*/ 150953 w 1619250"/>
              <a:gd name="connsiteY65" fmla="*/ 647170 h 1617662"/>
              <a:gd name="connsiteX66" fmla="*/ 172903 w 1619250"/>
              <a:gd name="connsiteY66" fmla="*/ 575583 h 1617662"/>
              <a:gd name="connsiteX67" fmla="*/ 180932 w 1619250"/>
              <a:gd name="connsiteY67" fmla="*/ 557888 h 1617662"/>
              <a:gd name="connsiteX68" fmla="*/ 77787 w 1619250"/>
              <a:gd name="connsiteY68" fmla="*/ 458787 h 1617662"/>
              <a:gd name="connsiteX69" fmla="*/ 128587 w 1619250"/>
              <a:gd name="connsiteY69" fmla="*/ 368300 h 1617662"/>
              <a:gd name="connsiteX70" fmla="*/ 265788 w 1619250"/>
              <a:gd name="connsiteY70" fmla="*/ 404618 h 1617662"/>
              <a:gd name="connsiteX71" fmla="*/ 267819 w 1619250"/>
              <a:gd name="connsiteY71" fmla="*/ 401465 h 1617662"/>
              <a:gd name="connsiteX72" fmla="*/ 323724 w 1619250"/>
              <a:gd name="connsiteY72" fmla="*/ 342199 h 1617662"/>
              <a:gd name="connsiteX73" fmla="*/ 265112 w 1619250"/>
              <a:gd name="connsiteY73" fmla="*/ 209550 h 1617662"/>
              <a:gd name="connsiteX74" fmla="*/ 344487 w 1619250"/>
              <a:gd name="connsiteY74" fmla="*/ 146050 h 1617662"/>
              <a:gd name="connsiteX75" fmla="*/ 460547 w 1619250"/>
              <a:gd name="connsiteY75" fmla="*/ 232325 h 1617662"/>
              <a:gd name="connsiteX76" fmla="*/ 497312 w 1619250"/>
              <a:gd name="connsiteY76" fmla="*/ 207728 h 1617662"/>
              <a:gd name="connsiteX77" fmla="*/ 542279 w 1619250"/>
              <a:gd name="connsiteY77" fmla="*/ 190056 h 1617662"/>
              <a:gd name="connsiteX78" fmla="*/ 538162 w 1619250"/>
              <a:gd name="connsiteY78" fmla="*/ 42862 h 1617662"/>
              <a:gd name="connsiteX79" fmla="*/ 638174 w 1619250"/>
              <a:gd name="connsiteY79" fmla="*/ 14287 h 1617662"/>
              <a:gd name="connsiteX80" fmla="*/ 711825 w 1619250"/>
              <a:gd name="connsiteY80" fmla="*/ 142152 h 1617662"/>
              <a:gd name="connsiteX81" fmla="*/ 759983 w 1619250"/>
              <a:gd name="connsiteY81" fmla="*/ 133603 h 1617662"/>
              <a:gd name="connsiteX82" fmla="*/ 796385 w 1619250"/>
              <a:gd name="connsiteY82" fmla="*/ 134513 h 1617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1619250" h="1617662">
                <a:moveTo>
                  <a:pt x="847725" y="0"/>
                </a:moveTo>
                <a:lnTo>
                  <a:pt x="949326" y="11113"/>
                </a:lnTo>
                <a:lnTo>
                  <a:pt x="970985" y="154479"/>
                </a:lnTo>
                <a:lnTo>
                  <a:pt x="1020676" y="165666"/>
                </a:lnTo>
                <a:lnTo>
                  <a:pt x="1059385" y="182405"/>
                </a:lnTo>
                <a:lnTo>
                  <a:pt x="1158875" y="77787"/>
                </a:lnTo>
                <a:lnTo>
                  <a:pt x="1249362" y="128587"/>
                </a:lnTo>
                <a:lnTo>
                  <a:pt x="1212628" y="267361"/>
                </a:lnTo>
                <a:lnTo>
                  <a:pt x="1233852" y="281489"/>
                </a:lnTo>
                <a:lnTo>
                  <a:pt x="1276002" y="322146"/>
                </a:lnTo>
                <a:lnTo>
                  <a:pt x="1409700" y="263525"/>
                </a:lnTo>
                <a:lnTo>
                  <a:pt x="1473200" y="344488"/>
                </a:lnTo>
                <a:lnTo>
                  <a:pt x="1387587" y="458303"/>
                </a:lnTo>
                <a:lnTo>
                  <a:pt x="1394228" y="467599"/>
                </a:lnTo>
                <a:lnTo>
                  <a:pt x="1431944" y="542726"/>
                </a:lnTo>
                <a:lnTo>
                  <a:pt x="1574800" y="539750"/>
                </a:lnTo>
                <a:lnTo>
                  <a:pt x="1603375" y="638175"/>
                </a:lnTo>
                <a:lnTo>
                  <a:pt x="1477160" y="710875"/>
                </a:lnTo>
                <a:lnTo>
                  <a:pt x="1483169" y="742768"/>
                </a:lnTo>
                <a:lnTo>
                  <a:pt x="1485310" y="795975"/>
                </a:lnTo>
                <a:lnTo>
                  <a:pt x="1619250" y="847724"/>
                </a:lnTo>
                <a:lnTo>
                  <a:pt x="1606550" y="949324"/>
                </a:lnTo>
                <a:lnTo>
                  <a:pt x="1466784" y="969434"/>
                </a:lnTo>
                <a:lnTo>
                  <a:pt x="1466709" y="969830"/>
                </a:lnTo>
                <a:cubicBezTo>
                  <a:pt x="1460705" y="994163"/>
                  <a:pt x="1453369" y="1018089"/>
                  <a:pt x="1444759" y="1041504"/>
                </a:cubicBezTo>
                <a:lnTo>
                  <a:pt x="1436556" y="1059607"/>
                </a:lnTo>
                <a:lnTo>
                  <a:pt x="1539875" y="1158875"/>
                </a:lnTo>
                <a:lnTo>
                  <a:pt x="1490663" y="1247775"/>
                </a:lnTo>
                <a:lnTo>
                  <a:pt x="1352092" y="1212374"/>
                </a:lnTo>
                <a:lnTo>
                  <a:pt x="1349843" y="1215872"/>
                </a:lnTo>
                <a:lnTo>
                  <a:pt x="1294635" y="1274490"/>
                </a:lnTo>
                <a:lnTo>
                  <a:pt x="1354138" y="1408112"/>
                </a:lnTo>
                <a:lnTo>
                  <a:pt x="1273176" y="1473199"/>
                </a:lnTo>
                <a:lnTo>
                  <a:pt x="1157217" y="1385195"/>
                </a:lnTo>
                <a:lnTo>
                  <a:pt x="1120350" y="1409895"/>
                </a:lnTo>
                <a:lnTo>
                  <a:pt x="1075411" y="1427570"/>
                </a:lnTo>
                <a:lnTo>
                  <a:pt x="1079500" y="1574800"/>
                </a:lnTo>
                <a:lnTo>
                  <a:pt x="979488" y="1603375"/>
                </a:lnTo>
                <a:lnTo>
                  <a:pt x="906418" y="1476518"/>
                </a:lnTo>
                <a:lnTo>
                  <a:pt x="874521" y="1482591"/>
                </a:lnTo>
                <a:lnTo>
                  <a:pt x="821659" y="1484809"/>
                </a:lnTo>
                <a:lnTo>
                  <a:pt x="769938" y="1617662"/>
                </a:lnTo>
                <a:lnTo>
                  <a:pt x="668337" y="1606550"/>
                </a:lnTo>
                <a:lnTo>
                  <a:pt x="648200" y="1466596"/>
                </a:lnTo>
                <a:lnTo>
                  <a:pt x="647485" y="1466463"/>
                </a:lnTo>
                <a:cubicBezTo>
                  <a:pt x="623160" y="1460484"/>
                  <a:pt x="599240" y="1453170"/>
                  <a:pt x="575832" y="1444578"/>
                </a:cubicBezTo>
                <a:lnTo>
                  <a:pt x="558072" y="1436539"/>
                </a:lnTo>
                <a:lnTo>
                  <a:pt x="458787" y="1539875"/>
                </a:lnTo>
                <a:lnTo>
                  <a:pt x="368300" y="1489075"/>
                </a:lnTo>
                <a:lnTo>
                  <a:pt x="404648" y="1351758"/>
                </a:lnTo>
                <a:lnTo>
                  <a:pt x="401488" y="1349726"/>
                </a:lnTo>
                <a:lnTo>
                  <a:pt x="342640" y="1294298"/>
                </a:lnTo>
                <a:lnTo>
                  <a:pt x="209550" y="1354137"/>
                </a:lnTo>
                <a:lnTo>
                  <a:pt x="146050" y="1273175"/>
                </a:lnTo>
                <a:lnTo>
                  <a:pt x="232208" y="1157271"/>
                </a:lnTo>
                <a:lnTo>
                  <a:pt x="207227" y="1120016"/>
                </a:lnTo>
                <a:lnTo>
                  <a:pt x="189389" y="1074838"/>
                </a:lnTo>
                <a:lnTo>
                  <a:pt x="42862" y="1077912"/>
                </a:lnTo>
                <a:lnTo>
                  <a:pt x="14287" y="979487"/>
                </a:lnTo>
                <a:lnTo>
                  <a:pt x="140548" y="906174"/>
                </a:lnTo>
                <a:lnTo>
                  <a:pt x="134493" y="874043"/>
                </a:lnTo>
                <a:lnTo>
                  <a:pt x="132361" y="821076"/>
                </a:lnTo>
                <a:lnTo>
                  <a:pt x="0" y="769937"/>
                </a:lnTo>
                <a:lnTo>
                  <a:pt x="11112" y="668337"/>
                </a:lnTo>
                <a:lnTo>
                  <a:pt x="150722" y="648393"/>
                </a:lnTo>
                <a:lnTo>
                  <a:pt x="150953" y="647170"/>
                </a:lnTo>
                <a:cubicBezTo>
                  <a:pt x="156957" y="622865"/>
                  <a:pt x="164293" y="598967"/>
                  <a:pt x="172903" y="575583"/>
                </a:cubicBezTo>
                <a:lnTo>
                  <a:pt x="180932" y="557888"/>
                </a:lnTo>
                <a:lnTo>
                  <a:pt x="77787" y="458787"/>
                </a:lnTo>
                <a:lnTo>
                  <a:pt x="128587" y="368300"/>
                </a:lnTo>
                <a:lnTo>
                  <a:pt x="265788" y="404618"/>
                </a:lnTo>
                <a:lnTo>
                  <a:pt x="267819" y="401465"/>
                </a:lnTo>
                <a:lnTo>
                  <a:pt x="323724" y="342199"/>
                </a:lnTo>
                <a:lnTo>
                  <a:pt x="265112" y="209550"/>
                </a:lnTo>
                <a:lnTo>
                  <a:pt x="344487" y="146050"/>
                </a:lnTo>
                <a:lnTo>
                  <a:pt x="460547" y="232325"/>
                </a:lnTo>
                <a:lnTo>
                  <a:pt x="497312" y="207728"/>
                </a:lnTo>
                <a:lnTo>
                  <a:pt x="542279" y="190056"/>
                </a:lnTo>
                <a:lnTo>
                  <a:pt x="538162" y="42862"/>
                </a:lnTo>
                <a:lnTo>
                  <a:pt x="638174" y="14287"/>
                </a:lnTo>
                <a:lnTo>
                  <a:pt x="711825" y="142152"/>
                </a:lnTo>
                <a:lnTo>
                  <a:pt x="759983" y="133603"/>
                </a:lnTo>
                <a:lnTo>
                  <a:pt x="796385" y="134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79400" tIns="39700" rIns="79400" bIns="39700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7540008" y="1670792"/>
            <a:ext cx="1020080" cy="1020080"/>
          </a:xfrm>
          <a:custGeom>
            <a:avLst/>
            <a:gdLst>
              <a:gd name="connsiteX0" fmla="*/ 615950 w 1174750"/>
              <a:gd name="connsiteY0" fmla="*/ 0 h 1174750"/>
              <a:gd name="connsiteX1" fmla="*/ 690562 w 1174750"/>
              <a:gd name="connsiteY1" fmla="*/ 7938 h 1174750"/>
              <a:gd name="connsiteX2" fmla="*/ 704967 w 1174750"/>
              <a:gd name="connsiteY2" fmla="*/ 112884 h 1174750"/>
              <a:gd name="connsiteX3" fmla="*/ 742050 w 1174750"/>
              <a:gd name="connsiteY3" fmla="*/ 121270 h 1174750"/>
              <a:gd name="connsiteX4" fmla="*/ 769468 w 1174750"/>
              <a:gd name="connsiteY4" fmla="*/ 133166 h 1174750"/>
              <a:gd name="connsiteX5" fmla="*/ 841375 w 1174750"/>
              <a:gd name="connsiteY5" fmla="*/ 57150 h 1174750"/>
              <a:gd name="connsiteX6" fmla="*/ 908050 w 1174750"/>
              <a:gd name="connsiteY6" fmla="*/ 93663 h 1174750"/>
              <a:gd name="connsiteX7" fmla="*/ 881353 w 1174750"/>
              <a:gd name="connsiteY7" fmla="*/ 195319 h 1174750"/>
              <a:gd name="connsiteX8" fmla="*/ 896621 w 1174750"/>
              <a:gd name="connsiteY8" fmla="*/ 205513 h 1174750"/>
              <a:gd name="connsiteX9" fmla="*/ 927173 w 1174750"/>
              <a:gd name="connsiteY9" fmla="*/ 235070 h 1174750"/>
              <a:gd name="connsiteX10" fmla="*/ 1022350 w 1174750"/>
              <a:gd name="connsiteY10" fmla="*/ 192087 h 1174750"/>
              <a:gd name="connsiteX11" fmla="*/ 1069975 w 1174750"/>
              <a:gd name="connsiteY11" fmla="*/ 250824 h 1174750"/>
              <a:gd name="connsiteX12" fmla="*/ 1008057 w 1174750"/>
              <a:gd name="connsiteY12" fmla="*/ 334058 h 1174750"/>
              <a:gd name="connsiteX13" fmla="*/ 1012850 w 1174750"/>
              <a:gd name="connsiteY13" fmla="*/ 340787 h 1174750"/>
              <a:gd name="connsiteX14" fmla="*/ 1035896 w 1174750"/>
              <a:gd name="connsiteY14" fmla="*/ 395218 h 1174750"/>
              <a:gd name="connsiteX15" fmla="*/ 1144588 w 1174750"/>
              <a:gd name="connsiteY15" fmla="*/ 392112 h 1174750"/>
              <a:gd name="connsiteX16" fmla="*/ 1165225 w 1174750"/>
              <a:gd name="connsiteY16" fmla="*/ 463549 h 1174750"/>
              <a:gd name="connsiteX17" fmla="*/ 1072819 w 1174750"/>
              <a:gd name="connsiteY17" fmla="*/ 516353 h 1174750"/>
              <a:gd name="connsiteX18" fmla="*/ 1077438 w 1174750"/>
              <a:gd name="connsiteY18" fmla="*/ 540687 h 1174750"/>
              <a:gd name="connsiteX19" fmla="*/ 1076865 w 1174750"/>
              <a:gd name="connsiteY19" fmla="*/ 577826 h 1174750"/>
              <a:gd name="connsiteX20" fmla="*/ 1174750 w 1174750"/>
              <a:gd name="connsiteY20" fmla="*/ 615950 h 1174750"/>
              <a:gd name="connsiteX21" fmla="*/ 1166813 w 1174750"/>
              <a:gd name="connsiteY21" fmla="*/ 690562 h 1174750"/>
              <a:gd name="connsiteX22" fmla="*/ 1062601 w 1174750"/>
              <a:gd name="connsiteY22" fmla="*/ 705007 h 1174750"/>
              <a:gd name="connsiteX23" fmla="*/ 1049710 w 1174750"/>
              <a:gd name="connsiteY23" fmla="*/ 757392 h 1174750"/>
              <a:gd name="connsiteX24" fmla="*/ 1043913 w 1174750"/>
              <a:gd name="connsiteY24" fmla="*/ 770170 h 1174750"/>
              <a:gd name="connsiteX25" fmla="*/ 1119188 w 1174750"/>
              <a:gd name="connsiteY25" fmla="*/ 841375 h 1174750"/>
              <a:gd name="connsiteX26" fmla="*/ 1082676 w 1174750"/>
              <a:gd name="connsiteY26" fmla="*/ 908050 h 1174750"/>
              <a:gd name="connsiteX27" fmla="*/ 982045 w 1174750"/>
              <a:gd name="connsiteY27" fmla="*/ 881886 h 1174750"/>
              <a:gd name="connsiteX28" fmla="*/ 980809 w 1174750"/>
              <a:gd name="connsiteY28" fmla="*/ 883806 h 1174750"/>
              <a:gd name="connsiteX29" fmla="*/ 940450 w 1174750"/>
              <a:gd name="connsiteY29" fmla="*/ 926599 h 1174750"/>
              <a:gd name="connsiteX30" fmla="*/ 982662 w 1174750"/>
              <a:gd name="connsiteY30" fmla="*/ 1022349 h 1174750"/>
              <a:gd name="connsiteX31" fmla="*/ 925512 w 1174750"/>
              <a:gd name="connsiteY31" fmla="*/ 1069974 h 1174750"/>
              <a:gd name="connsiteX32" fmla="*/ 840644 w 1174750"/>
              <a:gd name="connsiteY32" fmla="*/ 1006841 h 1174750"/>
              <a:gd name="connsiteX33" fmla="*/ 814145 w 1174750"/>
              <a:gd name="connsiteY33" fmla="*/ 1024591 h 1174750"/>
              <a:gd name="connsiteX34" fmla="*/ 781185 w 1174750"/>
              <a:gd name="connsiteY34" fmla="*/ 1037594 h 1174750"/>
              <a:gd name="connsiteX35" fmla="*/ 784225 w 1174750"/>
              <a:gd name="connsiteY35" fmla="*/ 1143000 h 1174750"/>
              <a:gd name="connsiteX36" fmla="*/ 711200 w 1174750"/>
              <a:gd name="connsiteY36" fmla="*/ 1163637 h 1174750"/>
              <a:gd name="connsiteX37" fmla="*/ 658868 w 1174750"/>
              <a:gd name="connsiteY37" fmla="*/ 1073062 h 1174750"/>
              <a:gd name="connsiteX38" fmla="*/ 635880 w 1174750"/>
              <a:gd name="connsiteY38" fmla="*/ 1077436 h 1174750"/>
              <a:gd name="connsiteX39" fmla="*/ 597489 w 1174750"/>
              <a:gd name="connsiteY39" fmla="*/ 1076843 h 1174750"/>
              <a:gd name="connsiteX40" fmla="*/ 560387 w 1174750"/>
              <a:gd name="connsiteY40" fmla="*/ 1174750 h 1174750"/>
              <a:gd name="connsiteX41" fmla="*/ 485774 w 1174750"/>
              <a:gd name="connsiteY41" fmla="*/ 1166813 h 1174750"/>
              <a:gd name="connsiteX42" fmla="*/ 470244 w 1174750"/>
              <a:gd name="connsiteY42" fmla="*/ 1062239 h 1174750"/>
              <a:gd name="connsiteX43" fmla="*/ 419327 w 1174750"/>
              <a:gd name="connsiteY43" fmla="*/ 1049708 h 1174750"/>
              <a:gd name="connsiteX44" fmla="*/ 404822 w 1174750"/>
              <a:gd name="connsiteY44" fmla="*/ 1043134 h 1174750"/>
              <a:gd name="connsiteX45" fmla="*/ 333374 w 1174750"/>
              <a:gd name="connsiteY45" fmla="*/ 1117600 h 1174750"/>
              <a:gd name="connsiteX46" fmla="*/ 268287 w 1174750"/>
              <a:gd name="connsiteY46" fmla="*/ 1081088 h 1174750"/>
              <a:gd name="connsiteX47" fmla="*/ 294359 w 1174750"/>
              <a:gd name="connsiteY47" fmla="*/ 981814 h 1174750"/>
              <a:gd name="connsiteX48" fmla="*/ 292795 w 1174750"/>
              <a:gd name="connsiteY48" fmla="*/ 980808 h 1174750"/>
              <a:gd name="connsiteX49" fmla="*/ 249696 w 1174750"/>
              <a:gd name="connsiteY49" fmla="*/ 940224 h 1174750"/>
              <a:gd name="connsiteX50" fmla="*/ 152399 w 1174750"/>
              <a:gd name="connsiteY50" fmla="*/ 982662 h 1174750"/>
              <a:gd name="connsiteX51" fmla="*/ 106362 w 1174750"/>
              <a:gd name="connsiteY51" fmla="*/ 925512 h 1174750"/>
              <a:gd name="connsiteX52" fmla="*/ 169531 w 1174750"/>
              <a:gd name="connsiteY52" fmla="*/ 840597 h 1174750"/>
              <a:gd name="connsiteX53" fmla="*/ 151782 w 1174750"/>
              <a:gd name="connsiteY53" fmla="*/ 814144 h 1174750"/>
              <a:gd name="connsiteX54" fmla="*/ 138529 w 1174750"/>
              <a:gd name="connsiteY54" fmla="*/ 780584 h 1174750"/>
              <a:gd name="connsiteX55" fmla="*/ 31749 w 1174750"/>
              <a:gd name="connsiteY55" fmla="*/ 782637 h 1174750"/>
              <a:gd name="connsiteX56" fmla="*/ 11112 w 1174750"/>
              <a:gd name="connsiteY56" fmla="*/ 712787 h 1174750"/>
              <a:gd name="connsiteX57" fmla="*/ 103243 w 1174750"/>
              <a:gd name="connsiteY57" fmla="*/ 658532 h 1174750"/>
              <a:gd name="connsiteX58" fmla="*/ 98900 w 1174750"/>
              <a:gd name="connsiteY58" fmla="*/ 635651 h 1174750"/>
              <a:gd name="connsiteX59" fmla="*/ 99486 w 1174750"/>
              <a:gd name="connsiteY59" fmla="*/ 597694 h 1174750"/>
              <a:gd name="connsiteX60" fmla="*/ 0 w 1174750"/>
              <a:gd name="connsiteY60" fmla="*/ 560387 h 1174750"/>
              <a:gd name="connsiteX61" fmla="*/ 7937 w 1174750"/>
              <a:gd name="connsiteY61" fmla="*/ 485775 h 1174750"/>
              <a:gd name="connsiteX62" fmla="*/ 114022 w 1174750"/>
              <a:gd name="connsiteY62" fmla="*/ 470174 h 1174750"/>
              <a:gd name="connsiteX63" fmla="*/ 126629 w 1174750"/>
              <a:gd name="connsiteY63" fmla="*/ 418946 h 1174750"/>
              <a:gd name="connsiteX64" fmla="*/ 132605 w 1174750"/>
              <a:gd name="connsiteY64" fmla="*/ 405771 h 1174750"/>
              <a:gd name="connsiteX65" fmla="*/ 57150 w 1174750"/>
              <a:gd name="connsiteY65" fmla="*/ 333375 h 1174750"/>
              <a:gd name="connsiteX66" fmla="*/ 93662 w 1174750"/>
              <a:gd name="connsiteY66" fmla="*/ 268287 h 1174750"/>
              <a:gd name="connsiteX67" fmla="*/ 194147 w 1174750"/>
              <a:gd name="connsiteY67" fmla="*/ 294677 h 1174750"/>
              <a:gd name="connsiteX68" fmla="*/ 195530 w 1174750"/>
              <a:gd name="connsiteY68" fmla="*/ 292531 h 1174750"/>
              <a:gd name="connsiteX69" fmla="*/ 235678 w 1174750"/>
              <a:gd name="connsiteY69" fmla="*/ 249961 h 1174750"/>
              <a:gd name="connsiteX70" fmla="*/ 192087 w 1174750"/>
              <a:gd name="connsiteY70" fmla="*/ 152400 h 1174750"/>
              <a:gd name="connsiteX71" fmla="*/ 250824 w 1174750"/>
              <a:gd name="connsiteY71" fmla="*/ 106362 h 1174750"/>
              <a:gd name="connsiteX72" fmla="*/ 335694 w 1174750"/>
              <a:gd name="connsiteY72" fmla="*/ 169496 h 1174750"/>
              <a:gd name="connsiteX73" fmla="*/ 362193 w 1174750"/>
              <a:gd name="connsiteY73" fmla="*/ 151746 h 1174750"/>
              <a:gd name="connsiteX74" fmla="*/ 395198 w 1174750"/>
              <a:gd name="connsiteY74" fmla="*/ 138726 h 1174750"/>
              <a:gd name="connsiteX75" fmla="*/ 392112 w 1174750"/>
              <a:gd name="connsiteY75" fmla="*/ 31750 h 1174750"/>
              <a:gd name="connsiteX76" fmla="*/ 463549 w 1174750"/>
              <a:gd name="connsiteY76" fmla="*/ 11112 h 1174750"/>
              <a:gd name="connsiteX77" fmla="*/ 518238 w 1174750"/>
              <a:gd name="connsiteY77" fmla="*/ 103979 h 1174750"/>
              <a:gd name="connsiteX78" fmla="*/ 552910 w 1174750"/>
              <a:gd name="connsiteY78" fmla="*/ 97845 h 1174750"/>
              <a:gd name="connsiteX79" fmla="*/ 577990 w 1174750"/>
              <a:gd name="connsiteY79" fmla="*/ 98490 h 117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174750" h="1174750">
                <a:moveTo>
                  <a:pt x="615950" y="0"/>
                </a:moveTo>
                <a:lnTo>
                  <a:pt x="690562" y="7938"/>
                </a:lnTo>
                <a:lnTo>
                  <a:pt x="704967" y="112884"/>
                </a:lnTo>
                <a:lnTo>
                  <a:pt x="742050" y="121270"/>
                </a:lnTo>
                <a:lnTo>
                  <a:pt x="769468" y="133166"/>
                </a:lnTo>
                <a:lnTo>
                  <a:pt x="841375" y="57150"/>
                </a:lnTo>
                <a:lnTo>
                  <a:pt x="908050" y="93663"/>
                </a:lnTo>
                <a:lnTo>
                  <a:pt x="881353" y="195319"/>
                </a:lnTo>
                <a:lnTo>
                  <a:pt x="896621" y="205513"/>
                </a:lnTo>
                <a:lnTo>
                  <a:pt x="927173" y="235070"/>
                </a:lnTo>
                <a:lnTo>
                  <a:pt x="1022350" y="192087"/>
                </a:lnTo>
                <a:lnTo>
                  <a:pt x="1069975" y="250824"/>
                </a:lnTo>
                <a:lnTo>
                  <a:pt x="1008057" y="334058"/>
                </a:lnTo>
                <a:lnTo>
                  <a:pt x="1012850" y="340787"/>
                </a:lnTo>
                <a:lnTo>
                  <a:pt x="1035896" y="395218"/>
                </a:lnTo>
                <a:lnTo>
                  <a:pt x="1144588" y="392112"/>
                </a:lnTo>
                <a:lnTo>
                  <a:pt x="1165225" y="463549"/>
                </a:lnTo>
                <a:lnTo>
                  <a:pt x="1072819" y="516353"/>
                </a:lnTo>
                <a:lnTo>
                  <a:pt x="1077438" y="540687"/>
                </a:lnTo>
                <a:lnTo>
                  <a:pt x="1076865" y="577826"/>
                </a:lnTo>
                <a:lnTo>
                  <a:pt x="1174750" y="615950"/>
                </a:lnTo>
                <a:lnTo>
                  <a:pt x="1166813" y="690562"/>
                </a:lnTo>
                <a:lnTo>
                  <a:pt x="1062601" y="705007"/>
                </a:lnTo>
                <a:lnTo>
                  <a:pt x="1049710" y="757392"/>
                </a:lnTo>
                <a:lnTo>
                  <a:pt x="1043913" y="770170"/>
                </a:lnTo>
                <a:lnTo>
                  <a:pt x="1119188" y="841375"/>
                </a:lnTo>
                <a:lnTo>
                  <a:pt x="1082676" y="908050"/>
                </a:lnTo>
                <a:lnTo>
                  <a:pt x="982045" y="881886"/>
                </a:lnTo>
                <a:lnTo>
                  <a:pt x="980809" y="883806"/>
                </a:lnTo>
                <a:lnTo>
                  <a:pt x="940450" y="926599"/>
                </a:lnTo>
                <a:lnTo>
                  <a:pt x="982662" y="1022349"/>
                </a:lnTo>
                <a:lnTo>
                  <a:pt x="925512" y="1069974"/>
                </a:lnTo>
                <a:lnTo>
                  <a:pt x="840644" y="1006841"/>
                </a:lnTo>
                <a:lnTo>
                  <a:pt x="814145" y="1024591"/>
                </a:lnTo>
                <a:lnTo>
                  <a:pt x="781185" y="1037594"/>
                </a:lnTo>
                <a:lnTo>
                  <a:pt x="784225" y="1143000"/>
                </a:lnTo>
                <a:lnTo>
                  <a:pt x="711200" y="1163637"/>
                </a:lnTo>
                <a:lnTo>
                  <a:pt x="658868" y="1073062"/>
                </a:lnTo>
                <a:lnTo>
                  <a:pt x="635880" y="1077436"/>
                </a:lnTo>
                <a:lnTo>
                  <a:pt x="597489" y="1076843"/>
                </a:lnTo>
                <a:lnTo>
                  <a:pt x="560387" y="1174750"/>
                </a:lnTo>
                <a:lnTo>
                  <a:pt x="485774" y="1166813"/>
                </a:lnTo>
                <a:lnTo>
                  <a:pt x="470244" y="1062239"/>
                </a:lnTo>
                <a:lnTo>
                  <a:pt x="419327" y="1049708"/>
                </a:lnTo>
                <a:lnTo>
                  <a:pt x="404822" y="1043134"/>
                </a:lnTo>
                <a:lnTo>
                  <a:pt x="333374" y="1117600"/>
                </a:lnTo>
                <a:lnTo>
                  <a:pt x="268287" y="1081088"/>
                </a:lnTo>
                <a:lnTo>
                  <a:pt x="294359" y="981814"/>
                </a:lnTo>
                <a:lnTo>
                  <a:pt x="292795" y="980808"/>
                </a:lnTo>
                <a:lnTo>
                  <a:pt x="249696" y="940224"/>
                </a:lnTo>
                <a:lnTo>
                  <a:pt x="152399" y="982662"/>
                </a:lnTo>
                <a:lnTo>
                  <a:pt x="106362" y="925512"/>
                </a:lnTo>
                <a:lnTo>
                  <a:pt x="169531" y="840597"/>
                </a:lnTo>
                <a:lnTo>
                  <a:pt x="151782" y="814144"/>
                </a:lnTo>
                <a:lnTo>
                  <a:pt x="138529" y="780584"/>
                </a:lnTo>
                <a:lnTo>
                  <a:pt x="31749" y="782637"/>
                </a:lnTo>
                <a:lnTo>
                  <a:pt x="11112" y="712787"/>
                </a:lnTo>
                <a:lnTo>
                  <a:pt x="103243" y="658532"/>
                </a:lnTo>
                <a:lnTo>
                  <a:pt x="98900" y="635651"/>
                </a:lnTo>
                <a:lnTo>
                  <a:pt x="99486" y="597694"/>
                </a:lnTo>
                <a:lnTo>
                  <a:pt x="0" y="560387"/>
                </a:lnTo>
                <a:lnTo>
                  <a:pt x="7937" y="485775"/>
                </a:lnTo>
                <a:lnTo>
                  <a:pt x="114022" y="470174"/>
                </a:lnTo>
                <a:lnTo>
                  <a:pt x="126629" y="418946"/>
                </a:lnTo>
                <a:lnTo>
                  <a:pt x="132605" y="405771"/>
                </a:lnTo>
                <a:lnTo>
                  <a:pt x="57150" y="333375"/>
                </a:lnTo>
                <a:lnTo>
                  <a:pt x="93662" y="268287"/>
                </a:lnTo>
                <a:lnTo>
                  <a:pt x="194147" y="294677"/>
                </a:lnTo>
                <a:lnTo>
                  <a:pt x="195530" y="292531"/>
                </a:lnTo>
                <a:lnTo>
                  <a:pt x="235678" y="249961"/>
                </a:lnTo>
                <a:lnTo>
                  <a:pt x="192087" y="152400"/>
                </a:lnTo>
                <a:lnTo>
                  <a:pt x="250824" y="106362"/>
                </a:lnTo>
                <a:lnTo>
                  <a:pt x="335694" y="169496"/>
                </a:lnTo>
                <a:lnTo>
                  <a:pt x="362193" y="151746"/>
                </a:lnTo>
                <a:lnTo>
                  <a:pt x="395198" y="138726"/>
                </a:lnTo>
                <a:lnTo>
                  <a:pt x="392112" y="31750"/>
                </a:lnTo>
                <a:lnTo>
                  <a:pt x="463549" y="11112"/>
                </a:lnTo>
                <a:lnTo>
                  <a:pt x="518238" y="103979"/>
                </a:lnTo>
                <a:lnTo>
                  <a:pt x="552910" y="97845"/>
                </a:lnTo>
                <a:lnTo>
                  <a:pt x="577990" y="984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79400" tIns="39700" rIns="79400" bIns="39700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7"/>
          <p:cNvSpPr/>
          <p:nvPr/>
        </p:nvSpPr>
        <p:spPr bwMode="auto">
          <a:xfrm>
            <a:off x="8423618" y="2263541"/>
            <a:ext cx="563801" cy="563800"/>
          </a:xfrm>
          <a:custGeom>
            <a:avLst/>
            <a:gdLst>
              <a:gd name="connsiteX0" fmla="*/ 317500 w 649288"/>
              <a:gd name="connsiteY0" fmla="*/ 0 h 649287"/>
              <a:gd name="connsiteX1" fmla="*/ 393700 w 649288"/>
              <a:gd name="connsiteY1" fmla="*/ 7937 h 649287"/>
              <a:gd name="connsiteX2" fmla="*/ 412438 w 649288"/>
              <a:gd name="connsiteY2" fmla="*/ 93737 h 649287"/>
              <a:gd name="connsiteX3" fmla="*/ 433195 w 649288"/>
              <a:gd name="connsiteY3" fmla="*/ 101206 h 649287"/>
              <a:gd name="connsiteX4" fmla="*/ 466681 w 649288"/>
              <a:gd name="connsiteY4" fmla="*/ 121501 h 649287"/>
              <a:gd name="connsiteX5" fmla="*/ 547689 w 649288"/>
              <a:gd name="connsiteY5" fmla="*/ 88900 h 649287"/>
              <a:gd name="connsiteX6" fmla="*/ 596901 w 649288"/>
              <a:gd name="connsiteY6" fmla="*/ 147638 h 649287"/>
              <a:gd name="connsiteX7" fmla="*/ 550055 w 649288"/>
              <a:gd name="connsiteY7" fmla="*/ 220835 h 649287"/>
              <a:gd name="connsiteX8" fmla="*/ 559211 w 649288"/>
              <a:gd name="connsiteY8" fmla="*/ 239961 h 649287"/>
              <a:gd name="connsiteX9" fmla="*/ 569814 w 649288"/>
              <a:gd name="connsiteY9" fmla="*/ 280966 h 649287"/>
              <a:gd name="connsiteX10" fmla="*/ 649288 w 649288"/>
              <a:gd name="connsiteY10" fmla="*/ 314325 h 649287"/>
              <a:gd name="connsiteX11" fmla="*/ 642938 w 649288"/>
              <a:gd name="connsiteY11" fmla="*/ 392113 h 649287"/>
              <a:gd name="connsiteX12" fmla="*/ 556964 w 649288"/>
              <a:gd name="connsiteY12" fmla="*/ 410889 h 649287"/>
              <a:gd name="connsiteX13" fmla="*/ 549457 w 649288"/>
              <a:gd name="connsiteY13" fmla="*/ 431560 h 649287"/>
              <a:gd name="connsiteX14" fmla="*/ 527263 w 649288"/>
              <a:gd name="connsiteY14" fmla="*/ 467798 h 649287"/>
              <a:gd name="connsiteX15" fmla="*/ 560388 w 649288"/>
              <a:gd name="connsiteY15" fmla="*/ 547687 h 649287"/>
              <a:gd name="connsiteX16" fmla="*/ 500063 w 649288"/>
              <a:gd name="connsiteY16" fmla="*/ 598487 h 649287"/>
              <a:gd name="connsiteX17" fmla="*/ 424873 w 649288"/>
              <a:gd name="connsiteY17" fmla="*/ 549715 h 649287"/>
              <a:gd name="connsiteX18" fmla="*/ 410120 w 649288"/>
              <a:gd name="connsiteY18" fmla="*/ 556698 h 649287"/>
              <a:gd name="connsiteX19" fmla="*/ 368313 w 649288"/>
              <a:gd name="connsiteY19" fmla="*/ 567433 h 649287"/>
              <a:gd name="connsiteX20" fmla="*/ 333375 w 649288"/>
              <a:gd name="connsiteY20" fmla="*/ 649287 h 649287"/>
              <a:gd name="connsiteX21" fmla="*/ 255588 w 649288"/>
              <a:gd name="connsiteY21" fmla="*/ 642937 h 649287"/>
              <a:gd name="connsiteX22" fmla="*/ 237274 w 649288"/>
              <a:gd name="connsiteY22" fmla="*/ 554423 h 649287"/>
              <a:gd name="connsiteX23" fmla="*/ 217680 w 649288"/>
              <a:gd name="connsiteY23" fmla="*/ 547372 h 649287"/>
              <a:gd name="connsiteX24" fmla="*/ 184265 w 649288"/>
              <a:gd name="connsiteY24" fmla="*/ 527120 h 649287"/>
              <a:gd name="connsiteX25" fmla="*/ 101600 w 649288"/>
              <a:gd name="connsiteY25" fmla="*/ 560387 h 649287"/>
              <a:gd name="connsiteX26" fmla="*/ 52388 w 649288"/>
              <a:gd name="connsiteY26" fmla="*/ 501650 h 649287"/>
              <a:gd name="connsiteX27" fmla="*/ 100335 w 649288"/>
              <a:gd name="connsiteY27" fmla="*/ 426731 h 649287"/>
              <a:gd name="connsiteX28" fmla="*/ 91664 w 649288"/>
              <a:gd name="connsiteY28" fmla="*/ 408618 h 649287"/>
              <a:gd name="connsiteX29" fmla="*/ 81166 w 649288"/>
              <a:gd name="connsiteY29" fmla="*/ 368019 h 649287"/>
              <a:gd name="connsiteX30" fmla="*/ 0 w 649288"/>
              <a:gd name="connsiteY30" fmla="*/ 333375 h 649287"/>
              <a:gd name="connsiteX31" fmla="*/ 7937 w 649288"/>
              <a:gd name="connsiteY31" fmla="*/ 257175 h 649287"/>
              <a:gd name="connsiteX32" fmla="*/ 93624 w 649288"/>
              <a:gd name="connsiteY32" fmla="*/ 238462 h 649287"/>
              <a:gd name="connsiteX33" fmla="*/ 101418 w 649288"/>
              <a:gd name="connsiteY33" fmla="*/ 216983 h 649287"/>
              <a:gd name="connsiteX34" fmla="*/ 122826 w 649288"/>
              <a:gd name="connsiteY34" fmla="*/ 181954 h 649287"/>
              <a:gd name="connsiteX35" fmla="*/ 90488 w 649288"/>
              <a:gd name="connsiteY35" fmla="*/ 101599 h 649287"/>
              <a:gd name="connsiteX36" fmla="*/ 149225 w 649288"/>
              <a:gd name="connsiteY36" fmla="*/ 52387 h 649287"/>
              <a:gd name="connsiteX37" fmla="*/ 223287 w 649288"/>
              <a:gd name="connsiteY37" fmla="*/ 99786 h 649287"/>
              <a:gd name="connsiteX38" fmla="*/ 240755 w 649288"/>
              <a:gd name="connsiteY38" fmla="*/ 91494 h 649287"/>
              <a:gd name="connsiteX39" fmla="*/ 283081 w 649288"/>
              <a:gd name="connsiteY39" fmla="*/ 80640 h 649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49288" h="649287">
                <a:moveTo>
                  <a:pt x="317500" y="0"/>
                </a:moveTo>
                <a:lnTo>
                  <a:pt x="393700" y="7937"/>
                </a:lnTo>
                <a:lnTo>
                  <a:pt x="412438" y="93737"/>
                </a:lnTo>
                <a:lnTo>
                  <a:pt x="433195" y="101206"/>
                </a:lnTo>
                <a:lnTo>
                  <a:pt x="466681" y="121501"/>
                </a:lnTo>
                <a:lnTo>
                  <a:pt x="547689" y="88900"/>
                </a:lnTo>
                <a:lnTo>
                  <a:pt x="596901" y="147638"/>
                </a:lnTo>
                <a:lnTo>
                  <a:pt x="550055" y="220835"/>
                </a:lnTo>
                <a:lnTo>
                  <a:pt x="559211" y="239961"/>
                </a:lnTo>
                <a:lnTo>
                  <a:pt x="569814" y="280966"/>
                </a:lnTo>
                <a:lnTo>
                  <a:pt x="649288" y="314325"/>
                </a:lnTo>
                <a:lnTo>
                  <a:pt x="642938" y="392113"/>
                </a:lnTo>
                <a:lnTo>
                  <a:pt x="556964" y="410889"/>
                </a:lnTo>
                <a:lnTo>
                  <a:pt x="549457" y="431560"/>
                </a:lnTo>
                <a:lnTo>
                  <a:pt x="527263" y="467798"/>
                </a:lnTo>
                <a:lnTo>
                  <a:pt x="560388" y="547687"/>
                </a:lnTo>
                <a:lnTo>
                  <a:pt x="500063" y="598487"/>
                </a:lnTo>
                <a:lnTo>
                  <a:pt x="424873" y="549715"/>
                </a:lnTo>
                <a:lnTo>
                  <a:pt x="410120" y="556698"/>
                </a:lnTo>
                <a:lnTo>
                  <a:pt x="368313" y="567433"/>
                </a:lnTo>
                <a:lnTo>
                  <a:pt x="333375" y="649287"/>
                </a:lnTo>
                <a:lnTo>
                  <a:pt x="255588" y="642937"/>
                </a:lnTo>
                <a:lnTo>
                  <a:pt x="237274" y="554423"/>
                </a:lnTo>
                <a:lnTo>
                  <a:pt x="217680" y="547372"/>
                </a:lnTo>
                <a:lnTo>
                  <a:pt x="184265" y="527120"/>
                </a:lnTo>
                <a:lnTo>
                  <a:pt x="101600" y="560387"/>
                </a:lnTo>
                <a:lnTo>
                  <a:pt x="52388" y="501650"/>
                </a:lnTo>
                <a:lnTo>
                  <a:pt x="100335" y="426731"/>
                </a:lnTo>
                <a:lnTo>
                  <a:pt x="91664" y="408618"/>
                </a:lnTo>
                <a:lnTo>
                  <a:pt x="81166" y="368019"/>
                </a:lnTo>
                <a:lnTo>
                  <a:pt x="0" y="333375"/>
                </a:lnTo>
                <a:lnTo>
                  <a:pt x="7937" y="257175"/>
                </a:lnTo>
                <a:lnTo>
                  <a:pt x="93624" y="238462"/>
                </a:lnTo>
                <a:lnTo>
                  <a:pt x="101418" y="216983"/>
                </a:lnTo>
                <a:lnTo>
                  <a:pt x="122826" y="181954"/>
                </a:lnTo>
                <a:lnTo>
                  <a:pt x="90488" y="101599"/>
                </a:lnTo>
                <a:lnTo>
                  <a:pt x="149225" y="52387"/>
                </a:lnTo>
                <a:lnTo>
                  <a:pt x="223287" y="99786"/>
                </a:lnTo>
                <a:lnTo>
                  <a:pt x="240755" y="91494"/>
                </a:lnTo>
                <a:lnTo>
                  <a:pt x="283081" y="806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79400" tIns="39700" rIns="79400" bIns="39700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8"/>
          <p:cNvSpPr/>
          <p:nvPr/>
        </p:nvSpPr>
        <p:spPr bwMode="auto">
          <a:xfrm>
            <a:off x="7509683" y="2730845"/>
            <a:ext cx="1616964" cy="1615585"/>
          </a:xfrm>
          <a:custGeom>
            <a:avLst/>
            <a:gdLst>
              <a:gd name="connsiteX0" fmla="*/ 925512 w 1862137"/>
              <a:gd name="connsiteY0" fmla="*/ 0 h 1860550"/>
              <a:gd name="connsiteX1" fmla="*/ 978984 w 1862137"/>
              <a:gd name="connsiteY1" fmla="*/ 157330 h 1860550"/>
              <a:gd name="connsiteX2" fmla="*/ 1037671 w 1862137"/>
              <a:gd name="connsiteY2" fmla="*/ 159757 h 1860550"/>
              <a:gd name="connsiteX3" fmla="*/ 1083692 w 1862137"/>
              <a:gd name="connsiteY3" fmla="*/ 170718 h 1860550"/>
              <a:gd name="connsiteX4" fmla="*/ 1176338 w 1862137"/>
              <a:gd name="connsiteY4" fmla="*/ 31750 h 1860550"/>
              <a:gd name="connsiteX5" fmla="*/ 1289050 w 1862137"/>
              <a:gd name="connsiteY5" fmla="*/ 69850 h 1860550"/>
              <a:gd name="connsiteX6" fmla="*/ 1275692 w 1862137"/>
              <a:gd name="connsiteY6" fmla="*/ 236320 h 1860550"/>
              <a:gd name="connsiteX7" fmla="*/ 1319008 w 1862137"/>
              <a:gd name="connsiteY7" fmla="*/ 255918 h 1860550"/>
              <a:gd name="connsiteX8" fmla="*/ 1358662 w 1862137"/>
              <a:gd name="connsiteY8" fmla="*/ 284075 h 1860550"/>
              <a:gd name="connsiteX9" fmla="*/ 1495425 w 1862137"/>
              <a:gd name="connsiteY9" fmla="*/ 190500 h 1860550"/>
              <a:gd name="connsiteX10" fmla="*/ 1585912 w 1862137"/>
              <a:gd name="connsiteY10" fmla="*/ 268288 h 1860550"/>
              <a:gd name="connsiteX11" fmla="*/ 1511895 w 1862137"/>
              <a:gd name="connsiteY11" fmla="*/ 417350 h 1860550"/>
              <a:gd name="connsiteX12" fmla="*/ 1546743 w 1862137"/>
              <a:gd name="connsiteY12" fmla="*/ 454238 h 1860550"/>
              <a:gd name="connsiteX13" fmla="*/ 1576521 w 1862137"/>
              <a:gd name="connsiteY13" fmla="*/ 502126 h 1860550"/>
              <a:gd name="connsiteX14" fmla="*/ 1741488 w 1862137"/>
              <a:gd name="connsiteY14" fmla="*/ 468313 h 1860550"/>
              <a:gd name="connsiteX15" fmla="*/ 1793875 w 1862137"/>
              <a:gd name="connsiteY15" fmla="*/ 573088 h 1860550"/>
              <a:gd name="connsiteX16" fmla="*/ 1667696 w 1862137"/>
              <a:gd name="connsiteY16" fmla="*/ 681097 h 1860550"/>
              <a:gd name="connsiteX17" fmla="*/ 1684884 w 1862137"/>
              <a:gd name="connsiteY17" fmla="*/ 735702 h 1860550"/>
              <a:gd name="connsiteX18" fmla="*/ 1693262 w 1862137"/>
              <a:gd name="connsiteY18" fmla="*/ 776085 h 1860550"/>
              <a:gd name="connsiteX19" fmla="*/ 1854200 w 1862137"/>
              <a:gd name="connsiteY19" fmla="*/ 806450 h 1860550"/>
              <a:gd name="connsiteX20" fmla="*/ 1862137 w 1862137"/>
              <a:gd name="connsiteY20" fmla="*/ 925513 h 1860550"/>
              <a:gd name="connsiteX21" fmla="*/ 1704727 w 1862137"/>
              <a:gd name="connsiteY21" fmla="*/ 977642 h 1860550"/>
              <a:gd name="connsiteX22" fmla="*/ 1702277 w 1862137"/>
              <a:gd name="connsiteY22" fmla="*/ 1036783 h 1860550"/>
              <a:gd name="connsiteX23" fmla="*/ 1691105 w 1862137"/>
              <a:gd name="connsiteY23" fmla="*/ 1083603 h 1860550"/>
              <a:gd name="connsiteX24" fmla="*/ 1830387 w 1862137"/>
              <a:gd name="connsiteY24" fmla="*/ 1174750 h 1860550"/>
              <a:gd name="connsiteX25" fmla="*/ 1792287 w 1862137"/>
              <a:gd name="connsiteY25" fmla="*/ 1285875 h 1860550"/>
              <a:gd name="connsiteX26" fmla="*/ 1625658 w 1862137"/>
              <a:gd name="connsiteY26" fmla="*/ 1274561 h 1860550"/>
              <a:gd name="connsiteX27" fmla="*/ 1606030 w 1862137"/>
              <a:gd name="connsiteY27" fmla="*/ 1317868 h 1860550"/>
              <a:gd name="connsiteX28" fmla="*/ 1577382 w 1862137"/>
              <a:gd name="connsiteY28" fmla="*/ 1358141 h 1860550"/>
              <a:gd name="connsiteX29" fmla="*/ 1671637 w 1862137"/>
              <a:gd name="connsiteY29" fmla="*/ 1495425 h 1860550"/>
              <a:gd name="connsiteX30" fmla="*/ 1593850 w 1862137"/>
              <a:gd name="connsiteY30" fmla="*/ 1584325 h 1860550"/>
              <a:gd name="connsiteX31" fmla="*/ 1444760 w 1862137"/>
              <a:gd name="connsiteY31" fmla="*/ 1510294 h 1860550"/>
              <a:gd name="connsiteX32" fmla="*/ 1407533 w 1862137"/>
              <a:gd name="connsiteY32" fmla="*/ 1545400 h 1860550"/>
              <a:gd name="connsiteX33" fmla="*/ 1359818 w 1862137"/>
              <a:gd name="connsiteY33" fmla="*/ 1575017 h 1860550"/>
              <a:gd name="connsiteX34" fmla="*/ 1393825 w 1862137"/>
              <a:gd name="connsiteY34" fmla="*/ 1739900 h 1860550"/>
              <a:gd name="connsiteX35" fmla="*/ 1289050 w 1862137"/>
              <a:gd name="connsiteY35" fmla="*/ 1792287 h 1860550"/>
              <a:gd name="connsiteX36" fmla="*/ 1181011 w 1862137"/>
              <a:gd name="connsiteY36" fmla="*/ 1666074 h 1860550"/>
              <a:gd name="connsiteX37" fmla="*/ 1125816 w 1862137"/>
              <a:gd name="connsiteY37" fmla="*/ 1683417 h 1860550"/>
              <a:gd name="connsiteX38" fmla="*/ 1086058 w 1862137"/>
              <a:gd name="connsiteY38" fmla="*/ 1691651 h 1860550"/>
              <a:gd name="connsiteX39" fmla="*/ 1055688 w 1862137"/>
              <a:gd name="connsiteY39" fmla="*/ 1852613 h 1860550"/>
              <a:gd name="connsiteX40" fmla="*/ 936625 w 1862137"/>
              <a:gd name="connsiteY40" fmla="*/ 1860550 h 1860550"/>
              <a:gd name="connsiteX41" fmla="*/ 883154 w 1862137"/>
              <a:gd name="connsiteY41" fmla="*/ 1703221 h 1860550"/>
              <a:gd name="connsiteX42" fmla="*/ 824467 w 1862137"/>
              <a:gd name="connsiteY42" fmla="*/ 1700794 h 1860550"/>
              <a:gd name="connsiteX43" fmla="*/ 777857 w 1862137"/>
              <a:gd name="connsiteY43" fmla="*/ 1689693 h 1860550"/>
              <a:gd name="connsiteX44" fmla="*/ 685800 w 1862137"/>
              <a:gd name="connsiteY44" fmla="*/ 1828800 h 1860550"/>
              <a:gd name="connsiteX45" fmla="*/ 574675 w 1862137"/>
              <a:gd name="connsiteY45" fmla="*/ 1789113 h 1860550"/>
              <a:gd name="connsiteX46" fmla="*/ 586948 w 1862137"/>
              <a:gd name="connsiteY46" fmla="*/ 1624458 h 1860550"/>
              <a:gd name="connsiteX47" fmla="*/ 543130 w 1862137"/>
              <a:gd name="connsiteY47" fmla="*/ 1604634 h 1860550"/>
              <a:gd name="connsiteX48" fmla="*/ 502741 w 1862137"/>
              <a:gd name="connsiteY48" fmla="*/ 1575955 h 1860550"/>
              <a:gd name="connsiteX49" fmla="*/ 366712 w 1862137"/>
              <a:gd name="connsiteY49" fmla="*/ 1670050 h 1860550"/>
              <a:gd name="connsiteX50" fmla="*/ 276225 w 1862137"/>
              <a:gd name="connsiteY50" fmla="*/ 1592263 h 1860550"/>
              <a:gd name="connsiteX51" fmla="*/ 350241 w 1862137"/>
              <a:gd name="connsiteY51" fmla="*/ 1443201 h 1860550"/>
              <a:gd name="connsiteX52" fmla="*/ 315394 w 1862137"/>
              <a:gd name="connsiteY52" fmla="*/ 1406314 h 1860550"/>
              <a:gd name="connsiteX53" fmla="*/ 285679 w 1862137"/>
              <a:gd name="connsiteY53" fmla="*/ 1358527 h 1860550"/>
              <a:gd name="connsiteX54" fmla="*/ 122237 w 1862137"/>
              <a:gd name="connsiteY54" fmla="*/ 1392237 h 1860550"/>
              <a:gd name="connsiteX55" fmla="*/ 68262 w 1862137"/>
              <a:gd name="connsiteY55" fmla="*/ 1285875 h 1860550"/>
              <a:gd name="connsiteX56" fmla="*/ 194297 w 1862137"/>
              <a:gd name="connsiteY56" fmla="*/ 1178997 h 1860550"/>
              <a:gd name="connsiteX57" fmla="*/ 177253 w 1862137"/>
              <a:gd name="connsiteY57" fmla="*/ 1124849 h 1860550"/>
              <a:gd name="connsiteX58" fmla="*/ 168617 w 1862137"/>
              <a:gd name="connsiteY58" fmla="*/ 1083223 h 1860550"/>
              <a:gd name="connsiteX59" fmla="*/ 7937 w 1862137"/>
              <a:gd name="connsiteY59" fmla="*/ 1054100 h 1860550"/>
              <a:gd name="connsiteX60" fmla="*/ 0 w 1862137"/>
              <a:gd name="connsiteY60" fmla="*/ 935037 h 1860550"/>
              <a:gd name="connsiteX61" fmla="*/ 157410 w 1862137"/>
              <a:gd name="connsiteY61" fmla="*/ 882908 h 1860550"/>
              <a:gd name="connsiteX62" fmla="*/ 159860 w 1862137"/>
              <a:gd name="connsiteY62" fmla="*/ 823769 h 1860550"/>
              <a:gd name="connsiteX63" fmla="*/ 171108 w 1862137"/>
              <a:gd name="connsiteY63" fmla="*/ 776628 h 1860550"/>
              <a:gd name="connsiteX64" fmla="*/ 33337 w 1862137"/>
              <a:gd name="connsiteY64" fmla="*/ 685801 h 1860550"/>
              <a:gd name="connsiteX65" fmla="*/ 71437 w 1862137"/>
              <a:gd name="connsiteY65" fmla="*/ 573088 h 1860550"/>
              <a:gd name="connsiteX66" fmla="*/ 236742 w 1862137"/>
              <a:gd name="connsiteY66" fmla="*/ 585409 h 1860550"/>
              <a:gd name="connsiteX67" fmla="*/ 256107 w 1862137"/>
              <a:gd name="connsiteY67" fmla="*/ 542684 h 1860550"/>
              <a:gd name="connsiteX68" fmla="*/ 284755 w 1862137"/>
              <a:gd name="connsiteY68" fmla="*/ 502410 h 1860550"/>
              <a:gd name="connsiteX69" fmla="*/ 190500 w 1862137"/>
              <a:gd name="connsiteY69" fmla="*/ 365125 h 1860550"/>
              <a:gd name="connsiteX70" fmla="*/ 268287 w 1862137"/>
              <a:gd name="connsiteY70" fmla="*/ 276225 h 1860550"/>
              <a:gd name="connsiteX71" fmla="*/ 417378 w 1862137"/>
              <a:gd name="connsiteY71" fmla="*/ 350256 h 1860550"/>
              <a:gd name="connsiteX72" fmla="*/ 454604 w 1862137"/>
              <a:gd name="connsiteY72" fmla="*/ 315152 h 1860550"/>
              <a:gd name="connsiteX73" fmla="*/ 502320 w 1862137"/>
              <a:gd name="connsiteY73" fmla="*/ 285534 h 1860550"/>
              <a:gd name="connsiteX74" fmla="*/ 468312 w 1862137"/>
              <a:gd name="connsiteY74" fmla="*/ 120651 h 1860550"/>
              <a:gd name="connsiteX75" fmla="*/ 574675 w 1862137"/>
              <a:gd name="connsiteY75" fmla="*/ 68263 h 1860550"/>
              <a:gd name="connsiteX76" fmla="*/ 682378 w 1862137"/>
              <a:gd name="connsiteY76" fmla="*/ 194084 h 1860550"/>
              <a:gd name="connsiteX77" fmla="*/ 736321 w 1862137"/>
              <a:gd name="connsiteY77" fmla="*/ 177134 h 1860550"/>
              <a:gd name="connsiteX78" fmla="*/ 777732 w 1862137"/>
              <a:gd name="connsiteY78" fmla="*/ 168558 h 1860550"/>
              <a:gd name="connsiteX79" fmla="*/ 808037 w 1862137"/>
              <a:gd name="connsiteY79" fmla="*/ 7937 h 186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1862137" h="1860550">
                <a:moveTo>
                  <a:pt x="925512" y="0"/>
                </a:moveTo>
                <a:lnTo>
                  <a:pt x="978984" y="157330"/>
                </a:lnTo>
                <a:lnTo>
                  <a:pt x="1037671" y="159757"/>
                </a:lnTo>
                <a:lnTo>
                  <a:pt x="1083692" y="170718"/>
                </a:lnTo>
                <a:lnTo>
                  <a:pt x="1176338" y="31750"/>
                </a:lnTo>
                <a:lnTo>
                  <a:pt x="1289050" y="69850"/>
                </a:lnTo>
                <a:lnTo>
                  <a:pt x="1275692" y="236320"/>
                </a:lnTo>
                <a:lnTo>
                  <a:pt x="1319008" y="255918"/>
                </a:lnTo>
                <a:lnTo>
                  <a:pt x="1358662" y="284075"/>
                </a:lnTo>
                <a:lnTo>
                  <a:pt x="1495425" y="190500"/>
                </a:lnTo>
                <a:lnTo>
                  <a:pt x="1585912" y="268288"/>
                </a:lnTo>
                <a:lnTo>
                  <a:pt x="1511895" y="417350"/>
                </a:lnTo>
                <a:lnTo>
                  <a:pt x="1546743" y="454238"/>
                </a:lnTo>
                <a:lnTo>
                  <a:pt x="1576521" y="502126"/>
                </a:lnTo>
                <a:lnTo>
                  <a:pt x="1741488" y="468313"/>
                </a:lnTo>
                <a:lnTo>
                  <a:pt x="1793875" y="573088"/>
                </a:lnTo>
                <a:lnTo>
                  <a:pt x="1667696" y="681097"/>
                </a:lnTo>
                <a:lnTo>
                  <a:pt x="1684884" y="735702"/>
                </a:lnTo>
                <a:lnTo>
                  <a:pt x="1693262" y="776085"/>
                </a:lnTo>
                <a:lnTo>
                  <a:pt x="1854200" y="806450"/>
                </a:lnTo>
                <a:lnTo>
                  <a:pt x="1862137" y="925513"/>
                </a:lnTo>
                <a:lnTo>
                  <a:pt x="1704727" y="977642"/>
                </a:lnTo>
                <a:lnTo>
                  <a:pt x="1702277" y="1036783"/>
                </a:lnTo>
                <a:lnTo>
                  <a:pt x="1691105" y="1083603"/>
                </a:lnTo>
                <a:lnTo>
                  <a:pt x="1830387" y="1174750"/>
                </a:lnTo>
                <a:lnTo>
                  <a:pt x="1792287" y="1285875"/>
                </a:lnTo>
                <a:lnTo>
                  <a:pt x="1625658" y="1274561"/>
                </a:lnTo>
                <a:lnTo>
                  <a:pt x="1606030" y="1317868"/>
                </a:lnTo>
                <a:lnTo>
                  <a:pt x="1577382" y="1358141"/>
                </a:lnTo>
                <a:lnTo>
                  <a:pt x="1671637" y="1495425"/>
                </a:lnTo>
                <a:lnTo>
                  <a:pt x="1593850" y="1584325"/>
                </a:lnTo>
                <a:lnTo>
                  <a:pt x="1444760" y="1510294"/>
                </a:lnTo>
                <a:lnTo>
                  <a:pt x="1407533" y="1545400"/>
                </a:lnTo>
                <a:lnTo>
                  <a:pt x="1359818" y="1575017"/>
                </a:lnTo>
                <a:lnTo>
                  <a:pt x="1393825" y="1739900"/>
                </a:lnTo>
                <a:lnTo>
                  <a:pt x="1289050" y="1792287"/>
                </a:lnTo>
                <a:lnTo>
                  <a:pt x="1181011" y="1666074"/>
                </a:lnTo>
                <a:lnTo>
                  <a:pt x="1125816" y="1683417"/>
                </a:lnTo>
                <a:lnTo>
                  <a:pt x="1086058" y="1691651"/>
                </a:lnTo>
                <a:lnTo>
                  <a:pt x="1055688" y="1852613"/>
                </a:lnTo>
                <a:lnTo>
                  <a:pt x="936625" y="1860550"/>
                </a:lnTo>
                <a:lnTo>
                  <a:pt x="883154" y="1703221"/>
                </a:lnTo>
                <a:lnTo>
                  <a:pt x="824467" y="1700794"/>
                </a:lnTo>
                <a:lnTo>
                  <a:pt x="777857" y="1689693"/>
                </a:lnTo>
                <a:lnTo>
                  <a:pt x="685800" y="1828800"/>
                </a:lnTo>
                <a:lnTo>
                  <a:pt x="574675" y="1789113"/>
                </a:lnTo>
                <a:lnTo>
                  <a:pt x="586948" y="1624458"/>
                </a:lnTo>
                <a:lnTo>
                  <a:pt x="543130" y="1604634"/>
                </a:lnTo>
                <a:lnTo>
                  <a:pt x="502741" y="1575955"/>
                </a:lnTo>
                <a:lnTo>
                  <a:pt x="366712" y="1670050"/>
                </a:lnTo>
                <a:lnTo>
                  <a:pt x="276225" y="1592263"/>
                </a:lnTo>
                <a:lnTo>
                  <a:pt x="350241" y="1443201"/>
                </a:lnTo>
                <a:lnTo>
                  <a:pt x="315394" y="1406314"/>
                </a:lnTo>
                <a:lnTo>
                  <a:pt x="285679" y="1358527"/>
                </a:lnTo>
                <a:lnTo>
                  <a:pt x="122237" y="1392237"/>
                </a:lnTo>
                <a:lnTo>
                  <a:pt x="68262" y="1285875"/>
                </a:lnTo>
                <a:lnTo>
                  <a:pt x="194297" y="1178997"/>
                </a:lnTo>
                <a:lnTo>
                  <a:pt x="177253" y="1124849"/>
                </a:lnTo>
                <a:lnTo>
                  <a:pt x="168617" y="1083223"/>
                </a:lnTo>
                <a:lnTo>
                  <a:pt x="7937" y="1054100"/>
                </a:lnTo>
                <a:lnTo>
                  <a:pt x="0" y="935037"/>
                </a:lnTo>
                <a:lnTo>
                  <a:pt x="157410" y="882908"/>
                </a:lnTo>
                <a:lnTo>
                  <a:pt x="159860" y="823769"/>
                </a:lnTo>
                <a:lnTo>
                  <a:pt x="171108" y="776628"/>
                </a:lnTo>
                <a:lnTo>
                  <a:pt x="33337" y="685801"/>
                </a:lnTo>
                <a:lnTo>
                  <a:pt x="71437" y="573088"/>
                </a:lnTo>
                <a:lnTo>
                  <a:pt x="236742" y="585409"/>
                </a:lnTo>
                <a:lnTo>
                  <a:pt x="256107" y="542684"/>
                </a:lnTo>
                <a:lnTo>
                  <a:pt x="284755" y="502410"/>
                </a:lnTo>
                <a:lnTo>
                  <a:pt x="190500" y="365125"/>
                </a:lnTo>
                <a:lnTo>
                  <a:pt x="268287" y="276225"/>
                </a:lnTo>
                <a:lnTo>
                  <a:pt x="417378" y="350256"/>
                </a:lnTo>
                <a:lnTo>
                  <a:pt x="454604" y="315152"/>
                </a:lnTo>
                <a:lnTo>
                  <a:pt x="502320" y="285534"/>
                </a:lnTo>
                <a:lnTo>
                  <a:pt x="468312" y="120651"/>
                </a:lnTo>
                <a:lnTo>
                  <a:pt x="574675" y="68263"/>
                </a:lnTo>
                <a:lnTo>
                  <a:pt x="682378" y="194084"/>
                </a:lnTo>
                <a:lnTo>
                  <a:pt x="736321" y="177134"/>
                </a:lnTo>
                <a:lnTo>
                  <a:pt x="777732" y="168558"/>
                </a:lnTo>
                <a:lnTo>
                  <a:pt x="808037" y="79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79400" tIns="39700" rIns="79400" bIns="39700" numCol="1" anchor="t" anchorCtr="0" compatLnSpc="1">
            <a:noAutofit/>
          </a:bodyPr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9"/>
          <p:cNvGrpSpPr/>
          <p:nvPr/>
        </p:nvGrpSpPr>
        <p:grpSpPr>
          <a:xfrm>
            <a:off x="6149115" y="3647540"/>
            <a:ext cx="1137252" cy="2260716"/>
            <a:chOff x="3987801" y="4254500"/>
            <a:chExt cx="1309688" cy="2603499"/>
          </a:xfrm>
        </p:grpSpPr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4241801" y="4419599"/>
              <a:ext cx="469900" cy="47148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79400" tIns="39700" rIns="79400" bIns="3970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5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7"/>
            <p:cNvSpPr/>
            <p:nvPr/>
          </p:nvSpPr>
          <p:spPr bwMode="auto">
            <a:xfrm>
              <a:off x="3987801" y="4348162"/>
              <a:ext cx="1309688" cy="2509837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79400" tIns="39700" rIns="79400" bIns="3970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5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8"/>
            <p:cNvSpPr/>
            <p:nvPr/>
          </p:nvSpPr>
          <p:spPr bwMode="auto">
            <a:xfrm>
              <a:off x="4176714" y="4281487"/>
              <a:ext cx="625475" cy="330200"/>
            </a:xfrm>
            <a:custGeom>
              <a:avLst/>
              <a:gdLst>
                <a:gd name="T0" fmla="*/ 51 w 711"/>
                <a:gd name="T1" fmla="*/ 375 h 375"/>
                <a:gd name="T2" fmla="*/ 0 w 711"/>
                <a:gd name="T3" fmla="*/ 323 h 375"/>
                <a:gd name="T4" fmla="*/ 21 w 711"/>
                <a:gd name="T5" fmla="*/ 281 h 375"/>
                <a:gd name="T6" fmla="*/ 334 w 711"/>
                <a:gd name="T7" fmla="*/ 0 h 375"/>
                <a:gd name="T8" fmla="*/ 646 w 711"/>
                <a:gd name="T9" fmla="*/ 271 h 375"/>
                <a:gd name="T10" fmla="*/ 660 w 711"/>
                <a:gd name="T11" fmla="*/ 271 h 375"/>
                <a:gd name="T12" fmla="*/ 711 w 711"/>
                <a:gd name="T13" fmla="*/ 323 h 375"/>
                <a:gd name="T14" fmla="*/ 660 w 711"/>
                <a:gd name="T15" fmla="*/ 375 h 375"/>
                <a:gd name="T16" fmla="*/ 51 w 711"/>
                <a:gd name="T1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1" h="375">
                  <a:moveTo>
                    <a:pt x="51" y="375"/>
                  </a:moveTo>
                  <a:cubicBezTo>
                    <a:pt x="23" y="375"/>
                    <a:pt x="0" y="351"/>
                    <a:pt x="0" y="323"/>
                  </a:cubicBezTo>
                  <a:cubicBezTo>
                    <a:pt x="0" y="306"/>
                    <a:pt x="8" y="291"/>
                    <a:pt x="21" y="281"/>
                  </a:cubicBezTo>
                  <a:cubicBezTo>
                    <a:pt x="41" y="120"/>
                    <a:pt x="172" y="0"/>
                    <a:pt x="334" y="0"/>
                  </a:cubicBezTo>
                  <a:cubicBezTo>
                    <a:pt x="492" y="0"/>
                    <a:pt x="622" y="115"/>
                    <a:pt x="646" y="271"/>
                  </a:cubicBezTo>
                  <a:cubicBezTo>
                    <a:pt x="660" y="271"/>
                    <a:pt x="660" y="271"/>
                    <a:pt x="660" y="271"/>
                  </a:cubicBezTo>
                  <a:cubicBezTo>
                    <a:pt x="688" y="271"/>
                    <a:pt x="711" y="295"/>
                    <a:pt x="711" y="323"/>
                  </a:cubicBezTo>
                  <a:cubicBezTo>
                    <a:pt x="711" y="351"/>
                    <a:pt x="688" y="375"/>
                    <a:pt x="660" y="375"/>
                  </a:cubicBezTo>
                  <a:lnTo>
                    <a:pt x="51" y="37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79400" tIns="39700" rIns="79400" bIns="3970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5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4149726" y="4254500"/>
              <a:ext cx="679450" cy="381000"/>
            </a:xfrm>
            <a:custGeom>
              <a:avLst/>
              <a:gdLst>
                <a:gd name="T0" fmla="*/ 364 w 771"/>
                <a:gd name="T1" fmla="*/ 60 h 433"/>
                <a:gd name="T2" fmla="*/ 649 w 771"/>
                <a:gd name="T3" fmla="*/ 333 h 433"/>
                <a:gd name="T4" fmla="*/ 690 w 771"/>
                <a:gd name="T5" fmla="*/ 333 h 433"/>
                <a:gd name="T6" fmla="*/ 711 w 771"/>
                <a:gd name="T7" fmla="*/ 353 h 433"/>
                <a:gd name="T8" fmla="*/ 690 w 771"/>
                <a:gd name="T9" fmla="*/ 373 h 433"/>
                <a:gd name="T10" fmla="*/ 81 w 771"/>
                <a:gd name="T11" fmla="*/ 373 h 433"/>
                <a:gd name="T12" fmla="*/ 60 w 771"/>
                <a:gd name="T13" fmla="*/ 352 h 433"/>
                <a:gd name="T14" fmla="*/ 79 w 771"/>
                <a:gd name="T15" fmla="*/ 331 h 433"/>
                <a:gd name="T16" fmla="*/ 364 w 771"/>
                <a:gd name="T17" fmla="*/ 60 h 433"/>
                <a:gd name="T18" fmla="*/ 364 w 771"/>
                <a:gd name="T19" fmla="*/ 0 h 433"/>
                <a:gd name="T20" fmla="*/ 128 w 771"/>
                <a:gd name="T21" fmla="*/ 94 h 433"/>
                <a:gd name="T22" fmla="*/ 23 w 771"/>
                <a:gd name="T23" fmla="*/ 296 h 433"/>
                <a:gd name="T24" fmla="*/ 0 w 771"/>
                <a:gd name="T25" fmla="*/ 352 h 433"/>
                <a:gd name="T26" fmla="*/ 81 w 771"/>
                <a:gd name="T27" fmla="*/ 433 h 433"/>
                <a:gd name="T28" fmla="*/ 690 w 771"/>
                <a:gd name="T29" fmla="*/ 433 h 433"/>
                <a:gd name="T30" fmla="*/ 771 w 771"/>
                <a:gd name="T31" fmla="*/ 353 h 433"/>
                <a:gd name="T32" fmla="*/ 701 w 771"/>
                <a:gd name="T33" fmla="*/ 273 h 433"/>
                <a:gd name="T34" fmla="*/ 600 w 771"/>
                <a:gd name="T35" fmla="*/ 93 h 433"/>
                <a:gd name="T36" fmla="*/ 364 w 771"/>
                <a:gd name="T3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1" h="433">
                  <a:moveTo>
                    <a:pt x="364" y="60"/>
                  </a:moveTo>
                  <a:cubicBezTo>
                    <a:pt x="514" y="60"/>
                    <a:pt x="638" y="173"/>
                    <a:pt x="649" y="333"/>
                  </a:cubicBezTo>
                  <a:cubicBezTo>
                    <a:pt x="690" y="333"/>
                    <a:pt x="690" y="333"/>
                    <a:pt x="690" y="333"/>
                  </a:cubicBezTo>
                  <a:cubicBezTo>
                    <a:pt x="702" y="333"/>
                    <a:pt x="711" y="342"/>
                    <a:pt x="711" y="353"/>
                  </a:cubicBezTo>
                  <a:cubicBezTo>
                    <a:pt x="711" y="364"/>
                    <a:pt x="702" y="373"/>
                    <a:pt x="690" y="373"/>
                  </a:cubicBezTo>
                  <a:cubicBezTo>
                    <a:pt x="81" y="373"/>
                    <a:pt x="81" y="373"/>
                    <a:pt x="81" y="373"/>
                  </a:cubicBezTo>
                  <a:cubicBezTo>
                    <a:pt x="70" y="373"/>
                    <a:pt x="60" y="363"/>
                    <a:pt x="60" y="352"/>
                  </a:cubicBezTo>
                  <a:cubicBezTo>
                    <a:pt x="60" y="341"/>
                    <a:pt x="69" y="332"/>
                    <a:pt x="79" y="331"/>
                  </a:cubicBezTo>
                  <a:cubicBezTo>
                    <a:pt x="90" y="176"/>
                    <a:pt x="213" y="60"/>
                    <a:pt x="364" y="60"/>
                  </a:cubicBezTo>
                  <a:moveTo>
                    <a:pt x="364" y="0"/>
                  </a:moveTo>
                  <a:cubicBezTo>
                    <a:pt x="275" y="0"/>
                    <a:pt x="192" y="33"/>
                    <a:pt x="128" y="94"/>
                  </a:cubicBezTo>
                  <a:cubicBezTo>
                    <a:pt x="71" y="147"/>
                    <a:pt x="35" y="218"/>
                    <a:pt x="23" y="296"/>
                  </a:cubicBezTo>
                  <a:cubicBezTo>
                    <a:pt x="9" y="311"/>
                    <a:pt x="0" y="331"/>
                    <a:pt x="0" y="352"/>
                  </a:cubicBezTo>
                  <a:cubicBezTo>
                    <a:pt x="0" y="397"/>
                    <a:pt x="37" y="433"/>
                    <a:pt x="81" y="433"/>
                  </a:cubicBezTo>
                  <a:cubicBezTo>
                    <a:pt x="690" y="433"/>
                    <a:pt x="690" y="433"/>
                    <a:pt x="690" y="433"/>
                  </a:cubicBezTo>
                  <a:cubicBezTo>
                    <a:pt x="735" y="433"/>
                    <a:pt x="771" y="397"/>
                    <a:pt x="771" y="353"/>
                  </a:cubicBezTo>
                  <a:cubicBezTo>
                    <a:pt x="771" y="312"/>
                    <a:pt x="740" y="278"/>
                    <a:pt x="701" y="273"/>
                  </a:cubicBezTo>
                  <a:cubicBezTo>
                    <a:pt x="685" y="203"/>
                    <a:pt x="651" y="141"/>
                    <a:pt x="600" y="93"/>
                  </a:cubicBezTo>
                  <a:cubicBezTo>
                    <a:pt x="536" y="33"/>
                    <a:pt x="453" y="0"/>
                    <a:pt x="364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79400" tIns="39700" rIns="79400" bIns="3970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5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0" name="Freeform 12"/>
          <p:cNvSpPr/>
          <p:nvPr/>
        </p:nvSpPr>
        <p:spPr bwMode="auto">
          <a:xfrm>
            <a:off x="7724727" y="2945891"/>
            <a:ext cx="1186877" cy="1185499"/>
          </a:xfrm>
          <a:custGeom>
            <a:avLst/>
            <a:gdLst>
              <a:gd name="T0" fmla="*/ 165 w 1552"/>
              <a:gd name="T1" fmla="*/ 1075 h 1552"/>
              <a:gd name="T2" fmla="*/ 1076 w 1552"/>
              <a:gd name="T3" fmla="*/ 1387 h 1552"/>
              <a:gd name="T4" fmla="*/ 1387 w 1552"/>
              <a:gd name="T5" fmla="*/ 477 h 1552"/>
              <a:gd name="T6" fmla="*/ 477 w 1552"/>
              <a:gd name="T7" fmla="*/ 165 h 1552"/>
              <a:gd name="T8" fmla="*/ 165 w 1552"/>
              <a:gd name="T9" fmla="*/ 1075 h 1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52" h="1552">
                <a:moveTo>
                  <a:pt x="165" y="1075"/>
                </a:moveTo>
                <a:cubicBezTo>
                  <a:pt x="331" y="1413"/>
                  <a:pt x="738" y="1552"/>
                  <a:pt x="1076" y="1387"/>
                </a:cubicBezTo>
                <a:cubicBezTo>
                  <a:pt x="1413" y="1221"/>
                  <a:pt x="1552" y="814"/>
                  <a:pt x="1387" y="477"/>
                </a:cubicBezTo>
                <a:cubicBezTo>
                  <a:pt x="1222" y="139"/>
                  <a:pt x="814" y="0"/>
                  <a:pt x="477" y="165"/>
                </a:cubicBezTo>
                <a:cubicBezTo>
                  <a:pt x="139" y="331"/>
                  <a:pt x="0" y="738"/>
                  <a:pt x="165" y="10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0" tIns="39700" rIns="79400" bIns="39700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30"/>
          <p:cNvSpPr/>
          <p:nvPr/>
        </p:nvSpPr>
        <p:spPr bwMode="auto">
          <a:xfrm>
            <a:off x="6570934" y="2333844"/>
            <a:ext cx="1006295" cy="1004916"/>
          </a:xfrm>
          <a:custGeom>
            <a:avLst/>
            <a:gdLst>
              <a:gd name="T0" fmla="*/ 88 w 1317"/>
              <a:gd name="T1" fmla="*/ 819 h 1317"/>
              <a:gd name="T2" fmla="*/ 819 w 1317"/>
              <a:gd name="T3" fmla="*/ 1228 h 1317"/>
              <a:gd name="T4" fmla="*/ 1228 w 1317"/>
              <a:gd name="T5" fmla="*/ 498 h 1317"/>
              <a:gd name="T6" fmla="*/ 497 w 1317"/>
              <a:gd name="T7" fmla="*/ 89 h 1317"/>
              <a:gd name="T8" fmla="*/ 88 w 1317"/>
              <a:gd name="T9" fmla="*/ 819 h 1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17" h="1317">
                <a:moveTo>
                  <a:pt x="88" y="819"/>
                </a:moveTo>
                <a:cubicBezTo>
                  <a:pt x="177" y="1134"/>
                  <a:pt x="504" y="1317"/>
                  <a:pt x="819" y="1228"/>
                </a:cubicBezTo>
                <a:cubicBezTo>
                  <a:pt x="1134" y="1139"/>
                  <a:pt x="1317" y="812"/>
                  <a:pt x="1228" y="498"/>
                </a:cubicBezTo>
                <a:cubicBezTo>
                  <a:pt x="1139" y="183"/>
                  <a:pt x="812" y="0"/>
                  <a:pt x="497" y="89"/>
                </a:cubicBezTo>
                <a:cubicBezTo>
                  <a:pt x="183" y="177"/>
                  <a:pt x="0" y="505"/>
                  <a:pt x="88" y="8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0" tIns="39700" rIns="79400" bIns="39700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48"/>
          <p:cNvSpPr/>
          <p:nvPr/>
        </p:nvSpPr>
        <p:spPr bwMode="auto">
          <a:xfrm>
            <a:off x="7713699" y="1844480"/>
            <a:ext cx="674080" cy="674079"/>
          </a:xfrm>
          <a:custGeom>
            <a:avLst/>
            <a:gdLst>
              <a:gd name="T0" fmla="*/ 60 w 883"/>
              <a:gd name="T1" fmla="*/ 549 h 883"/>
              <a:gd name="T2" fmla="*/ 550 w 883"/>
              <a:gd name="T3" fmla="*/ 824 h 883"/>
              <a:gd name="T4" fmla="*/ 824 w 883"/>
              <a:gd name="T5" fmla="*/ 334 h 883"/>
              <a:gd name="T6" fmla="*/ 334 w 883"/>
              <a:gd name="T7" fmla="*/ 60 h 883"/>
              <a:gd name="T8" fmla="*/ 60 w 883"/>
              <a:gd name="T9" fmla="*/ 549 h 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3" h="883">
                <a:moveTo>
                  <a:pt x="60" y="549"/>
                </a:moveTo>
                <a:cubicBezTo>
                  <a:pt x="119" y="760"/>
                  <a:pt x="339" y="883"/>
                  <a:pt x="550" y="824"/>
                </a:cubicBezTo>
                <a:cubicBezTo>
                  <a:pt x="761" y="764"/>
                  <a:pt x="883" y="545"/>
                  <a:pt x="824" y="334"/>
                </a:cubicBezTo>
                <a:cubicBezTo>
                  <a:pt x="764" y="123"/>
                  <a:pt x="545" y="0"/>
                  <a:pt x="334" y="60"/>
                </a:cubicBezTo>
                <a:cubicBezTo>
                  <a:pt x="123" y="119"/>
                  <a:pt x="0" y="338"/>
                  <a:pt x="60" y="5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0" tIns="39700" rIns="79400" bIns="39700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66"/>
          <p:cNvSpPr/>
          <p:nvPr/>
        </p:nvSpPr>
        <p:spPr bwMode="auto">
          <a:xfrm>
            <a:off x="7486248" y="4303699"/>
            <a:ext cx="497635" cy="497633"/>
          </a:xfrm>
          <a:custGeom>
            <a:avLst/>
            <a:gdLst>
              <a:gd name="T0" fmla="*/ 13 w 650"/>
              <a:gd name="T1" fmla="*/ 351 h 651"/>
              <a:gd name="T2" fmla="*/ 350 w 650"/>
              <a:gd name="T3" fmla="*/ 637 h 651"/>
              <a:gd name="T4" fmla="*/ 636 w 650"/>
              <a:gd name="T5" fmla="*/ 300 h 651"/>
              <a:gd name="T6" fmla="*/ 300 w 650"/>
              <a:gd name="T7" fmla="*/ 14 h 651"/>
              <a:gd name="T8" fmla="*/ 13 w 650"/>
              <a:gd name="T9" fmla="*/ 351 h 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0" h="651">
                <a:moveTo>
                  <a:pt x="13" y="351"/>
                </a:moveTo>
                <a:cubicBezTo>
                  <a:pt x="27" y="522"/>
                  <a:pt x="178" y="651"/>
                  <a:pt x="350" y="637"/>
                </a:cubicBezTo>
                <a:cubicBezTo>
                  <a:pt x="522" y="623"/>
                  <a:pt x="650" y="472"/>
                  <a:pt x="636" y="300"/>
                </a:cubicBezTo>
                <a:cubicBezTo>
                  <a:pt x="622" y="128"/>
                  <a:pt x="471" y="0"/>
                  <a:pt x="300" y="14"/>
                </a:cubicBezTo>
                <a:cubicBezTo>
                  <a:pt x="128" y="28"/>
                  <a:pt x="0" y="179"/>
                  <a:pt x="13" y="3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0" tIns="39700" rIns="79400" bIns="39700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76"/>
          <p:cNvSpPr>
            <a:spLocks noEditPoints="1"/>
          </p:cNvSpPr>
          <p:nvPr/>
        </p:nvSpPr>
        <p:spPr bwMode="auto">
          <a:xfrm>
            <a:off x="8021102" y="4952965"/>
            <a:ext cx="226072" cy="210908"/>
          </a:xfrm>
          <a:custGeom>
            <a:avLst/>
            <a:gdLst>
              <a:gd name="T0" fmla="*/ 153 w 296"/>
              <a:gd name="T1" fmla="*/ 276 h 276"/>
              <a:gd name="T2" fmla="*/ 153 w 296"/>
              <a:gd name="T3" fmla="*/ 276 h 276"/>
              <a:gd name="T4" fmla="*/ 119 w 296"/>
              <a:gd name="T5" fmla="*/ 273 h 276"/>
              <a:gd name="T6" fmla="*/ 18 w 296"/>
              <a:gd name="T7" fmla="*/ 105 h 276"/>
              <a:gd name="T8" fmla="*/ 153 w 296"/>
              <a:gd name="T9" fmla="*/ 0 h 276"/>
              <a:gd name="T10" fmla="*/ 187 w 296"/>
              <a:gd name="T11" fmla="*/ 4 h 276"/>
              <a:gd name="T12" fmla="*/ 272 w 296"/>
              <a:gd name="T13" fmla="*/ 68 h 276"/>
              <a:gd name="T14" fmla="*/ 287 w 296"/>
              <a:gd name="T15" fmla="*/ 172 h 276"/>
              <a:gd name="T16" fmla="*/ 153 w 296"/>
              <a:gd name="T17" fmla="*/ 276 h 276"/>
              <a:gd name="T18" fmla="*/ 153 w 296"/>
              <a:gd name="T19" fmla="*/ 44 h 276"/>
              <a:gd name="T20" fmla="*/ 61 w 296"/>
              <a:gd name="T21" fmla="*/ 116 h 276"/>
              <a:gd name="T22" fmla="*/ 130 w 296"/>
              <a:gd name="T23" fmla="*/ 230 h 276"/>
              <a:gd name="T24" fmla="*/ 153 w 296"/>
              <a:gd name="T25" fmla="*/ 232 h 276"/>
              <a:gd name="T26" fmla="*/ 153 w 296"/>
              <a:gd name="T27" fmla="*/ 232 h 276"/>
              <a:gd name="T28" fmla="*/ 245 w 296"/>
              <a:gd name="T29" fmla="*/ 161 h 276"/>
              <a:gd name="T30" fmla="*/ 234 w 296"/>
              <a:gd name="T31" fmla="*/ 90 h 276"/>
              <a:gd name="T32" fmla="*/ 176 w 296"/>
              <a:gd name="T33" fmla="*/ 47 h 276"/>
              <a:gd name="T34" fmla="*/ 153 w 296"/>
              <a:gd name="T35" fmla="*/ 44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76">
                <a:moveTo>
                  <a:pt x="153" y="276"/>
                </a:moveTo>
                <a:cubicBezTo>
                  <a:pt x="153" y="276"/>
                  <a:pt x="153" y="276"/>
                  <a:pt x="153" y="276"/>
                </a:cubicBezTo>
                <a:cubicBezTo>
                  <a:pt x="142" y="276"/>
                  <a:pt x="130" y="275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3" y="0"/>
                </a:cubicBezTo>
                <a:cubicBezTo>
                  <a:pt x="164" y="0"/>
                  <a:pt x="176" y="2"/>
                  <a:pt x="187" y="4"/>
                </a:cubicBezTo>
                <a:cubicBezTo>
                  <a:pt x="223" y="13"/>
                  <a:pt x="253" y="36"/>
                  <a:pt x="272" y="68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7" y="276"/>
                  <a:pt x="153" y="276"/>
                </a:cubicBezTo>
                <a:close/>
                <a:moveTo>
                  <a:pt x="153" y="44"/>
                </a:moveTo>
                <a:cubicBezTo>
                  <a:pt x="109" y="44"/>
                  <a:pt x="72" y="74"/>
                  <a:pt x="61" y="116"/>
                </a:cubicBezTo>
                <a:cubicBezTo>
                  <a:pt x="49" y="166"/>
                  <a:pt x="79" y="217"/>
                  <a:pt x="130" y="230"/>
                </a:cubicBezTo>
                <a:cubicBezTo>
                  <a:pt x="138" y="232"/>
                  <a:pt x="145" y="232"/>
                  <a:pt x="153" y="232"/>
                </a:cubicBezTo>
                <a:cubicBezTo>
                  <a:pt x="153" y="232"/>
                  <a:pt x="153" y="232"/>
                  <a:pt x="153" y="232"/>
                </a:cubicBezTo>
                <a:cubicBezTo>
                  <a:pt x="196" y="232"/>
                  <a:pt x="234" y="203"/>
                  <a:pt x="245" y="161"/>
                </a:cubicBezTo>
                <a:cubicBezTo>
                  <a:pt x="251" y="137"/>
                  <a:pt x="247" y="112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1" y="44"/>
                  <a:pt x="153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0" tIns="39700" rIns="79400" bIns="39700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86"/>
          <p:cNvSpPr>
            <a:spLocks noEditPoints="1"/>
          </p:cNvSpPr>
          <p:nvPr/>
        </p:nvSpPr>
        <p:spPr bwMode="auto">
          <a:xfrm>
            <a:off x="8589035" y="2439987"/>
            <a:ext cx="226072" cy="210908"/>
          </a:xfrm>
          <a:custGeom>
            <a:avLst/>
            <a:gdLst>
              <a:gd name="T0" fmla="*/ 153 w 296"/>
              <a:gd name="T1" fmla="*/ 277 h 277"/>
              <a:gd name="T2" fmla="*/ 153 w 296"/>
              <a:gd name="T3" fmla="*/ 277 h 277"/>
              <a:gd name="T4" fmla="*/ 119 w 296"/>
              <a:gd name="T5" fmla="*/ 273 h 277"/>
              <a:gd name="T6" fmla="*/ 18 w 296"/>
              <a:gd name="T7" fmla="*/ 105 h 277"/>
              <a:gd name="T8" fmla="*/ 152 w 296"/>
              <a:gd name="T9" fmla="*/ 0 h 277"/>
              <a:gd name="T10" fmla="*/ 186 w 296"/>
              <a:gd name="T11" fmla="*/ 4 h 277"/>
              <a:gd name="T12" fmla="*/ 271 w 296"/>
              <a:gd name="T13" fmla="*/ 67 h 277"/>
              <a:gd name="T14" fmla="*/ 287 w 296"/>
              <a:gd name="T15" fmla="*/ 172 h 277"/>
              <a:gd name="T16" fmla="*/ 153 w 296"/>
              <a:gd name="T17" fmla="*/ 277 h 277"/>
              <a:gd name="T18" fmla="*/ 152 w 296"/>
              <a:gd name="T19" fmla="*/ 44 h 277"/>
              <a:gd name="T20" fmla="*/ 61 w 296"/>
              <a:gd name="T21" fmla="*/ 115 h 277"/>
              <a:gd name="T22" fmla="*/ 130 w 296"/>
              <a:gd name="T23" fmla="*/ 230 h 277"/>
              <a:gd name="T24" fmla="*/ 153 w 296"/>
              <a:gd name="T25" fmla="*/ 233 h 277"/>
              <a:gd name="T26" fmla="*/ 244 w 296"/>
              <a:gd name="T27" fmla="*/ 161 h 277"/>
              <a:gd name="T28" fmla="*/ 234 w 296"/>
              <a:gd name="T29" fmla="*/ 90 h 277"/>
              <a:gd name="T30" fmla="*/ 176 w 296"/>
              <a:gd name="T31" fmla="*/ 47 h 277"/>
              <a:gd name="T32" fmla="*/ 152 w 296"/>
              <a:gd name="T33" fmla="*/ 44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96" h="277">
                <a:moveTo>
                  <a:pt x="153" y="277"/>
                </a:moveTo>
                <a:cubicBezTo>
                  <a:pt x="153" y="277"/>
                  <a:pt x="153" y="277"/>
                  <a:pt x="153" y="277"/>
                </a:cubicBezTo>
                <a:cubicBezTo>
                  <a:pt x="141" y="277"/>
                  <a:pt x="130" y="276"/>
                  <a:pt x="119" y="273"/>
                </a:cubicBezTo>
                <a:cubicBezTo>
                  <a:pt x="45" y="254"/>
                  <a:pt x="0" y="179"/>
                  <a:pt x="18" y="105"/>
                </a:cubicBezTo>
                <a:cubicBezTo>
                  <a:pt x="34" y="43"/>
                  <a:pt x="89" y="0"/>
                  <a:pt x="152" y="0"/>
                </a:cubicBezTo>
                <a:cubicBezTo>
                  <a:pt x="164" y="0"/>
                  <a:pt x="175" y="1"/>
                  <a:pt x="186" y="4"/>
                </a:cubicBezTo>
                <a:cubicBezTo>
                  <a:pt x="222" y="13"/>
                  <a:pt x="252" y="35"/>
                  <a:pt x="271" y="67"/>
                </a:cubicBezTo>
                <a:cubicBezTo>
                  <a:pt x="291" y="99"/>
                  <a:pt x="296" y="136"/>
                  <a:pt x="287" y="172"/>
                </a:cubicBezTo>
                <a:cubicBezTo>
                  <a:pt x="272" y="234"/>
                  <a:pt x="216" y="277"/>
                  <a:pt x="153" y="277"/>
                </a:cubicBezTo>
                <a:close/>
                <a:moveTo>
                  <a:pt x="152" y="44"/>
                </a:moveTo>
                <a:cubicBezTo>
                  <a:pt x="109" y="44"/>
                  <a:pt x="71" y="73"/>
                  <a:pt x="61" y="115"/>
                </a:cubicBezTo>
                <a:cubicBezTo>
                  <a:pt x="48" y="166"/>
                  <a:pt x="79" y="217"/>
                  <a:pt x="130" y="230"/>
                </a:cubicBezTo>
                <a:cubicBezTo>
                  <a:pt x="137" y="232"/>
                  <a:pt x="145" y="233"/>
                  <a:pt x="153" y="233"/>
                </a:cubicBezTo>
                <a:cubicBezTo>
                  <a:pt x="196" y="233"/>
                  <a:pt x="234" y="204"/>
                  <a:pt x="244" y="161"/>
                </a:cubicBezTo>
                <a:cubicBezTo>
                  <a:pt x="250" y="137"/>
                  <a:pt x="247" y="111"/>
                  <a:pt x="234" y="90"/>
                </a:cubicBezTo>
                <a:cubicBezTo>
                  <a:pt x="221" y="68"/>
                  <a:pt x="200" y="53"/>
                  <a:pt x="176" y="47"/>
                </a:cubicBezTo>
                <a:cubicBezTo>
                  <a:pt x="168" y="45"/>
                  <a:pt x="160" y="44"/>
                  <a:pt x="152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0" tIns="39700" rIns="79400" bIns="39700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0"/>
          <p:cNvSpPr>
            <a:spLocks noChangeArrowheads="1"/>
          </p:cNvSpPr>
          <p:nvPr/>
        </p:nvSpPr>
        <p:spPr bwMode="auto">
          <a:xfrm>
            <a:off x="6936234" y="2699143"/>
            <a:ext cx="274319" cy="274319"/>
          </a:xfrm>
          <a:prstGeom prst="ellipse">
            <a:avLst/>
          </a:prstGeom>
          <a:noFill/>
          <a:ln w="122238" cap="flat">
            <a:solidFill>
              <a:schemeClr val="accent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9400" tIns="39700" rIns="79400" bIns="39700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21"/>
          <p:cNvSpPr>
            <a:spLocks noChangeArrowheads="1"/>
          </p:cNvSpPr>
          <p:nvPr/>
        </p:nvSpPr>
        <p:spPr bwMode="auto">
          <a:xfrm>
            <a:off x="8168599" y="3380115"/>
            <a:ext cx="315673" cy="317052"/>
          </a:xfrm>
          <a:prstGeom prst="ellipse">
            <a:avLst/>
          </a:prstGeom>
          <a:noFill/>
          <a:ln w="139700" cap="flat">
            <a:solidFill>
              <a:schemeClr val="accent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9400" tIns="39700" rIns="79400" bIns="39700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22"/>
          <p:cNvSpPr>
            <a:spLocks noChangeArrowheads="1"/>
          </p:cNvSpPr>
          <p:nvPr/>
        </p:nvSpPr>
        <p:spPr bwMode="auto">
          <a:xfrm>
            <a:off x="7959071" y="2089849"/>
            <a:ext cx="186096" cy="186095"/>
          </a:xfrm>
          <a:prstGeom prst="ellipse">
            <a:avLst/>
          </a:prstGeom>
          <a:noFill/>
          <a:ln w="104775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9400" tIns="39700" rIns="79400" bIns="39700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Oval 23"/>
          <p:cNvSpPr>
            <a:spLocks noChangeArrowheads="1"/>
          </p:cNvSpPr>
          <p:nvPr/>
        </p:nvSpPr>
        <p:spPr bwMode="auto">
          <a:xfrm>
            <a:off x="7640640" y="4460847"/>
            <a:ext cx="186096" cy="184717"/>
          </a:xfrm>
          <a:prstGeom prst="ellipse">
            <a:avLst/>
          </a:prstGeom>
          <a:noFill/>
          <a:ln w="87313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9400" tIns="39700" rIns="79400" bIns="39700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5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0" name="Group 24"/>
          <p:cNvGrpSpPr/>
          <p:nvPr/>
        </p:nvGrpSpPr>
        <p:grpSpPr>
          <a:xfrm>
            <a:off x="8490838" y="3795037"/>
            <a:ext cx="1319540" cy="2107705"/>
            <a:chOff x="6684587" y="4424362"/>
            <a:chExt cx="1519615" cy="2427287"/>
          </a:xfrm>
        </p:grpSpPr>
        <p:sp>
          <p:nvSpPr>
            <p:cNvPr id="34" name="Freeform 25"/>
            <p:cNvSpPr/>
            <p:nvPr/>
          </p:nvSpPr>
          <p:spPr bwMode="auto">
            <a:xfrm>
              <a:off x="6684587" y="4970462"/>
              <a:ext cx="1519615" cy="1881187"/>
            </a:xfrm>
            <a:custGeom>
              <a:avLst/>
              <a:gdLst>
                <a:gd name="connsiteX0" fmla="*/ 687119 w 1519615"/>
                <a:gd name="connsiteY0" fmla="*/ 0 h 1881187"/>
                <a:gd name="connsiteX1" fmla="*/ 954208 w 1519615"/>
                <a:gd name="connsiteY1" fmla="*/ 0 h 1881187"/>
                <a:gd name="connsiteX2" fmla="*/ 965811 w 1519615"/>
                <a:gd name="connsiteY2" fmla="*/ 0 h 1881187"/>
                <a:gd name="connsiteX3" fmla="*/ 945837 w 1519615"/>
                <a:gd name="connsiteY3" fmla="*/ 26046 h 1881187"/>
                <a:gd name="connsiteX4" fmla="*/ 945837 w 1519615"/>
                <a:gd name="connsiteY4" fmla="*/ 60981 h 1881187"/>
                <a:gd name="connsiteX5" fmla="*/ 971550 w 1519615"/>
                <a:gd name="connsiteY5" fmla="*/ 94142 h 1881187"/>
                <a:gd name="connsiteX6" fmla="*/ 991717 w 1519615"/>
                <a:gd name="connsiteY6" fmla="*/ 120151 h 1881187"/>
                <a:gd name="connsiteX7" fmla="*/ 987968 w 1519615"/>
                <a:gd name="connsiteY7" fmla="*/ 141878 h 1881187"/>
                <a:gd name="connsiteX8" fmla="*/ 928461 w 1519615"/>
                <a:gd name="connsiteY8" fmla="*/ 489711 h 1881187"/>
                <a:gd name="connsiteX9" fmla="*/ 930224 w 1519615"/>
                <a:gd name="connsiteY9" fmla="*/ 501057 h 1881187"/>
                <a:gd name="connsiteX10" fmla="*/ 934632 w 1519615"/>
                <a:gd name="connsiteY10" fmla="*/ 510658 h 1881187"/>
                <a:gd name="connsiteX11" fmla="*/ 1005159 w 1519615"/>
                <a:gd name="connsiteY11" fmla="*/ 602301 h 1881187"/>
                <a:gd name="connsiteX12" fmla="*/ 1035133 w 1519615"/>
                <a:gd name="connsiteY12" fmla="*/ 602301 h 1881187"/>
                <a:gd name="connsiteX13" fmla="*/ 1104780 w 1519615"/>
                <a:gd name="connsiteY13" fmla="*/ 510658 h 1881187"/>
                <a:gd name="connsiteX14" fmla="*/ 1110951 w 1519615"/>
                <a:gd name="connsiteY14" fmla="*/ 485347 h 1881187"/>
                <a:gd name="connsiteX15" fmla="*/ 1077450 w 1519615"/>
                <a:gd name="connsiteY15" fmla="*/ 302935 h 1881187"/>
                <a:gd name="connsiteX16" fmla="*/ 1077450 w 1519615"/>
                <a:gd name="connsiteY16" fmla="*/ 302062 h 1881187"/>
                <a:gd name="connsiteX17" fmla="*/ 1051884 w 1519615"/>
                <a:gd name="connsiteY17" fmla="*/ 144088 h 1881187"/>
                <a:gd name="connsiteX18" fmla="*/ 1047870 w 1519615"/>
                <a:gd name="connsiteY18" fmla="*/ 119635 h 1881187"/>
                <a:gd name="connsiteX19" fmla="*/ 1058114 w 1519615"/>
                <a:gd name="connsiteY19" fmla="*/ 106423 h 1881187"/>
                <a:gd name="connsiteX20" fmla="*/ 1093350 w 1519615"/>
                <a:gd name="connsiteY20" fmla="*/ 60981 h 1881187"/>
                <a:gd name="connsiteX21" fmla="*/ 1093350 w 1519615"/>
                <a:gd name="connsiteY21" fmla="*/ 26046 h 1881187"/>
                <a:gd name="connsiteX22" fmla="*/ 1085732 w 1519615"/>
                <a:gd name="connsiteY22" fmla="*/ 16111 h 1881187"/>
                <a:gd name="connsiteX23" fmla="*/ 1073377 w 1519615"/>
                <a:gd name="connsiteY23" fmla="*/ 0 h 1881187"/>
                <a:gd name="connsiteX24" fmla="*/ 1127987 w 1519615"/>
                <a:gd name="connsiteY24" fmla="*/ 0 h 1881187"/>
                <a:gd name="connsiteX25" fmla="*/ 1509055 w 1519615"/>
                <a:gd name="connsiteY25" fmla="*/ 0 h 1881187"/>
                <a:gd name="connsiteX26" fmla="*/ 1519615 w 1519615"/>
                <a:gd name="connsiteY26" fmla="*/ 10549 h 1881187"/>
                <a:gd name="connsiteX27" fmla="*/ 1519615 w 1519615"/>
                <a:gd name="connsiteY27" fmla="*/ 271630 h 1881187"/>
                <a:gd name="connsiteX28" fmla="*/ 1519615 w 1519615"/>
                <a:gd name="connsiteY28" fmla="*/ 399972 h 1881187"/>
                <a:gd name="connsiteX29" fmla="*/ 1519615 w 1519615"/>
                <a:gd name="connsiteY29" fmla="*/ 876422 h 1881187"/>
                <a:gd name="connsiteX30" fmla="*/ 1411373 w 1519615"/>
                <a:gd name="connsiteY30" fmla="*/ 980151 h 1881187"/>
                <a:gd name="connsiteX31" fmla="*/ 1302251 w 1519615"/>
                <a:gd name="connsiteY31" fmla="*/ 876422 h 1881187"/>
                <a:gd name="connsiteX32" fmla="*/ 1302251 w 1519615"/>
                <a:gd name="connsiteY32" fmla="*/ 341075 h 1881187"/>
                <a:gd name="connsiteX33" fmla="*/ 1288171 w 1519615"/>
                <a:gd name="connsiteY33" fmla="*/ 325252 h 1881187"/>
                <a:gd name="connsiteX34" fmla="*/ 1270570 w 1519615"/>
                <a:gd name="connsiteY34" fmla="*/ 341075 h 1881187"/>
                <a:gd name="connsiteX35" fmla="*/ 1270570 w 1519615"/>
                <a:gd name="connsiteY35" fmla="*/ 988063 h 1881187"/>
                <a:gd name="connsiteX36" fmla="*/ 1270570 w 1519615"/>
                <a:gd name="connsiteY36" fmla="*/ 1046960 h 1881187"/>
                <a:gd name="connsiteX37" fmla="*/ 1270570 w 1519615"/>
                <a:gd name="connsiteY37" fmla="*/ 1765151 h 1881187"/>
                <a:gd name="connsiteX38" fmla="*/ 1151768 w 1519615"/>
                <a:gd name="connsiteY38" fmla="*/ 1881187 h 1881187"/>
                <a:gd name="connsiteX39" fmla="*/ 1150008 w 1519615"/>
                <a:gd name="connsiteY39" fmla="*/ 1881187 h 1881187"/>
                <a:gd name="connsiteX40" fmla="*/ 1031206 w 1519615"/>
                <a:gd name="connsiteY40" fmla="*/ 1765151 h 1881187"/>
                <a:gd name="connsiteX41" fmla="*/ 1031206 w 1519615"/>
                <a:gd name="connsiteY41" fmla="*/ 1058388 h 1881187"/>
                <a:gd name="connsiteX42" fmla="*/ 1020645 w 1519615"/>
                <a:gd name="connsiteY42" fmla="*/ 1047839 h 1881187"/>
                <a:gd name="connsiteX43" fmla="*/ 992485 w 1519615"/>
                <a:gd name="connsiteY43" fmla="*/ 1047839 h 1881187"/>
                <a:gd name="connsiteX44" fmla="*/ 981045 w 1519615"/>
                <a:gd name="connsiteY44" fmla="*/ 1058388 h 1881187"/>
                <a:gd name="connsiteX45" fmla="*/ 981045 w 1519615"/>
                <a:gd name="connsiteY45" fmla="*/ 1765151 h 1881187"/>
                <a:gd name="connsiteX46" fmla="*/ 860482 w 1519615"/>
                <a:gd name="connsiteY46" fmla="*/ 1881187 h 1881187"/>
                <a:gd name="connsiteX47" fmla="*/ 859602 w 1519615"/>
                <a:gd name="connsiteY47" fmla="*/ 1881187 h 1881187"/>
                <a:gd name="connsiteX48" fmla="*/ 739040 w 1519615"/>
                <a:gd name="connsiteY48" fmla="*/ 1765151 h 1881187"/>
                <a:gd name="connsiteX49" fmla="*/ 739040 w 1519615"/>
                <a:gd name="connsiteY49" fmla="*/ 1046960 h 1881187"/>
                <a:gd name="connsiteX50" fmla="*/ 739040 w 1519615"/>
                <a:gd name="connsiteY50" fmla="*/ 988063 h 1881187"/>
                <a:gd name="connsiteX51" fmla="*/ 739920 w 1519615"/>
                <a:gd name="connsiteY51" fmla="*/ 356898 h 1881187"/>
                <a:gd name="connsiteX52" fmla="*/ 721440 w 1519615"/>
                <a:gd name="connsiteY52" fmla="*/ 349866 h 1881187"/>
                <a:gd name="connsiteX53" fmla="*/ 537516 w 1519615"/>
                <a:gd name="connsiteY53" fmla="*/ 563477 h 1881187"/>
                <a:gd name="connsiteX54" fmla="*/ 126548 w 1519615"/>
                <a:gd name="connsiteY54" fmla="*/ 712038 h 1881187"/>
                <a:gd name="connsiteX55" fmla="*/ 3346 w 1519615"/>
                <a:gd name="connsiteY55" fmla="*/ 640834 h 1881187"/>
                <a:gd name="connsiteX56" fmla="*/ 73747 w 1519615"/>
                <a:gd name="connsiteY56" fmla="*/ 514250 h 1881187"/>
                <a:gd name="connsiteX57" fmla="*/ 386153 w 1519615"/>
                <a:gd name="connsiteY57" fmla="*/ 410521 h 1881187"/>
                <a:gd name="connsiteX58" fmla="*/ 391433 w 1519615"/>
                <a:gd name="connsiteY58" fmla="*/ 407884 h 1881187"/>
                <a:gd name="connsiteX59" fmla="*/ 687119 w 1519615"/>
                <a:gd name="connsiteY59" fmla="*/ 0 h 1881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19615" h="1881187">
                  <a:moveTo>
                    <a:pt x="687119" y="0"/>
                  </a:moveTo>
                  <a:cubicBezTo>
                    <a:pt x="687119" y="0"/>
                    <a:pt x="687119" y="0"/>
                    <a:pt x="954208" y="0"/>
                  </a:cubicBezTo>
                  <a:lnTo>
                    <a:pt x="965811" y="0"/>
                  </a:lnTo>
                  <a:lnTo>
                    <a:pt x="945837" y="26046"/>
                  </a:lnTo>
                  <a:cubicBezTo>
                    <a:pt x="938771" y="35653"/>
                    <a:pt x="938771" y="51374"/>
                    <a:pt x="945837" y="60981"/>
                  </a:cubicBezTo>
                  <a:cubicBezTo>
                    <a:pt x="945837" y="60981"/>
                    <a:pt x="945837" y="60981"/>
                    <a:pt x="971550" y="94142"/>
                  </a:cubicBezTo>
                  <a:lnTo>
                    <a:pt x="991717" y="120151"/>
                  </a:lnTo>
                  <a:lnTo>
                    <a:pt x="987968" y="141878"/>
                  </a:lnTo>
                  <a:cubicBezTo>
                    <a:pt x="967141" y="262241"/>
                    <a:pt x="928461" y="484474"/>
                    <a:pt x="928461" y="489711"/>
                  </a:cubicBezTo>
                  <a:cubicBezTo>
                    <a:pt x="928461" y="494075"/>
                    <a:pt x="928461" y="497566"/>
                    <a:pt x="930224" y="501057"/>
                  </a:cubicBezTo>
                  <a:cubicBezTo>
                    <a:pt x="930224" y="502803"/>
                    <a:pt x="932869" y="510658"/>
                    <a:pt x="934632" y="510658"/>
                  </a:cubicBezTo>
                  <a:cubicBezTo>
                    <a:pt x="1005159" y="602301"/>
                    <a:pt x="1005159" y="602301"/>
                    <a:pt x="1005159" y="602301"/>
                  </a:cubicBezTo>
                  <a:cubicBezTo>
                    <a:pt x="1013094" y="612774"/>
                    <a:pt x="1026317" y="612774"/>
                    <a:pt x="1035133" y="602301"/>
                  </a:cubicBezTo>
                  <a:cubicBezTo>
                    <a:pt x="1104780" y="510658"/>
                    <a:pt x="1104780" y="510658"/>
                    <a:pt x="1104780" y="510658"/>
                  </a:cubicBezTo>
                  <a:cubicBezTo>
                    <a:pt x="1110069" y="503676"/>
                    <a:pt x="1111832" y="494075"/>
                    <a:pt x="1110951" y="485347"/>
                  </a:cubicBezTo>
                  <a:cubicBezTo>
                    <a:pt x="1110069" y="478365"/>
                    <a:pt x="1086266" y="357048"/>
                    <a:pt x="1077450" y="302935"/>
                  </a:cubicBezTo>
                  <a:cubicBezTo>
                    <a:pt x="1077450" y="302935"/>
                    <a:pt x="1077450" y="302062"/>
                    <a:pt x="1077450" y="302062"/>
                  </a:cubicBezTo>
                  <a:cubicBezTo>
                    <a:pt x="1073923" y="279370"/>
                    <a:pt x="1056291" y="173762"/>
                    <a:pt x="1051884" y="144088"/>
                  </a:cubicBezTo>
                  <a:lnTo>
                    <a:pt x="1047870" y="119635"/>
                  </a:lnTo>
                  <a:lnTo>
                    <a:pt x="1058114" y="106423"/>
                  </a:lnTo>
                  <a:cubicBezTo>
                    <a:pt x="1066685" y="95370"/>
                    <a:pt x="1078113" y="80632"/>
                    <a:pt x="1093350" y="60981"/>
                  </a:cubicBezTo>
                  <a:cubicBezTo>
                    <a:pt x="1100417" y="51374"/>
                    <a:pt x="1100417" y="35653"/>
                    <a:pt x="1093350" y="26046"/>
                  </a:cubicBezTo>
                  <a:cubicBezTo>
                    <a:pt x="1093350" y="26046"/>
                    <a:pt x="1093350" y="26046"/>
                    <a:pt x="1085732" y="16111"/>
                  </a:cubicBezTo>
                  <a:lnTo>
                    <a:pt x="1073377" y="0"/>
                  </a:lnTo>
                  <a:lnTo>
                    <a:pt x="1127987" y="0"/>
                  </a:lnTo>
                  <a:cubicBezTo>
                    <a:pt x="1229725" y="0"/>
                    <a:pt x="1354942" y="0"/>
                    <a:pt x="1509055" y="0"/>
                  </a:cubicBezTo>
                  <a:cubicBezTo>
                    <a:pt x="1515215" y="0"/>
                    <a:pt x="1519615" y="5275"/>
                    <a:pt x="1519615" y="10549"/>
                  </a:cubicBezTo>
                  <a:cubicBezTo>
                    <a:pt x="1519615" y="10549"/>
                    <a:pt x="1519615" y="10549"/>
                    <a:pt x="1519615" y="271630"/>
                  </a:cubicBezTo>
                  <a:cubicBezTo>
                    <a:pt x="1519615" y="271630"/>
                    <a:pt x="1519615" y="271630"/>
                    <a:pt x="1519615" y="399972"/>
                  </a:cubicBezTo>
                  <a:cubicBezTo>
                    <a:pt x="1519615" y="399972"/>
                    <a:pt x="1519615" y="399972"/>
                    <a:pt x="1519615" y="876422"/>
                  </a:cubicBezTo>
                  <a:cubicBezTo>
                    <a:pt x="1519615" y="933561"/>
                    <a:pt x="1470334" y="980151"/>
                    <a:pt x="1411373" y="980151"/>
                  </a:cubicBezTo>
                  <a:cubicBezTo>
                    <a:pt x="1352412" y="980151"/>
                    <a:pt x="1302251" y="933561"/>
                    <a:pt x="1302251" y="876422"/>
                  </a:cubicBezTo>
                  <a:cubicBezTo>
                    <a:pt x="1302251" y="876422"/>
                    <a:pt x="1302251" y="876422"/>
                    <a:pt x="1302251" y="341075"/>
                  </a:cubicBezTo>
                  <a:cubicBezTo>
                    <a:pt x="1302251" y="333164"/>
                    <a:pt x="1296091" y="325252"/>
                    <a:pt x="1288171" y="325252"/>
                  </a:cubicBezTo>
                  <a:cubicBezTo>
                    <a:pt x="1278490" y="324373"/>
                    <a:pt x="1270570" y="331406"/>
                    <a:pt x="1270570" y="341075"/>
                  </a:cubicBezTo>
                  <a:cubicBezTo>
                    <a:pt x="1270570" y="341075"/>
                    <a:pt x="1270570" y="341075"/>
                    <a:pt x="1270570" y="988063"/>
                  </a:cubicBezTo>
                  <a:cubicBezTo>
                    <a:pt x="1270570" y="988063"/>
                    <a:pt x="1270570" y="988063"/>
                    <a:pt x="1270570" y="1046960"/>
                  </a:cubicBezTo>
                  <a:cubicBezTo>
                    <a:pt x="1270570" y="1046960"/>
                    <a:pt x="1270570" y="1046960"/>
                    <a:pt x="1270570" y="1765151"/>
                  </a:cubicBezTo>
                  <a:cubicBezTo>
                    <a:pt x="1270570" y="1828444"/>
                    <a:pt x="1216889" y="1881187"/>
                    <a:pt x="1151768" y="1881187"/>
                  </a:cubicBezTo>
                  <a:cubicBezTo>
                    <a:pt x="1151768" y="1881187"/>
                    <a:pt x="1151768" y="1881187"/>
                    <a:pt x="1150008" y="1881187"/>
                  </a:cubicBezTo>
                  <a:cubicBezTo>
                    <a:pt x="1084007" y="1881187"/>
                    <a:pt x="1031206" y="1828444"/>
                    <a:pt x="1031206" y="1765151"/>
                  </a:cubicBezTo>
                  <a:cubicBezTo>
                    <a:pt x="1031206" y="1765151"/>
                    <a:pt x="1031206" y="1765151"/>
                    <a:pt x="1031206" y="1058388"/>
                  </a:cubicBezTo>
                  <a:cubicBezTo>
                    <a:pt x="1031206" y="1052234"/>
                    <a:pt x="1026806" y="1047839"/>
                    <a:pt x="1020645" y="1047839"/>
                  </a:cubicBezTo>
                  <a:cubicBezTo>
                    <a:pt x="1020645" y="1047839"/>
                    <a:pt x="1020645" y="1047839"/>
                    <a:pt x="992485" y="1047839"/>
                  </a:cubicBezTo>
                  <a:cubicBezTo>
                    <a:pt x="986325" y="1047839"/>
                    <a:pt x="981045" y="1052234"/>
                    <a:pt x="981045" y="1058388"/>
                  </a:cubicBezTo>
                  <a:cubicBezTo>
                    <a:pt x="981045" y="1058388"/>
                    <a:pt x="981045" y="1058388"/>
                    <a:pt x="981045" y="1765151"/>
                  </a:cubicBezTo>
                  <a:cubicBezTo>
                    <a:pt x="981045" y="1828444"/>
                    <a:pt x="926484" y="1881187"/>
                    <a:pt x="860482" y="1881187"/>
                  </a:cubicBezTo>
                  <a:cubicBezTo>
                    <a:pt x="860482" y="1881187"/>
                    <a:pt x="860482" y="1881187"/>
                    <a:pt x="859602" y="1881187"/>
                  </a:cubicBezTo>
                  <a:cubicBezTo>
                    <a:pt x="793601" y="1881187"/>
                    <a:pt x="739040" y="1828444"/>
                    <a:pt x="739040" y="1765151"/>
                  </a:cubicBezTo>
                  <a:cubicBezTo>
                    <a:pt x="739040" y="1765151"/>
                    <a:pt x="739040" y="1765151"/>
                    <a:pt x="739040" y="1046960"/>
                  </a:cubicBezTo>
                  <a:cubicBezTo>
                    <a:pt x="739040" y="1046960"/>
                    <a:pt x="739040" y="1046960"/>
                    <a:pt x="739040" y="988063"/>
                  </a:cubicBezTo>
                  <a:cubicBezTo>
                    <a:pt x="739040" y="988063"/>
                    <a:pt x="739040" y="988063"/>
                    <a:pt x="739920" y="356898"/>
                  </a:cubicBezTo>
                  <a:cubicBezTo>
                    <a:pt x="739920" y="347229"/>
                    <a:pt x="727600" y="341954"/>
                    <a:pt x="721440" y="349866"/>
                  </a:cubicBezTo>
                  <a:cubicBezTo>
                    <a:pt x="658958" y="418432"/>
                    <a:pt x="537516" y="562598"/>
                    <a:pt x="537516" y="563477"/>
                  </a:cubicBezTo>
                  <a:cubicBezTo>
                    <a:pt x="516396" y="585454"/>
                    <a:pt x="202229" y="686546"/>
                    <a:pt x="126548" y="712038"/>
                  </a:cubicBezTo>
                  <a:cubicBezTo>
                    <a:pt x="72867" y="726982"/>
                    <a:pt x="17426" y="695336"/>
                    <a:pt x="3346" y="640834"/>
                  </a:cubicBezTo>
                  <a:cubicBezTo>
                    <a:pt x="-10735" y="586333"/>
                    <a:pt x="20946" y="529194"/>
                    <a:pt x="73747" y="514250"/>
                  </a:cubicBezTo>
                  <a:cubicBezTo>
                    <a:pt x="74627" y="514250"/>
                    <a:pt x="349192" y="423707"/>
                    <a:pt x="386153" y="410521"/>
                  </a:cubicBezTo>
                  <a:cubicBezTo>
                    <a:pt x="387913" y="410521"/>
                    <a:pt x="389673" y="408763"/>
                    <a:pt x="391433" y="407884"/>
                  </a:cubicBezTo>
                  <a:cubicBezTo>
                    <a:pt x="391433" y="407884"/>
                    <a:pt x="391433" y="407884"/>
                    <a:pt x="68711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79400" tIns="39700" rIns="79400" bIns="39700" numCol="1" anchor="t" anchorCtr="0" compatLnSpc="1">
              <a:noAutofit/>
            </a:bodyPr>
            <a:lstStyle/>
            <a:p>
              <a:pPr algn="just">
                <a:lnSpc>
                  <a:spcPct val="120000"/>
                </a:lnSpc>
              </a:pPr>
              <a:endParaRPr lang="en-US" sz="85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Oval 10"/>
            <p:cNvSpPr>
              <a:spLocks noChangeArrowheads="1"/>
            </p:cNvSpPr>
            <p:nvPr/>
          </p:nvSpPr>
          <p:spPr bwMode="auto">
            <a:xfrm>
              <a:off x="7470776" y="4424362"/>
              <a:ext cx="469900" cy="4699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79400" tIns="39700" rIns="79400" bIns="3970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5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2627614" y="5215337"/>
            <a:ext cx="403208" cy="403897"/>
            <a:chOff x="9145588" y="4435475"/>
            <a:chExt cx="464344" cy="465138"/>
          </a:xfrm>
          <a:solidFill>
            <a:schemeClr val="tx2"/>
          </a:solidFill>
        </p:grpSpPr>
        <p:sp>
          <p:nvSpPr>
            <p:cNvPr id="71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2634247" y="3679556"/>
            <a:ext cx="377707" cy="403208"/>
            <a:chOff x="9159875" y="1647825"/>
            <a:chExt cx="434975" cy="464344"/>
          </a:xfrm>
          <a:solidFill>
            <a:schemeClr val="accent3"/>
          </a:solidFill>
        </p:grpSpPr>
        <p:sp>
          <p:nvSpPr>
            <p:cNvPr id="81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2633587" y="2143776"/>
            <a:ext cx="403897" cy="378395"/>
            <a:chOff x="5368132" y="3540125"/>
            <a:chExt cx="465138" cy="435769"/>
          </a:xfrm>
          <a:solidFill>
            <a:schemeClr val="accent1"/>
          </a:solidFill>
        </p:grpSpPr>
        <p:sp>
          <p:nvSpPr>
            <p:cNvPr id="85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2633914" y="2930964"/>
            <a:ext cx="403897" cy="339797"/>
            <a:chOff x="5368132" y="2625725"/>
            <a:chExt cx="465138" cy="391319"/>
          </a:xfrm>
          <a:solidFill>
            <a:schemeClr val="accent2"/>
          </a:solidFill>
        </p:grpSpPr>
        <p:sp>
          <p:nvSpPr>
            <p:cNvPr id="88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2630211" y="4491559"/>
            <a:ext cx="403208" cy="314985"/>
            <a:chOff x="2581275" y="1710532"/>
            <a:chExt cx="464344" cy="362744"/>
          </a:xfrm>
          <a:solidFill>
            <a:schemeClr val="accent4"/>
          </a:solidFill>
        </p:grpSpPr>
        <p:sp>
          <p:nvSpPr>
            <p:cNvPr id="92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855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118239" y="2017067"/>
            <a:ext cx="2444736" cy="623032"/>
            <a:chOff x="8676119" y="2245064"/>
            <a:chExt cx="3378732" cy="717498"/>
          </a:xfrm>
        </p:grpSpPr>
        <p:sp>
          <p:nvSpPr>
            <p:cNvPr id="100" name="TextBox 99"/>
            <p:cNvSpPr txBox="1"/>
            <p:nvPr/>
          </p:nvSpPr>
          <p:spPr>
            <a:xfrm>
              <a:off x="8683445" y="2245064"/>
              <a:ext cx="1634087" cy="2822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676119" y="2479916"/>
              <a:ext cx="3378732" cy="48264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118239" y="2820805"/>
            <a:ext cx="2444736" cy="628192"/>
            <a:chOff x="8676119" y="2239121"/>
            <a:chExt cx="3378732" cy="723442"/>
          </a:xfrm>
        </p:grpSpPr>
        <p:sp>
          <p:nvSpPr>
            <p:cNvPr id="115" name="TextBox 114"/>
            <p:cNvSpPr txBox="1"/>
            <p:nvPr/>
          </p:nvSpPr>
          <p:spPr>
            <a:xfrm>
              <a:off x="8683445" y="2239121"/>
              <a:ext cx="1634087" cy="2822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8676119" y="2479917"/>
              <a:ext cx="3378732" cy="48264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118239" y="3611649"/>
            <a:ext cx="2444736" cy="601286"/>
            <a:chOff x="8676119" y="2270107"/>
            <a:chExt cx="3378732" cy="692457"/>
          </a:xfrm>
        </p:grpSpPr>
        <p:sp>
          <p:nvSpPr>
            <p:cNvPr id="118" name="TextBox 117"/>
            <p:cNvSpPr txBox="1"/>
            <p:nvPr/>
          </p:nvSpPr>
          <p:spPr>
            <a:xfrm>
              <a:off x="8683445" y="2270107"/>
              <a:ext cx="1634087" cy="2822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8676119" y="2479917"/>
              <a:ext cx="3378732" cy="48264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118239" y="4375585"/>
            <a:ext cx="2444736" cy="613801"/>
            <a:chOff x="8676119" y="2255696"/>
            <a:chExt cx="3378732" cy="706869"/>
          </a:xfrm>
        </p:grpSpPr>
        <p:sp>
          <p:nvSpPr>
            <p:cNvPr id="121" name="TextBox 120"/>
            <p:cNvSpPr txBox="1"/>
            <p:nvPr/>
          </p:nvSpPr>
          <p:spPr>
            <a:xfrm>
              <a:off x="8683445" y="2255696"/>
              <a:ext cx="1634087" cy="2822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8676119" y="2479919"/>
              <a:ext cx="3378732" cy="48264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3118239" y="5152035"/>
            <a:ext cx="2444736" cy="609113"/>
            <a:chOff x="8676119" y="2261094"/>
            <a:chExt cx="3378732" cy="701470"/>
          </a:xfrm>
        </p:grpSpPr>
        <p:sp>
          <p:nvSpPr>
            <p:cNvPr id="124" name="TextBox 123"/>
            <p:cNvSpPr txBox="1"/>
            <p:nvPr/>
          </p:nvSpPr>
          <p:spPr>
            <a:xfrm>
              <a:off x="8683445" y="2261094"/>
              <a:ext cx="1634087" cy="2822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8676119" y="2479918"/>
              <a:ext cx="3378732" cy="48264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352">
        <p:blinds dir="vert"/>
      </p:transition>
    </mc:Choice>
    <mc:Fallback xmlns="">
      <p:transition spd="slow" advTm="3352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0"/>
                            </p:stCondLst>
                            <p:childTnLst>
                              <p:par>
                                <p:cTn id="10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000"/>
                            </p:stCondLst>
                            <p:childTnLst>
                              <p:par>
                                <p:cTn id="1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500"/>
                            </p:stCondLst>
                            <p:childTnLst>
                              <p:par>
                                <p:cTn id="1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6500"/>
                            </p:stCondLst>
                            <p:childTnLst>
                              <p:par>
                                <p:cTn id="1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000"/>
                            </p:stCondLst>
                            <p:childTnLst>
                              <p:par>
                                <p:cTn id="1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bldLvl="0" animBg="1"/>
      <p:bldP spid="8" grpId="0" bldLvl="0" animBg="1"/>
      <p:bldP spid="8" grpId="1" bldLvl="0" animBg="1"/>
      <p:bldP spid="10" grpId="0" bldLvl="0" animBg="1"/>
      <p:bldP spid="10" grpId="1" bldLvl="0" animBg="1"/>
      <p:bldP spid="11" grpId="0" bldLvl="0" animBg="1"/>
      <p:bldP spid="11" grpId="1" bldLvl="0" animBg="1"/>
      <p:bldP spid="12" grpId="0" bldLvl="0" animBg="1"/>
      <p:bldP spid="12" grpId="1" bldLvl="0" animBg="1"/>
      <p:bldP spid="13" grpId="0" bldLvl="0" animBg="1"/>
      <p:bldP spid="13" grpId="1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515803" y="692785"/>
            <a:ext cx="3115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理论意义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Rectangle 3"/>
          <p:cNvSpPr/>
          <p:nvPr/>
        </p:nvSpPr>
        <p:spPr>
          <a:xfrm>
            <a:off x="9535515" y="3433229"/>
            <a:ext cx="721825" cy="168712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4"/>
          <p:cNvSpPr/>
          <p:nvPr/>
        </p:nvSpPr>
        <p:spPr>
          <a:xfrm>
            <a:off x="9535515" y="4759443"/>
            <a:ext cx="721825" cy="72182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5"/>
          <p:cNvSpPr/>
          <p:nvPr/>
        </p:nvSpPr>
        <p:spPr>
          <a:xfrm>
            <a:off x="8521520" y="2367681"/>
            <a:ext cx="721825" cy="2752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6"/>
          <p:cNvSpPr/>
          <p:nvPr/>
        </p:nvSpPr>
        <p:spPr>
          <a:xfrm>
            <a:off x="8521520" y="4759443"/>
            <a:ext cx="721825" cy="721825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7"/>
          <p:cNvSpPr/>
          <p:nvPr/>
        </p:nvSpPr>
        <p:spPr>
          <a:xfrm>
            <a:off x="7507530" y="2791609"/>
            <a:ext cx="721825" cy="23287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8"/>
          <p:cNvSpPr/>
          <p:nvPr/>
        </p:nvSpPr>
        <p:spPr>
          <a:xfrm>
            <a:off x="7507530" y="4759443"/>
            <a:ext cx="721825" cy="721825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9"/>
          <p:cNvSpPr/>
          <p:nvPr/>
        </p:nvSpPr>
        <p:spPr>
          <a:xfrm>
            <a:off x="6493536" y="3902992"/>
            <a:ext cx="721825" cy="12173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10"/>
          <p:cNvSpPr/>
          <p:nvPr/>
        </p:nvSpPr>
        <p:spPr>
          <a:xfrm>
            <a:off x="6493536" y="4759443"/>
            <a:ext cx="721825" cy="721825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11"/>
          <p:cNvSpPr/>
          <p:nvPr/>
        </p:nvSpPr>
        <p:spPr>
          <a:xfrm>
            <a:off x="5479543" y="3433229"/>
            <a:ext cx="721825" cy="16871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2"/>
          <p:cNvSpPr/>
          <p:nvPr/>
        </p:nvSpPr>
        <p:spPr>
          <a:xfrm>
            <a:off x="5479543" y="4759443"/>
            <a:ext cx="721825" cy="7218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"/>
          <p:cNvGrpSpPr/>
          <p:nvPr/>
        </p:nvGrpSpPr>
        <p:grpSpPr>
          <a:xfrm>
            <a:off x="9713150" y="4933632"/>
            <a:ext cx="366552" cy="36717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20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3"/>
          <p:cNvGrpSpPr/>
          <p:nvPr/>
        </p:nvGrpSpPr>
        <p:grpSpPr>
          <a:xfrm>
            <a:off x="8710748" y="4930273"/>
            <a:ext cx="343368" cy="366552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30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27"/>
          <p:cNvGrpSpPr/>
          <p:nvPr/>
        </p:nvGrpSpPr>
        <p:grpSpPr>
          <a:xfrm>
            <a:off x="7683911" y="4965901"/>
            <a:ext cx="367179" cy="308907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37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31"/>
          <p:cNvGrpSpPr/>
          <p:nvPr/>
        </p:nvGrpSpPr>
        <p:grpSpPr>
          <a:xfrm>
            <a:off x="6670858" y="4937076"/>
            <a:ext cx="366552" cy="366552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42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35"/>
          <p:cNvGrpSpPr/>
          <p:nvPr/>
        </p:nvGrpSpPr>
        <p:grpSpPr>
          <a:xfrm>
            <a:off x="5657178" y="4988371"/>
            <a:ext cx="366552" cy="28634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46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43"/>
          <p:cNvSpPr txBox="1"/>
          <p:nvPr/>
        </p:nvSpPr>
        <p:spPr>
          <a:xfrm>
            <a:off x="5502632" y="5555427"/>
            <a:ext cx="675640" cy="1397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76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44"/>
          <p:cNvSpPr txBox="1"/>
          <p:nvPr/>
        </p:nvSpPr>
        <p:spPr>
          <a:xfrm>
            <a:off x="6516315" y="5555427"/>
            <a:ext cx="675640" cy="1397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76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45"/>
          <p:cNvSpPr txBox="1"/>
          <p:nvPr/>
        </p:nvSpPr>
        <p:spPr>
          <a:xfrm>
            <a:off x="7535319" y="5555427"/>
            <a:ext cx="675640" cy="1397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76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46"/>
          <p:cNvSpPr txBox="1"/>
          <p:nvPr/>
        </p:nvSpPr>
        <p:spPr>
          <a:xfrm>
            <a:off x="9558290" y="5552065"/>
            <a:ext cx="675640" cy="1397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76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47"/>
          <p:cNvSpPr txBox="1"/>
          <p:nvPr/>
        </p:nvSpPr>
        <p:spPr>
          <a:xfrm>
            <a:off x="8544611" y="5552471"/>
            <a:ext cx="675640" cy="1397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76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48"/>
          <p:cNvSpPr txBox="1"/>
          <p:nvPr/>
        </p:nvSpPr>
        <p:spPr>
          <a:xfrm>
            <a:off x="8708125" y="1977457"/>
            <a:ext cx="348615" cy="245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96%</a:t>
            </a:r>
          </a:p>
        </p:txBody>
      </p:sp>
      <p:sp>
        <p:nvSpPr>
          <p:cNvPr id="60" name="TextBox 49"/>
          <p:cNvSpPr txBox="1"/>
          <p:nvPr/>
        </p:nvSpPr>
        <p:spPr>
          <a:xfrm>
            <a:off x="5666146" y="3046237"/>
            <a:ext cx="348615" cy="245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61" name="TextBox 50"/>
          <p:cNvSpPr txBox="1"/>
          <p:nvPr/>
        </p:nvSpPr>
        <p:spPr>
          <a:xfrm>
            <a:off x="6679009" y="3551495"/>
            <a:ext cx="348615" cy="245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62" name="TextBox 51"/>
          <p:cNvSpPr txBox="1"/>
          <p:nvPr/>
        </p:nvSpPr>
        <p:spPr>
          <a:xfrm>
            <a:off x="9720091" y="3100417"/>
            <a:ext cx="348615" cy="245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46%</a:t>
            </a:r>
          </a:p>
        </p:txBody>
      </p:sp>
      <p:sp>
        <p:nvSpPr>
          <p:cNvPr id="63" name="TextBox 52"/>
          <p:cNvSpPr txBox="1"/>
          <p:nvPr/>
        </p:nvSpPr>
        <p:spPr>
          <a:xfrm>
            <a:off x="7673142" y="2452788"/>
            <a:ext cx="348615" cy="245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82%</a:t>
            </a:r>
          </a:p>
        </p:txBody>
      </p:sp>
      <p:sp>
        <p:nvSpPr>
          <p:cNvPr id="64" name="TextBox 53"/>
          <p:cNvSpPr txBox="1"/>
          <p:nvPr/>
        </p:nvSpPr>
        <p:spPr>
          <a:xfrm>
            <a:off x="1861431" y="3169759"/>
            <a:ext cx="1182370" cy="24511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54"/>
          <p:cNvSpPr txBox="1"/>
          <p:nvPr/>
        </p:nvSpPr>
        <p:spPr>
          <a:xfrm>
            <a:off x="1861331" y="3872821"/>
            <a:ext cx="497840" cy="35052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89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85%</a:t>
            </a:r>
          </a:p>
        </p:txBody>
      </p:sp>
      <p:sp>
        <p:nvSpPr>
          <p:cNvPr id="66" name="Rectangle 55"/>
          <p:cNvSpPr/>
          <p:nvPr/>
        </p:nvSpPr>
        <p:spPr>
          <a:xfrm>
            <a:off x="1857268" y="3402036"/>
            <a:ext cx="3328340" cy="279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7" name="Rectangle 56"/>
          <p:cNvSpPr/>
          <p:nvPr/>
        </p:nvSpPr>
        <p:spPr>
          <a:xfrm>
            <a:off x="2355855" y="3923507"/>
            <a:ext cx="1606249" cy="245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5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5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Rectangle 57"/>
          <p:cNvSpPr/>
          <p:nvPr/>
        </p:nvSpPr>
        <p:spPr>
          <a:xfrm>
            <a:off x="1857267" y="4181636"/>
            <a:ext cx="3328341" cy="279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cxnSp>
        <p:nvCxnSpPr>
          <p:cNvPr id="69" name="Straight Connector 58"/>
          <p:cNvCxnSpPr/>
          <p:nvPr/>
        </p:nvCxnSpPr>
        <p:spPr>
          <a:xfrm>
            <a:off x="1928279" y="4637099"/>
            <a:ext cx="324686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59"/>
          <p:cNvGrpSpPr/>
          <p:nvPr/>
        </p:nvGrpSpPr>
        <p:grpSpPr>
          <a:xfrm>
            <a:off x="1999552" y="4926495"/>
            <a:ext cx="403208" cy="40320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71" name="AutoShape 126"/>
            <p:cNvSpPr/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AutoShape 127"/>
            <p:cNvSpPr/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1" tIns="16541" rIns="16541" bIns="16541" anchor="ctr"/>
            <a:lstStyle/>
            <a:p>
              <a:pPr algn="just" defTabSz="208915" hangingPunct="0">
                <a:lnSpc>
                  <a:spcPct val="120000"/>
                </a:lnSpc>
              </a:pPr>
              <a:endParaRPr lang="en-US" sz="76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3" name="Rectangle 62"/>
          <p:cNvSpPr/>
          <p:nvPr/>
        </p:nvSpPr>
        <p:spPr>
          <a:xfrm>
            <a:off x="2505356" y="4902095"/>
            <a:ext cx="2633092" cy="419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4" name="Rectangle 63"/>
          <p:cNvSpPr/>
          <p:nvPr/>
        </p:nvSpPr>
        <p:spPr>
          <a:xfrm>
            <a:off x="1866554" y="5440447"/>
            <a:ext cx="3271895" cy="279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854">
        <p:blinds dir="vert"/>
      </p:transition>
    </mc:Choice>
    <mc:Fallback xmlns="">
      <p:transition spd="slow" advTm="6854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9" grpId="0" bldLvl="0" animBg="1"/>
      <p:bldP spid="17" grpId="0" bldLvl="0" animBg="1"/>
      <p:bldP spid="18" grpId="0" bldLvl="0" animBg="1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73" grpId="0"/>
      <p:bldP spid="7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515803" y="692785"/>
            <a:ext cx="3115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实践意义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6" name="Group 58"/>
          <p:cNvGrpSpPr/>
          <p:nvPr/>
        </p:nvGrpSpPr>
        <p:grpSpPr>
          <a:xfrm>
            <a:off x="712095" y="1902711"/>
            <a:ext cx="1574713" cy="1393016"/>
            <a:chOff x="533400" y="1426519"/>
            <a:chExt cx="1181100" cy="1044819"/>
          </a:xfrm>
        </p:grpSpPr>
        <p:sp>
          <p:nvSpPr>
            <p:cNvPr id="8" name="Freeform 4"/>
            <p:cNvSpPr/>
            <p:nvPr/>
          </p:nvSpPr>
          <p:spPr bwMode="auto">
            <a:xfrm>
              <a:off x="533400" y="1426519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12" tIns="60956" rIns="121912" bIns="60956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 rot="16200000" flipH="1">
              <a:off x="1192090" y="1948929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12" tIns="60956" rIns="121912" bIns="60956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59"/>
          <p:cNvGrpSpPr/>
          <p:nvPr/>
        </p:nvGrpSpPr>
        <p:grpSpPr>
          <a:xfrm>
            <a:off x="2286810" y="2871765"/>
            <a:ext cx="1574713" cy="1393016"/>
            <a:chOff x="1714500" y="2153350"/>
            <a:chExt cx="1181100" cy="1044819"/>
          </a:xfrm>
        </p:grpSpPr>
        <p:sp>
          <p:nvSpPr>
            <p:cNvPr id="12" name="Freeform 9"/>
            <p:cNvSpPr/>
            <p:nvPr/>
          </p:nvSpPr>
          <p:spPr bwMode="auto">
            <a:xfrm>
              <a:off x="1714500" y="2153350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12" tIns="60956" rIns="121912" bIns="60956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 rot="16200000" flipH="1">
              <a:off x="2373190" y="2675760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12" tIns="60956" rIns="121912" bIns="60956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60"/>
          <p:cNvGrpSpPr/>
          <p:nvPr/>
        </p:nvGrpSpPr>
        <p:grpSpPr>
          <a:xfrm>
            <a:off x="3861523" y="3840819"/>
            <a:ext cx="1574713" cy="1393015"/>
            <a:chOff x="2895600" y="2880181"/>
            <a:chExt cx="1181100" cy="1044818"/>
          </a:xfrm>
        </p:grpSpPr>
        <p:sp>
          <p:nvSpPr>
            <p:cNvPr id="9" name="Freeform 11"/>
            <p:cNvSpPr/>
            <p:nvPr/>
          </p:nvSpPr>
          <p:spPr bwMode="auto">
            <a:xfrm>
              <a:off x="2895600" y="2880181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1912" tIns="60956" rIns="121912" bIns="60956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 rot="16200000" flipH="1">
              <a:off x="3554290" y="3402590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12" tIns="60956" rIns="121912" bIns="60956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61"/>
          <p:cNvGrpSpPr/>
          <p:nvPr/>
        </p:nvGrpSpPr>
        <p:grpSpPr>
          <a:xfrm>
            <a:off x="5436236" y="4809873"/>
            <a:ext cx="1574713" cy="1393015"/>
            <a:chOff x="4076700" y="3607012"/>
            <a:chExt cx="1181100" cy="1044818"/>
          </a:xfrm>
        </p:grpSpPr>
        <p:sp>
          <p:nvSpPr>
            <p:cNvPr id="19" name="Freeform 13"/>
            <p:cNvSpPr/>
            <p:nvPr/>
          </p:nvSpPr>
          <p:spPr bwMode="auto">
            <a:xfrm>
              <a:off x="4076700" y="3607012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21912" tIns="60956" rIns="121912" bIns="60956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4"/>
            <p:cNvSpPr/>
            <p:nvPr/>
          </p:nvSpPr>
          <p:spPr bwMode="auto">
            <a:xfrm rot="16200000" flipH="1">
              <a:off x="4735390" y="4129421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-1" fmla="*/ 0 w 1981200"/>
                <a:gd name="connsiteY0-2" fmla="*/ 0 h 533400"/>
                <a:gd name="connsiteX1-3" fmla="*/ 1676400 w 1981200"/>
                <a:gd name="connsiteY1-4" fmla="*/ 0 h 533400"/>
                <a:gd name="connsiteX2-5" fmla="*/ 1981200 w 1981200"/>
                <a:gd name="connsiteY2-6" fmla="*/ 533400 h 533400"/>
                <a:gd name="connsiteX3-7" fmla="*/ 0 w 1981200"/>
                <a:gd name="connsiteY3-8" fmla="*/ 533400 h 533400"/>
                <a:gd name="connsiteX4-9" fmla="*/ 0 w 1981200"/>
                <a:gd name="connsiteY4-10" fmla="*/ 0 h 533400"/>
                <a:gd name="connsiteX0-11" fmla="*/ 0 w 1981200"/>
                <a:gd name="connsiteY0-12" fmla="*/ 0 h 533400"/>
                <a:gd name="connsiteX1-13" fmla="*/ 1600200 w 1981200"/>
                <a:gd name="connsiteY1-14" fmla="*/ 0 h 533400"/>
                <a:gd name="connsiteX2-15" fmla="*/ 1981200 w 1981200"/>
                <a:gd name="connsiteY2-16" fmla="*/ 533400 h 533400"/>
                <a:gd name="connsiteX3-17" fmla="*/ 0 w 1981200"/>
                <a:gd name="connsiteY3-18" fmla="*/ 533400 h 533400"/>
                <a:gd name="connsiteX4-19" fmla="*/ 0 w 1981200"/>
                <a:gd name="connsiteY4-20" fmla="*/ 0 h 5334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12" tIns="60956" rIns="121912" bIns="60956" numCol="1" rtlCol="0" anchor="t" anchorCtr="0" compatLnSpc="1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Rectangle 18"/>
          <p:cNvSpPr/>
          <p:nvPr/>
        </p:nvSpPr>
        <p:spPr bwMode="auto">
          <a:xfrm>
            <a:off x="7010950" y="5778928"/>
            <a:ext cx="1625511" cy="423961"/>
          </a:xfrm>
          <a:prstGeom prst="rect">
            <a:avLst/>
          </a:pr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12" tIns="60956" rIns="121912" bIns="60956" numCol="1" rtlCol="0" anchor="t" anchorCtr="0" compatLnSpc="1"/>
          <a:lstStyle/>
          <a:p>
            <a:pPr algn="ctr">
              <a:lnSpc>
                <a:spcPct val="150000"/>
              </a:lnSpc>
            </a:pPr>
            <a:endParaRPr lang="en-US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19"/>
          <p:cNvSpPr/>
          <p:nvPr/>
        </p:nvSpPr>
        <p:spPr>
          <a:xfrm>
            <a:off x="2461664" y="3553576"/>
            <a:ext cx="675640" cy="2044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3" name="Rectangle 20"/>
          <p:cNvSpPr/>
          <p:nvPr/>
        </p:nvSpPr>
        <p:spPr>
          <a:xfrm>
            <a:off x="3997610" y="4522631"/>
            <a:ext cx="675640" cy="2044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4" name="Rectangle 21"/>
          <p:cNvSpPr/>
          <p:nvPr/>
        </p:nvSpPr>
        <p:spPr>
          <a:xfrm>
            <a:off x="938083" y="2584521"/>
            <a:ext cx="675640" cy="2044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5" name="Rectangle 22"/>
          <p:cNvSpPr/>
          <p:nvPr/>
        </p:nvSpPr>
        <p:spPr>
          <a:xfrm>
            <a:off x="5553644" y="5491685"/>
            <a:ext cx="675640" cy="2044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6" name="Rectangle 23"/>
          <p:cNvSpPr/>
          <p:nvPr/>
        </p:nvSpPr>
        <p:spPr>
          <a:xfrm>
            <a:off x="7454142" y="6291784"/>
            <a:ext cx="675640" cy="2044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7" name="Freeform 245"/>
          <p:cNvSpPr/>
          <p:nvPr/>
        </p:nvSpPr>
        <p:spPr bwMode="auto">
          <a:xfrm>
            <a:off x="7468126" y="5104424"/>
            <a:ext cx="542540" cy="542540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12" tIns="60956" rIns="121912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76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63"/>
          <p:cNvSpPr>
            <a:spLocks noEditPoints="1"/>
          </p:cNvSpPr>
          <p:nvPr/>
        </p:nvSpPr>
        <p:spPr bwMode="auto">
          <a:xfrm>
            <a:off x="2585454" y="2307155"/>
            <a:ext cx="615704" cy="448116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12" tIns="60956" rIns="121912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76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103"/>
          <p:cNvSpPr>
            <a:spLocks noEditPoints="1"/>
          </p:cNvSpPr>
          <p:nvPr/>
        </p:nvSpPr>
        <p:spPr bwMode="auto">
          <a:xfrm>
            <a:off x="1154335" y="1191549"/>
            <a:ext cx="409841" cy="603500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12" tIns="60956" rIns="121912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76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56"/>
          <p:cNvSpPr>
            <a:spLocks noEditPoints="1"/>
          </p:cNvSpPr>
          <p:nvPr/>
        </p:nvSpPr>
        <p:spPr bwMode="auto">
          <a:xfrm>
            <a:off x="4120019" y="3142764"/>
            <a:ext cx="638271" cy="638271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12" tIns="60956" rIns="121912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76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66"/>
          <p:cNvSpPr>
            <a:spLocks noEditPoints="1"/>
          </p:cNvSpPr>
          <p:nvPr/>
        </p:nvSpPr>
        <p:spPr bwMode="auto">
          <a:xfrm>
            <a:off x="5740550" y="4216083"/>
            <a:ext cx="618843" cy="480000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12" tIns="60956" rIns="121912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76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5" name="Straight Connector 30"/>
          <p:cNvCxnSpPr/>
          <p:nvPr/>
        </p:nvCxnSpPr>
        <p:spPr>
          <a:xfrm>
            <a:off x="2185215" y="1911503"/>
            <a:ext cx="1676308" cy="2117"/>
          </a:xfrm>
          <a:prstGeom prst="line">
            <a:avLst/>
          </a:prstGeom>
          <a:ln w="19050" cap="rnd">
            <a:solidFill>
              <a:schemeClr val="accent1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759930" y="2871764"/>
            <a:ext cx="1676308" cy="2117"/>
          </a:xfrm>
          <a:prstGeom prst="line">
            <a:avLst/>
          </a:prstGeom>
          <a:ln w="19050" cap="rnd">
            <a:solidFill>
              <a:schemeClr val="accent2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334642" y="3838701"/>
            <a:ext cx="1676308" cy="2117"/>
          </a:xfrm>
          <a:prstGeom prst="line">
            <a:avLst/>
          </a:prstGeom>
          <a:ln w="19050" cap="rnd">
            <a:solidFill>
              <a:schemeClr val="accent3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960152" y="4809873"/>
            <a:ext cx="1676308" cy="2117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66"/>
          <p:cNvGrpSpPr/>
          <p:nvPr/>
        </p:nvGrpSpPr>
        <p:grpSpPr>
          <a:xfrm>
            <a:off x="3990319" y="1583324"/>
            <a:ext cx="2093113" cy="606656"/>
            <a:chOff x="5603652" y="1713869"/>
            <a:chExt cx="1947726" cy="455017"/>
          </a:xfrm>
        </p:grpSpPr>
        <p:sp>
          <p:nvSpPr>
            <p:cNvPr id="45" name="Text Placeholder 3"/>
            <p:cNvSpPr txBox="1"/>
            <p:nvPr/>
          </p:nvSpPr>
          <p:spPr>
            <a:xfrm>
              <a:off x="5603652" y="1713869"/>
              <a:ext cx="1100243" cy="15336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32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46" name="Text Placeholder 3"/>
            <p:cNvSpPr txBox="1"/>
            <p:nvPr/>
          </p:nvSpPr>
          <p:spPr>
            <a:xfrm>
              <a:off x="5603652" y="1906458"/>
              <a:ext cx="1947726" cy="26242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37" name="Group 66"/>
          <p:cNvGrpSpPr/>
          <p:nvPr/>
        </p:nvGrpSpPr>
        <p:grpSpPr>
          <a:xfrm>
            <a:off x="5568103" y="2542117"/>
            <a:ext cx="2093113" cy="606652"/>
            <a:chOff x="5603652" y="1713872"/>
            <a:chExt cx="1947726" cy="455013"/>
          </a:xfrm>
        </p:grpSpPr>
        <p:sp>
          <p:nvSpPr>
            <p:cNvPr id="48" name="Text Placeholder 3"/>
            <p:cNvSpPr txBox="1"/>
            <p:nvPr/>
          </p:nvSpPr>
          <p:spPr>
            <a:xfrm>
              <a:off x="5603652" y="1713872"/>
              <a:ext cx="1100243" cy="15336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32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8" name="Text Placeholder 3"/>
            <p:cNvSpPr txBox="1"/>
            <p:nvPr/>
          </p:nvSpPr>
          <p:spPr>
            <a:xfrm>
              <a:off x="5603652" y="1906457"/>
              <a:ext cx="1947726" cy="26242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43" name="Group 66"/>
          <p:cNvGrpSpPr/>
          <p:nvPr/>
        </p:nvGrpSpPr>
        <p:grpSpPr>
          <a:xfrm>
            <a:off x="7089854" y="3498971"/>
            <a:ext cx="2093113" cy="606655"/>
            <a:chOff x="5603652" y="1713871"/>
            <a:chExt cx="1947726" cy="455015"/>
          </a:xfrm>
        </p:grpSpPr>
        <p:sp>
          <p:nvSpPr>
            <p:cNvPr id="51" name="Text Placeholder 3"/>
            <p:cNvSpPr txBox="1"/>
            <p:nvPr/>
          </p:nvSpPr>
          <p:spPr>
            <a:xfrm>
              <a:off x="5603652" y="1713871"/>
              <a:ext cx="1100243" cy="15336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32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52" name="Text Placeholder 3"/>
            <p:cNvSpPr txBox="1"/>
            <p:nvPr/>
          </p:nvSpPr>
          <p:spPr>
            <a:xfrm>
              <a:off x="5603652" y="1906458"/>
              <a:ext cx="1947726" cy="26242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44" name="Group 66"/>
          <p:cNvGrpSpPr/>
          <p:nvPr/>
        </p:nvGrpSpPr>
        <p:grpSpPr>
          <a:xfrm>
            <a:off x="8782686" y="4488897"/>
            <a:ext cx="2093113" cy="606652"/>
            <a:chOff x="5603652" y="1713871"/>
            <a:chExt cx="1947726" cy="455013"/>
          </a:xfrm>
        </p:grpSpPr>
        <p:sp>
          <p:nvSpPr>
            <p:cNvPr id="54" name="Text Placeholder 3"/>
            <p:cNvSpPr txBox="1"/>
            <p:nvPr/>
          </p:nvSpPr>
          <p:spPr>
            <a:xfrm>
              <a:off x="5603652" y="1713871"/>
              <a:ext cx="1100243" cy="15336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325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55" name="Text Placeholder 3"/>
            <p:cNvSpPr txBox="1"/>
            <p:nvPr/>
          </p:nvSpPr>
          <p:spPr>
            <a:xfrm>
              <a:off x="5603652" y="1906456"/>
              <a:ext cx="1947726" cy="26242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47" name="Group 66"/>
          <p:cNvGrpSpPr/>
          <p:nvPr/>
        </p:nvGrpSpPr>
        <p:grpSpPr>
          <a:xfrm>
            <a:off x="8782686" y="5630863"/>
            <a:ext cx="2093113" cy="606652"/>
            <a:chOff x="5603652" y="1713873"/>
            <a:chExt cx="1947726" cy="455013"/>
          </a:xfrm>
        </p:grpSpPr>
        <p:sp>
          <p:nvSpPr>
            <p:cNvPr id="57" name="Text Placeholder 3"/>
            <p:cNvSpPr txBox="1"/>
            <p:nvPr/>
          </p:nvSpPr>
          <p:spPr>
            <a:xfrm>
              <a:off x="5603652" y="1713873"/>
              <a:ext cx="1100243" cy="15336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325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58" name="Text Placeholder 3"/>
            <p:cNvSpPr txBox="1"/>
            <p:nvPr/>
          </p:nvSpPr>
          <p:spPr>
            <a:xfrm>
              <a:off x="5603652" y="1906458"/>
              <a:ext cx="1947726" cy="26242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171">
        <p:blinds dir="vert"/>
      </p:transition>
    </mc:Choice>
    <mc:Fallback xmlns="">
      <p:transition spd="slow" advTm="1171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/>
      <p:bldP spid="23" grpId="0"/>
      <p:bldP spid="24" grpId="0"/>
      <p:bldP spid="25" grpId="0"/>
      <p:bldP spid="26" grpId="0"/>
      <p:bldP spid="27" grpId="0" bldLvl="0" animBg="1"/>
      <p:bldP spid="28" grpId="0" bldLvl="0" animBg="1"/>
      <p:bldP spid="29" grpId="0" bldLvl="0" animBg="1"/>
      <p:bldP spid="30" grpId="0" bldLvl="0" animBg="1"/>
      <p:bldP spid="3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13453" t="27014" r="4588" b="311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2859881" y="211931"/>
            <a:ext cx="6472238" cy="6472238"/>
            <a:chOff x="1983" y="303"/>
            <a:chExt cx="3714" cy="3714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83" y="303"/>
              <a:ext cx="3714" cy="3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2049" y="419"/>
              <a:ext cx="3482" cy="34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2118" y="485"/>
              <a:ext cx="3347" cy="3347"/>
            </a:xfrm>
            <a:custGeom>
              <a:avLst/>
              <a:gdLst>
                <a:gd name="T0" fmla="*/ 707 w 1414"/>
                <a:gd name="T1" fmla="*/ 1414 h 1414"/>
                <a:gd name="T2" fmla="*/ 0 w 1414"/>
                <a:gd name="T3" fmla="*/ 707 h 1414"/>
                <a:gd name="T4" fmla="*/ 707 w 1414"/>
                <a:gd name="T5" fmla="*/ 0 h 1414"/>
                <a:gd name="T6" fmla="*/ 1414 w 1414"/>
                <a:gd name="T7" fmla="*/ 707 h 1414"/>
                <a:gd name="T8" fmla="*/ 707 w 1414"/>
                <a:gd name="T9" fmla="*/ 1414 h 1414"/>
                <a:gd name="T10" fmla="*/ 707 w 1414"/>
                <a:gd name="T11" fmla="*/ 31 h 1414"/>
                <a:gd name="T12" fmla="*/ 31 w 1414"/>
                <a:gd name="T13" fmla="*/ 707 h 1414"/>
                <a:gd name="T14" fmla="*/ 707 w 1414"/>
                <a:gd name="T15" fmla="*/ 1383 h 1414"/>
                <a:gd name="T16" fmla="*/ 1383 w 1414"/>
                <a:gd name="T17" fmla="*/ 707 h 1414"/>
                <a:gd name="T18" fmla="*/ 707 w 1414"/>
                <a:gd name="T19" fmla="*/ 31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4" h="1414">
                  <a:moveTo>
                    <a:pt x="707" y="1414"/>
                  </a:moveTo>
                  <a:cubicBezTo>
                    <a:pt x="317" y="1414"/>
                    <a:pt x="0" y="1097"/>
                    <a:pt x="0" y="707"/>
                  </a:cubicBezTo>
                  <a:cubicBezTo>
                    <a:pt x="0" y="317"/>
                    <a:pt x="317" y="0"/>
                    <a:pt x="707" y="0"/>
                  </a:cubicBezTo>
                  <a:cubicBezTo>
                    <a:pt x="1097" y="0"/>
                    <a:pt x="1414" y="317"/>
                    <a:pt x="1414" y="707"/>
                  </a:cubicBezTo>
                  <a:cubicBezTo>
                    <a:pt x="1414" y="1097"/>
                    <a:pt x="1097" y="1414"/>
                    <a:pt x="707" y="1414"/>
                  </a:cubicBezTo>
                  <a:close/>
                  <a:moveTo>
                    <a:pt x="707" y="31"/>
                  </a:moveTo>
                  <a:cubicBezTo>
                    <a:pt x="334" y="31"/>
                    <a:pt x="31" y="335"/>
                    <a:pt x="31" y="707"/>
                  </a:cubicBezTo>
                  <a:cubicBezTo>
                    <a:pt x="31" y="1080"/>
                    <a:pt x="334" y="1383"/>
                    <a:pt x="707" y="1383"/>
                  </a:cubicBezTo>
                  <a:cubicBezTo>
                    <a:pt x="1080" y="1383"/>
                    <a:pt x="1383" y="1080"/>
                    <a:pt x="1383" y="707"/>
                  </a:cubicBezTo>
                  <a:cubicBezTo>
                    <a:pt x="1383" y="335"/>
                    <a:pt x="1080" y="31"/>
                    <a:pt x="707" y="31"/>
                  </a:cubicBezTo>
                  <a:close/>
                </a:path>
              </a:pathLst>
            </a:custGeom>
            <a:solidFill>
              <a:srgbClr val="F6E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2236" y="604"/>
              <a:ext cx="3111" cy="3112"/>
            </a:xfrm>
            <a:custGeom>
              <a:avLst/>
              <a:gdLst>
                <a:gd name="T0" fmla="*/ 657 w 1314"/>
                <a:gd name="T1" fmla="*/ 1315 h 1315"/>
                <a:gd name="T2" fmla="*/ 0 w 1314"/>
                <a:gd name="T3" fmla="*/ 657 h 1315"/>
                <a:gd name="T4" fmla="*/ 657 w 1314"/>
                <a:gd name="T5" fmla="*/ 0 h 1315"/>
                <a:gd name="T6" fmla="*/ 1314 w 1314"/>
                <a:gd name="T7" fmla="*/ 657 h 1315"/>
                <a:gd name="T8" fmla="*/ 657 w 1314"/>
                <a:gd name="T9" fmla="*/ 1315 h 1315"/>
                <a:gd name="T10" fmla="*/ 657 w 1314"/>
                <a:gd name="T11" fmla="*/ 9 h 1315"/>
                <a:gd name="T12" fmla="*/ 8 w 1314"/>
                <a:gd name="T13" fmla="*/ 657 h 1315"/>
                <a:gd name="T14" fmla="*/ 657 w 1314"/>
                <a:gd name="T15" fmla="*/ 1306 h 1315"/>
                <a:gd name="T16" fmla="*/ 1305 w 1314"/>
                <a:gd name="T17" fmla="*/ 657 h 1315"/>
                <a:gd name="T18" fmla="*/ 657 w 1314"/>
                <a:gd name="T19" fmla="*/ 9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4" h="1315">
                  <a:moveTo>
                    <a:pt x="657" y="1315"/>
                  </a:moveTo>
                  <a:cubicBezTo>
                    <a:pt x="294" y="1315"/>
                    <a:pt x="0" y="1020"/>
                    <a:pt x="0" y="657"/>
                  </a:cubicBezTo>
                  <a:cubicBezTo>
                    <a:pt x="0" y="295"/>
                    <a:pt x="294" y="0"/>
                    <a:pt x="657" y="0"/>
                  </a:cubicBezTo>
                  <a:cubicBezTo>
                    <a:pt x="1019" y="0"/>
                    <a:pt x="1314" y="295"/>
                    <a:pt x="1314" y="657"/>
                  </a:cubicBezTo>
                  <a:cubicBezTo>
                    <a:pt x="1314" y="1020"/>
                    <a:pt x="1019" y="1315"/>
                    <a:pt x="657" y="1315"/>
                  </a:cubicBezTo>
                  <a:close/>
                  <a:moveTo>
                    <a:pt x="657" y="9"/>
                  </a:moveTo>
                  <a:cubicBezTo>
                    <a:pt x="299" y="9"/>
                    <a:pt x="8" y="300"/>
                    <a:pt x="8" y="657"/>
                  </a:cubicBezTo>
                  <a:cubicBezTo>
                    <a:pt x="8" y="1015"/>
                    <a:pt x="299" y="1306"/>
                    <a:pt x="657" y="1306"/>
                  </a:cubicBezTo>
                  <a:cubicBezTo>
                    <a:pt x="1014" y="1306"/>
                    <a:pt x="1305" y="1015"/>
                    <a:pt x="1305" y="657"/>
                  </a:cubicBezTo>
                  <a:cubicBezTo>
                    <a:pt x="1305" y="300"/>
                    <a:pt x="1014" y="9"/>
                    <a:pt x="657" y="9"/>
                  </a:cubicBezTo>
                  <a:close/>
                </a:path>
              </a:pathLst>
            </a:custGeom>
            <a:solidFill>
              <a:srgbClr val="EABD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3355975" y="2135505"/>
            <a:ext cx="5480050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  <a:p>
            <a:pPr algn="ctr">
              <a:lnSpc>
                <a:spcPct val="100000"/>
              </a:lnSpc>
            </a:pPr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</a:rPr>
              <a:t>总结与展望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129315" y="3806130"/>
            <a:ext cx="39333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Professional custom all kinds of industry ppt template, this work belongs to fly impression design original, do not download after the network communication.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5334907" y="3806328"/>
            <a:ext cx="152218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955">
        <p:blinds dir="vert"/>
      </p:transition>
    </mc:Choice>
    <mc:Fallback xmlns="">
      <p:transition spd="slow" advTm="2955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515803" y="692785"/>
            <a:ext cx="3115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高度概括主题内容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6" name="Rounded Rectangle 95"/>
          <p:cNvSpPr/>
          <p:nvPr/>
        </p:nvSpPr>
        <p:spPr bwMode="auto">
          <a:xfrm>
            <a:off x="1592939" y="3830025"/>
            <a:ext cx="1207272" cy="406377"/>
          </a:xfrm>
          <a:prstGeom prst="roundRect">
            <a:avLst>
              <a:gd name="adj" fmla="val 47917"/>
            </a:avLst>
          </a:pr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12" tIns="60956" rIns="121912" bIns="60956" numCol="1" rtlCol="0" anchor="ctr" anchorCtr="0" compatLnSpc="1"/>
          <a:lstStyle/>
          <a:p>
            <a:pPr algn="ctr"/>
            <a:r>
              <a:rPr lang="en-US" sz="132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2010</a:t>
            </a:r>
          </a:p>
        </p:txBody>
      </p:sp>
      <p:sp>
        <p:nvSpPr>
          <p:cNvPr id="97" name="Rounded Rectangle 96"/>
          <p:cNvSpPr/>
          <p:nvPr/>
        </p:nvSpPr>
        <p:spPr bwMode="auto">
          <a:xfrm>
            <a:off x="3542951" y="3830025"/>
            <a:ext cx="1207272" cy="406377"/>
          </a:xfrm>
          <a:prstGeom prst="roundRect">
            <a:avLst>
              <a:gd name="adj" fmla="val 47917"/>
            </a:avLst>
          </a:pr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12" tIns="60956" rIns="121912" bIns="60956" numCol="1" rtlCol="0" anchor="ctr" anchorCtr="0" compatLnSpc="1"/>
          <a:lstStyle/>
          <a:p>
            <a:pPr algn="ctr"/>
            <a:r>
              <a:rPr lang="en-US" sz="132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2011</a:t>
            </a:r>
          </a:p>
        </p:txBody>
      </p:sp>
      <p:sp>
        <p:nvSpPr>
          <p:cNvPr id="98" name="Rounded Rectangle 97"/>
          <p:cNvSpPr/>
          <p:nvPr/>
        </p:nvSpPr>
        <p:spPr bwMode="auto">
          <a:xfrm>
            <a:off x="5528876" y="3830025"/>
            <a:ext cx="1207272" cy="406377"/>
          </a:xfrm>
          <a:prstGeom prst="roundRect">
            <a:avLst>
              <a:gd name="adj" fmla="val 47917"/>
            </a:avLst>
          </a:pr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12" tIns="60956" rIns="121912" bIns="60956" numCol="1" rtlCol="0" anchor="ctr" anchorCtr="0" compatLnSpc="1"/>
          <a:lstStyle/>
          <a:p>
            <a:pPr algn="ctr"/>
            <a:r>
              <a:rPr lang="en-US" sz="132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2012</a:t>
            </a:r>
          </a:p>
        </p:txBody>
      </p:sp>
      <p:sp>
        <p:nvSpPr>
          <p:cNvPr id="99" name="Rounded Rectangle 98"/>
          <p:cNvSpPr/>
          <p:nvPr/>
        </p:nvSpPr>
        <p:spPr bwMode="auto">
          <a:xfrm>
            <a:off x="7474162" y="3830025"/>
            <a:ext cx="1207272" cy="406377"/>
          </a:xfrm>
          <a:prstGeom prst="roundRect">
            <a:avLst>
              <a:gd name="adj" fmla="val 47917"/>
            </a:avLst>
          </a:pr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12" tIns="60956" rIns="121912" bIns="60956" numCol="1" rtlCol="0" anchor="ctr" anchorCtr="0" compatLnSpc="1"/>
          <a:lstStyle/>
          <a:p>
            <a:pPr algn="ctr"/>
            <a:r>
              <a:rPr lang="en-US" sz="132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100" name="Rounded Rectangle 99"/>
          <p:cNvSpPr/>
          <p:nvPr/>
        </p:nvSpPr>
        <p:spPr bwMode="auto">
          <a:xfrm>
            <a:off x="9427391" y="3830025"/>
            <a:ext cx="1207272" cy="406377"/>
          </a:xfrm>
          <a:prstGeom prst="roundRect">
            <a:avLst>
              <a:gd name="adj" fmla="val 47917"/>
            </a:avLst>
          </a:pr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12" tIns="60956" rIns="121912" bIns="60956" numCol="1" rtlCol="0" anchor="ctr" anchorCtr="0" compatLnSpc="1"/>
          <a:lstStyle/>
          <a:p>
            <a:pPr algn="ctr"/>
            <a:r>
              <a:rPr lang="en-US" sz="132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2015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217930" y="4431656"/>
            <a:ext cx="1892967" cy="129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  <a:p>
            <a:pPr algn="just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172051" y="4431656"/>
            <a:ext cx="1892967" cy="129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  <a:p>
            <a:pPr algn="just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5126174" y="4431656"/>
            <a:ext cx="1892967" cy="129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  <a:p>
            <a:pPr algn="just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080295" y="4431656"/>
            <a:ext cx="1892967" cy="129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  <a:p>
            <a:pPr algn="just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9034419" y="4431656"/>
            <a:ext cx="1892967" cy="129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</a:p>
          <a:p>
            <a:pPr algn="just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graphicFrame>
        <p:nvGraphicFramePr>
          <p:cNvPr id="43" name="Chart 42"/>
          <p:cNvGraphicFramePr/>
          <p:nvPr/>
        </p:nvGraphicFramePr>
        <p:xfrm>
          <a:off x="994336" y="2001325"/>
          <a:ext cx="2095220" cy="1722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4" name="Chart 43"/>
          <p:cNvGraphicFramePr/>
          <p:nvPr/>
        </p:nvGraphicFramePr>
        <p:xfrm>
          <a:off x="2983734" y="2001325"/>
          <a:ext cx="2095220" cy="1722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45" name="Chart 44"/>
          <p:cNvGraphicFramePr/>
          <p:nvPr/>
        </p:nvGraphicFramePr>
        <p:xfrm>
          <a:off x="4973131" y="2001325"/>
          <a:ext cx="2095220" cy="1722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46" name="Chart 45"/>
          <p:cNvGraphicFramePr/>
          <p:nvPr/>
        </p:nvGraphicFramePr>
        <p:xfrm>
          <a:off x="6962528" y="2001325"/>
          <a:ext cx="2095220" cy="1722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47" name="Chart 46"/>
          <p:cNvGraphicFramePr/>
          <p:nvPr/>
        </p:nvGraphicFramePr>
        <p:xfrm>
          <a:off x="8951924" y="2001325"/>
          <a:ext cx="2095220" cy="1722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pSp>
        <p:nvGrpSpPr>
          <p:cNvPr id="14" name="Group 33"/>
          <p:cNvGrpSpPr/>
          <p:nvPr/>
        </p:nvGrpSpPr>
        <p:grpSpPr>
          <a:xfrm>
            <a:off x="2587939" y="2063199"/>
            <a:ext cx="460829" cy="384024"/>
            <a:chOff x="6703460" y="2542946"/>
            <a:chExt cx="345641" cy="288035"/>
          </a:xfrm>
        </p:grpSpPr>
        <p:sp>
          <p:nvSpPr>
            <p:cNvPr id="6" name="Down Arrow Callout 48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25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739114" y="2566070"/>
              <a:ext cx="274335" cy="153362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32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75%</a:t>
              </a:r>
            </a:p>
          </p:txBody>
        </p:sp>
      </p:grpSp>
      <p:grpSp>
        <p:nvGrpSpPr>
          <p:cNvPr id="8" name="Group 34"/>
          <p:cNvGrpSpPr/>
          <p:nvPr/>
        </p:nvGrpSpPr>
        <p:grpSpPr>
          <a:xfrm>
            <a:off x="4525364" y="2063199"/>
            <a:ext cx="460829" cy="384024"/>
            <a:chOff x="6703460" y="2542946"/>
            <a:chExt cx="345641" cy="288035"/>
          </a:xfrm>
        </p:grpSpPr>
        <p:sp>
          <p:nvSpPr>
            <p:cNvPr id="52" name="Down Arrow Callout 51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25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52"/>
            <p:cNvSpPr/>
            <p:nvPr/>
          </p:nvSpPr>
          <p:spPr>
            <a:xfrm>
              <a:off x="6739115" y="2566070"/>
              <a:ext cx="274335" cy="153362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32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</p:grpSp>
      <p:grpSp>
        <p:nvGrpSpPr>
          <p:cNvPr id="10" name="Group 37"/>
          <p:cNvGrpSpPr/>
          <p:nvPr/>
        </p:nvGrpSpPr>
        <p:grpSpPr>
          <a:xfrm>
            <a:off x="6462790" y="2063199"/>
            <a:ext cx="460829" cy="384024"/>
            <a:chOff x="6703460" y="2542946"/>
            <a:chExt cx="345641" cy="288035"/>
          </a:xfrm>
        </p:grpSpPr>
        <p:sp>
          <p:nvSpPr>
            <p:cNvPr id="55" name="Down Arrow Callout 54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25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6739114" y="2566070"/>
              <a:ext cx="274335" cy="153362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32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45%</a:t>
              </a:r>
            </a:p>
          </p:txBody>
        </p:sp>
      </p:grpSp>
      <p:grpSp>
        <p:nvGrpSpPr>
          <p:cNvPr id="17" name="Group 40"/>
          <p:cNvGrpSpPr/>
          <p:nvPr/>
        </p:nvGrpSpPr>
        <p:grpSpPr>
          <a:xfrm>
            <a:off x="10337643" y="2063199"/>
            <a:ext cx="460829" cy="384024"/>
            <a:chOff x="6703460" y="2542946"/>
            <a:chExt cx="345641" cy="288035"/>
          </a:xfrm>
        </p:grpSpPr>
        <p:sp>
          <p:nvSpPr>
            <p:cNvPr id="58" name="Down Arrow Callout 57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25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739115" y="2566070"/>
              <a:ext cx="274335" cy="153362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32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18" name="Group 37"/>
          <p:cNvGrpSpPr/>
          <p:nvPr/>
        </p:nvGrpSpPr>
        <p:grpSpPr>
          <a:xfrm>
            <a:off x="8400216" y="2063199"/>
            <a:ext cx="460829" cy="384024"/>
            <a:chOff x="6703460" y="2542946"/>
            <a:chExt cx="345641" cy="288035"/>
          </a:xfrm>
        </p:grpSpPr>
        <p:sp>
          <p:nvSpPr>
            <p:cNvPr id="62" name="Down Arrow Callout 61"/>
            <p:cNvSpPr/>
            <p:nvPr/>
          </p:nvSpPr>
          <p:spPr>
            <a:xfrm>
              <a:off x="6703460" y="2542946"/>
              <a:ext cx="345641" cy="288035"/>
            </a:xfrm>
            <a:prstGeom prst="downArrowCallout">
              <a:avLst>
                <a:gd name="adj1" fmla="val 25000"/>
                <a:gd name="adj2" fmla="val 25000"/>
                <a:gd name="adj3" fmla="val 25000"/>
                <a:gd name="adj4" fmla="val 75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25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6739114" y="2566070"/>
              <a:ext cx="274335" cy="153362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US" sz="132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20%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30">
        <p:blinds dir="vert"/>
      </p:transition>
    </mc:Choice>
    <mc:Fallback xmlns="">
      <p:transition spd="slow" advTm="303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bldLvl="0" animBg="1"/>
      <p:bldP spid="97" grpId="0" bldLvl="0" animBg="1"/>
      <p:bldP spid="98" grpId="0" bldLvl="0" animBg="1"/>
      <p:bldP spid="99" grpId="0" bldLvl="0" animBg="1"/>
      <p:bldP spid="100" grpId="0" bldLvl="0" animBg="1"/>
      <p:bldP spid="101" grpId="0"/>
      <p:bldP spid="102" grpId="0"/>
      <p:bldP spid="103" grpId="0"/>
      <p:bldP spid="104" grpId="0"/>
      <p:bldP spid="105" grpId="0"/>
      <p:bldGraphic spid="43" grpId="0">
        <p:bldAsOne/>
      </p:bldGraphic>
      <p:bldGraphic spid="44" grpId="0">
        <p:bldAsOne/>
      </p:bldGraphic>
      <p:bldGraphic spid="45" grpId="0">
        <p:bldAsOne/>
      </p:bldGraphic>
      <p:bldGraphic spid="46" grpId="0">
        <p:bldAsOne/>
      </p:bldGraphic>
      <p:bldGraphic spid="4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515803" y="692785"/>
            <a:ext cx="31159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提出观点意见主张展望发展前景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6" name="Block Arc 45"/>
          <p:cNvSpPr/>
          <p:nvPr/>
        </p:nvSpPr>
        <p:spPr>
          <a:xfrm rot="2700000">
            <a:off x="2140803" y="2736951"/>
            <a:ext cx="2161097" cy="2161096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76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110"/>
          <p:cNvGrpSpPr/>
          <p:nvPr/>
        </p:nvGrpSpPr>
        <p:grpSpPr>
          <a:xfrm>
            <a:off x="1198968" y="2367935"/>
            <a:ext cx="3477949" cy="3616449"/>
            <a:chOff x="630206" y="1507089"/>
            <a:chExt cx="2608605" cy="2712486"/>
          </a:xfrm>
        </p:grpSpPr>
        <p:grpSp>
          <p:nvGrpSpPr>
            <p:cNvPr id="8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9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Block Arc 48"/>
          <p:cNvSpPr/>
          <p:nvPr/>
        </p:nvSpPr>
        <p:spPr>
          <a:xfrm rot="2700000">
            <a:off x="2437378" y="3033524"/>
            <a:ext cx="1567949" cy="1567947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76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2674634" y="3270783"/>
            <a:ext cx="1093433" cy="109343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76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73"/>
          <p:cNvGrpSpPr/>
          <p:nvPr/>
        </p:nvGrpSpPr>
        <p:grpSpPr>
          <a:xfrm>
            <a:off x="3272740" y="2445128"/>
            <a:ext cx="3002852" cy="290331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73"/>
          <p:cNvGrpSpPr/>
          <p:nvPr/>
        </p:nvGrpSpPr>
        <p:grpSpPr>
          <a:xfrm>
            <a:off x="3272742" y="2813257"/>
            <a:ext cx="2508817" cy="290331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73"/>
          <p:cNvGrpSpPr/>
          <p:nvPr/>
        </p:nvGrpSpPr>
        <p:grpSpPr>
          <a:xfrm>
            <a:off x="3272742" y="3094975"/>
            <a:ext cx="2088501" cy="290333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73"/>
          <p:cNvGrpSpPr/>
          <p:nvPr/>
        </p:nvGrpSpPr>
        <p:grpSpPr>
          <a:xfrm>
            <a:off x="3648640" y="3425728"/>
            <a:ext cx="1218568" cy="288784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/>
          <p:nvPr/>
        </p:nvSpPr>
        <p:spPr>
          <a:xfrm>
            <a:off x="6224679" y="2957366"/>
            <a:ext cx="209550" cy="17462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/>
          <p:nvPr/>
        </p:nvSpPr>
        <p:spPr>
          <a:xfrm>
            <a:off x="5744663" y="3323408"/>
            <a:ext cx="209550" cy="17462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/>
          <p:nvPr/>
        </p:nvSpPr>
        <p:spPr>
          <a:xfrm>
            <a:off x="5225230" y="3612192"/>
            <a:ext cx="209550" cy="17462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/>
          <p:nvPr/>
        </p:nvSpPr>
        <p:spPr>
          <a:xfrm>
            <a:off x="4754059" y="3971742"/>
            <a:ext cx="269240" cy="17462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6759190" y="2379999"/>
            <a:ext cx="662480" cy="66248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12" tIns="60956" rIns="121912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6759190" y="3357833"/>
            <a:ext cx="662480" cy="66248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12" tIns="60956" rIns="121912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6759190" y="4323095"/>
            <a:ext cx="662480" cy="66248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12" tIns="60956" rIns="121912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6759190" y="5288359"/>
            <a:ext cx="662480" cy="662480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12" tIns="60956" rIns="121912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30"/>
          <p:cNvGrpSpPr/>
          <p:nvPr/>
        </p:nvGrpSpPr>
        <p:grpSpPr>
          <a:xfrm>
            <a:off x="7571944" y="2382540"/>
            <a:ext cx="3047191" cy="596933"/>
            <a:chOff x="1270277" y="1233504"/>
            <a:chExt cx="3048000" cy="447725"/>
          </a:xfrm>
        </p:grpSpPr>
        <p:sp>
          <p:nvSpPr>
            <p:cNvPr id="100" name="Text Placeholder 3"/>
            <p:cNvSpPr txBox="1"/>
            <p:nvPr/>
          </p:nvSpPr>
          <p:spPr>
            <a:xfrm>
              <a:off x="1270277" y="1233504"/>
              <a:ext cx="1182684" cy="15336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32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01" name="Text Placeholder 3"/>
            <p:cNvSpPr txBox="1"/>
            <p:nvPr/>
          </p:nvSpPr>
          <p:spPr>
            <a:xfrm>
              <a:off x="1270277" y="1418801"/>
              <a:ext cx="3048000" cy="26242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7571944" y="3360375"/>
            <a:ext cx="3047191" cy="596933"/>
            <a:chOff x="1270277" y="1233504"/>
            <a:chExt cx="3048000" cy="447725"/>
          </a:xfrm>
        </p:grpSpPr>
        <p:sp>
          <p:nvSpPr>
            <p:cNvPr id="103" name="Text Placeholder 3"/>
            <p:cNvSpPr txBox="1"/>
            <p:nvPr/>
          </p:nvSpPr>
          <p:spPr>
            <a:xfrm>
              <a:off x="1270277" y="1233504"/>
              <a:ext cx="1182684" cy="15336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32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04" name="Text Placeholder 3"/>
            <p:cNvSpPr txBox="1"/>
            <p:nvPr/>
          </p:nvSpPr>
          <p:spPr>
            <a:xfrm>
              <a:off x="1270277" y="1418801"/>
              <a:ext cx="3048000" cy="26242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20" name="Group 30"/>
          <p:cNvGrpSpPr/>
          <p:nvPr/>
        </p:nvGrpSpPr>
        <p:grpSpPr>
          <a:xfrm>
            <a:off x="7571944" y="4325636"/>
            <a:ext cx="3047191" cy="596933"/>
            <a:chOff x="1270277" y="1233504"/>
            <a:chExt cx="3048000" cy="447725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1270277" y="1233504"/>
              <a:ext cx="1182684" cy="15336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32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1270277" y="1418801"/>
              <a:ext cx="3048000" cy="26242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21" name="Group 30"/>
          <p:cNvGrpSpPr/>
          <p:nvPr/>
        </p:nvGrpSpPr>
        <p:grpSpPr>
          <a:xfrm>
            <a:off x="7571944" y="5290900"/>
            <a:ext cx="3047191" cy="596933"/>
            <a:chOff x="1270277" y="1233504"/>
            <a:chExt cx="3048000" cy="447725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1270277" y="1233504"/>
              <a:ext cx="1182684" cy="15336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32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1270277" y="1418801"/>
              <a:ext cx="3048000" cy="26242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15">
        <p:blinds dir="vert"/>
      </p:transition>
    </mc:Choice>
    <mc:Fallback xmlns="">
      <p:transition spd="slow" advTm="1315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ldLvl="0" animBg="1"/>
      <p:bldP spid="11" grpId="0" bldLvl="0" animBg="1"/>
      <p:bldP spid="52" grpId="0" bldLvl="0" animBg="1"/>
      <p:bldP spid="91" grpId="0"/>
      <p:bldP spid="92" grpId="0"/>
      <p:bldP spid="93" grpId="0"/>
      <p:bldP spid="94" grpId="0"/>
      <p:bldP spid="95" grpId="0" bldLvl="0" animBg="1"/>
      <p:bldP spid="96" grpId="0" bldLvl="0" animBg="1"/>
      <p:bldP spid="97" grpId="0" bldLvl="0" animBg="1"/>
      <p:bldP spid="98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515803" y="692785"/>
            <a:ext cx="31159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提出观点意见主张展望发展前景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文本框 18"/>
          <p:cNvSpPr txBox="1"/>
          <p:nvPr/>
        </p:nvSpPr>
        <p:spPr>
          <a:xfrm>
            <a:off x="2094898" y="2291155"/>
            <a:ext cx="1960887" cy="1060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点击输入简要文字内容，文字内容需概括精炼文字内容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19"/>
          <p:cNvSpPr txBox="1"/>
          <p:nvPr/>
        </p:nvSpPr>
        <p:spPr>
          <a:xfrm>
            <a:off x="2318074" y="3887695"/>
            <a:ext cx="2025631" cy="1060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点击输入简要文字内容，文字内容需概括精炼文字内容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0"/>
          <p:cNvSpPr txBox="1"/>
          <p:nvPr/>
        </p:nvSpPr>
        <p:spPr>
          <a:xfrm>
            <a:off x="7850330" y="1727455"/>
            <a:ext cx="2241569" cy="1060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点击输入简要文字内容，文字内容需概括精炼文字内容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1"/>
          <p:cNvSpPr txBox="1"/>
          <p:nvPr/>
        </p:nvSpPr>
        <p:spPr>
          <a:xfrm>
            <a:off x="8210230" y="3599662"/>
            <a:ext cx="2025631" cy="1060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点击输入简要文字内容，文字内容需概括精炼文字内容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706088" y="1890311"/>
            <a:ext cx="2778452" cy="2779537"/>
            <a:chOff x="3325860" y="1074902"/>
            <a:chExt cx="2531533" cy="2531533"/>
          </a:xfrm>
        </p:grpSpPr>
        <p:sp>
          <p:nvSpPr>
            <p:cNvPr id="29" name="椭圆 28"/>
            <p:cNvSpPr/>
            <p:nvPr/>
          </p:nvSpPr>
          <p:spPr>
            <a:xfrm>
              <a:off x="3325860" y="1074902"/>
              <a:ext cx="2531533" cy="253153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9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30" name="Freeform 627"/>
            <p:cNvSpPr>
              <a:spLocks noEditPoints="1"/>
            </p:cNvSpPr>
            <p:nvPr/>
          </p:nvSpPr>
          <p:spPr bwMode="auto">
            <a:xfrm>
              <a:off x="4240957" y="1423611"/>
              <a:ext cx="627326" cy="780333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89" rIns="68580" bIns="34289" numCol="1" anchor="t" anchorCtr="0" compatLnSpc="1"/>
            <a:lstStyle/>
            <a:p>
              <a:endParaRPr lang="zh-CN" altLang="en-US" sz="13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文本框 23"/>
            <p:cNvSpPr txBox="1"/>
            <p:nvPr/>
          </p:nvSpPr>
          <p:spPr>
            <a:xfrm>
              <a:off x="3505189" y="2198316"/>
              <a:ext cx="2172875" cy="1091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利润来源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endPara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在此输入详细文字介绍，在此输入详细文字介绍</a:t>
              </a: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23866" y="2156537"/>
            <a:ext cx="939433" cy="939800"/>
            <a:chOff x="2386060" y="1495059"/>
            <a:chExt cx="939800" cy="939800"/>
          </a:xfrm>
        </p:grpSpPr>
        <p:sp>
          <p:nvSpPr>
            <p:cNvPr id="11" name="椭圆 10"/>
            <p:cNvSpPr/>
            <p:nvPr/>
          </p:nvSpPr>
          <p:spPr>
            <a:xfrm>
              <a:off x="2386060" y="1495059"/>
              <a:ext cx="939800" cy="939800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Freeform 1986"/>
            <p:cNvSpPr/>
            <p:nvPr/>
          </p:nvSpPr>
          <p:spPr bwMode="auto">
            <a:xfrm>
              <a:off x="2680513" y="1730231"/>
              <a:ext cx="366922" cy="346817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818004" y="1877979"/>
            <a:ext cx="939433" cy="939800"/>
            <a:chOff x="5454052" y="1074902"/>
            <a:chExt cx="939800" cy="939800"/>
          </a:xfrm>
        </p:grpSpPr>
        <p:sp>
          <p:nvSpPr>
            <p:cNvPr id="36" name="椭圆 35"/>
            <p:cNvSpPr/>
            <p:nvPr/>
          </p:nvSpPr>
          <p:spPr>
            <a:xfrm>
              <a:off x="5454052" y="1074902"/>
              <a:ext cx="939800" cy="939800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5729640" y="1309909"/>
              <a:ext cx="411300" cy="441104"/>
              <a:chOff x="5995987" y="547688"/>
              <a:chExt cx="219075" cy="234950"/>
            </a:xfrm>
            <a:solidFill>
              <a:schemeClr val="bg1"/>
            </a:solidFill>
          </p:grpSpPr>
          <p:sp>
            <p:nvSpPr>
              <p:cNvPr id="38" name="Freeform 1590"/>
              <p:cNvSpPr>
                <a:spLocks noEditPoints="1"/>
              </p:cNvSpPr>
              <p:nvPr/>
            </p:nvSpPr>
            <p:spPr bwMode="auto">
              <a:xfrm>
                <a:off x="5995987" y="547688"/>
                <a:ext cx="168275" cy="168275"/>
              </a:xfrm>
              <a:custGeom>
                <a:avLst/>
                <a:gdLst>
                  <a:gd name="T0" fmla="*/ 114 w 120"/>
                  <a:gd name="T1" fmla="*/ 70 h 120"/>
                  <a:gd name="T2" fmla="*/ 120 w 120"/>
                  <a:gd name="T3" fmla="*/ 64 h 120"/>
                  <a:gd name="T4" fmla="*/ 120 w 120"/>
                  <a:gd name="T5" fmla="*/ 56 h 120"/>
                  <a:gd name="T6" fmla="*/ 114 w 120"/>
                  <a:gd name="T7" fmla="*/ 50 h 120"/>
                  <a:gd name="T8" fmla="*/ 110 w 120"/>
                  <a:gd name="T9" fmla="*/ 50 h 120"/>
                  <a:gd name="T10" fmla="*/ 102 w 120"/>
                  <a:gd name="T11" fmla="*/ 45 h 120"/>
                  <a:gd name="T12" fmla="*/ 102 w 120"/>
                  <a:gd name="T13" fmla="*/ 32 h 120"/>
                  <a:gd name="T14" fmla="*/ 105 w 120"/>
                  <a:gd name="T15" fmla="*/ 29 h 120"/>
                  <a:gd name="T16" fmla="*/ 105 w 120"/>
                  <a:gd name="T17" fmla="*/ 20 h 120"/>
                  <a:gd name="T18" fmla="*/ 100 w 120"/>
                  <a:gd name="T19" fmla="*/ 15 h 120"/>
                  <a:gd name="T20" fmla="*/ 91 w 120"/>
                  <a:gd name="T21" fmla="*/ 15 h 120"/>
                  <a:gd name="T22" fmla="*/ 88 w 120"/>
                  <a:gd name="T23" fmla="*/ 18 h 120"/>
                  <a:gd name="T24" fmla="*/ 79 w 120"/>
                  <a:gd name="T25" fmla="*/ 20 h 120"/>
                  <a:gd name="T26" fmla="*/ 70 w 120"/>
                  <a:gd name="T27" fmla="*/ 10 h 120"/>
                  <a:gd name="T28" fmla="*/ 70 w 120"/>
                  <a:gd name="T29" fmla="*/ 6 h 120"/>
                  <a:gd name="T30" fmla="*/ 64 w 120"/>
                  <a:gd name="T31" fmla="*/ 0 h 120"/>
                  <a:gd name="T32" fmla="*/ 56 w 120"/>
                  <a:gd name="T33" fmla="*/ 0 h 120"/>
                  <a:gd name="T34" fmla="*/ 50 w 120"/>
                  <a:gd name="T35" fmla="*/ 6 h 120"/>
                  <a:gd name="T36" fmla="*/ 50 w 120"/>
                  <a:gd name="T37" fmla="*/ 10 h 120"/>
                  <a:gd name="T38" fmla="*/ 45 w 120"/>
                  <a:gd name="T39" fmla="*/ 18 h 120"/>
                  <a:gd name="T40" fmla="*/ 32 w 120"/>
                  <a:gd name="T41" fmla="*/ 18 h 120"/>
                  <a:gd name="T42" fmla="*/ 29 w 120"/>
                  <a:gd name="T43" fmla="*/ 15 h 120"/>
                  <a:gd name="T44" fmla="*/ 20 w 120"/>
                  <a:gd name="T45" fmla="*/ 15 h 120"/>
                  <a:gd name="T46" fmla="*/ 15 w 120"/>
                  <a:gd name="T47" fmla="*/ 20 h 120"/>
                  <a:gd name="T48" fmla="*/ 15 w 120"/>
                  <a:gd name="T49" fmla="*/ 29 h 120"/>
                  <a:gd name="T50" fmla="*/ 18 w 120"/>
                  <a:gd name="T51" fmla="*/ 32 h 120"/>
                  <a:gd name="T52" fmla="*/ 20 w 120"/>
                  <a:gd name="T53" fmla="*/ 41 h 120"/>
                  <a:gd name="T54" fmla="*/ 10 w 120"/>
                  <a:gd name="T55" fmla="*/ 50 h 120"/>
                  <a:gd name="T56" fmla="*/ 6 w 120"/>
                  <a:gd name="T57" fmla="*/ 50 h 120"/>
                  <a:gd name="T58" fmla="*/ 0 w 120"/>
                  <a:gd name="T59" fmla="*/ 56 h 120"/>
                  <a:gd name="T60" fmla="*/ 0 w 120"/>
                  <a:gd name="T61" fmla="*/ 64 h 120"/>
                  <a:gd name="T62" fmla="*/ 6 w 120"/>
                  <a:gd name="T63" fmla="*/ 70 h 120"/>
                  <a:gd name="T64" fmla="*/ 10 w 120"/>
                  <a:gd name="T65" fmla="*/ 70 h 120"/>
                  <a:gd name="T66" fmla="*/ 18 w 120"/>
                  <a:gd name="T67" fmla="*/ 75 h 120"/>
                  <a:gd name="T68" fmla="*/ 18 w 120"/>
                  <a:gd name="T69" fmla="*/ 88 h 120"/>
                  <a:gd name="T70" fmla="*/ 15 w 120"/>
                  <a:gd name="T71" fmla="*/ 91 h 120"/>
                  <a:gd name="T72" fmla="*/ 15 w 120"/>
                  <a:gd name="T73" fmla="*/ 100 h 120"/>
                  <a:gd name="T74" fmla="*/ 20 w 120"/>
                  <a:gd name="T75" fmla="*/ 105 h 120"/>
                  <a:gd name="T76" fmla="*/ 29 w 120"/>
                  <a:gd name="T77" fmla="*/ 105 h 120"/>
                  <a:gd name="T78" fmla="*/ 32 w 120"/>
                  <a:gd name="T79" fmla="*/ 102 h 120"/>
                  <a:gd name="T80" fmla="*/ 41 w 120"/>
                  <a:gd name="T81" fmla="*/ 100 h 120"/>
                  <a:gd name="T82" fmla="*/ 50 w 120"/>
                  <a:gd name="T83" fmla="*/ 110 h 120"/>
                  <a:gd name="T84" fmla="*/ 50 w 120"/>
                  <a:gd name="T85" fmla="*/ 114 h 120"/>
                  <a:gd name="T86" fmla="*/ 56 w 120"/>
                  <a:gd name="T87" fmla="*/ 120 h 120"/>
                  <a:gd name="T88" fmla="*/ 64 w 120"/>
                  <a:gd name="T89" fmla="*/ 120 h 120"/>
                  <a:gd name="T90" fmla="*/ 70 w 120"/>
                  <a:gd name="T91" fmla="*/ 114 h 120"/>
                  <a:gd name="T92" fmla="*/ 70 w 120"/>
                  <a:gd name="T93" fmla="*/ 110 h 120"/>
                  <a:gd name="T94" fmla="*/ 75 w 120"/>
                  <a:gd name="T95" fmla="*/ 102 h 120"/>
                  <a:gd name="T96" fmla="*/ 88 w 120"/>
                  <a:gd name="T97" fmla="*/ 102 h 120"/>
                  <a:gd name="T98" fmla="*/ 91 w 120"/>
                  <a:gd name="T99" fmla="*/ 105 h 120"/>
                  <a:gd name="T100" fmla="*/ 100 w 120"/>
                  <a:gd name="T101" fmla="*/ 105 h 120"/>
                  <a:gd name="T102" fmla="*/ 105 w 120"/>
                  <a:gd name="T103" fmla="*/ 100 h 120"/>
                  <a:gd name="T104" fmla="*/ 105 w 120"/>
                  <a:gd name="T105" fmla="*/ 91 h 120"/>
                  <a:gd name="T106" fmla="*/ 102 w 120"/>
                  <a:gd name="T107" fmla="*/ 88 h 120"/>
                  <a:gd name="T108" fmla="*/ 100 w 120"/>
                  <a:gd name="T109" fmla="*/ 79 h 120"/>
                  <a:gd name="T110" fmla="*/ 110 w 120"/>
                  <a:gd name="T111" fmla="*/ 70 h 120"/>
                  <a:gd name="T112" fmla="*/ 114 w 120"/>
                  <a:gd name="T113" fmla="*/ 70 h 120"/>
                  <a:gd name="T114" fmla="*/ 60 w 120"/>
                  <a:gd name="T115" fmla="*/ 86 h 120"/>
                  <a:gd name="T116" fmla="*/ 34 w 120"/>
                  <a:gd name="T117" fmla="*/ 60 h 120"/>
                  <a:gd name="T118" fmla="*/ 60 w 120"/>
                  <a:gd name="T119" fmla="*/ 34 h 120"/>
                  <a:gd name="T120" fmla="*/ 86 w 120"/>
                  <a:gd name="T121" fmla="*/ 60 h 120"/>
                  <a:gd name="T122" fmla="*/ 60 w 120"/>
                  <a:gd name="T123" fmla="*/ 8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0" h="120">
                    <a:moveTo>
                      <a:pt x="114" y="70"/>
                    </a:moveTo>
                    <a:cubicBezTo>
                      <a:pt x="117" y="70"/>
                      <a:pt x="120" y="67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3"/>
                      <a:pt x="117" y="50"/>
                      <a:pt x="114" y="50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7" y="50"/>
                      <a:pt x="103" y="48"/>
                      <a:pt x="102" y="45"/>
                    </a:cubicBezTo>
                    <a:cubicBezTo>
                      <a:pt x="101" y="42"/>
                      <a:pt x="100" y="34"/>
                      <a:pt x="102" y="32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8" y="27"/>
                      <a:pt x="108" y="23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7" y="12"/>
                      <a:pt x="93" y="12"/>
                      <a:pt x="91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6" y="20"/>
                      <a:pt x="82" y="21"/>
                      <a:pt x="79" y="20"/>
                    </a:cubicBezTo>
                    <a:cubicBezTo>
                      <a:pt x="77" y="18"/>
                      <a:pt x="70" y="13"/>
                      <a:pt x="70" y="10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50" y="3"/>
                      <a:pt x="50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3"/>
                      <a:pt x="48" y="17"/>
                      <a:pt x="45" y="18"/>
                    </a:cubicBezTo>
                    <a:cubicBezTo>
                      <a:pt x="42" y="19"/>
                      <a:pt x="34" y="20"/>
                      <a:pt x="32" y="1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2"/>
                      <a:pt x="23" y="12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2" y="23"/>
                      <a:pt x="12" y="27"/>
                      <a:pt x="15" y="2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0" y="34"/>
                      <a:pt x="21" y="38"/>
                      <a:pt x="20" y="41"/>
                    </a:cubicBezTo>
                    <a:cubicBezTo>
                      <a:pt x="18" y="43"/>
                      <a:pt x="13" y="50"/>
                      <a:pt x="10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3" y="50"/>
                      <a:pt x="0" y="53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3" y="70"/>
                      <a:pt x="17" y="72"/>
                      <a:pt x="18" y="75"/>
                    </a:cubicBezTo>
                    <a:cubicBezTo>
                      <a:pt x="19" y="78"/>
                      <a:pt x="20" y="86"/>
                      <a:pt x="18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2" y="93"/>
                      <a:pt x="12" y="97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3" y="108"/>
                      <a:pt x="27" y="108"/>
                      <a:pt x="29" y="105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4" y="100"/>
                      <a:pt x="38" y="99"/>
                      <a:pt x="41" y="100"/>
                    </a:cubicBezTo>
                    <a:cubicBezTo>
                      <a:pt x="43" y="102"/>
                      <a:pt x="50" y="107"/>
                      <a:pt x="50" y="110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3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7" y="120"/>
                      <a:pt x="70" y="117"/>
                      <a:pt x="70" y="114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0" y="107"/>
                      <a:pt x="72" y="103"/>
                      <a:pt x="75" y="102"/>
                    </a:cubicBezTo>
                    <a:cubicBezTo>
                      <a:pt x="78" y="101"/>
                      <a:pt x="86" y="100"/>
                      <a:pt x="88" y="102"/>
                    </a:cubicBezTo>
                    <a:cubicBezTo>
                      <a:pt x="91" y="105"/>
                      <a:pt x="91" y="105"/>
                      <a:pt x="91" y="105"/>
                    </a:cubicBezTo>
                    <a:cubicBezTo>
                      <a:pt x="93" y="108"/>
                      <a:pt x="97" y="108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8" y="97"/>
                      <a:pt x="108" y="93"/>
                      <a:pt x="105" y="91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100" y="86"/>
                      <a:pt x="99" y="82"/>
                      <a:pt x="100" y="79"/>
                    </a:cubicBezTo>
                    <a:cubicBezTo>
                      <a:pt x="102" y="77"/>
                      <a:pt x="107" y="70"/>
                      <a:pt x="110" y="70"/>
                    </a:cubicBezTo>
                    <a:lnTo>
                      <a:pt x="114" y="70"/>
                    </a:lnTo>
                    <a:close/>
                    <a:moveTo>
                      <a:pt x="60" y="86"/>
                    </a:moveTo>
                    <a:cubicBezTo>
                      <a:pt x="46" y="86"/>
                      <a:pt x="34" y="74"/>
                      <a:pt x="34" y="60"/>
                    </a:cubicBezTo>
                    <a:cubicBezTo>
                      <a:pt x="34" y="46"/>
                      <a:pt x="46" y="34"/>
                      <a:pt x="60" y="34"/>
                    </a:cubicBezTo>
                    <a:cubicBezTo>
                      <a:pt x="74" y="34"/>
                      <a:pt x="86" y="46"/>
                      <a:pt x="86" y="60"/>
                    </a:cubicBezTo>
                    <a:cubicBezTo>
                      <a:pt x="86" y="74"/>
                      <a:pt x="74" y="86"/>
                      <a:pt x="60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" name="Freeform 1591"/>
              <p:cNvSpPr>
                <a:spLocks noEditPoints="1"/>
              </p:cNvSpPr>
              <p:nvPr/>
            </p:nvSpPr>
            <p:spPr bwMode="auto">
              <a:xfrm>
                <a:off x="6130925" y="698500"/>
                <a:ext cx="84137" cy="84138"/>
              </a:xfrm>
              <a:custGeom>
                <a:avLst/>
                <a:gdLst>
                  <a:gd name="T0" fmla="*/ 57 w 60"/>
                  <a:gd name="T1" fmla="*/ 35 h 60"/>
                  <a:gd name="T2" fmla="*/ 60 w 60"/>
                  <a:gd name="T3" fmla="*/ 32 h 60"/>
                  <a:gd name="T4" fmla="*/ 60 w 60"/>
                  <a:gd name="T5" fmla="*/ 28 h 60"/>
                  <a:gd name="T6" fmla="*/ 57 w 60"/>
                  <a:gd name="T7" fmla="*/ 25 h 60"/>
                  <a:gd name="T8" fmla="*/ 55 w 60"/>
                  <a:gd name="T9" fmla="*/ 25 h 60"/>
                  <a:gd name="T10" fmla="*/ 51 w 60"/>
                  <a:gd name="T11" fmla="*/ 23 h 60"/>
                  <a:gd name="T12" fmla="*/ 51 w 60"/>
                  <a:gd name="T13" fmla="*/ 16 h 60"/>
                  <a:gd name="T14" fmla="*/ 53 w 60"/>
                  <a:gd name="T15" fmla="*/ 14 h 60"/>
                  <a:gd name="T16" fmla="*/ 53 w 60"/>
                  <a:gd name="T17" fmla="*/ 10 h 60"/>
                  <a:gd name="T18" fmla="*/ 50 w 60"/>
                  <a:gd name="T19" fmla="*/ 7 h 60"/>
                  <a:gd name="T20" fmla="*/ 46 w 60"/>
                  <a:gd name="T21" fmla="*/ 7 h 60"/>
                  <a:gd name="T22" fmla="*/ 44 w 60"/>
                  <a:gd name="T23" fmla="*/ 9 h 60"/>
                  <a:gd name="T24" fmla="*/ 40 w 60"/>
                  <a:gd name="T25" fmla="*/ 10 h 60"/>
                  <a:gd name="T26" fmla="*/ 35 w 60"/>
                  <a:gd name="T27" fmla="*/ 5 h 60"/>
                  <a:gd name="T28" fmla="*/ 35 w 60"/>
                  <a:gd name="T29" fmla="*/ 3 h 60"/>
                  <a:gd name="T30" fmla="*/ 32 w 60"/>
                  <a:gd name="T31" fmla="*/ 0 h 60"/>
                  <a:gd name="T32" fmla="*/ 28 w 60"/>
                  <a:gd name="T33" fmla="*/ 0 h 60"/>
                  <a:gd name="T34" fmla="*/ 25 w 60"/>
                  <a:gd name="T35" fmla="*/ 3 h 60"/>
                  <a:gd name="T36" fmla="*/ 25 w 60"/>
                  <a:gd name="T37" fmla="*/ 5 h 60"/>
                  <a:gd name="T38" fmla="*/ 23 w 60"/>
                  <a:gd name="T39" fmla="*/ 9 h 60"/>
                  <a:gd name="T40" fmla="*/ 16 w 60"/>
                  <a:gd name="T41" fmla="*/ 9 h 60"/>
                  <a:gd name="T42" fmla="*/ 14 w 60"/>
                  <a:gd name="T43" fmla="*/ 7 h 60"/>
                  <a:gd name="T44" fmla="*/ 10 w 60"/>
                  <a:gd name="T45" fmla="*/ 7 h 60"/>
                  <a:gd name="T46" fmla="*/ 7 w 60"/>
                  <a:gd name="T47" fmla="*/ 10 h 60"/>
                  <a:gd name="T48" fmla="*/ 7 w 60"/>
                  <a:gd name="T49" fmla="*/ 14 h 60"/>
                  <a:gd name="T50" fmla="*/ 9 w 60"/>
                  <a:gd name="T51" fmla="*/ 16 h 60"/>
                  <a:gd name="T52" fmla="*/ 10 w 60"/>
                  <a:gd name="T53" fmla="*/ 20 h 60"/>
                  <a:gd name="T54" fmla="*/ 5 w 60"/>
                  <a:gd name="T55" fmla="*/ 25 h 60"/>
                  <a:gd name="T56" fmla="*/ 3 w 60"/>
                  <a:gd name="T57" fmla="*/ 25 h 60"/>
                  <a:gd name="T58" fmla="*/ 0 w 60"/>
                  <a:gd name="T59" fmla="*/ 28 h 60"/>
                  <a:gd name="T60" fmla="*/ 0 w 60"/>
                  <a:gd name="T61" fmla="*/ 32 h 60"/>
                  <a:gd name="T62" fmla="*/ 3 w 60"/>
                  <a:gd name="T63" fmla="*/ 35 h 60"/>
                  <a:gd name="T64" fmla="*/ 5 w 60"/>
                  <a:gd name="T65" fmla="*/ 35 h 60"/>
                  <a:gd name="T66" fmla="*/ 9 w 60"/>
                  <a:gd name="T67" fmla="*/ 37 h 60"/>
                  <a:gd name="T68" fmla="*/ 9 w 60"/>
                  <a:gd name="T69" fmla="*/ 44 h 60"/>
                  <a:gd name="T70" fmla="*/ 7 w 60"/>
                  <a:gd name="T71" fmla="*/ 46 h 60"/>
                  <a:gd name="T72" fmla="*/ 7 w 60"/>
                  <a:gd name="T73" fmla="*/ 50 h 60"/>
                  <a:gd name="T74" fmla="*/ 10 w 60"/>
                  <a:gd name="T75" fmla="*/ 53 h 60"/>
                  <a:gd name="T76" fmla="*/ 14 w 60"/>
                  <a:gd name="T77" fmla="*/ 53 h 60"/>
                  <a:gd name="T78" fmla="*/ 16 w 60"/>
                  <a:gd name="T79" fmla="*/ 51 h 60"/>
                  <a:gd name="T80" fmla="*/ 20 w 60"/>
                  <a:gd name="T81" fmla="*/ 50 h 60"/>
                  <a:gd name="T82" fmla="*/ 25 w 60"/>
                  <a:gd name="T83" fmla="*/ 55 h 60"/>
                  <a:gd name="T84" fmla="*/ 25 w 60"/>
                  <a:gd name="T85" fmla="*/ 57 h 60"/>
                  <a:gd name="T86" fmla="*/ 28 w 60"/>
                  <a:gd name="T87" fmla="*/ 60 h 60"/>
                  <a:gd name="T88" fmla="*/ 32 w 60"/>
                  <a:gd name="T89" fmla="*/ 60 h 60"/>
                  <a:gd name="T90" fmla="*/ 35 w 60"/>
                  <a:gd name="T91" fmla="*/ 57 h 60"/>
                  <a:gd name="T92" fmla="*/ 35 w 60"/>
                  <a:gd name="T93" fmla="*/ 55 h 60"/>
                  <a:gd name="T94" fmla="*/ 37 w 60"/>
                  <a:gd name="T95" fmla="*/ 51 h 60"/>
                  <a:gd name="T96" fmla="*/ 44 w 60"/>
                  <a:gd name="T97" fmla="*/ 51 h 60"/>
                  <a:gd name="T98" fmla="*/ 46 w 60"/>
                  <a:gd name="T99" fmla="*/ 53 h 60"/>
                  <a:gd name="T100" fmla="*/ 50 w 60"/>
                  <a:gd name="T101" fmla="*/ 53 h 60"/>
                  <a:gd name="T102" fmla="*/ 53 w 60"/>
                  <a:gd name="T103" fmla="*/ 50 h 60"/>
                  <a:gd name="T104" fmla="*/ 53 w 60"/>
                  <a:gd name="T105" fmla="*/ 46 h 60"/>
                  <a:gd name="T106" fmla="*/ 51 w 60"/>
                  <a:gd name="T107" fmla="*/ 44 h 60"/>
                  <a:gd name="T108" fmla="*/ 50 w 60"/>
                  <a:gd name="T109" fmla="*/ 40 h 60"/>
                  <a:gd name="T110" fmla="*/ 55 w 60"/>
                  <a:gd name="T111" fmla="*/ 35 h 60"/>
                  <a:gd name="T112" fmla="*/ 57 w 60"/>
                  <a:gd name="T113" fmla="*/ 35 h 60"/>
                  <a:gd name="T114" fmla="*/ 40 w 60"/>
                  <a:gd name="T115" fmla="*/ 30 h 60"/>
                  <a:gd name="T116" fmla="*/ 30 w 60"/>
                  <a:gd name="T117" fmla="*/ 40 h 60"/>
                  <a:gd name="T118" fmla="*/ 20 w 60"/>
                  <a:gd name="T119" fmla="*/ 30 h 60"/>
                  <a:gd name="T120" fmla="*/ 30 w 60"/>
                  <a:gd name="T121" fmla="*/ 20 h 60"/>
                  <a:gd name="T122" fmla="*/ 40 w 60"/>
                  <a:gd name="T12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7" y="35"/>
                    </a:moveTo>
                    <a:cubicBezTo>
                      <a:pt x="59" y="35"/>
                      <a:pt x="60" y="34"/>
                      <a:pt x="60" y="3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6"/>
                      <a:pt x="59" y="25"/>
                      <a:pt x="5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1"/>
                      <a:pt x="50" y="17"/>
                      <a:pt x="51" y="16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3"/>
                      <a:pt x="54" y="11"/>
                      <a:pt x="53" y="1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9" y="6"/>
                      <a:pt x="47" y="6"/>
                      <a:pt x="46" y="7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1" y="10"/>
                      <a:pt x="40" y="10"/>
                    </a:cubicBezTo>
                    <a:cubicBezTo>
                      <a:pt x="39" y="9"/>
                      <a:pt x="35" y="7"/>
                      <a:pt x="35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1"/>
                      <a:pt x="25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8"/>
                      <a:pt x="23" y="9"/>
                    </a:cubicBezTo>
                    <a:cubicBezTo>
                      <a:pt x="21" y="9"/>
                      <a:pt x="17" y="10"/>
                      <a:pt x="16" y="9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3"/>
                      <a:pt x="7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7"/>
                      <a:pt x="10" y="19"/>
                      <a:pt x="10" y="20"/>
                    </a:cubicBezTo>
                    <a:cubicBezTo>
                      <a:pt x="9" y="21"/>
                      <a:pt x="7" y="25"/>
                      <a:pt x="5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1" y="35"/>
                      <a:pt x="3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5"/>
                      <a:pt x="8" y="36"/>
                      <a:pt x="9" y="37"/>
                    </a:cubicBezTo>
                    <a:cubicBezTo>
                      <a:pt x="9" y="39"/>
                      <a:pt x="10" y="43"/>
                      <a:pt x="9" y="44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7"/>
                      <a:pt x="6" y="49"/>
                      <a:pt x="7" y="50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4"/>
                      <a:pt x="13" y="54"/>
                      <a:pt x="14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0"/>
                      <a:pt x="19" y="50"/>
                      <a:pt x="20" y="50"/>
                    </a:cubicBezTo>
                    <a:cubicBezTo>
                      <a:pt x="21" y="51"/>
                      <a:pt x="25" y="53"/>
                      <a:pt x="25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9"/>
                      <a:pt x="26" y="60"/>
                      <a:pt x="28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0"/>
                      <a:pt x="35" y="59"/>
                      <a:pt x="35" y="57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5" y="53"/>
                      <a:pt x="36" y="52"/>
                      <a:pt x="37" y="51"/>
                    </a:cubicBezTo>
                    <a:cubicBezTo>
                      <a:pt x="39" y="51"/>
                      <a:pt x="43" y="50"/>
                      <a:pt x="44" y="51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4"/>
                      <a:pt x="49" y="54"/>
                      <a:pt x="50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9"/>
                      <a:pt x="54" y="47"/>
                      <a:pt x="53" y="46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0" y="43"/>
                      <a:pt x="50" y="41"/>
                      <a:pt x="50" y="40"/>
                    </a:cubicBezTo>
                    <a:cubicBezTo>
                      <a:pt x="51" y="39"/>
                      <a:pt x="53" y="35"/>
                      <a:pt x="55" y="35"/>
                    </a:cubicBezTo>
                    <a:lnTo>
                      <a:pt x="57" y="35"/>
                    </a:lnTo>
                    <a:close/>
                    <a:moveTo>
                      <a:pt x="40" y="30"/>
                    </a:moveTo>
                    <a:cubicBezTo>
                      <a:pt x="40" y="36"/>
                      <a:pt x="36" y="40"/>
                      <a:pt x="30" y="40"/>
                    </a:cubicBezTo>
                    <a:cubicBezTo>
                      <a:pt x="24" y="40"/>
                      <a:pt x="20" y="36"/>
                      <a:pt x="20" y="30"/>
                    </a:cubicBezTo>
                    <a:cubicBezTo>
                      <a:pt x="20" y="24"/>
                      <a:pt x="24" y="20"/>
                      <a:pt x="30" y="20"/>
                    </a:cubicBezTo>
                    <a:cubicBezTo>
                      <a:pt x="36" y="20"/>
                      <a:pt x="40" y="24"/>
                      <a:pt x="40" y="3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4342824" y="3887063"/>
            <a:ext cx="939433" cy="939800"/>
            <a:chOff x="3080330" y="2789142"/>
            <a:chExt cx="939800" cy="939800"/>
          </a:xfrm>
        </p:grpSpPr>
        <p:sp>
          <p:nvSpPr>
            <p:cNvPr id="41" name="椭圆 40"/>
            <p:cNvSpPr/>
            <p:nvPr/>
          </p:nvSpPr>
          <p:spPr>
            <a:xfrm>
              <a:off x="3080330" y="2789142"/>
              <a:ext cx="939800" cy="939800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3294687" y="3010257"/>
              <a:ext cx="497794" cy="491067"/>
              <a:chOff x="8123237" y="3667126"/>
              <a:chExt cx="234950" cy="231775"/>
            </a:xfrm>
            <a:solidFill>
              <a:schemeClr val="bg1"/>
            </a:solidFill>
          </p:grpSpPr>
          <p:sp>
            <p:nvSpPr>
              <p:cNvPr id="43" name="Freeform 1086"/>
              <p:cNvSpPr>
                <a:spLocks noEditPoints="1"/>
              </p:cNvSpPr>
              <p:nvPr/>
            </p:nvSpPr>
            <p:spPr bwMode="auto">
              <a:xfrm>
                <a:off x="8123237" y="3667126"/>
                <a:ext cx="234950" cy="231775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50 w 100"/>
                  <a:gd name="T9" fmla="*/ 0 h 99"/>
                  <a:gd name="T10" fmla="*/ 50 w 100"/>
                  <a:gd name="T11" fmla="*/ 95 h 99"/>
                  <a:gd name="T12" fmla="*/ 4 w 100"/>
                  <a:gd name="T13" fmla="*/ 49 h 99"/>
                  <a:gd name="T14" fmla="*/ 50 w 100"/>
                  <a:gd name="T15" fmla="*/ 4 h 99"/>
                  <a:gd name="T16" fmla="*/ 96 w 100"/>
                  <a:gd name="T17" fmla="*/ 49 h 99"/>
                  <a:gd name="T18" fmla="*/ 50 w 100"/>
                  <a:gd name="T19" fmla="*/ 9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7" y="99"/>
                      <a:pt x="100" y="77"/>
                      <a:pt x="100" y="49"/>
                    </a:cubicBezTo>
                    <a:cubicBezTo>
                      <a:pt x="100" y="22"/>
                      <a:pt x="77" y="0"/>
                      <a:pt x="50" y="0"/>
                    </a:cubicBezTo>
                    <a:close/>
                    <a:moveTo>
                      <a:pt x="50" y="95"/>
                    </a:moveTo>
                    <a:cubicBezTo>
                      <a:pt x="25" y="95"/>
                      <a:pt x="4" y="75"/>
                      <a:pt x="4" y="49"/>
                    </a:cubicBezTo>
                    <a:cubicBezTo>
                      <a:pt x="4" y="24"/>
                      <a:pt x="25" y="4"/>
                      <a:pt x="50" y="4"/>
                    </a:cubicBezTo>
                    <a:cubicBezTo>
                      <a:pt x="75" y="4"/>
                      <a:pt x="96" y="24"/>
                      <a:pt x="96" y="49"/>
                    </a:cubicBezTo>
                    <a:cubicBezTo>
                      <a:pt x="96" y="75"/>
                      <a:pt x="75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Freeform 1087"/>
              <p:cNvSpPr>
                <a:spLocks noEditPoints="1"/>
              </p:cNvSpPr>
              <p:nvPr/>
            </p:nvSpPr>
            <p:spPr bwMode="auto">
              <a:xfrm>
                <a:off x="8147050" y="3687763"/>
                <a:ext cx="188912" cy="188913"/>
              </a:xfrm>
              <a:custGeom>
                <a:avLst/>
                <a:gdLst>
                  <a:gd name="T0" fmla="*/ 40 w 80"/>
                  <a:gd name="T1" fmla="*/ 0 h 80"/>
                  <a:gd name="T2" fmla="*/ 0 w 80"/>
                  <a:gd name="T3" fmla="*/ 40 h 80"/>
                  <a:gd name="T4" fmla="*/ 40 w 80"/>
                  <a:gd name="T5" fmla="*/ 80 h 80"/>
                  <a:gd name="T6" fmla="*/ 80 w 80"/>
                  <a:gd name="T7" fmla="*/ 40 h 80"/>
                  <a:gd name="T8" fmla="*/ 40 w 80"/>
                  <a:gd name="T9" fmla="*/ 0 h 80"/>
                  <a:gd name="T10" fmla="*/ 55 w 80"/>
                  <a:gd name="T11" fmla="*/ 40 h 80"/>
                  <a:gd name="T12" fmla="*/ 55 w 80"/>
                  <a:gd name="T13" fmla="*/ 46 h 80"/>
                  <a:gd name="T14" fmla="*/ 43 w 80"/>
                  <a:gd name="T15" fmla="*/ 46 h 80"/>
                  <a:gd name="T16" fmla="*/ 43 w 80"/>
                  <a:gd name="T17" fmla="*/ 49 h 80"/>
                  <a:gd name="T18" fmla="*/ 55 w 80"/>
                  <a:gd name="T19" fmla="*/ 49 h 80"/>
                  <a:gd name="T20" fmla="*/ 55 w 80"/>
                  <a:gd name="T21" fmla="*/ 55 h 80"/>
                  <a:gd name="T22" fmla="*/ 43 w 80"/>
                  <a:gd name="T23" fmla="*/ 55 h 80"/>
                  <a:gd name="T24" fmla="*/ 43 w 80"/>
                  <a:gd name="T25" fmla="*/ 64 h 80"/>
                  <a:gd name="T26" fmla="*/ 37 w 80"/>
                  <a:gd name="T27" fmla="*/ 64 h 80"/>
                  <a:gd name="T28" fmla="*/ 37 w 80"/>
                  <a:gd name="T29" fmla="*/ 55 h 80"/>
                  <a:gd name="T30" fmla="*/ 25 w 80"/>
                  <a:gd name="T31" fmla="*/ 55 h 80"/>
                  <a:gd name="T32" fmla="*/ 25 w 80"/>
                  <a:gd name="T33" fmla="*/ 49 h 80"/>
                  <a:gd name="T34" fmla="*/ 37 w 80"/>
                  <a:gd name="T35" fmla="*/ 49 h 80"/>
                  <a:gd name="T36" fmla="*/ 37 w 80"/>
                  <a:gd name="T37" fmla="*/ 46 h 80"/>
                  <a:gd name="T38" fmla="*/ 25 w 80"/>
                  <a:gd name="T39" fmla="*/ 46 h 80"/>
                  <a:gd name="T40" fmla="*/ 25 w 80"/>
                  <a:gd name="T41" fmla="*/ 40 h 80"/>
                  <a:gd name="T42" fmla="*/ 34 w 80"/>
                  <a:gd name="T43" fmla="*/ 40 h 80"/>
                  <a:gd name="T44" fmla="*/ 23 w 80"/>
                  <a:gd name="T45" fmla="*/ 19 h 80"/>
                  <a:gd name="T46" fmla="*/ 30 w 80"/>
                  <a:gd name="T47" fmla="*/ 19 h 80"/>
                  <a:gd name="T48" fmla="*/ 38 w 80"/>
                  <a:gd name="T49" fmla="*/ 35 h 80"/>
                  <a:gd name="T50" fmla="*/ 40 w 80"/>
                  <a:gd name="T51" fmla="*/ 38 h 80"/>
                  <a:gd name="T52" fmla="*/ 42 w 80"/>
                  <a:gd name="T53" fmla="*/ 34 h 80"/>
                  <a:gd name="T54" fmla="*/ 50 w 80"/>
                  <a:gd name="T55" fmla="*/ 19 h 80"/>
                  <a:gd name="T56" fmla="*/ 57 w 80"/>
                  <a:gd name="T57" fmla="*/ 19 h 80"/>
                  <a:gd name="T58" fmla="*/ 46 w 80"/>
                  <a:gd name="T59" fmla="*/ 40 h 80"/>
                  <a:gd name="T60" fmla="*/ 55 w 80"/>
                  <a:gd name="T61" fmla="*/ 4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40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9" y="36"/>
                      <a:pt x="39" y="37"/>
                      <a:pt x="40" y="38"/>
                    </a:cubicBezTo>
                    <a:cubicBezTo>
                      <a:pt x="40" y="37"/>
                      <a:pt x="41" y="36"/>
                      <a:pt x="42" y="34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46" y="40"/>
                      <a:pt x="46" y="40"/>
                      <a:pt x="46" y="40"/>
                    </a:cubicBezTo>
                    <a:lnTo>
                      <a:pt x="5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265298" y="3526867"/>
            <a:ext cx="900813" cy="901165"/>
            <a:chOff x="5719249" y="3077288"/>
            <a:chExt cx="767347" cy="767347"/>
          </a:xfrm>
        </p:grpSpPr>
        <p:sp>
          <p:nvSpPr>
            <p:cNvPr id="46" name="椭圆 45"/>
            <p:cNvSpPr/>
            <p:nvPr/>
          </p:nvSpPr>
          <p:spPr>
            <a:xfrm>
              <a:off x="5719249" y="3077288"/>
              <a:ext cx="767347" cy="767347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" name="Freeform 748"/>
            <p:cNvSpPr>
              <a:spLocks noEditPoints="1"/>
            </p:cNvSpPr>
            <p:nvPr/>
          </p:nvSpPr>
          <p:spPr bwMode="auto">
            <a:xfrm>
              <a:off x="5947156" y="3271991"/>
              <a:ext cx="311533" cy="318115"/>
            </a:xfrm>
            <a:custGeom>
              <a:avLst/>
              <a:gdLst>
                <a:gd name="T0" fmla="*/ 38 w 60"/>
                <a:gd name="T1" fmla="*/ 8 h 61"/>
                <a:gd name="T2" fmla="*/ 22 w 60"/>
                <a:gd name="T3" fmla="*/ 8 h 61"/>
                <a:gd name="T4" fmla="*/ 45 w 60"/>
                <a:gd name="T5" fmla="*/ 41 h 61"/>
                <a:gd name="T6" fmla="*/ 50 w 60"/>
                <a:gd name="T7" fmla="*/ 58 h 61"/>
                <a:gd name="T8" fmla="*/ 51 w 60"/>
                <a:gd name="T9" fmla="*/ 44 h 61"/>
                <a:gd name="T10" fmla="*/ 55 w 60"/>
                <a:gd name="T11" fmla="*/ 58 h 61"/>
                <a:gd name="T12" fmla="*/ 55 w 60"/>
                <a:gd name="T13" fmla="*/ 38 h 61"/>
                <a:gd name="T14" fmla="*/ 56 w 60"/>
                <a:gd name="T15" fmla="*/ 29 h 61"/>
                <a:gd name="T16" fmla="*/ 60 w 60"/>
                <a:gd name="T17" fmla="*/ 38 h 61"/>
                <a:gd name="T18" fmla="*/ 56 w 60"/>
                <a:gd name="T19" fmla="*/ 21 h 61"/>
                <a:gd name="T20" fmla="*/ 47 w 60"/>
                <a:gd name="T21" fmla="*/ 23 h 61"/>
                <a:gd name="T22" fmla="*/ 45 w 60"/>
                <a:gd name="T23" fmla="*/ 41 h 61"/>
                <a:gd name="T24" fmla="*/ 37 w 60"/>
                <a:gd name="T25" fmla="*/ 26 h 61"/>
                <a:gd name="T26" fmla="*/ 36 w 60"/>
                <a:gd name="T27" fmla="*/ 37 h 61"/>
                <a:gd name="T28" fmla="*/ 36 w 60"/>
                <a:gd name="T29" fmla="*/ 61 h 61"/>
                <a:gd name="T30" fmla="*/ 31 w 60"/>
                <a:gd name="T31" fmla="*/ 44 h 61"/>
                <a:gd name="T32" fmla="*/ 30 w 60"/>
                <a:gd name="T33" fmla="*/ 61 h 61"/>
                <a:gd name="T34" fmla="*/ 24 w 60"/>
                <a:gd name="T35" fmla="*/ 40 h 61"/>
                <a:gd name="T36" fmla="*/ 24 w 60"/>
                <a:gd name="T37" fmla="*/ 26 h 61"/>
                <a:gd name="T38" fmla="*/ 23 w 60"/>
                <a:gd name="T39" fmla="*/ 37 h 61"/>
                <a:gd name="T40" fmla="*/ 18 w 60"/>
                <a:gd name="T41" fmla="*/ 22 h 61"/>
                <a:gd name="T42" fmla="*/ 37 w 60"/>
                <a:gd name="T43" fmla="*/ 17 h 61"/>
                <a:gd name="T44" fmla="*/ 43 w 60"/>
                <a:gd name="T45" fmla="*/ 37 h 61"/>
                <a:gd name="T46" fmla="*/ 15 w 60"/>
                <a:gd name="T47" fmla="*/ 41 h 61"/>
                <a:gd name="T48" fmla="*/ 10 w 60"/>
                <a:gd name="T49" fmla="*/ 58 h 61"/>
                <a:gd name="T50" fmla="*/ 9 w 60"/>
                <a:gd name="T51" fmla="*/ 44 h 61"/>
                <a:gd name="T52" fmla="*/ 5 w 60"/>
                <a:gd name="T53" fmla="*/ 58 h 61"/>
                <a:gd name="T54" fmla="*/ 5 w 60"/>
                <a:gd name="T55" fmla="*/ 38 h 61"/>
                <a:gd name="T56" fmla="*/ 4 w 60"/>
                <a:gd name="T57" fmla="*/ 29 h 61"/>
                <a:gd name="T58" fmla="*/ 0 w 60"/>
                <a:gd name="T59" fmla="*/ 38 h 61"/>
                <a:gd name="T60" fmla="*/ 4 w 60"/>
                <a:gd name="T61" fmla="*/ 21 h 61"/>
                <a:gd name="T62" fmla="*/ 13 w 60"/>
                <a:gd name="T63" fmla="*/ 23 h 61"/>
                <a:gd name="T64" fmla="*/ 15 w 60"/>
                <a:gd name="T65" fmla="*/ 41 h 61"/>
                <a:gd name="T66" fmla="*/ 16 w 60"/>
                <a:gd name="T67" fmla="*/ 14 h 61"/>
                <a:gd name="T68" fmla="*/ 15 w 60"/>
                <a:gd name="T69" fmla="*/ 18 h 61"/>
                <a:gd name="T70" fmla="*/ 3 w 60"/>
                <a:gd name="T71" fmla="*/ 14 h 61"/>
                <a:gd name="T72" fmla="*/ 50 w 60"/>
                <a:gd name="T73" fmla="*/ 7 h 61"/>
                <a:gd name="T74" fmla="*/ 45 w 60"/>
                <a:gd name="T75" fmla="*/ 18 h 61"/>
                <a:gd name="T76" fmla="*/ 50 w 60"/>
                <a:gd name="T77" fmla="*/ 20 h 61"/>
                <a:gd name="T78" fmla="*/ 50 w 60"/>
                <a:gd name="T7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89" rIns="68580" bIns="34289" numCol="1" anchor="t" anchorCtr="0" compatLnSpc="1"/>
            <a:lstStyle/>
            <a:p>
              <a:endParaRPr lang="zh-CN" altLang="en-US" sz="13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8" name="TextBox 40"/>
          <p:cNvSpPr txBox="1"/>
          <p:nvPr/>
        </p:nvSpPr>
        <p:spPr>
          <a:xfrm>
            <a:off x="2095328" y="5377457"/>
            <a:ext cx="8541901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608">
        <p:blinds dir="vert"/>
      </p:transition>
    </mc:Choice>
    <mc:Fallback xmlns="">
      <p:transition spd="slow" advTm="1608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6" grpId="0"/>
      <p:bldP spid="27" grpId="0"/>
      <p:bldP spid="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515803" y="692785"/>
            <a:ext cx="31159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提出观点意见主张展望发展前景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9" name="矩形 48"/>
          <p:cNvSpPr/>
          <p:nvPr/>
        </p:nvSpPr>
        <p:spPr>
          <a:xfrm>
            <a:off x="127600" y="6831753"/>
            <a:ext cx="12190307" cy="160020"/>
          </a:xfrm>
          <a:prstGeom prst="rect">
            <a:avLst/>
          </a:prstGeom>
          <a:solidFill>
            <a:srgbClr val="0C57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43" name="Group 86"/>
          <p:cNvGrpSpPr/>
          <p:nvPr/>
        </p:nvGrpSpPr>
        <p:grpSpPr>
          <a:xfrm>
            <a:off x="1067402" y="1687584"/>
            <a:ext cx="2908300" cy="1009651"/>
            <a:chOff x="1143000" y="1201738"/>
            <a:chExt cx="2181225" cy="75723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44" name="Freeform 14"/>
            <p:cNvSpPr>
              <a:spLocks noEditPoints="1"/>
            </p:cNvSpPr>
            <p:nvPr/>
          </p:nvSpPr>
          <p:spPr bwMode="auto">
            <a:xfrm>
              <a:off x="2632075" y="1201738"/>
              <a:ext cx="692150" cy="757238"/>
            </a:xfrm>
            <a:custGeom>
              <a:avLst/>
              <a:gdLst/>
              <a:ahLst/>
              <a:cxnLst>
                <a:cxn ang="0">
                  <a:pos x="0" y="250"/>
                </a:cxn>
                <a:cxn ang="0">
                  <a:pos x="228" y="500"/>
                </a:cxn>
                <a:cxn ang="0">
                  <a:pos x="457" y="250"/>
                </a:cxn>
                <a:cxn ang="0">
                  <a:pos x="228" y="0"/>
                </a:cxn>
                <a:cxn ang="0">
                  <a:pos x="0" y="250"/>
                </a:cxn>
                <a:cxn ang="0">
                  <a:pos x="60" y="250"/>
                </a:cxn>
                <a:cxn ang="0">
                  <a:pos x="228" y="66"/>
                </a:cxn>
                <a:cxn ang="0">
                  <a:pos x="397" y="250"/>
                </a:cxn>
                <a:cxn ang="0">
                  <a:pos x="228" y="434"/>
                </a:cxn>
                <a:cxn ang="0">
                  <a:pos x="60" y="250"/>
                </a:cxn>
              </a:cxnLst>
              <a:rect l="0" t="0" r="r" b="b"/>
              <a:pathLst>
                <a:path w="457" h="500">
                  <a:moveTo>
                    <a:pt x="0" y="250"/>
                  </a:moveTo>
                  <a:cubicBezTo>
                    <a:pt x="0" y="388"/>
                    <a:pt x="102" y="500"/>
                    <a:pt x="228" y="500"/>
                  </a:cubicBezTo>
                  <a:cubicBezTo>
                    <a:pt x="355" y="500"/>
                    <a:pt x="457" y="388"/>
                    <a:pt x="457" y="250"/>
                  </a:cubicBezTo>
                  <a:cubicBezTo>
                    <a:pt x="457" y="112"/>
                    <a:pt x="355" y="0"/>
                    <a:pt x="228" y="0"/>
                  </a:cubicBezTo>
                  <a:cubicBezTo>
                    <a:pt x="102" y="0"/>
                    <a:pt x="0" y="112"/>
                    <a:pt x="0" y="250"/>
                  </a:cubicBezTo>
                  <a:close/>
                  <a:moveTo>
                    <a:pt x="60" y="250"/>
                  </a:moveTo>
                  <a:cubicBezTo>
                    <a:pt x="60" y="148"/>
                    <a:pt x="135" y="66"/>
                    <a:pt x="228" y="66"/>
                  </a:cubicBezTo>
                  <a:cubicBezTo>
                    <a:pt x="321" y="66"/>
                    <a:pt x="397" y="148"/>
                    <a:pt x="397" y="250"/>
                  </a:cubicBezTo>
                  <a:cubicBezTo>
                    <a:pt x="397" y="352"/>
                    <a:pt x="321" y="434"/>
                    <a:pt x="228" y="434"/>
                  </a:cubicBezTo>
                  <a:cubicBezTo>
                    <a:pt x="135" y="434"/>
                    <a:pt x="60" y="352"/>
                    <a:pt x="60" y="25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6" name="Freeform 15"/>
            <p:cNvSpPr/>
            <p:nvPr/>
          </p:nvSpPr>
          <p:spPr bwMode="auto">
            <a:xfrm>
              <a:off x="2416175" y="1416050"/>
              <a:ext cx="290513" cy="333375"/>
            </a:xfrm>
            <a:custGeom>
              <a:avLst/>
              <a:gdLst/>
              <a:ahLst/>
              <a:cxnLst>
                <a:cxn ang="0">
                  <a:pos x="192" y="58"/>
                </a:cxn>
                <a:cxn ang="0">
                  <a:pos x="134" y="0"/>
                </a:cxn>
                <a:cxn ang="0">
                  <a:pos x="58" y="0"/>
                </a:cxn>
                <a:cxn ang="0">
                  <a:pos x="0" y="58"/>
                </a:cxn>
                <a:cxn ang="0">
                  <a:pos x="0" y="162"/>
                </a:cxn>
                <a:cxn ang="0">
                  <a:pos x="58" y="220"/>
                </a:cxn>
                <a:cxn ang="0">
                  <a:pos x="134" y="220"/>
                </a:cxn>
                <a:cxn ang="0">
                  <a:pos x="192" y="162"/>
                </a:cxn>
                <a:cxn ang="0">
                  <a:pos x="192" y="58"/>
                </a:cxn>
              </a:cxnLst>
              <a:rect l="0" t="0" r="r" b="b"/>
              <a:pathLst>
                <a:path w="192" h="220">
                  <a:moveTo>
                    <a:pt x="192" y="58"/>
                  </a:moveTo>
                  <a:cubicBezTo>
                    <a:pt x="192" y="26"/>
                    <a:pt x="166" y="0"/>
                    <a:pt x="134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26" y="0"/>
                    <a:pt x="0" y="26"/>
                    <a:pt x="0" y="58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94"/>
                    <a:pt x="26" y="220"/>
                    <a:pt x="58" y="220"/>
                  </a:cubicBezTo>
                  <a:cubicBezTo>
                    <a:pt x="134" y="220"/>
                    <a:pt x="134" y="220"/>
                    <a:pt x="134" y="220"/>
                  </a:cubicBezTo>
                  <a:cubicBezTo>
                    <a:pt x="166" y="220"/>
                    <a:pt x="192" y="194"/>
                    <a:pt x="192" y="162"/>
                  </a:cubicBezTo>
                  <a:lnTo>
                    <a:pt x="192" y="5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8" name="Freeform 16"/>
            <p:cNvSpPr/>
            <p:nvPr/>
          </p:nvSpPr>
          <p:spPr bwMode="auto">
            <a:xfrm>
              <a:off x="1143000" y="1530350"/>
              <a:ext cx="1381125" cy="115888"/>
            </a:xfrm>
            <a:custGeom>
              <a:avLst/>
              <a:gdLst/>
              <a:ahLst/>
              <a:cxnLst>
                <a:cxn ang="0">
                  <a:pos x="912" y="37"/>
                </a:cxn>
                <a:cxn ang="0">
                  <a:pos x="875" y="0"/>
                </a:cxn>
                <a:cxn ang="0">
                  <a:pos x="37" y="0"/>
                </a:cxn>
                <a:cxn ang="0">
                  <a:pos x="0" y="37"/>
                </a:cxn>
                <a:cxn ang="0">
                  <a:pos x="0" y="39"/>
                </a:cxn>
                <a:cxn ang="0">
                  <a:pos x="37" y="76"/>
                </a:cxn>
                <a:cxn ang="0">
                  <a:pos x="875" y="76"/>
                </a:cxn>
                <a:cxn ang="0">
                  <a:pos x="912" y="39"/>
                </a:cxn>
                <a:cxn ang="0">
                  <a:pos x="912" y="37"/>
                </a:cxn>
              </a:cxnLst>
              <a:rect l="0" t="0" r="r" b="b"/>
              <a:pathLst>
                <a:path w="912" h="76">
                  <a:moveTo>
                    <a:pt x="912" y="37"/>
                  </a:moveTo>
                  <a:cubicBezTo>
                    <a:pt x="912" y="17"/>
                    <a:pt x="895" y="0"/>
                    <a:pt x="875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0" y="17"/>
                    <a:pt x="0" y="37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59"/>
                    <a:pt x="17" y="76"/>
                    <a:pt x="37" y="76"/>
                  </a:cubicBezTo>
                  <a:cubicBezTo>
                    <a:pt x="875" y="76"/>
                    <a:pt x="875" y="76"/>
                    <a:pt x="875" y="76"/>
                  </a:cubicBezTo>
                  <a:cubicBezTo>
                    <a:pt x="895" y="76"/>
                    <a:pt x="912" y="59"/>
                    <a:pt x="912" y="39"/>
                  </a:cubicBezTo>
                  <a:lnTo>
                    <a:pt x="912" y="3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47" name="Freeform 17"/>
            <p:cNvSpPr/>
            <p:nvPr/>
          </p:nvSpPr>
          <p:spPr bwMode="auto">
            <a:xfrm>
              <a:off x="1597025" y="1493838"/>
              <a:ext cx="73025" cy="206375"/>
            </a:xfrm>
            <a:custGeom>
              <a:avLst/>
              <a:gdLst/>
              <a:ahLst/>
              <a:cxnLst>
                <a:cxn ang="0">
                  <a:pos x="48" y="23"/>
                </a:cxn>
                <a:cxn ang="0">
                  <a:pos x="25" y="0"/>
                </a:cxn>
                <a:cxn ang="0">
                  <a:pos x="23" y="0"/>
                </a:cxn>
                <a:cxn ang="0">
                  <a:pos x="0" y="23"/>
                </a:cxn>
                <a:cxn ang="0">
                  <a:pos x="0" y="113"/>
                </a:cxn>
                <a:cxn ang="0">
                  <a:pos x="23" y="136"/>
                </a:cxn>
                <a:cxn ang="0">
                  <a:pos x="25" y="136"/>
                </a:cxn>
                <a:cxn ang="0">
                  <a:pos x="48" y="113"/>
                </a:cxn>
                <a:cxn ang="0">
                  <a:pos x="48" y="23"/>
                </a:cxn>
              </a:cxnLst>
              <a:rect l="0" t="0" r="r" b="b"/>
              <a:pathLst>
                <a:path w="48" h="136">
                  <a:moveTo>
                    <a:pt x="48" y="23"/>
                  </a:moveTo>
                  <a:cubicBezTo>
                    <a:pt x="48" y="10"/>
                    <a:pt x="38" y="0"/>
                    <a:pt x="2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26"/>
                    <a:pt x="10" y="136"/>
                    <a:pt x="23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38" y="136"/>
                    <a:pt x="48" y="126"/>
                    <a:pt x="48" y="113"/>
                  </a:cubicBezTo>
                  <a:lnTo>
                    <a:pt x="48" y="2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48" name="Freeform 18"/>
            <p:cNvSpPr/>
            <p:nvPr/>
          </p:nvSpPr>
          <p:spPr bwMode="auto">
            <a:xfrm>
              <a:off x="1233488" y="1620838"/>
              <a:ext cx="260350" cy="255588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128" y="0"/>
                </a:cxn>
                <a:cxn ang="0">
                  <a:pos x="172" y="42"/>
                </a:cxn>
                <a:cxn ang="0">
                  <a:pos x="172" y="121"/>
                </a:cxn>
                <a:cxn ang="0">
                  <a:pos x="140" y="164"/>
                </a:cxn>
                <a:cxn ang="0">
                  <a:pos x="140" y="91"/>
                </a:cxn>
                <a:cxn ang="0">
                  <a:pos x="120" y="72"/>
                </a:cxn>
                <a:cxn ang="0">
                  <a:pos x="118" y="72"/>
                </a:cxn>
                <a:cxn ang="0">
                  <a:pos x="100" y="91"/>
                </a:cxn>
                <a:cxn ang="0">
                  <a:pos x="100" y="168"/>
                </a:cxn>
                <a:cxn ang="0">
                  <a:pos x="64" y="168"/>
                </a:cxn>
                <a:cxn ang="0">
                  <a:pos x="64" y="91"/>
                </a:cxn>
                <a:cxn ang="0">
                  <a:pos x="45" y="72"/>
                </a:cxn>
                <a:cxn ang="0">
                  <a:pos x="43" y="72"/>
                </a:cxn>
                <a:cxn ang="0">
                  <a:pos x="24" y="91"/>
                </a:cxn>
                <a:cxn ang="0">
                  <a:pos x="24" y="162"/>
                </a:cxn>
                <a:cxn ang="0">
                  <a:pos x="0" y="121"/>
                </a:cxn>
                <a:cxn ang="0">
                  <a:pos x="0" y="42"/>
                </a:cxn>
                <a:cxn ang="0">
                  <a:pos x="45" y="0"/>
                </a:cxn>
              </a:cxnLst>
              <a:rect l="0" t="0" r="r" b="b"/>
              <a:pathLst>
                <a:path w="172" h="168">
                  <a:moveTo>
                    <a:pt x="45" y="0"/>
                  </a:moveTo>
                  <a:cubicBezTo>
                    <a:pt x="128" y="0"/>
                    <a:pt x="128" y="0"/>
                    <a:pt x="128" y="0"/>
                  </a:cubicBezTo>
                  <a:cubicBezTo>
                    <a:pt x="153" y="0"/>
                    <a:pt x="172" y="17"/>
                    <a:pt x="172" y="42"/>
                  </a:cubicBezTo>
                  <a:cubicBezTo>
                    <a:pt x="172" y="121"/>
                    <a:pt x="172" y="121"/>
                    <a:pt x="172" y="121"/>
                  </a:cubicBezTo>
                  <a:cubicBezTo>
                    <a:pt x="172" y="142"/>
                    <a:pt x="160" y="159"/>
                    <a:pt x="140" y="164"/>
                  </a:cubicBezTo>
                  <a:cubicBezTo>
                    <a:pt x="140" y="91"/>
                    <a:pt x="140" y="91"/>
                    <a:pt x="140" y="91"/>
                  </a:cubicBezTo>
                  <a:cubicBezTo>
                    <a:pt x="140" y="78"/>
                    <a:pt x="130" y="72"/>
                    <a:pt x="120" y="72"/>
                  </a:cubicBezTo>
                  <a:cubicBezTo>
                    <a:pt x="118" y="72"/>
                    <a:pt x="118" y="72"/>
                    <a:pt x="118" y="72"/>
                  </a:cubicBezTo>
                  <a:cubicBezTo>
                    <a:pt x="109" y="72"/>
                    <a:pt x="100" y="78"/>
                    <a:pt x="100" y="91"/>
                  </a:cubicBezTo>
                  <a:cubicBezTo>
                    <a:pt x="100" y="168"/>
                    <a:pt x="100" y="168"/>
                    <a:pt x="100" y="168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64" y="91"/>
                    <a:pt x="64" y="91"/>
                    <a:pt x="64" y="91"/>
                  </a:cubicBezTo>
                  <a:cubicBezTo>
                    <a:pt x="64" y="78"/>
                    <a:pt x="55" y="72"/>
                    <a:pt x="45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33" y="72"/>
                    <a:pt x="24" y="78"/>
                    <a:pt x="24" y="91"/>
                  </a:cubicBezTo>
                  <a:cubicBezTo>
                    <a:pt x="24" y="162"/>
                    <a:pt x="24" y="162"/>
                    <a:pt x="24" y="162"/>
                  </a:cubicBezTo>
                  <a:cubicBezTo>
                    <a:pt x="8" y="154"/>
                    <a:pt x="0" y="139"/>
                    <a:pt x="0" y="12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7"/>
                    <a:pt x="20" y="0"/>
                    <a:pt x="45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</p:grpSp>
      <p:grpSp>
        <p:nvGrpSpPr>
          <p:cNvPr id="10" name="Group 92"/>
          <p:cNvGrpSpPr/>
          <p:nvPr/>
        </p:nvGrpSpPr>
        <p:grpSpPr>
          <a:xfrm>
            <a:off x="2811534" y="3120567"/>
            <a:ext cx="1375835" cy="3128435"/>
            <a:chOff x="2451100" y="2276475"/>
            <a:chExt cx="1031876" cy="2346326"/>
          </a:xfrm>
        </p:grpSpPr>
        <p:sp>
          <p:nvSpPr>
            <p:cNvPr id="11" name="Freeform 5"/>
            <p:cNvSpPr/>
            <p:nvPr/>
          </p:nvSpPr>
          <p:spPr bwMode="auto">
            <a:xfrm>
              <a:off x="2547938" y="2312988"/>
              <a:ext cx="935038" cy="2309813"/>
            </a:xfrm>
            <a:custGeom>
              <a:avLst/>
              <a:gdLst/>
              <a:ahLst/>
              <a:cxnLst>
                <a:cxn ang="0">
                  <a:pos x="191" y="76"/>
                </a:cxn>
                <a:cxn ang="0">
                  <a:pos x="287" y="7"/>
                </a:cxn>
                <a:cxn ang="0">
                  <a:pos x="538" y="42"/>
                </a:cxn>
                <a:cxn ang="0">
                  <a:pos x="610" y="135"/>
                </a:cxn>
                <a:cxn ang="0">
                  <a:pos x="425" y="1445"/>
                </a:cxn>
                <a:cxn ang="0">
                  <a:pos x="329" y="1517"/>
                </a:cxn>
                <a:cxn ang="0">
                  <a:pos x="79" y="1482"/>
                </a:cxn>
                <a:cxn ang="0">
                  <a:pos x="7" y="1386"/>
                </a:cxn>
                <a:cxn ang="0">
                  <a:pos x="191" y="76"/>
                </a:cxn>
              </a:cxnLst>
              <a:rect l="0" t="0" r="r" b="b"/>
              <a:pathLst>
                <a:path w="617" h="1524">
                  <a:moveTo>
                    <a:pt x="191" y="76"/>
                  </a:moveTo>
                  <a:cubicBezTo>
                    <a:pt x="198" y="30"/>
                    <a:pt x="241" y="0"/>
                    <a:pt x="287" y="7"/>
                  </a:cubicBezTo>
                  <a:cubicBezTo>
                    <a:pt x="538" y="42"/>
                    <a:pt x="538" y="42"/>
                    <a:pt x="538" y="42"/>
                  </a:cubicBezTo>
                  <a:cubicBezTo>
                    <a:pt x="584" y="49"/>
                    <a:pt x="617" y="89"/>
                    <a:pt x="610" y="135"/>
                  </a:cubicBezTo>
                  <a:cubicBezTo>
                    <a:pt x="425" y="1445"/>
                    <a:pt x="425" y="1445"/>
                    <a:pt x="425" y="1445"/>
                  </a:cubicBezTo>
                  <a:cubicBezTo>
                    <a:pt x="419" y="1492"/>
                    <a:pt x="376" y="1524"/>
                    <a:pt x="329" y="1517"/>
                  </a:cubicBezTo>
                  <a:cubicBezTo>
                    <a:pt x="79" y="1482"/>
                    <a:pt x="79" y="1482"/>
                    <a:pt x="79" y="1482"/>
                  </a:cubicBezTo>
                  <a:cubicBezTo>
                    <a:pt x="32" y="1475"/>
                    <a:pt x="0" y="1432"/>
                    <a:pt x="7" y="1386"/>
                  </a:cubicBezTo>
                  <a:lnTo>
                    <a:pt x="191" y="7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>
              <a:off x="2451100" y="2276475"/>
              <a:ext cx="935038" cy="2309813"/>
            </a:xfrm>
            <a:custGeom>
              <a:avLst/>
              <a:gdLst/>
              <a:ahLst/>
              <a:cxnLst>
                <a:cxn ang="0">
                  <a:pos x="191" y="76"/>
                </a:cxn>
                <a:cxn ang="0">
                  <a:pos x="287" y="7"/>
                </a:cxn>
                <a:cxn ang="0">
                  <a:pos x="538" y="42"/>
                </a:cxn>
                <a:cxn ang="0">
                  <a:pos x="610" y="135"/>
                </a:cxn>
                <a:cxn ang="0">
                  <a:pos x="425" y="1445"/>
                </a:cxn>
                <a:cxn ang="0">
                  <a:pos x="329" y="1517"/>
                </a:cxn>
                <a:cxn ang="0">
                  <a:pos x="79" y="1482"/>
                </a:cxn>
                <a:cxn ang="0">
                  <a:pos x="7" y="1386"/>
                </a:cxn>
                <a:cxn ang="0">
                  <a:pos x="191" y="76"/>
                </a:cxn>
              </a:cxnLst>
              <a:rect l="0" t="0" r="r" b="b"/>
              <a:pathLst>
                <a:path w="617" h="1524">
                  <a:moveTo>
                    <a:pt x="191" y="76"/>
                  </a:moveTo>
                  <a:cubicBezTo>
                    <a:pt x="198" y="30"/>
                    <a:pt x="241" y="0"/>
                    <a:pt x="287" y="7"/>
                  </a:cubicBezTo>
                  <a:cubicBezTo>
                    <a:pt x="538" y="42"/>
                    <a:pt x="538" y="42"/>
                    <a:pt x="538" y="42"/>
                  </a:cubicBezTo>
                  <a:cubicBezTo>
                    <a:pt x="584" y="49"/>
                    <a:pt x="617" y="89"/>
                    <a:pt x="610" y="135"/>
                  </a:cubicBezTo>
                  <a:cubicBezTo>
                    <a:pt x="425" y="1445"/>
                    <a:pt x="425" y="1445"/>
                    <a:pt x="425" y="1445"/>
                  </a:cubicBezTo>
                  <a:cubicBezTo>
                    <a:pt x="419" y="1492"/>
                    <a:pt x="376" y="1524"/>
                    <a:pt x="329" y="1517"/>
                  </a:cubicBezTo>
                  <a:cubicBezTo>
                    <a:pt x="79" y="1482"/>
                    <a:pt x="79" y="1482"/>
                    <a:pt x="79" y="1482"/>
                  </a:cubicBezTo>
                  <a:cubicBezTo>
                    <a:pt x="32" y="1475"/>
                    <a:pt x="0" y="1432"/>
                    <a:pt x="7" y="1386"/>
                  </a:cubicBezTo>
                  <a:lnTo>
                    <a:pt x="191" y="7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13" name="Freeform 20"/>
            <p:cNvSpPr/>
            <p:nvPr/>
          </p:nvSpPr>
          <p:spPr bwMode="auto">
            <a:xfrm>
              <a:off x="2905125" y="2387600"/>
              <a:ext cx="196850" cy="198438"/>
            </a:xfrm>
            <a:custGeom>
              <a:avLst/>
              <a:gdLst/>
              <a:ahLst/>
              <a:cxnLst>
                <a:cxn ang="0">
                  <a:pos x="118" y="43"/>
                </a:cxn>
                <a:cxn ang="0">
                  <a:pos x="43" y="12"/>
                </a:cxn>
                <a:cxn ang="0">
                  <a:pos x="12" y="86"/>
                </a:cxn>
                <a:cxn ang="0">
                  <a:pos x="86" y="118"/>
                </a:cxn>
                <a:cxn ang="0">
                  <a:pos x="118" y="43"/>
                </a:cxn>
              </a:cxnLst>
              <a:rect l="0" t="0" r="r" b="b"/>
              <a:pathLst>
                <a:path w="130" h="130">
                  <a:moveTo>
                    <a:pt x="118" y="43"/>
                  </a:moveTo>
                  <a:cubicBezTo>
                    <a:pt x="106" y="14"/>
                    <a:pt x="73" y="0"/>
                    <a:pt x="43" y="12"/>
                  </a:cubicBezTo>
                  <a:cubicBezTo>
                    <a:pt x="14" y="23"/>
                    <a:pt x="0" y="57"/>
                    <a:pt x="12" y="86"/>
                  </a:cubicBezTo>
                  <a:cubicBezTo>
                    <a:pt x="24" y="115"/>
                    <a:pt x="57" y="130"/>
                    <a:pt x="86" y="118"/>
                  </a:cubicBezTo>
                  <a:cubicBezTo>
                    <a:pt x="116" y="106"/>
                    <a:pt x="130" y="73"/>
                    <a:pt x="118" y="4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9" name="Freeform 21"/>
            <p:cNvSpPr/>
            <p:nvPr/>
          </p:nvSpPr>
          <p:spPr bwMode="auto">
            <a:xfrm>
              <a:off x="2905125" y="2393950"/>
              <a:ext cx="147638" cy="177800"/>
            </a:xfrm>
            <a:custGeom>
              <a:avLst/>
              <a:gdLst/>
              <a:ahLst/>
              <a:cxnLst>
                <a:cxn ang="0">
                  <a:pos x="66" y="17"/>
                </a:cxn>
                <a:cxn ang="0">
                  <a:pos x="98" y="14"/>
                </a:cxn>
                <a:cxn ang="0">
                  <a:pos x="43" y="8"/>
                </a:cxn>
                <a:cxn ang="0">
                  <a:pos x="12" y="82"/>
                </a:cxn>
                <a:cxn ang="0">
                  <a:pos x="55" y="117"/>
                </a:cxn>
                <a:cxn ang="0">
                  <a:pos x="35" y="92"/>
                </a:cxn>
                <a:cxn ang="0">
                  <a:pos x="66" y="17"/>
                </a:cxn>
              </a:cxnLst>
              <a:rect l="0" t="0" r="r" b="b"/>
              <a:pathLst>
                <a:path w="98" h="117">
                  <a:moveTo>
                    <a:pt x="66" y="17"/>
                  </a:moveTo>
                  <a:cubicBezTo>
                    <a:pt x="77" y="13"/>
                    <a:pt x="88" y="12"/>
                    <a:pt x="98" y="14"/>
                  </a:cubicBezTo>
                  <a:cubicBezTo>
                    <a:pt x="83" y="3"/>
                    <a:pt x="62" y="0"/>
                    <a:pt x="43" y="8"/>
                  </a:cubicBezTo>
                  <a:cubicBezTo>
                    <a:pt x="14" y="19"/>
                    <a:pt x="0" y="53"/>
                    <a:pt x="12" y="82"/>
                  </a:cubicBezTo>
                  <a:cubicBezTo>
                    <a:pt x="19" y="101"/>
                    <a:pt x="36" y="114"/>
                    <a:pt x="55" y="117"/>
                  </a:cubicBezTo>
                  <a:cubicBezTo>
                    <a:pt x="46" y="111"/>
                    <a:pt x="39" y="102"/>
                    <a:pt x="35" y="92"/>
                  </a:cubicBezTo>
                  <a:cubicBezTo>
                    <a:pt x="23" y="63"/>
                    <a:pt x="37" y="29"/>
                    <a:pt x="66" y="1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</p:grpSp>
      <p:grpSp>
        <p:nvGrpSpPr>
          <p:cNvPr id="54" name="Group 97"/>
          <p:cNvGrpSpPr/>
          <p:nvPr/>
        </p:nvGrpSpPr>
        <p:grpSpPr>
          <a:xfrm>
            <a:off x="3709002" y="3027433"/>
            <a:ext cx="1665817" cy="3139017"/>
            <a:chOff x="3124200" y="2206625"/>
            <a:chExt cx="1249363" cy="2354263"/>
          </a:xfrm>
        </p:grpSpPr>
        <p:sp>
          <p:nvSpPr>
            <p:cNvPr id="55" name="Freeform 8"/>
            <p:cNvSpPr/>
            <p:nvPr/>
          </p:nvSpPr>
          <p:spPr bwMode="auto">
            <a:xfrm>
              <a:off x="3221038" y="2243138"/>
              <a:ext cx="1152525" cy="2317750"/>
            </a:xfrm>
            <a:custGeom>
              <a:avLst/>
              <a:gdLst/>
              <a:ahLst/>
              <a:cxnLst>
                <a:cxn ang="0">
                  <a:pos x="12" y="175"/>
                </a:cxn>
                <a:cxn ang="0">
                  <a:pos x="73" y="75"/>
                </a:cxn>
                <a:cxn ang="0">
                  <a:pos x="319" y="12"/>
                </a:cxn>
                <a:cxn ang="0">
                  <a:pos x="421" y="70"/>
                </a:cxn>
                <a:cxn ang="0">
                  <a:pos x="750" y="1352"/>
                </a:cxn>
                <a:cxn ang="0">
                  <a:pos x="689" y="1454"/>
                </a:cxn>
                <a:cxn ang="0">
                  <a:pos x="443" y="1517"/>
                </a:cxn>
                <a:cxn ang="0">
                  <a:pos x="340" y="1457"/>
                </a:cxn>
                <a:cxn ang="0">
                  <a:pos x="12" y="175"/>
                </a:cxn>
              </a:cxnLst>
              <a:rect l="0" t="0" r="r" b="b"/>
              <a:pathLst>
                <a:path w="761" h="1529">
                  <a:moveTo>
                    <a:pt x="12" y="175"/>
                  </a:moveTo>
                  <a:cubicBezTo>
                    <a:pt x="0" y="130"/>
                    <a:pt x="28" y="86"/>
                    <a:pt x="73" y="75"/>
                  </a:cubicBezTo>
                  <a:cubicBezTo>
                    <a:pt x="319" y="12"/>
                    <a:pt x="319" y="12"/>
                    <a:pt x="319" y="12"/>
                  </a:cubicBezTo>
                  <a:cubicBezTo>
                    <a:pt x="364" y="0"/>
                    <a:pt x="410" y="25"/>
                    <a:pt x="421" y="70"/>
                  </a:cubicBezTo>
                  <a:cubicBezTo>
                    <a:pt x="750" y="1352"/>
                    <a:pt x="750" y="1352"/>
                    <a:pt x="750" y="1352"/>
                  </a:cubicBezTo>
                  <a:cubicBezTo>
                    <a:pt x="761" y="1397"/>
                    <a:pt x="734" y="1443"/>
                    <a:pt x="689" y="1454"/>
                  </a:cubicBezTo>
                  <a:cubicBezTo>
                    <a:pt x="443" y="1517"/>
                    <a:pt x="443" y="1517"/>
                    <a:pt x="443" y="1517"/>
                  </a:cubicBezTo>
                  <a:cubicBezTo>
                    <a:pt x="398" y="1529"/>
                    <a:pt x="352" y="1502"/>
                    <a:pt x="340" y="1457"/>
                  </a:cubicBezTo>
                  <a:lnTo>
                    <a:pt x="12" y="17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56" name="Freeform 22"/>
            <p:cNvSpPr/>
            <p:nvPr/>
          </p:nvSpPr>
          <p:spPr bwMode="auto">
            <a:xfrm>
              <a:off x="3124200" y="2206625"/>
              <a:ext cx="1152525" cy="2317750"/>
            </a:xfrm>
            <a:custGeom>
              <a:avLst/>
              <a:gdLst/>
              <a:ahLst/>
              <a:cxnLst>
                <a:cxn ang="0">
                  <a:pos x="12" y="175"/>
                </a:cxn>
                <a:cxn ang="0">
                  <a:pos x="73" y="75"/>
                </a:cxn>
                <a:cxn ang="0">
                  <a:pos x="319" y="12"/>
                </a:cxn>
                <a:cxn ang="0">
                  <a:pos x="421" y="70"/>
                </a:cxn>
                <a:cxn ang="0">
                  <a:pos x="750" y="1352"/>
                </a:cxn>
                <a:cxn ang="0">
                  <a:pos x="689" y="1454"/>
                </a:cxn>
                <a:cxn ang="0">
                  <a:pos x="443" y="1517"/>
                </a:cxn>
                <a:cxn ang="0">
                  <a:pos x="340" y="1457"/>
                </a:cxn>
                <a:cxn ang="0">
                  <a:pos x="12" y="175"/>
                </a:cxn>
              </a:cxnLst>
              <a:rect l="0" t="0" r="r" b="b"/>
              <a:pathLst>
                <a:path w="761" h="1529">
                  <a:moveTo>
                    <a:pt x="12" y="175"/>
                  </a:moveTo>
                  <a:cubicBezTo>
                    <a:pt x="0" y="130"/>
                    <a:pt x="28" y="86"/>
                    <a:pt x="73" y="75"/>
                  </a:cubicBezTo>
                  <a:cubicBezTo>
                    <a:pt x="319" y="12"/>
                    <a:pt x="319" y="12"/>
                    <a:pt x="319" y="12"/>
                  </a:cubicBezTo>
                  <a:cubicBezTo>
                    <a:pt x="364" y="0"/>
                    <a:pt x="410" y="25"/>
                    <a:pt x="421" y="70"/>
                  </a:cubicBezTo>
                  <a:cubicBezTo>
                    <a:pt x="750" y="1352"/>
                    <a:pt x="750" y="1352"/>
                    <a:pt x="750" y="1352"/>
                  </a:cubicBezTo>
                  <a:cubicBezTo>
                    <a:pt x="761" y="1397"/>
                    <a:pt x="734" y="1443"/>
                    <a:pt x="689" y="1454"/>
                  </a:cubicBezTo>
                  <a:cubicBezTo>
                    <a:pt x="443" y="1517"/>
                    <a:pt x="443" y="1517"/>
                    <a:pt x="443" y="1517"/>
                  </a:cubicBezTo>
                  <a:cubicBezTo>
                    <a:pt x="398" y="1529"/>
                    <a:pt x="352" y="1502"/>
                    <a:pt x="340" y="1457"/>
                  </a:cubicBezTo>
                  <a:lnTo>
                    <a:pt x="12" y="17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57" name="Freeform 23"/>
            <p:cNvSpPr/>
            <p:nvPr/>
          </p:nvSpPr>
          <p:spPr bwMode="auto">
            <a:xfrm>
              <a:off x="3324225" y="2363788"/>
              <a:ext cx="190500" cy="192088"/>
            </a:xfrm>
            <a:custGeom>
              <a:avLst/>
              <a:gdLst/>
              <a:ahLst/>
              <a:cxnLst>
                <a:cxn ang="0">
                  <a:pos x="104" y="23"/>
                </a:cxn>
                <a:cxn ang="0">
                  <a:pos x="23" y="22"/>
                </a:cxn>
                <a:cxn ang="0">
                  <a:pos x="22" y="103"/>
                </a:cxn>
                <a:cxn ang="0">
                  <a:pos x="103" y="104"/>
                </a:cxn>
                <a:cxn ang="0">
                  <a:pos x="104" y="23"/>
                </a:cxn>
              </a:cxnLst>
              <a:rect l="0" t="0" r="r" b="b"/>
              <a:pathLst>
                <a:path w="126" h="126">
                  <a:moveTo>
                    <a:pt x="104" y="23"/>
                  </a:moveTo>
                  <a:cubicBezTo>
                    <a:pt x="82" y="0"/>
                    <a:pt x="46" y="0"/>
                    <a:pt x="23" y="22"/>
                  </a:cubicBezTo>
                  <a:cubicBezTo>
                    <a:pt x="0" y="44"/>
                    <a:pt x="0" y="81"/>
                    <a:pt x="22" y="103"/>
                  </a:cubicBezTo>
                  <a:cubicBezTo>
                    <a:pt x="44" y="126"/>
                    <a:pt x="81" y="126"/>
                    <a:pt x="103" y="104"/>
                  </a:cubicBezTo>
                  <a:cubicBezTo>
                    <a:pt x="126" y="82"/>
                    <a:pt x="126" y="46"/>
                    <a:pt x="104" y="2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58" name="Freeform 24"/>
            <p:cNvSpPr/>
            <p:nvPr/>
          </p:nvSpPr>
          <p:spPr bwMode="auto">
            <a:xfrm>
              <a:off x="3324225" y="2368550"/>
              <a:ext cx="115888" cy="182563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76" y="4"/>
                </a:cxn>
                <a:cxn ang="0">
                  <a:pos x="23" y="19"/>
                </a:cxn>
                <a:cxn ang="0">
                  <a:pos x="22" y="100"/>
                </a:cxn>
                <a:cxn ang="0">
                  <a:pos x="75" y="116"/>
                </a:cxn>
                <a:cxn ang="0">
                  <a:pos x="47" y="100"/>
                </a:cxn>
                <a:cxn ang="0">
                  <a:pos x="48" y="19"/>
                </a:cxn>
              </a:cxnLst>
              <a:rect l="0" t="0" r="r" b="b"/>
              <a:pathLst>
                <a:path w="76" h="120">
                  <a:moveTo>
                    <a:pt x="48" y="19"/>
                  </a:moveTo>
                  <a:cubicBezTo>
                    <a:pt x="56" y="12"/>
                    <a:pt x="66" y="7"/>
                    <a:pt x="76" y="4"/>
                  </a:cubicBezTo>
                  <a:cubicBezTo>
                    <a:pt x="58" y="0"/>
                    <a:pt x="38" y="5"/>
                    <a:pt x="23" y="19"/>
                  </a:cubicBezTo>
                  <a:cubicBezTo>
                    <a:pt x="0" y="41"/>
                    <a:pt x="0" y="78"/>
                    <a:pt x="22" y="100"/>
                  </a:cubicBezTo>
                  <a:cubicBezTo>
                    <a:pt x="36" y="115"/>
                    <a:pt x="56" y="120"/>
                    <a:pt x="75" y="116"/>
                  </a:cubicBezTo>
                  <a:cubicBezTo>
                    <a:pt x="65" y="114"/>
                    <a:pt x="55" y="108"/>
                    <a:pt x="47" y="100"/>
                  </a:cubicBezTo>
                  <a:cubicBezTo>
                    <a:pt x="25" y="78"/>
                    <a:pt x="25" y="42"/>
                    <a:pt x="48" y="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</p:grpSp>
      <p:grpSp>
        <p:nvGrpSpPr>
          <p:cNvPr id="59" name="Group 102"/>
          <p:cNvGrpSpPr/>
          <p:nvPr/>
        </p:nvGrpSpPr>
        <p:grpSpPr>
          <a:xfrm>
            <a:off x="4210651" y="2678184"/>
            <a:ext cx="2525183" cy="2876549"/>
            <a:chOff x="3500438" y="1944688"/>
            <a:chExt cx="1893887" cy="2157412"/>
          </a:xfrm>
        </p:grpSpPr>
        <p:sp>
          <p:nvSpPr>
            <p:cNvPr id="60" name="Freeform 11"/>
            <p:cNvSpPr/>
            <p:nvPr/>
          </p:nvSpPr>
          <p:spPr bwMode="auto">
            <a:xfrm>
              <a:off x="3597275" y="1981200"/>
              <a:ext cx="1797050" cy="2120900"/>
            </a:xfrm>
            <a:custGeom>
              <a:avLst/>
              <a:gdLst/>
              <a:ahLst/>
              <a:cxnLst>
                <a:cxn ang="0">
                  <a:pos x="28" y="296"/>
                </a:cxn>
                <a:cxn ang="0">
                  <a:pos x="47" y="180"/>
                </a:cxn>
                <a:cxn ang="0">
                  <a:pos x="250" y="28"/>
                </a:cxn>
                <a:cxn ang="0">
                  <a:pos x="367" y="43"/>
                </a:cxn>
                <a:cxn ang="0">
                  <a:pos x="1159" y="1102"/>
                </a:cxn>
                <a:cxn ang="0">
                  <a:pos x="1142" y="1221"/>
                </a:cxn>
                <a:cxn ang="0">
                  <a:pos x="939" y="1373"/>
                </a:cxn>
                <a:cxn ang="0">
                  <a:pos x="821" y="1356"/>
                </a:cxn>
                <a:cxn ang="0">
                  <a:pos x="28" y="296"/>
                </a:cxn>
              </a:cxnLst>
              <a:rect l="0" t="0" r="r" b="b"/>
              <a:pathLst>
                <a:path w="1187" h="1400">
                  <a:moveTo>
                    <a:pt x="28" y="296"/>
                  </a:moveTo>
                  <a:cubicBezTo>
                    <a:pt x="0" y="259"/>
                    <a:pt x="10" y="208"/>
                    <a:pt x="47" y="180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87" y="0"/>
                    <a:pt x="339" y="6"/>
                    <a:pt x="367" y="43"/>
                  </a:cubicBezTo>
                  <a:cubicBezTo>
                    <a:pt x="1159" y="1102"/>
                    <a:pt x="1159" y="1102"/>
                    <a:pt x="1159" y="1102"/>
                  </a:cubicBezTo>
                  <a:cubicBezTo>
                    <a:pt x="1187" y="1140"/>
                    <a:pt x="1179" y="1193"/>
                    <a:pt x="1142" y="1221"/>
                  </a:cubicBezTo>
                  <a:cubicBezTo>
                    <a:pt x="939" y="1373"/>
                    <a:pt x="939" y="1373"/>
                    <a:pt x="939" y="1373"/>
                  </a:cubicBezTo>
                  <a:cubicBezTo>
                    <a:pt x="902" y="1400"/>
                    <a:pt x="849" y="1393"/>
                    <a:pt x="821" y="1356"/>
                  </a:cubicBezTo>
                  <a:lnTo>
                    <a:pt x="28" y="29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61" name="Freeform 25"/>
            <p:cNvSpPr/>
            <p:nvPr/>
          </p:nvSpPr>
          <p:spPr bwMode="auto">
            <a:xfrm>
              <a:off x="3500438" y="1944688"/>
              <a:ext cx="1797050" cy="2120900"/>
            </a:xfrm>
            <a:custGeom>
              <a:avLst/>
              <a:gdLst/>
              <a:ahLst/>
              <a:cxnLst>
                <a:cxn ang="0">
                  <a:pos x="28" y="296"/>
                </a:cxn>
                <a:cxn ang="0">
                  <a:pos x="47" y="180"/>
                </a:cxn>
                <a:cxn ang="0">
                  <a:pos x="250" y="28"/>
                </a:cxn>
                <a:cxn ang="0">
                  <a:pos x="367" y="43"/>
                </a:cxn>
                <a:cxn ang="0">
                  <a:pos x="1159" y="1102"/>
                </a:cxn>
                <a:cxn ang="0">
                  <a:pos x="1142" y="1221"/>
                </a:cxn>
                <a:cxn ang="0">
                  <a:pos x="939" y="1373"/>
                </a:cxn>
                <a:cxn ang="0">
                  <a:pos x="821" y="1356"/>
                </a:cxn>
                <a:cxn ang="0">
                  <a:pos x="28" y="296"/>
                </a:cxn>
              </a:cxnLst>
              <a:rect l="0" t="0" r="r" b="b"/>
              <a:pathLst>
                <a:path w="1187" h="1400">
                  <a:moveTo>
                    <a:pt x="28" y="296"/>
                  </a:moveTo>
                  <a:cubicBezTo>
                    <a:pt x="0" y="259"/>
                    <a:pt x="10" y="208"/>
                    <a:pt x="47" y="180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87" y="0"/>
                    <a:pt x="339" y="6"/>
                    <a:pt x="367" y="43"/>
                  </a:cubicBezTo>
                  <a:cubicBezTo>
                    <a:pt x="1159" y="1102"/>
                    <a:pt x="1159" y="1102"/>
                    <a:pt x="1159" y="1102"/>
                  </a:cubicBezTo>
                  <a:cubicBezTo>
                    <a:pt x="1187" y="1140"/>
                    <a:pt x="1179" y="1193"/>
                    <a:pt x="1142" y="1221"/>
                  </a:cubicBezTo>
                  <a:cubicBezTo>
                    <a:pt x="939" y="1373"/>
                    <a:pt x="939" y="1373"/>
                    <a:pt x="939" y="1373"/>
                  </a:cubicBezTo>
                  <a:cubicBezTo>
                    <a:pt x="902" y="1400"/>
                    <a:pt x="849" y="1393"/>
                    <a:pt x="821" y="1356"/>
                  </a:cubicBezTo>
                  <a:lnTo>
                    <a:pt x="28" y="296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62" name="Freeform 26"/>
            <p:cNvSpPr/>
            <p:nvPr/>
          </p:nvSpPr>
          <p:spPr bwMode="auto">
            <a:xfrm>
              <a:off x="3697288" y="2178050"/>
              <a:ext cx="196850" cy="196850"/>
            </a:xfrm>
            <a:custGeom>
              <a:avLst/>
              <a:gdLst/>
              <a:ahLst/>
              <a:cxnLst>
                <a:cxn ang="0">
                  <a:pos x="87" y="12"/>
                </a:cxn>
                <a:cxn ang="0">
                  <a:pos x="12" y="42"/>
                </a:cxn>
                <a:cxn ang="0">
                  <a:pos x="42" y="117"/>
                </a:cxn>
                <a:cxn ang="0">
                  <a:pos x="117" y="87"/>
                </a:cxn>
                <a:cxn ang="0">
                  <a:pos x="87" y="12"/>
                </a:cxn>
              </a:cxnLst>
              <a:rect l="0" t="0" r="r" b="b"/>
              <a:pathLst>
                <a:path w="130" h="130">
                  <a:moveTo>
                    <a:pt x="87" y="12"/>
                  </a:moveTo>
                  <a:cubicBezTo>
                    <a:pt x="58" y="0"/>
                    <a:pt x="25" y="13"/>
                    <a:pt x="12" y="42"/>
                  </a:cubicBezTo>
                  <a:cubicBezTo>
                    <a:pt x="0" y="71"/>
                    <a:pt x="13" y="105"/>
                    <a:pt x="42" y="117"/>
                  </a:cubicBezTo>
                  <a:cubicBezTo>
                    <a:pt x="71" y="130"/>
                    <a:pt x="105" y="116"/>
                    <a:pt x="117" y="87"/>
                  </a:cubicBezTo>
                  <a:cubicBezTo>
                    <a:pt x="130" y="58"/>
                    <a:pt x="116" y="25"/>
                    <a:pt x="87" y="1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63" name="Freeform 27"/>
            <p:cNvSpPr/>
            <p:nvPr/>
          </p:nvSpPr>
          <p:spPr bwMode="auto">
            <a:xfrm>
              <a:off x="3697288" y="2189163"/>
              <a:ext cx="146050" cy="177800"/>
            </a:xfrm>
            <a:custGeom>
              <a:avLst/>
              <a:gdLst/>
              <a:ahLst/>
              <a:cxnLst>
                <a:cxn ang="0">
                  <a:pos x="35" y="25"/>
                </a:cxn>
                <a:cxn ang="0">
                  <a:pos x="56" y="0"/>
                </a:cxn>
                <a:cxn ang="0">
                  <a:pos x="12" y="34"/>
                </a:cxn>
                <a:cxn ang="0">
                  <a:pos x="42" y="109"/>
                </a:cxn>
                <a:cxn ang="0">
                  <a:pos x="97" y="104"/>
                </a:cxn>
                <a:cxn ang="0">
                  <a:pos x="65" y="100"/>
                </a:cxn>
                <a:cxn ang="0">
                  <a:pos x="35" y="25"/>
                </a:cxn>
              </a:cxnLst>
              <a:rect l="0" t="0" r="r" b="b"/>
              <a:pathLst>
                <a:path w="97" h="117">
                  <a:moveTo>
                    <a:pt x="35" y="25"/>
                  </a:moveTo>
                  <a:cubicBezTo>
                    <a:pt x="40" y="15"/>
                    <a:pt x="47" y="6"/>
                    <a:pt x="56" y="0"/>
                  </a:cubicBezTo>
                  <a:cubicBezTo>
                    <a:pt x="37" y="3"/>
                    <a:pt x="20" y="16"/>
                    <a:pt x="12" y="34"/>
                  </a:cubicBezTo>
                  <a:cubicBezTo>
                    <a:pt x="0" y="63"/>
                    <a:pt x="13" y="97"/>
                    <a:pt x="42" y="109"/>
                  </a:cubicBezTo>
                  <a:cubicBezTo>
                    <a:pt x="61" y="117"/>
                    <a:pt x="81" y="115"/>
                    <a:pt x="97" y="104"/>
                  </a:cubicBezTo>
                  <a:cubicBezTo>
                    <a:pt x="87" y="106"/>
                    <a:pt x="76" y="105"/>
                    <a:pt x="65" y="100"/>
                  </a:cubicBezTo>
                  <a:cubicBezTo>
                    <a:pt x="36" y="88"/>
                    <a:pt x="23" y="54"/>
                    <a:pt x="35" y="25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</p:grpSp>
      <p:grpSp>
        <p:nvGrpSpPr>
          <p:cNvPr id="64" name="Group 107"/>
          <p:cNvGrpSpPr/>
          <p:nvPr/>
        </p:nvGrpSpPr>
        <p:grpSpPr>
          <a:xfrm>
            <a:off x="3469819" y="2477100"/>
            <a:ext cx="182033" cy="840317"/>
            <a:chOff x="2944813" y="1793875"/>
            <a:chExt cx="136525" cy="630238"/>
          </a:xfrm>
        </p:grpSpPr>
        <p:sp>
          <p:nvSpPr>
            <p:cNvPr id="65" name="Freeform 28"/>
            <p:cNvSpPr/>
            <p:nvPr/>
          </p:nvSpPr>
          <p:spPr bwMode="auto">
            <a:xfrm>
              <a:off x="2944813" y="1793875"/>
              <a:ext cx="103188" cy="630238"/>
            </a:xfrm>
            <a:custGeom>
              <a:avLst/>
              <a:gdLst/>
              <a:ahLst/>
              <a:cxnLst>
                <a:cxn ang="0">
                  <a:pos x="46" y="416"/>
                </a:cxn>
                <a:cxn ang="0">
                  <a:pos x="31" y="409"/>
                </a:cxn>
                <a:cxn ang="0">
                  <a:pos x="9" y="306"/>
                </a:cxn>
                <a:cxn ang="0">
                  <a:pos x="6" y="207"/>
                </a:cxn>
                <a:cxn ang="0">
                  <a:pos x="32" y="4"/>
                </a:cxn>
                <a:cxn ang="0">
                  <a:pos x="57" y="5"/>
                </a:cxn>
                <a:cxn ang="0">
                  <a:pos x="69" y="33"/>
                </a:cxn>
                <a:cxn ang="0">
                  <a:pos x="63" y="39"/>
                </a:cxn>
                <a:cxn ang="0">
                  <a:pos x="57" y="33"/>
                </a:cxn>
                <a:cxn ang="0">
                  <a:pos x="50" y="15"/>
                </a:cxn>
                <a:cxn ang="0">
                  <a:pos x="36" y="16"/>
                </a:cxn>
                <a:cxn ang="0">
                  <a:pos x="35" y="16"/>
                </a:cxn>
                <a:cxn ang="0">
                  <a:pos x="18" y="207"/>
                </a:cxn>
                <a:cxn ang="0">
                  <a:pos x="21" y="306"/>
                </a:cxn>
                <a:cxn ang="0">
                  <a:pos x="40" y="401"/>
                </a:cxn>
                <a:cxn ang="0">
                  <a:pos x="45" y="404"/>
                </a:cxn>
                <a:cxn ang="0">
                  <a:pos x="45" y="404"/>
                </a:cxn>
                <a:cxn ang="0">
                  <a:pos x="52" y="409"/>
                </a:cxn>
                <a:cxn ang="0">
                  <a:pos x="46" y="416"/>
                </a:cxn>
                <a:cxn ang="0">
                  <a:pos x="46" y="416"/>
                </a:cxn>
              </a:cxnLst>
              <a:rect l="0" t="0" r="r" b="b"/>
              <a:pathLst>
                <a:path w="69" h="416">
                  <a:moveTo>
                    <a:pt x="46" y="416"/>
                  </a:moveTo>
                  <a:cubicBezTo>
                    <a:pt x="43" y="416"/>
                    <a:pt x="38" y="415"/>
                    <a:pt x="31" y="409"/>
                  </a:cubicBezTo>
                  <a:cubicBezTo>
                    <a:pt x="16" y="395"/>
                    <a:pt x="8" y="359"/>
                    <a:pt x="9" y="306"/>
                  </a:cubicBezTo>
                  <a:cubicBezTo>
                    <a:pt x="9" y="277"/>
                    <a:pt x="8" y="243"/>
                    <a:pt x="6" y="207"/>
                  </a:cubicBezTo>
                  <a:cubicBezTo>
                    <a:pt x="1" y="87"/>
                    <a:pt x="0" y="13"/>
                    <a:pt x="32" y="4"/>
                  </a:cubicBezTo>
                  <a:cubicBezTo>
                    <a:pt x="42" y="0"/>
                    <a:pt x="51" y="1"/>
                    <a:pt x="57" y="5"/>
                  </a:cubicBezTo>
                  <a:cubicBezTo>
                    <a:pt x="69" y="14"/>
                    <a:pt x="69" y="31"/>
                    <a:pt x="69" y="33"/>
                  </a:cubicBezTo>
                  <a:cubicBezTo>
                    <a:pt x="69" y="37"/>
                    <a:pt x="67" y="39"/>
                    <a:pt x="63" y="39"/>
                  </a:cubicBezTo>
                  <a:cubicBezTo>
                    <a:pt x="60" y="39"/>
                    <a:pt x="57" y="37"/>
                    <a:pt x="57" y="33"/>
                  </a:cubicBezTo>
                  <a:cubicBezTo>
                    <a:pt x="57" y="30"/>
                    <a:pt x="56" y="19"/>
                    <a:pt x="50" y="15"/>
                  </a:cubicBezTo>
                  <a:cubicBezTo>
                    <a:pt x="47" y="13"/>
                    <a:pt x="42" y="13"/>
                    <a:pt x="3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11" y="22"/>
                    <a:pt x="15" y="125"/>
                    <a:pt x="18" y="207"/>
                  </a:cubicBezTo>
                  <a:cubicBezTo>
                    <a:pt x="20" y="243"/>
                    <a:pt x="21" y="277"/>
                    <a:pt x="21" y="306"/>
                  </a:cubicBezTo>
                  <a:cubicBezTo>
                    <a:pt x="20" y="372"/>
                    <a:pt x="32" y="394"/>
                    <a:pt x="40" y="401"/>
                  </a:cubicBezTo>
                  <a:cubicBezTo>
                    <a:pt x="43" y="404"/>
                    <a:pt x="45" y="404"/>
                    <a:pt x="45" y="404"/>
                  </a:cubicBezTo>
                  <a:cubicBezTo>
                    <a:pt x="45" y="404"/>
                    <a:pt x="45" y="404"/>
                    <a:pt x="45" y="404"/>
                  </a:cubicBezTo>
                  <a:cubicBezTo>
                    <a:pt x="49" y="404"/>
                    <a:pt x="51" y="406"/>
                    <a:pt x="52" y="409"/>
                  </a:cubicBezTo>
                  <a:cubicBezTo>
                    <a:pt x="52" y="413"/>
                    <a:pt x="50" y="416"/>
                    <a:pt x="46" y="416"/>
                  </a:cubicBezTo>
                  <a:cubicBezTo>
                    <a:pt x="46" y="416"/>
                    <a:pt x="46" y="416"/>
                    <a:pt x="46" y="41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66" name="Freeform 29"/>
            <p:cNvSpPr/>
            <p:nvPr/>
          </p:nvSpPr>
          <p:spPr bwMode="auto">
            <a:xfrm>
              <a:off x="3040063" y="1949450"/>
              <a:ext cx="41275" cy="365760"/>
            </a:xfrm>
            <a:custGeom>
              <a:avLst/>
              <a:gdLst/>
              <a:ahLst/>
              <a:cxnLst>
                <a:cxn ang="0">
                  <a:pos x="12" y="244"/>
                </a:cxn>
                <a:cxn ang="0">
                  <a:pos x="11" y="244"/>
                </a:cxn>
                <a:cxn ang="0">
                  <a:pos x="6" y="237"/>
                </a:cxn>
                <a:cxn ang="0">
                  <a:pos x="1" y="7"/>
                </a:cxn>
                <a:cxn ang="0">
                  <a:pos x="6" y="0"/>
                </a:cxn>
                <a:cxn ang="0">
                  <a:pos x="13" y="5"/>
                </a:cxn>
                <a:cxn ang="0">
                  <a:pos x="18" y="239"/>
                </a:cxn>
                <a:cxn ang="0">
                  <a:pos x="12" y="244"/>
                </a:cxn>
              </a:cxnLst>
              <a:rect l="0" t="0" r="r" b="b"/>
              <a:pathLst>
                <a:path w="28" h="244">
                  <a:moveTo>
                    <a:pt x="12" y="244"/>
                  </a:moveTo>
                  <a:cubicBezTo>
                    <a:pt x="12" y="244"/>
                    <a:pt x="11" y="244"/>
                    <a:pt x="11" y="244"/>
                  </a:cubicBezTo>
                  <a:cubicBezTo>
                    <a:pt x="8" y="243"/>
                    <a:pt x="5" y="240"/>
                    <a:pt x="6" y="237"/>
                  </a:cubicBezTo>
                  <a:cubicBezTo>
                    <a:pt x="16" y="161"/>
                    <a:pt x="1" y="8"/>
                    <a:pt x="1" y="7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0"/>
                    <a:pt x="12" y="2"/>
                    <a:pt x="13" y="5"/>
                  </a:cubicBezTo>
                  <a:cubicBezTo>
                    <a:pt x="13" y="12"/>
                    <a:pt x="28" y="161"/>
                    <a:pt x="18" y="239"/>
                  </a:cubicBezTo>
                  <a:cubicBezTo>
                    <a:pt x="17" y="242"/>
                    <a:pt x="15" y="244"/>
                    <a:pt x="12" y="24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</p:grpSp>
      <p:grpSp>
        <p:nvGrpSpPr>
          <p:cNvPr id="67" name="Group 110"/>
          <p:cNvGrpSpPr/>
          <p:nvPr/>
        </p:nvGrpSpPr>
        <p:grpSpPr>
          <a:xfrm>
            <a:off x="3588351" y="2419952"/>
            <a:ext cx="491067" cy="878417"/>
            <a:chOff x="3033713" y="1751013"/>
            <a:chExt cx="368300" cy="658813"/>
          </a:xfrm>
        </p:grpSpPr>
        <p:sp>
          <p:nvSpPr>
            <p:cNvPr id="68" name="Freeform 30"/>
            <p:cNvSpPr/>
            <p:nvPr/>
          </p:nvSpPr>
          <p:spPr bwMode="auto">
            <a:xfrm>
              <a:off x="3033713" y="1751013"/>
              <a:ext cx="368300" cy="658813"/>
            </a:xfrm>
            <a:custGeom>
              <a:avLst/>
              <a:gdLst/>
              <a:ahLst/>
              <a:cxnLst>
                <a:cxn ang="0">
                  <a:pos x="238" y="432"/>
                </a:cxn>
                <a:cxn ang="0">
                  <a:pos x="222" y="431"/>
                </a:cxn>
                <a:cxn ang="0">
                  <a:pos x="151" y="334"/>
                </a:cxn>
                <a:cxn ang="0">
                  <a:pos x="100" y="233"/>
                </a:cxn>
                <a:cxn ang="0">
                  <a:pos x="23" y="12"/>
                </a:cxn>
                <a:cxn ang="0">
                  <a:pos x="47" y="2"/>
                </a:cxn>
                <a:cxn ang="0">
                  <a:pos x="72" y="26"/>
                </a:cxn>
                <a:cxn ang="0">
                  <a:pos x="69" y="35"/>
                </a:cxn>
                <a:cxn ang="0">
                  <a:pos x="61" y="31"/>
                </a:cxn>
                <a:cxn ang="0">
                  <a:pos x="46" y="15"/>
                </a:cxn>
                <a:cxn ang="0">
                  <a:pos x="33" y="22"/>
                </a:cxn>
                <a:cxn ang="0">
                  <a:pos x="32" y="22"/>
                </a:cxn>
                <a:cxn ang="0">
                  <a:pos x="111" y="227"/>
                </a:cxn>
                <a:cxn ang="0">
                  <a:pos x="162" y="329"/>
                </a:cxn>
                <a:cxn ang="0">
                  <a:pos x="225" y="418"/>
                </a:cxn>
                <a:cxn ang="0">
                  <a:pos x="232" y="419"/>
                </a:cxn>
                <a:cxn ang="0">
                  <a:pos x="232" y="419"/>
                </a:cxn>
                <a:cxn ang="0">
                  <a:pos x="241" y="422"/>
                </a:cxn>
                <a:cxn ang="0">
                  <a:pos x="239" y="431"/>
                </a:cxn>
                <a:cxn ang="0">
                  <a:pos x="238" y="432"/>
                </a:cxn>
              </a:cxnLst>
              <a:rect l="0" t="0" r="r" b="b"/>
              <a:pathLst>
                <a:path w="243" h="434">
                  <a:moveTo>
                    <a:pt x="238" y="432"/>
                  </a:moveTo>
                  <a:cubicBezTo>
                    <a:pt x="236" y="432"/>
                    <a:pt x="231" y="434"/>
                    <a:pt x="222" y="431"/>
                  </a:cubicBezTo>
                  <a:cubicBezTo>
                    <a:pt x="201" y="423"/>
                    <a:pt x="177" y="389"/>
                    <a:pt x="151" y="334"/>
                  </a:cubicBezTo>
                  <a:cubicBezTo>
                    <a:pt x="137" y="303"/>
                    <a:pt x="119" y="269"/>
                    <a:pt x="100" y="233"/>
                  </a:cubicBezTo>
                  <a:cubicBezTo>
                    <a:pt x="37" y="110"/>
                    <a:pt x="0" y="34"/>
                    <a:pt x="23" y="12"/>
                  </a:cubicBezTo>
                  <a:cubicBezTo>
                    <a:pt x="31" y="4"/>
                    <a:pt x="39" y="0"/>
                    <a:pt x="47" y="2"/>
                  </a:cubicBezTo>
                  <a:cubicBezTo>
                    <a:pt x="62" y="6"/>
                    <a:pt x="71" y="24"/>
                    <a:pt x="72" y="26"/>
                  </a:cubicBezTo>
                  <a:cubicBezTo>
                    <a:pt x="74" y="29"/>
                    <a:pt x="72" y="33"/>
                    <a:pt x="69" y="35"/>
                  </a:cubicBezTo>
                  <a:cubicBezTo>
                    <a:pt x="66" y="36"/>
                    <a:pt x="63" y="34"/>
                    <a:pt x="61" y="31"/>
                  </a:cubicBezTo>
                  <a:cubicBezTo>
                    <a:pt x="59" y="27"/>
                    <a:pt x="53" y="17"/>
                    <a:pt x="46" y="15"/>
                  </a:cubicBezTo>
                  <a:cubicBezTo>
                    <a:pt x="42" y="15"/>
                    <a:pt x="37" y="17"/>
                    <a:pt x="33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13" y="40"/>
                    <a:pt x="67" y="144"/>
                    <a:pt x="111" y="227"/>
                  </a:cubicBezTo>
                  <a:cubicBezTo>
                    <a:pt x="130" y="264"/>
                    <a:pt x="148" y="298"/>
                    <a:pt x="162" y="329"/>
                  </a:cubicBezTo>
                  <a:cubicBezTo>
                    <a:pt x="194" y="397"/>
                    <a:pt x="215" y="414"/>
                    <a:pt x="225" y="418"/>
                  </a:cubicBezTo>
                  <a:cubicBezTo>
                    <a:pt x="230" y="420"/>
                    <a:pt x="232" y="419"/>
                    <a:pt x="232" y="419"/>
                  </a:cubicBezTo>
                  <a:cubicBezTo>
                    <a:pt x="232" y="419"/>
                    <a:pt x="232" y="419"/>
                    <a:pt x="232" y="419"/>
                  </a:cubicBezTo>
                  <a:cubicBezTo>
                    <a:pt x="235" y="418"/>
                    <a:pt x="239" y="419"/>
                    <a:pt x="241" y="422"/>
                  </a:cubicBezTo>
                  <a:cubicBezTo>
                    <a:pt x="243" y="425"/>
                    <a:pt x="242" y="429"/>
                    <a:pt x="239" y="431"/>
                  </a:cubicBezTo>
                  <a:cubicBezTo>
                    <a:pt x="239" y="431"/>
                    <a:pt x="239" y="431"/>
                    <a:pt x="238" y="43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69" name="Freeform 31"/>
            <p:cNvSpPr/>
            <p:nvPr/>
          </p:nvSpPr>
          <p:spPr bwMode="auto">
            <a:xfrm>
              <a:off x="3179763" y="1881188"/>
              <a:ext cx="209550" cy="400050"/>
            </a:xfrm>
            <a:custGeom>
              <a:avLst/>
              <a:gdLst/>
              <a:ahLst/>
              <a:cxnLst>
                <a:cxn ang="0">
                  <a:pos x="134" y="263"/>
                </a:cxn>
                <a:cxn ang="0">
                  <a:pos x="133" y="263"/>
                </a:cxn>
                <a:cxn ang="0">
                  <a:pos x="125" y="258"/>
                </a:cxn>
                <a:cxn ang="0">
                  <a:pos x="2" y="11"/>
                </a:cxn>
                <a:cxn ang="0">
                  <a:pos x="3" y="1"/>
                </a:cxn>
                <a:cxn ang="0">
                  <a:pos x="12" y="4"/>
                </a:cxn>
                <a:cxn ang="0">
                  <a:pos x="136" y="254"/>
                </a:cxn>
                <a:cxn ang="0">
                  <a:pos x="134" y="263"/>
                </a:cxn>
              </a:cxnLst>
              <a:rect l="0" t="0" r="r" b="b"/>
              <a:pathLst>
                <a:path w="138" h="264">
                  <a:moveTo>
                    <a:pt x="134" y="263"/>
                  </a:moveTo>
                  <a:cubicBezTo>
                    <a:pt x="134" y="263"/>
                    <a:pt x="133" y="263"/>
                    <a:pt x="133" y="263"/>
                  </a:cubicBezTo>
                  <a:cubicBezTo>
                    <a:pt x="130" y="264"/>
                    <a:pt x="126" y="262"/>
                    <a:pt x="125" y="258"/>
                  </a:cubicBezTo>
                  <a:cubicBezTo>
                    <a:pt x="95" y="171"/>
                    <a:pt x="3" y="12"/>
                    <a:pt x="2" y="11"/>
                  </a:cubicBezTo>
                  <a:cubicBezTo>
                    <a:pt x="0" y="7"/>
                    <a:pt x="1" y="3"/>
                    <a:pt x="3" y="1"/>
                  </a:cubicBezTo>
                  <a:cubicBezTo>
                    <a:pt x="6" y="0"/>
                    <a:pt x="10" y="1"/>
                    <a:pt x="12" y="4"/>
                  </a:cubicBezTo>
                  <a:cubicBezTo>
                    <a:pt x="16" y="11"/>
                    <a:pt x="105" y="166"/>
                    <a:pt x="136" y="254"/>
                  </a:cubicBezTo>
                  <a:cubicBezTo>
                    <a:pt x="138" y="258"/>
                    <a:pt x="136" y="261"/>
                    <a:pt x="134" y="26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</p:grpSp>
      <p:grpSp>
        <p:nvGrpSpPr>
          <p:cNvPr id="70" name="Group 113"/>
          <p:cNvGrpSpPr/>
          <p:nvPr/>
        </p:nvGrpSpPr>
        <p:grpSpPr>
          <a:xfrm>
            <a:off x="3677251" y="2301417"/>
            <a:ext cx="897467" cy="783167"/>
            <a:chOff x="3100388" y="1662113"/>
            <a:chExt cx="673100" cy="587375"/>
          </a:xfrm>
        </p:grpSpPr>
        <p:sp>
          <p:nvSpPr>
            <p:cNvPr id="71" name="Freeform 32"/>
            <p:cNvSpPr/>
            <p:nvPr/>
          </p:nvSpPr>
          <p:spPr bwMode="auto">
            <a:xfrm>
              <a:off x="3100388" y="1662113"/>
              <a:ext cx="673100" cy="587375"/>
            </a:xfrm>
            <a:custGeom>
              <a:avLst/>
              <a:gdLst/>
              <a:ahLst/>
              <a:cxnLst>
                <a:cxn ang="0">
                  <a:pos x="443" y="382"/>
                </a:cxn>
                <a:cxn ang="0">
                  <a:pos x="427" y="386"/>
                </a:cxn>
                <a:cxn ang="0">
                  <a:pos x="305" y="310"/>
                </a:cxn>
                <a:cxn ang="0">
                  <a:pos x="203" y="222"/>
                </a:cxn>
                <a:cxn ang="0">
                  <a:pos x="11" y="19"/>
                </a:cxn>
                <a:cxn ang="0">
                  <a:pos x="29" y="1"/>
                </a:cxn>
                <a:cxn ang="0">
                  <a:pos x="66" y="17"/>
                </a:cxn>
                <a:cxn ang="0">
                  <a:pos x="68" y="27"/>
                </a:cxn>
                <a:cxn ang="0">
                  <a:pos x="58" y="26"/>
                </a:cxn>
                <a:cxn ang="0">
                  <a:pos x="35" y="15"/>
                </a:cxn>
                <a:cxn ang="0">
                  <a:pos x="25" y="27"/>
                </a:cxn>
                <a:cxn ang="0">
                  <a:pos x="25" y="27"/>
                </a:cxn>
                <a:cxn ang="0">
                  <a:pos x="210" y="213"/>
                </a:cxn>
                <a:cxn ang="0">
                  <a:pos x="314" y="301"/>
                </a:cxn>
                <a:cxn ang="0">
                  <a:pos x="423" y="372"/>
                </a:cxn>
                <a:cxn ang="0">
                  <a:pos x="430" y="371"/>
                </a:cxn>
                <a:cxn ang="0">
                  <a:pos x="430" y="371"/>
                </a:cxn>
                <a:cxn ang="0">
                  <a:pos x="440" y="371"/>
                </a:cxn>
                <a:cxn ang="0">
                  <a:pos x="443" y="381"/>
                </a:cxn>
                <a:cxn ang="0">
                  <a:pos x="443" y="382"/>
                </a:cxn>
              </a:cxnLst>
              <a:rect l="0" t="0" r="r" b="b"/>
              <a:pathLst>
                <a:path w="445" h="387">
                  <a:moveTo>
                    <a:pt x="443" y="382"/>
                  </a:moveTo>
                  <a:cubicBezTo>
                    <a:pt x="441" y="383"/>
                    <a:pt x="437" y="387"/>
                    <a:pt x="427" y="386"/>
                  </a:cubicBezTo>
                  <a:cubicBezTo>
                    <a:pt x="402" y="385"/>
                    <a:pt x="360" y="358"/>
                    <a:pt x="305" y="310"/>
                  </a:cubicBezTo>
                  <a:cubicBezTo>
                    <a:pt x="276" y="283"/>
                    <a:pt x="240" y="253"/>
                    <a:pt x="203" y="222"/>
                  </a:cubicBezTo>
                  <a:cubicBezTo>
                    <a:pt x="76" y="117"/>
                    <a:pt x="0" y="51"/>
                    <a:pt x="11" y="19"/>
                  </a:cubicBezTo>
                  <a:cubicBezTo>
                    <a:pt x="14" y="8"/>
                    <a:pt x="20" y="2"/>
                    <a:pt x="29" y="1"/>
                  </a:cubicBezTo>
                  <a:cubicBezTo>
                    <a:pt x="46" y="0"/>
                    <a:pt x="64" y="15"/>
                    <a:pt x="66" y="17"/>
                  </a:cubicBezTo>
                  <a:cubicBezTo>
                    <a:pt x="69" y="20"/>
                    <a:pt x="70" y="25"/>
                    <a:pt x="68" y="27"/>
                  </a:cubicBezTo>
                  <a:cubicBezTo>
                    <a:pt x="66" y="30"/>
                    <a:pt x="61" y="29"/>
                    <a:pt x="58" y="26"/>
                  </a:cubicBezTo>
                  <a:cubicBezTo>
                    <a:pt x="54" y="23"/>
                    <a:pt x="43" y="15"/>
                    <a:pt x="35" y="15"/>
                  </a:cubicBezTo>
                  <a:cubicBezTo>
                    <a:pt x="30" y="16"/>
                    <a:pt x="27" y="20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16" y="51"/>
                    <a:pt x="124" y="141"/>
                    <a:pt x="210" y="213"/>
                  </a:cubicBezTo>
                  <a:cubicBezTo>
                    <a:pt x="248" y="244"/>
                    <a:pt x="284" y="274"/>
                    <a:pt x="314" y="301"/>
                  </a:cubicBezTo>
                  <a:cubicBezTo>
                    <a:pt x="381" y="361"/>
                    <a:pt x="411" y="372"/>
                    <a:pt x="423" y="372"/>
                  </a:cubicBezTo>
                  <a:cubicBezTo>
                    <a:pt x="428" y="373"/>
                    <a:pt x="430" y="371"/>
                    <a:pt x="430" y="371"/>
                  </a:cubicBezTo>
                  <a:cubicBezTo>
                    <a:pt x="430" y="371"/>
                    <a:pt x="430" y="371"/>
                    <a:pt x="430" y="371"/>
                  </a:cubicBezTo>
                  <a:cubicBezTo>
                    <a:pt x="432" y="368"/>
                    <a:pt x="437" y="368"/>
                    <a:pt x="440" y="371"/>
                  </a:cubicBezTo>
                  <a:cubicBezTo>
                    <a:pt x="444" y="374"/>
                    <a:pt x="445" y="378"/>
                    <a:pt x="443" y="381"/>
                  </a:cubicBezTo>
                  <a:cubicBezTo>
                    <a:pt x="443" y="381"/>
                    <a:pt x="443" y="381"/>
                    <a:pt x="443" y="38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72" name="Freeform 33"/>
            <p:cNvSpPr/>
            <p:nvPr/>
          </p:nvSpPr>
          <p:spPr bwMode="auto">
            <a:xfrm>
              <a:off x="3275013" y="1757363"/>
              <a:ext cx="430213" cy="368300"/>
            </a:xfrm>
            <a:custGeom>
              <a:avLst/>
              <a:gdLst/>
              <a:ahLst/>
              <a:cxnLst>
                <a:cxn ang="0">
                  <a:pos x="282" y="241"/>
                </a:cxn>
                <a:cxn ang="0">
                  <a:pos x="282" y="241"/>
                </a:cxn>
                <a:cxn ang="0">
                  <a:pos x="271" y="238"/>
                </a:cxn>
                <a:cxn ang="0">
                  <a:pos x="5" y="13"/>
                </a:cxn>
                <a:cxn ang="0">
                  <a:pos x="1" y="3"/>
                </a:cxn>
                <a:cxn ang="0">
                  <a:pos x="12" y="3"/>
                </a:cxn>
                <a:cxn ang="0">
                  <a:pos x="280" y="231"/>
                </a:cxn>
                <a:cxn ang="0">
                  <a:pos x="282" y="241"/>
                </a:cxn>
              </a:cxnLst>
              <a:rect l="0" t="0" r="r" b="b"/>
              <a:pathLst>
                <a:path w="284" h="243">
                  <a:moveTo>
                    <a:pt x="282" y="241"/>
                  </a:moveTo>
                  <a:cubicBezTo>
                    <a:pt x="282" y="241"/>
                    <a:pt x="282" y="241"/>
                    <a:pt x="282" y="241"/>
                  </a:cubicBezTo>
                  <a:cubicBezTo>
                    <a:pt x="279" y="243"/>
                    <a:pt x="274" y="242"/>
                    <a:pt x="271" y="238"/>
                  </a:cubicBezTo>
                  <a:cubicBezTo>
                    <a:pt x="190" y="155"/>
                    <a:pt x="7" y="15"/>
                    <a:pt x="5" y="13"/>
                  </a:cubicBezTo>
                  <a:cubicBezTo>
                    <a:pt x="1" y="10"/>
                    <a:pt x="0" y="6"/>
                    <a:pt x="1" y="3"/>
                  </a:cubicBezTo>
                  <a:cubicBezTo>
                    <a:pt x="3" y="0"/>
                    <a:pt x="8" y="0"/>
                    <a:pt x="12" y="3"/>
                  </a:cubicBezTo>
                  <a:cubicBezTo>
                    <a:pt x="19" y="9"/>
                    <a:pt x="199" y="146"/>
                    <a:pt x="280" y="231"/>
                  </a:cubicBezTo>
                  <a:cubicBezTo>
                    <a:pt x="284" y="234"/>
                    <a:pt x="284" y="238"/>
                    <a:pt x="282" y="24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</p:grpSp>
      <p:sp>
        <p:nvSpPr>
          <p:cNvPr id="73" name="TextBox 116"/>
          <p:cNvSpPr txBox="1"/>
          <p:nvPr/>
        </p:nvSpPr>
        <p:spPr>
          <a:xfrm rot="16711757">
            <a:off x="2719224" y="4496468"/>
            <a:ext cx="1402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sz="3200" dirty="0">
              <a:solidFill>
                <a:schemeClr val="bg1"/>
              </a:solidFill>
              <a:latin typeface="微软雅黑" panose="020B0503020204020204" charset="-122"/>
            </a:endParaRPr>
          </a:p>
        </p:txBody>
      </p:sp>
      <p:sp>
        <p:nvSpPr>
          <p:cNvPr id="74" name="TextBox 117"/>
          <p:cNvSpPr txBox="1"/>
          <p:nvPr/>
        </p:nvSpPr>
        <p:spPr>
          <a:xfrm rot="15300000">
            <a:off x="3842028" y="4435728"/>
            <a:ext cx="1402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sz="3200" dirty="0">
              <a:solidFill>
                <a:schemeClr val="bg1"/>
              </a:solidFill>
              <a:latin typeface="微软雅黑" panose="020B0503020204020204" charset="-122"/>
            </a:endParaRPr>
          </a:p>
        </p:txBody>
      </p:sp>
      <p:sp>
        <p:nvSpPr>
          <p:cNvPr id="75" name="TextBox 118"/>
          <p:cNvSpPr txBox="1"/>
          <p:nvPr/>
        </p:nvSpPr>
        <p:spPr>
          <a:xfrm rot="13893932">
            <a:off x="4817175" y="3934487"/>
            <a:ext cx="1402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sz="3200" dirty="0">
              <a:solidFill>
                <a:schemeClr val="bg1"/>
              </a:solidFill>
              <a:latin typeface="微软雅黑" panose="020B0503020204020204" charset="-122"/>
            </a:endParaRPr>
          </a:p>
        </p:txBody>
      </p:sp>
      <p:grpSp>
        <p:nvGrpSpPr>
          <p:cNvPr id="76" name="Group 118"/>
          <p:cNvGrpSpPr/>
          <p:nvPr/>
        </p:nvGrpSpPr>
        <p:grpSpPr>
          <a:xfrm>
            <a:off x="7095667" y="2144293"/>
            <a:ext cx="914400" cy="914400"/>
            <a:chOff x="6858000" y="2647950"/>
            <a:chExt cx="533400" cy="533400"/>
          </a:xfrm>
        </p:grpSpPr>
        <p:sp>
          <p:nvSpPr>
            <p:cNvPr id="77" name="Rounded Rectangle 120"/>
            <p:cNvSpPr/>
            <p:nvPr/>
          </p:nvSpPr>
          <p:spPr>
            <a:xfrm>
              <a:off x="6858000" y="2647950"/>
              <a:ext cx="533400" cy="533400"/>
            </a:xfrm>
            <a:prstGeom prst="roundRect">
              <a:avLst>
                <a:gd name="adj" fmla="val 23810"/>
              </a:avLst>
            </a:pr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微软雅黑" panose="020B0503020204020204" charset="-122"/>
              </a:endParaRPr>
            </a:p>
          </p:txBody>
        </p:sp>
        <p:grpSp>
          <p:nvGrpSpPr>
            <p:cNvPr id="78" name="Group 103"/>
            <p:cNvGrpSpPr/>
            <p:nvPr/>
          </p:nvGrpSpPr>
          <p:grpSpPr>
            <a:xfrm>
              <a:off x="6928379" y="2716243"/>
              <a:ext cx="392518" cy="396785"/>
              <a:chOff x="4427538" y="1254125"/>
              <a:chExt cx="292100" cy="295275"/>
            </a:xfrm>
            <a:solidFill>
              <a:schemeClr val="bg1"/>
            </a:solidFill>
          </p:grpSpPr>
          <p:sp>
            <p:nvSpPr>
              <p:cNvPr id="79" name="Freeform 211"/>
              <p:cNvSpPr/>
              <p:nvPr/>
            </p:nvSpPr>
            <p:spPr bwMode="auto">
              <a:xfrm>
                <a:off x="4471988" y="1287463"/>
                <a:ext cx="33338" cy="33338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7" y="2"/>
                  </a:cxn>
                  <a:cxn ang="0">
                    <a:pos x="2" y="2"/>
                  </a:cxn>
                  <a:cxn ang="0">
                    <a:pos x="2" y="7"/>
                  </a:cxn>
                  <a:cxn ang="0">
                    <a:pos x="7" y="12"/>
                  </a:cxn>
                  <a:cxn ang="0">
                    <a:pos x="12" y="12"/>
                  </a:cxn>
                  <a:cxn ang="0">
                    <a:pos x="12" y="7"/>
                  </a:cxn>
                </a:cxnLst>
                <a:rect l="0" t="0" r="r" b="b"/>
                <a:pathLst>
                  <a:path w="13" h="13">
                    <a:moveTo>
                      <a:pt x="12" y="7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6"/>
                      <a:pt x="2" y="7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13"/>
                      <a:pt x="10" y="13"/>
                      <a:pt x="12" y="12"/>
                    </a:cubicBezTo>
                    <a:cubicBezTo>
                      <a:pt x="13" y="11"/>
                      <a:pt x="13" y="8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charset="-122"/>
                </a:endParaRPr>
              </a:p>
            </p:txBody>
          </p:sp>
          <p:sp>
            <p:nvSpPr>
              <p:cNvPr id="80" name="Freeform 212"/>
              <p:cNvSpPr/>
              <p:nvPr/>
            </p:nvSpPr>
            <p:spPr bwMode="auto">
              <a:xfrm>
                <a:off x="4427538" y="1382713"/>
                <a:ext cx="34925" cy="19050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4" y="7"/>
                  </a:cxn>
                  <a:cxn ang="0">
                    <a:pos x="11" y="7"/>
                  </a:cxn>
                  <a:cxn ang="0">
                    <a:pos x="14" y="4"/>
                  </a:cxn>
                  <a:cxn ang="0">
                    <a:pos x="11" y="0"/>
                  </a:cxn>
                </a:cxnLst>
                <a:rect l="0" t="0" r="r" b="b"/>
                <a:pathLst>
                  <a:path w="14" h="7">
                    <a:moveTo>
                      <a:pt x="1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3" y="7"/>
                      <a:pt x="14" y="6"/>
                      <a:pt x="14" y="4"/>
                    </a:cubicBezTo>
                    <a:cubicBezTo>
                      <a:pt x="14" y="2"/>
                      <a:pt x="13" y="0"/>
                      <a:pt x="1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charset="-122"/>
                </a:endParaRPr>
              </a:p>
            </p:txBody>
          </p:sp>
          <p:sp>
            <p:nvSpPr>
              <p:cNvPr id="81" name="Freeform 213"/>
              <p:cNvSpPr/>
              <p:nvPr/>
            </p:nvSpPr>
            <p:spPr bwMode="auto">
              <a:xfrm>
                <a:off x="4684713" y="1401763"/>
                <a:ext cx="34925" cy="190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3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10" y="8"/>
                  </a:cxn>
                  <a:cxn ang="0">
                    <a:pos x="14" y="4"/>
                  </a:cxn>
                  <a:cxn ang="0">
                    <a:pos x="10" y="0"/>
                  </a:cxn>
                </a:cxnLst>
                <a:rect l="0" t="0" r="r" b="b"/>
                <a:pathLst>
                  <a:path w="14" h="8">
                    <a:moveTo>
                      <a:pt x="1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8"/>
                      <a:pt x="3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2" y="8"/>
                      <a:pt x="14" y="6"/>
                      <a:pt x="14" y="4"/>
                    </a:cubicBezTo>
                    <a:cubicBezTo>
                      <a:pt x="14" y="2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charset="-122"/>
                </a:endParaRPr>
              </a:p>
            </p:txBody>
          </p:sp>
          <p:sp>
            <p:nvSpPr>
              <p:cNvPr id="82" name="Freeform 214"/>
              <p:cNvSpPr/>
              <p:nvPr/>
            </p:nvSpPr>
            <p:spPr bwMode="auto">
              <a:xfrm>
                <a:off x="4654551" y="1303338"/>
                <a:ext cx="31750" cy="31750"/>
              </a:xfrm>
              <a:custGeom>
                <a:avLst/>
                <a:gdLst/>
                <a:ahLst/>
                <a:cxnLst>
                  <a:cxn ang="0">
                    <a:pos x="12" y="1"/>
                  </a:cxn>
                  <a:cxn ang="0">
                    <a:pos x="6" y="1"/>
                  </a:cxn>
                  <a:cxn ang="0">
                    <a:pos x="1" y="6"/>
                  </a:cxn>
                  <a:cxn ang="0">
                    <a:pos x="1" y="11"/>
                  </a:cxn>
                  <a:cxn ang="0">
                    <a:pos x="6" y="11"/>
                  </a:cxn>
                  <a:cxn ang="0">
                    <a:pos x="12" y="6"/>
                  </a:cxn>
                  <a:cxn ang="0">
                    <a:pos x="12" y="1"/>
                  </a:cxn>
                </a:cxnLst>
                <a:rect l="0" t="0" r="r" b="b"/>
                <a:pathLst>
                  <a:path w="13" h="13">
                    <a:moveTo>
                      <a:pt x="12" y="1"/>
                    </a:moveTo>
                    <a:cubicBezTo>
                      <a:pt x="10" y="0"/>
                      <a:pt x="8" y="0"/>
                      <a:pt x="6" y="1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10"/>
                      <a:pt x="1" y="11"/>
                    </a:cubicBezTo>
                    <a:cubicBezTo>
                      <a:pt x="3" y="13"/>
                      <a:pt x="5" y="13"/>
                      <a:pt x="6" y="11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3" y="5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charset="-122"/>
                </a:endParaRPr>
              </a:p>
            </p:txBody>
          </p:sp>
          <p:sp>
            <p:nvSpPr>
              <p:cNvPr id="83" name="Freeform 215"/>
              <p:cNvSpPr/>
              <p:nvPr/>
            </p:nvSpPr>
            <p:spPr bwMode="auto">
              <a:xfrm>
                <a:off x="4573588" y="1254125"/>
                <a:ext cx="17463" cy="38100"/>
              </a:xfrm>
              <a:custGeom>
                <a:avLst/>
                <a:gdLst/>
                <a:ahLst/>
                <a:cxnLst>
                  <a:cxn ang="0">
                    <a:pos x="4" y="15"/>
                  </a:cxn>
                  <a:cxn ang="0">
                    <a:pos x="6" y="14"/>
                  </a:cxn>
                  <a:cxn ang="0">
                    <a:pos x="7" y="11"/>
                  </a:cxn>
                  <a:cxn ang="0">
                    <a:pos x="7" y="4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0" y="11"/>
                  </a:cxn>
                  <a:cxn ang="0">
                    <a:pos x="4" y="15"/>
                  </a:cxn>
                </a:cxnLst>
                <a:rect l="0" t="0" r="r" b="b"/>
                <a:pathLst>
                  <a:path w="7" h="15">
                    <a:moveTo>
                      <a:pt x="4" y="15"/>
                    </a:moveTo>
                    <a:cubicBezTo>
                      <a:pt x="5" y="15"/>
                      <a:pt x="6" y="14"/>
                      <a:pt x="6" y="14"/>
                    </a:cubicBezTo>
                    <a:cubicBezTo>
                      <a:pt x="7" y="13"/>
                      <a:pt x="7" y="12"/>
                      <a:pt x="7" y="11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2" y="0"/>
                      <a:pt x="1" y="1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2" y="15"/>
                      <a:pt x="4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charset="-122"/>
                </a:endParaRPr>
              </a:p>
            </p:txBody>
          </p:sp>
          <p:sp>
            <p:nvSpPr>
              <p:cNvPr id="84" name="Freeform 216"/>
              <p:cNvSpPr>
                <a:spLocks noEditPoints="1"/>
              </p:cNvSpPr>
              <p:nvPr/>
            </p:nvSpPr>
            <p:spPr bwMode="auto">
              <a:xfrm>
                <a:off x="4500563" y="1327150"/>
                <a:ext cx="146050" cy="166688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0" y="29"/>
                  </a:cxn>
                  <a:cxn ang="0">
                    <a:pos x="14" y="54"/>
                  </a:cxn>
                  <a:cxn ang="0">
                    <a:pos x="14" y="66"/>
                  </a:cxn>
                  <a:cxn ang="0">
                    <a:pos x="44" y="66"/>
                  </a:cxn>
                  <a:cxn ang="0">
                    <a:pos x="44" y="54"/>
                  </a:cxn>
                  <a:cxn ang="0">
                    <a:pos x="58" y="29"/>
                  </a:cxn>
                  <a:cxn ang="0">
                    <a:pos x="29" y="0"/>
                  </a:cxn>
                  <a:cxn ang="0">
                    <a:pos x="40" y="48"/>
                  </a:cxn>
                  <a:cxn ang="0">
                    <a:pos x="36" y="50"/>
                  </a:cxn>
                  <a:cxn ang="0">
                    <a:pos x="36" y="54"/>
                  </a:cxn>
                  <a:cxn ang="0">
                    <a:pos x="36" y="58"/>
                  </a:cxn>
                  <a:cxn ang="0">
                    <a:pos x="22" y="58"/>
                  </a:cxn>
                  <a:cxn ang="0">
                    <a:pos x="22" y="54"/>
                  </a:cxn>
                  <a:cxn ang="0">
                    <a:pos x="22" y="50"/>
                  </a:cxn>
                  <a:cxn ang="0">
                    <a:pos x="18" y="48"/>
                  </a:cxn>
                  <a:cxn ang="0">
                    <a:pos x="7" y="29"/>
                  </a:cxn>
                  <a:cxn ang="0">
                    <a:pos x="29" y="8"/>
                  </a:cxn>
                  <a:cxn ang="0">
                    <a:pos x="51" y="29"/>
                  </a:cxn>
                  <a:cxn ang="0">
                    <a:pos x="40" y="48"/>
                  </a:cxn>
                </a:cxnLst>
                <a:rect l="0" t="0" r="r" b="b"/>
                <a:pathLst>
                  <a:path w="58" h="66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0"/>
                      <a:pt x="6" y="49"/>
                      <a:pt x="14" y="54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54"/>
                      <a:pt x="44" y="54"/>
                      <a:pt x="44" y="54"/>
                    </a:cubicBezTo>
                    <a:cubicBezTo>
                      <a:pt x="52" y="49"/>
                      <a:pt x="58" y="40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lose/>
                    <a:moveTo>
                      <a:pt x="40" y="48"/>
                    </a:move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1" y="44"/>
                      <a:pt x="7" y="37"/>
                      <a:pt x="7" y="29"/>
                    </a:cubicBezTo>
                    <a:cubicBezTo>
                      <a:pt x="7" y="17"/>
                      <a:pt x="17" y="8"/>
                      <a:pt x="29" y="8"/>
                    </a:cubicBezTo>
                    <a:cubicBezTo>
                      <a:pt x="41" y="8"/>
                      <a:pt x="51" y="17"/>
                      <a:pt x="51" y="29"/>
                    </a:cubicBezTo>
                    <a:cubicBezTo>
                      <a:pt x="51" y="37"/>
                      <a:pt x="47" y="44"/>
                      <a:pt x="40" y="4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charset="-122"/>
                </a:endParaRPr>
              </a:p>
            </p:txBody>
          </p:sp>
          <p:sp>
            <p:nvSpPr>
              <p:cNvPr id="85" name="Freeform 217"/>
              <p:cNvSpPr/>
              <p:nvPr/>
            </p:nvSpPr>
            <p:spPr bwMode="auto">
              <a:xfrm>
                <a:off x="4535488" y="1511300"/>
                <a:ext cx="76200" cy="38100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15" y="15"/>
                  </a:cxn>
                  <a:cxn ang="0">
                    <a:pos x="22" y="8"/>
                  </a:cxn>
                  <a:cxn ang="0">
                    <a:pos x="22" y="7"/>
                  </a:cxn>
                  <a:cxn ang="0">
                    <a:pos x="30" y="7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30" h="15">
                    <a:moveTo>
                      <a:pt x="0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12"/>
                      <a:pt x="11" y="15"/>
                      <a:pt x="15" y="15"/>
                    </a:cubicBezTo>
                    <a:cubicBezTo>
                      <a:pt x="19" y="15"/>
                      <a:pt x="22" y="12"/>
                      <a:pt x="22" y="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charset="-122"/>
                </a:endParaRPr>
              </a:p>
            </p:txBody>
          </p:sp>
        </p:grpSp>
      </p:grpSp>
      <p:grpSp>
        <p:nvGrpSpPr>
          <p:cNvPr id="86" name="Group 147"/>
          <p:cNvGrpSpPr/>
          <p:nvPr/>
        </p:nvGrpSpPr>
        <p:grpSpPr>
          <a:xfrm>
            <a:off x="7095667" y="3511092"/>
            <a:ext cx="914400" cy="914400"/>
            <a:chOff x="5257800" y="1733550"/>
            <a:chExt cx="533400" cy="533400"/>
          </a:xfrm>
        </p:grpSpPr>
        <p:sp>
          <p:nvSpPr>
            <p:cNvPr id="87" name="Rounded Rectangle 138"/>
            <p:cNvSpPr/>
            <p:nvPr/>
          </p:nvSpPr>
          <p:spPr>
            <a:xfrm>
              <a:off x="5257800" y="1733550"/>
              <a:ext cx="533400" cy="533400"/>
            </a:xfrm>
            <a:prstGeom prst="roundRect">
              <a:avLst>
                <a:gd name="adj" fmla="val 23810"/>
              </a:avLst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微软雅黑" panose="020B0503020204020204" charset="-122"/>
              </a:endParaRPr>
            </a:p>
          </p:txBody>
        </p:sp>
        <p:grpSp>
          <p:nvGrpSpPr>
            <p:cNvPr id="88" name="Group 119"/>
            <p:cNvGrpSpPr/>
            <p:nvPr/>
          </p:nvGrpSpPr>
          <p:grpSpPr>
            <a:xfrm>
              <a:off x="5353650" y="1844020"/>
              <a:ext cx="341700" cy="312460"/>
              <a:chOff x="2046288" y="3759200"/>
              <a:chExt cx="296863" cy="271463"/>
            </a:xfrm>
            <a:solidFill>
              <a:schemeClr val="bg1"/>
            </a:solidFill>
          </p:grpSpPr>
          <p:sp>
            <p:nvSpPr>
              <p:cNvPr id="89" name="Rectangle 160"/>
              <p:cNvSpPr>
                <a:spLocks noChangeArrowheads="1"/>
              </p:cNvSpPr>
              <p:nvPr/>
            </p:nvSpPr>
            <p:spPr bwMode="auto">
              <a:xfrm>
                <a:off x="2065338" y="3973513"/>
                <a:ext cx="55563" cy="571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charset="-122"/>
                </a:endParaRPr>
              </a:p>
            </p:txBody>
          </p:sp>
          <p:sp>
            <p:nvSpPr>
              <p:cNvPr id="90" name="Rectangle 161"/>
              <p:cNvSpPr>
                <a:spLocks noChangeArrowheads="1"/>
              </p:cNvSpPr>
              <p:nvPr/>
            </p:nvSpPr>
            <p:spPr bwMode="auto">
              <a:xfrm>
                <a:off x="2139950" y="3935413"/>
                <a:ext cx="55563" cy="952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charset="-122"/>
                </a:endParaRPr>
              </a:p>
            </p:txBody>
          </p:sp>
          <p:sp>
            <p:nvSpPr>
              <p:cNvPr id="91" name="Rectangle 162"/>
              <p:cNvSpPr>
                <a:spLocks noChangeArrowheads="1"/>
              </p:cNvSpPr>
              <p:nvPr/>
            </p:nvSpPr>
            <p:spPr bwMode="auto">
              <a:xfrm>
                <a:off x="2212975" y="3898900"/>
                <a:ext cx="57150" cy="13176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charset="-122"/>
                </a:endParaRPr>
              </a:p>
            </p:txBody>
          </p:sp>
          <p:sp>
            <p:nvSpPr>
              <p:cNvPr id="92" name="Rectangle 163"/>
              <p:cNvSpPr>
                <a:spLocks noChangeArrowheads="1"/>
              </p:cNvSpPr>
              <p:nvPr/>
            </p:nvSpPr>
            <p:spPr bwMode="auto">
              <a:xfrm>
                <a:off x="2287588" y="3860800"/>
                <a:ext cx="55563" cy="16986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charset="-122"/>
                </a:endParaRPr>
              </a:p>
            </p:txBody>
          </p:sp>
          <p:sp>
            <p:nvSpPr>
              <p:cNvPr id="93" name="Freeform 164"/>
              <p:cNvSpPr/>
              <p:nvPr/>
            </p:nvSpPr>
            <p:spPr bwMode="auto">
              <a:xfrm>
                <a:off x="2046288" y="3759200"/>
                <a:ext cx="296863" cy="176213"/>
              </a:xfrm>
              <a:custGeom>
                <a:avLst/>
                <a:gdLst/>
                <a:ahLst/>
                <a:cxnLst>
                  <a:cxn ang="0">
                    <a:pos x="162" y="25"/>
                  </a:cxn>
                  <a:cxn ang="0">
                    <a:pos x="126" y="25"/>
                  </a:cxn>
                  <a:cxn ang="0">
                    <a:pos x="81" y="59"/>
                  </a:cxn>
                  <a:cxn ang="0">
                    <a:pos x="59" y="48"/>
                  </a:cxn>
                  <a:cxn ang="0">
                    <a:pos x="0" y="96"/>
                  </a:cxn>
                  <a:cxn ang="0">
                    <a:pos x="0" y="111"/>
                  </a:cxn>
                  <a:cxn ang="0">
                    <a:pos x="60" y="62"/>
                  </a:cxn>
                  <a:cxn ang="0">
                    <a:pos x="83" y="74"/>
                  </a:cxn>
                  <a:cxn ang="0">
                    <a:pos x="131" y="37"/>
                  </a:cxn>
                  <a:cxn ang="0">
                    <a:pos x="166" y="37"/>
                  </a:cxn>
                  <a:cxn ang="0">
                    <a:pos x="187" y="16"/>
                  </a:cxn>
                  <a:cxn ang="0">
                    <a:pos x="187" y="0"/>
                  </a:cxn>
                  <a:cxn ang="0">
                    <a:pos x="162" y="25"/>
                  </a:cxn>
                </a:cxnLst>
                <a:rect l="0" t="0" r="r" b="b"/>
                <a:pathLst>
                  <a:path w="187" h="111">
                    <a:moveTo>
                      <a:pt x="162" y="25"/>
                    </a:moveTo>
                    <a:lnTo>
                      <a:pt x="126" y="25"/>
                    </a:lnTo>
                    <a:lnTo>
                      <a:pt x="81" y="59"/>
                    </a:lnTo>
                    <a:lnTo>
                      <a:pt x="59" y="48"/>
                    </a:lnTo>
                    <a:lnTo>
                      <a:pt x="0" y="96"/>
                    </a:lnTo>
                    <a:lnTo>
                      <a:pt x="0" y="111"/>
                    </a:lnTo>
                    <a:lnTo>
                      <a:pt x="60" y="62"/>
                    </a:lnTo>
                    <a:lnTo>
                      <a:pt x="83" y="74"/>
                    </a:lnTo>
                    <a:lnTo>
                      <a:pt x="131" y="37"/>
                    </a:lnTo>
                    <a:lnTo>
                      <a:pt x="166" y="37"/>
                    </a:lnTo>
                    <a:lnTo>
                      <a:pt x="187" y="16"/>
                    </a:lnTo>
                    <a:lnTo>
                      <a:pt x="187" y="0"/>
                    </a:lnTo>
                    <a:lnTo>
                      <a:pt x="162" y="2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 dirty="0">
                  <a:latin typeface="微软雅黑" panose="020B0503020204020204" charset="-122"/>
                </a:endParaRPr>
              </a:p>
            </p:txBody>
          </p:sp>
        </p:grpSp>
      </p:grpSp>
      <p:grpSp>
        <p:nvGrpSpPr>
          <p:cNvPr id="94" name="Group 157"/>
          <p:cNvGrpSpPr/>
          <p:nvPr/>
        </p:nvGrpSpPr>
        <p:grpSpPr>
          <a:xfrm>
            <a:off x="7095667" y="4877889"/>
            <a:ext cx="914400" cy="914400"/>
            <a:chOff x="5257800" y="2419350"/>
            <a:chExt cx="533400" cy="533400"/>
          </a:xfrm>
        </p:grpSpPr>
        <p:sp>
          <p:nvSpPr>
            <p:cNvPr id="95" name="Rounded Rectangle 149"/>
            <p:cNvSpPr/>
            <p:nvPr/>
          </p:nvSpPr>
          <p:spPr>
            <a:xfrm>
              <a:off x="5257800" y="2419350"/>
              <a:ext cx="533400" cy="533400"/>
            </a:xfrm>
            <a:prstGeom prst="roundRect">
              <a:avLst>
                <a:gd name="adj" fmla="val 23810"/>
              </a:avLst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微软雅黑" panose="020B0503020204020204" charset="-122"/>
              </a:endParaRPr>
            </a:p>
          </p:txBody>
        </p:sp>
        <p:sp>
          <p:nvSpPr>
            <p:cNvPr id="96" name="Freeform 245"/>
            <p:cNvSpPr/>
            <p:nvPr/>
          </p:nvSpPr>
          <p:spPr bwMode="auto">
            <a:xfrm>
              <a:off x="5360433" y="2521983"/>
              <a:ext cx="328134" cy="328134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charset="-122"/>
              </a:endParaRPr>
            </a:p>
          </p:txBody>
        </p:sp>
      </p:grpSp>
      <p:sp>
        <p:nvSpPr>
          <p:cNvPr id="97" name="Text Placeholder 3"/>
          <p:cNvSpPr txBox="1"/>
          <p:nvPr/>
        </p:nvSpPr>
        <p:spPr>
          <a:xfrm>
            <a:off x="8314867" y="2047496"/>
            <a:ext cx="2806699" cy="69850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单击编辑标题</a:t>
            </a:r>
            <a:endParaRPr lang="en-US" b="1" dirty="0">
              <a:solidFill>
                <a:schemeClr val="accent1"/>
              </a:solidFill>
              <a:latin typeface="微软雅黑" panose="020B0503020204020204" charset="-122"/>
              <a:cs typeface="+mj-cs"/>
            </a:endParaRPr>
          </a:p>
          <a:p>
            <a:pPr algn="l" defTabSz="1218565">
              <a:spcBef>
                <a:spcPct val="20000"/>
              </a:spcBef>
              <a:defRPr/>
            </a:pPr>
            <a:r>
              <a:rPr lang="zh-CN" altLang="en-US" sz="133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单击此处可编辑内容单击此处可编辑内容单击此处可编辑内容</a:t>
            </a:r>
            <a:endParaRPr lang="en-US" sz="1335" dirty="0">
              <a:solidFill>
                <a:schemeClr val="tx1"/>
              </a:solidFill>
              <a:latin typeface="微软雅黑" panose="020B0503020204020204" charset="-122"/>
            </a:endParaRPr>
          </a:p>
        </p:txBody>
      </p:sp>
      <p:sp>
        <p:nvSpPr>
          <p:cNvPr id="98" name="Text Placeholder 3"/>
          <p:cNvSpPr txBox="1"/>
          <p:nvPr/>
        </p:nvSpPr>
        <p:spPr>
          <a:xfrm>
            <a:off x="8314867" y="4781092"/>
            <a:ext cx="2806699" cy="69850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单击编辑标题</a:t>
            </a:r>
            <a:endParaRPr lang="en-US" b="1" dirty="0">
              <a:solidFill>
                <a:schemeClr val="accent3"/>
              </a:solidFill>
              <a:latin typeface="微软雅黑" panose="020B0503020204020204" charset="-122"/>
              <a:cs typeface="+mj-cs"/>
            </a:endParaRPr>
          </a:p>
          <a:p>
            <a:pPr algn="l" defTabSz="1218565">
              <a:spcBef>
                <a:spcPct val="20000"/>
              </a:spcBef>
              <a:defRPr/>
            </a:pPr>
            <a:r>
              <a:rPr lang="zh-CN" altLang="en-US" sz="133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单击此处可编辑内容单击此处可编辑内容单击此处可编辑内容</a:t>
            </a:r>
            <a:endParaRPr lang="en-US" sz="1335" dirty="0">
              <a:solidFill>
                <a:schemeClr val="tx1"/>
              </a:solidFill>
              <a:latin typeface="微软雅黑" panose="020B0503020204020204" charset="-122"/>
            </a:endParaRPr>
          </a:p>
        </p:txBody>
      </p:sp>
      <p:sp>
        <p:nvSpPr>
          <p:cNvPr id="99" name="Text Placeholder 3"/>
          <p:cNvSpPr txBox="1"/>
          <p:nvPr/>
        </p:nvSpPr>
        <p:spPr>
          <a:xfrm>
            <a:off x="8314867" y="3414295"/>
            <a:ext cx="2806699" cy="69850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zh-CN" altLang="en-US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单击编辑标题</a:t>
            </a:r>
            <a:endParaRPr lang="en-US" b="1" dirty="0">
              <a:solidFill>
                <a:schemeClr val="accent2"/>
              </a:solidFill>
              <a:latin typeface="微软雅黑" panose="020B0503020204020204" charset="-122"/>
              <a:cs typeface="+mj-cs"/>
            </a:endParaRPr>
          </a:p>
          <a:p>
            <a:pPr algn="l" defTabSz="1218565">
              <a:spcBef>
                <a:spcPct val="20000"/>
              </a:spcBef>
              <a:defRPr/>
            </a:pPr>
            <a:r>
              <a:rPr lang="zh-CN" altLang="en-US" sz="133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rPr>
              <a:t>单击此处可编辑内容单击此处可编辑内容单击此处可编辑内容</a:t>
            </a:r>
            <a:endParaRPr lang="en-US" sz="1335" dirty="0">
              <a:solidFill>
                <a:schemeClr val="tx1"/>
              </a:solidFill>
              <a:latin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084">
        <p:blinds dir="vert"/>
      </p:transition>
    </mc:Choice>
    <mc:Fallback xmlns="">
      <p:transition spd="slow" advTm="1084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97" grpId="0"/>
      <p:bldP spid="98" grpId="0"/>
      <p:bldP spid="9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13453" t="27014" r="4588" b="311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2859881" y="211931"/>
            <a:ext cx="6472238" cy="6472238"/>
            <a:chOff x="1983" y="303"/>
            <a:chExt cx="3714" cy="3714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83" y="303"/>
              <a:ext cx="3714" cy="3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2049" y="419"/>
              <a:ext cx="3482" cy="34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2118" y="485"/>
              <a:ext cx="3347" cy="3347"/>
            </a:xfrm>
            <a:custGeom>
              <a:avLst/>
              <a:gdLst>
                <a:gd name="T0" fmla="*/ 707 w 1414"/>
                <a:gd name="T1" fmla="*/ 1414 h 1414"/>
                <a:gd name="T2" fmla="*/ 0 w 1414"/>
                <a:gd name="T3" fmla="*/ 707 h 1414"/>
                <a:gd name="T4" fmla="*/ 707 w 1414"/>
                <a:gd name="T5" fmla="*/ 0 h 1414"/>
                <a:gd name="T6" fmla="*/ 1414 w 1414"/>
                <a:gd name="T7" fmla="*/ 707 h 1414"/>
                <a:gd name="T8" fmla="*/ 707 w 1414"/>
                <a:gd name="T9" fmla="*/ 1414 h 1414"/>
                <a:gd name="T10" fmla="*/ 707 w 1414"/>
                <a:gd name="T11" fmla="*/ 31 h 1414"/>
                <a:gd name="T12" fmla="*/ 31 w 1414"/>
                <a:gd name="T13" fmla="*/ 707 h 1414"/>
                <a:gd name="T14" fmla="*/ 707 w 1414"/>
                <a:gd name="T15" fmla="*/ 1383 h 1414"/>
                <a:gd name="T16" fmla="*/ 1383 w 1414"/>
                <a:gd name="T17" fmla="*/ 707 h 1414"/>
                <a:gd name="T18" fmla="*/ 707 w 1414"/>
                <a:gd name="T19" fmla="*/ 31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4" h="1414">
                  <a:moveTo>
                    <a:pt x="707" y="1414"/>
                  </a:moveTo>
                  <a:cubicBezTo>
                    <a:pt x="317" y="1414"/>
                    <a:pt x="0" y="1097"/>
                    <a:pt x="0" y="707"/>
                  </a:cubicBezTo>
                  <a:cubicBezTo>
                    <a:pt x="0" y="317"/>
                    <a:pt x="317" y="0"/>
                    <a:pt x="707" y="0"/>
                  </a:cubicBezTo>
                  <a:cubicBezTo>
                    <a:pt x="1097" y="0"/>
                    <a:pt x="1414" y="317"/>
                    <a:pt x="1414" y="707"/>
                  </a:cubicBezTo>
                  <a:cubicBezTo>
                    <a:pt x="1414" y="1097"/>
                    <a:pt x="1097" y="1414"/>
                    <a:pt x="707" y="1414"/>
                  </a:cubicBezTo>
                  <a:close/>
                  <a:moveTo>
                    <a:pt x="707" y="31"/>
                  </a:moveTo>
                  <a:cubicBezTo>
                    <a:pt x="334" y="31"/>
                    <a:pt x="31" y="335"/>
                    <a:pt x="31" y="707"/>
                  </a:cubicBezTo>
                  <a:cubicBezTo>
                    <a:pt x="31" y="1080"/>
                    <a:pt x="334" y="1383"/>
                    <a:pt x="707" y="1383"/>
                  </a:cubicBezTo>
                  <a:cubicBezTo>
                    <a:pt x="1080" y="1383"/>
                    <a:pt x="1383" y="1080"/>
                    <a:pt x="1383" y="707"/>
                  </a:cubicBezTo>
                  <a:cubicBezTo>
                    <a:pt x="1383" y="335"/>
                    <a:pt x="1080" y="31"/>
                    <a:pt x="707" y="31"/>
                  </a:cubicBezTo>
                  <a:close/>
                </a:path>
              </a:pathLst>
            </a:custGeom>
            <a:solidFill>
              <a:srgbClr val="F6E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2236" y="604"/>
              <a:ext cx="3111" cy="3112"/>
            </a:xfrm>
            <a:custGeom>
              <a:avLst/>
              <a:gdLst>
                <a:gd name="T0" fmla="*/ 657 w 1314"/>
                <a:gd name="T1" fmla="*/ 1315 h 1315"/>
                <a:gd name="T2" fmla="*/ 0 w 1314"/>
                <a:gd name="T3" fmla="*/ 657 h 1315"/>
                <a:gd name="T4" fmla="*/ 657 w 1314"/>
                <a:gd name="T5" fmla="*/ 0 h 1315"/>
                <a:gd name="T6" fmla="*/ 1314 w 1314"/>
                <a:gd name="T7" fmla="*/ 657 h 1315"/>
                <a:gd name="T8" fmla="*/ 657 w 1314"/>
                <a:gd name="T9" fmla="*/ 1315 h 1315"/>
                <a:gd name="T10" fmla="*/ 657 w 1314"/>
                <a:gd name="T11" fmla="*/ 9 h 1315"/>
                <a:gd name="T12" fmla="*/ 8 w 1314"/>
                <a:gd name="T13" fmla="*/ 657 h 1315"/>
                <a:gd name="T14" fmla="*/ 657 w 1314"/>
                <a:gd name="T15" fmla="*/ 1306 h 1315"/>
                <a:gd name="T16" fmla="*/ 1305 w 1314"/>
                <a:gd name="T17" fmla="*/ 657 h 1315"/>
                <a:gd name="T18" fmla="*/ 657 w 1314"/>
                <a:gd name="T19" fmla="*/ 9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4" h="1315">
                  <a:moveTo>
                    <a:pt x="657" y="1315"/>
                  </a:moveTo>
                  <a:cubicBezTo>
                    <a:pt x="294" y="1315"/>
                    <a:pt x="0" y="1020"/>
                    <a:pt x="0" y="657"/>
                  </a:cubicBezTo>
                  <a:cubicBezTo>
                    <a:pt x="0" y="295"/>
                    <a:pt x="294" y="0"/>
                    <a:pt x="657" y="0"/>
                  </a:cubicBezTo>
                  <a:cubicBezTo>
                    <a:pt x="1019" y="0"/>
                    <a:pt x="1314" y="295"/>
                    <a:pt x="1314" y="657"/>
                  </a:cubicBezTo>
                  <a:cubicBezTo>
                    <a:pt x="1314" y="1020"/>
                    <a:pt x="1019" y="1315"/>
                    <a:pt x="657" y="1315"/>
                  </a:cubicBezTo>
                  <a:close/>
                  <a:moveTo>
                    <a:pt x="657" y="9"/>
                  </a:moveTo>
                  <a:cubicBezTo>
                    <a:pt x="299" y="9"/>
                    <a:pt x="8" y="300"/>
                    <a:pt x="8" y="657"/>
                  </a:cubicBezTo>
                  <a:cubicBezTo>
                    <a:pt x="8" y="1015"/>
                    <a:pt x="299" y="1306"/>
                    <a:pt x="657" y="1306"/>
                  </a:cubicBezTo>
                  <a:cubicBezTo>
                    <a:pt x="1014" y="1306"/>
                    <a:pt x="1305" y="1015"/>
                    <a:pt x="1305" y="657"/>
                  </a:cubicBezTo>
                  <a:cubicBezTo>
                    <a:pt x="1305" y="300"/>
                    <a:pt x="1014" y="9"/>
                    <a:pt x="657" y="9"/>
                  </a:cubicBezTo>
                  <a:close/>
                </a:path>
              </a:pathLst>
            </a:custGeom>
            <a:solidFill>
              <a:srgbClr val="EABD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3355975" y="2135505"/>
            <a:ext cx="5480050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5400" dirty="0"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  <a:p>
            <a:pPr algn="ctr">
              <a:lnSpc>
                <a:spcPct val="100000"/>
              </a:lnSpc>
            </a:pPr>
            <a:r>
              <a:rPr lang="zh-CN" altLang="en-US" sz="4400" dirty="0">
                <a:latin typeface="微软雅黑" panose="020B0503020204020204" charset="-122"/>
                <a:ea typeface="微软雅黑" panose="020B0503020204020204" charset="-122"/>
              </a:rPr>
              <a:t>参考文献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129315" y="3806130"/>
            <a:ext cx="39333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latin typeface="微软雅黑" panose="020B0503020204020204" charset="-122"/>
                <a:ea typeface="微软雅黑" panose="020B0503020204020204" charset="-122"/>
              </a:rPr>
              <a:t>Professional custom all kinds of industry ppt template, this work belongs to fly impression design original, do not download after the network communication.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5334907" y="3806328"/>
            <a:ext cx="152218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948">
        <p:blinds dir="vert"/>
      </p:transition>
    </mc:Choice>
    <mc:Fallback xmlns="">
      <p:transition spd="slow" advTm="2948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515803" y="692785"/>
            <a:ext cx="3115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参考文献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6" name="Group 63"/>
          <p:cNvGrpSpPr/>
          <p:nvPr/>
        </p:nvGrpSpPr>
        <p:grpSpPr>
          <a:xfrm>
            <a:off x="2094611" y="6059056"/>
            <a:ext cx="8497456" cy="268211"/>
            <a:chOff x="1105494" y="4417230"/>
            <a:chExt cx="6373441" cy="201168"/>
          </a:xfrm>
        </p:grpSpPr>
        <p:grpSp>
          <p:nvGrpSpPr>
            <p:cNvPr id="8" name="Group 50"/>
            <p:cNvGrpSpPr/>
            <p:nvPr/>
          </p:nvGrpSpPr>
          <p:grpSpPr>
            <a:xfrm>
              <a:off x="1105494" y="4417230"/>
              <a:ext cx="1112504" cy="201168"/>
              <a:chOff x="2221306" y="3914656"/>
              <a:chExt cx="1112504" cy="201168"/>
            </a:xfrm>
          </p:grpSpPr>
          <p:sp>
            <p:nvSpPr>
              <p:cNvPr id="10" name="TextBox 23"/>
              <p:cNvSpPr txBox="1"/>
              <p:nvPr/>
            </p:nvSpPr>
            <p:spPr>
              <a:xfrm>
                <a:off x="2640352" y="3934938"/>
                <a:ext cx="693458" cy="11954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104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</a:p>
            </p:txBody>
          </p:sp>
          <p:sp>
            <p:nvSpPr>
              <p:cNvPr id="25" name="Oval 24"/>
              <p:cNvSpPr>
                <a:spLocks noChangeAspect="1"/>
              </p:cNvSpPr>
              <p:nvPr/>
            </p:nvSpPr>
            <p:spPr>
              <a:xfrm>
                <a:off x="2221306" y="3914656"/>
                <a:ext cx="207097" cy="20116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04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Group 45"/>
            <p:cNvGrpSpPr/>
            <p:nvPr/>
          </p:nvGrpSpPr>
          <p:grpSpPr>
            <a:xfrm>
              <a:off x="2483332" y="4417230"/>
              <a:ext cx="1044866" cy="201168"/>
              <a:chOff x="3776442" y="3947915"/>
              <a:chExt cx="1044866" cy="201168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4127850" y="3968197"/>
                <a:ext cx="693458" cy="11954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104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</a:p>
            </p:txBody>
          </p:sp>
          <p:sp>
            <p:nvSpPr>
              <p:cNvPr id="23" name="Oval 22"/>
              <p:cNvSpPr>
                <a:spLocks noChangeAspect="1"/>
              </p:cNvSpPr>
              <p:nvPr/>
            </p:nvSpPr>
            <p:spPr>
              <a:xfrm>
                <a:off x="3776442" y="3947915"/>
                <a:ext cx="207097" cy="20116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04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Group 37"/>
            <p:cNvGrpSpPr/>
            <p:nvPr/>
          </p:nvGrpSpPr>
          <p:grpSpPr>
            <a:xfrm>
              <a:off x="3548888" y="4417230"/>
              <a:ext cx="1083061" cy="201168"/>
              <a:chOff x="4725932" y="3949014"/>
              <a:chExt cx="1083061" cy="201168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5115535" y="3966831"/>
                <a:ext cx="693458" cy="11954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104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</a:p>
            </p:txBody>
          </p:sp>
          <p:sp>
            <p:nvSpPr>
              <p:cNvPr id="21" name="Oval 20"/>
              <p:cNvSpPr>
                <a:spLocks noChangeAspect="1"/>
              </p:cNvSpPr>
              <p:nvPr/>
            </p:nvSpPr>
            <p:spPr>
              <a:xfrm>
                <a:off x="4725932" y="3949014"/>
                <a:ext cx="207097" cy="20116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04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41"/>
            <p:cNvGrpSpPr/>
            <p:nvPr/>
          </p:nvGrpSpPr>
          <p:grpSpPr>
            <a:xfrm>
              <a:off x="4838700" y="4417230"/>
              <a:ext cx="1109272" cy="201168"/>
              <a:chOff x="6077268" y="3949014"/>
              <a:chExt cx="1109272" cy="201168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6493082" y="3969371"/>
                <a:ext cx="693458" cy="11954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104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</a:p>
            </p:txBody>
          </p:sp>
          <p:sp>
            <p:nvSpPr>
              <p:cNvPr id="19" name="Oval 18"/>
              <p:cNvSpPr>
                <a:spLocks noChangeAspect="1"/>
              </p:cNvSpPr>
              <p:nvPr/>
            </p:nvSpPr>
            <p:spPr>
              <a:xfrm>
                <a:off x="6077268" y="3949014"/>
                <a:ext cx="207097" cy="20116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04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41"/>
            <p:cNvGrpSpPr/>
            <p:nvPr/>
          </p:nvGrpSpPr>
          <p:grpSpPr>
            <a:xfrm>
              <a:off x="6433899" y="4417230"/>
              <a:ext cx="1045036" cy="201168"/>
              <a:chOff x="6077268" y="3949014"/>
              <a:chExt cx="1045036" cy="201168"/>
            </a:xfrm>
          </p:grpSpPr>
          <p:sp>
            <p:nvSpPr>
              <p:cNvPr id="9" name="TextBox 15"/>
              <p:cNvSpPr txBox="1"/>
              <p:nvPr/>
            </p:nvSpPr>
            <p:spPr>
              <a:xfrm>
                <a:off x="6428846" y="3969296"/>
                <a:ext cx="693458" cy="119545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1040" dirty="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</a:p>
            </p:txBody>
          </p:sp>
          <p:sp>
            <p:nvSpPr>
              <p:cNvPr id="17" name="Oval 16"/>
              <p:cNvSpPr>
                <a:spLocks noChangeAspect="1"/>
              </p:cNvSpPr>
              <p:nvPr/>
            </p:nvSpPr>
            <p:spPr>
              <a:xfrm>
                <a:off x="6077268" y="3949014"/>
                <a:ext cx="207097" cy="201168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04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aphicFrame>
        <p:nvGraphicFramePr>
          <p:cNvPr id="27" name="Chart 26"/>
          <p:cNvGraphicFramePr/>
          <p:nvPr/>
        </p:nvGraphicFramePr>
        <p:xfrm>
          <a:off x="6023379" y="1578813"/>
          <a:ext cx="5762509" cy="4012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8" name="Freeform 46"/>
          <p:cNvSpPr>
            <a:spLocks noEditPoints="1"/>
          </p:cNvSpPr>
          <p:nvPr/>
        </p:nvSpPr>
        <p:spPr bwMode="auto">
          <a:xfrm>
            <a:off x="986367" y="1835579"/>
            <a:ext cx="453069" cy="453065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1912" tIns="60956" rIns="121912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46"/>
          <p:cNvSpPr>
            <a:spLocks noEditPoints="1"/>
          </p:cNvSpPr>
          <p:nvPr/>
        </p:nvSpPr>
        <p:spPr bwMode="auto">
          <a:xfrm>
            <a:off x="986367" y="2648335"/>
            <a:ext cx="453069" cy="453065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1912" tIns="60956" rIns="121912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Freeform 46"/>
          <p:cNvSpPr>
            <a:spLocks noEditPoints="1"/>
          </p:cNvSpPr>
          <p:nvPr/>
        </p:nvSpPr>
        <p:spPr bwMode="auto">
          <a:xfrm>
            <a:off x="986367" y="3461091"/>
            <a:ext cx="453069" cy="453065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1912" tIns="60956" rIns="121912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46"/>
          <p:cNvSpPr>
            <a:spLocks noEditPoints="1"/>
          </p:cNvSpPr>
          <p:nvPr/>
        </p:nvSpPr>
        <p:spPr bwMode="auto">
          <a:xfrm>
            <a:off x="986367" y="4273845"/>
            <a:ext cx="453069" cy="453065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1912" tIns="60956" rIns="121912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Group 30"/>
          <p:cNvGrpSpPr/>
          <p:nvPr/>
        </p:nvGrpSpPr>
        <p:grpSpPr>
          <a:xfrm>
            <a:off x="1564627" y="1733412"/>
            <a:ext cx="4063777" cy="596933"/>
            <a:chOff x="1270277" y="1233504"/>
            <a:chExt cx="3048000" cy="447725"/>
          </a:xfrm>
        </p:grpSpPr>
        <p:sp>
          <p:nvSpPr>
            <p:cNvPr id="34" name="Text Placeholder 3"/>
            <p:cNvSpPr txBox="1"/>
            <p:nvPr/>
          </p:nvSpPr>
          <p:spPr>
            <a:xfrm>
              <a:off x="1270277" y="1233504"/>
              <a:ext cx="886826" cy="15336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32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5" name="Text Placeholder 3"/>
            <p:cNvSpPr txBox="1"/>
            <p:nvPr/>
          </p:nvSpPr>
          <p:spPr>
            <a:xfrm>
              <a:off x="1270277" y="1418801"/>
              <a:ext cx="3048000" cy="26242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1564627" y="2546168"/>
            <a:ext cx="4063777" cy="596933"/>
            <a:chOff x="1270277" y="1233504"/>
            <a:chExt cx="3048000" cy="447725"/>
          </a:xfrm>
        </p:grpSpPr>
        <p:sp>
          <p:nvSpPr>
            <p:cNvPr id="37" name="Text Placeholder 3"/>
            <p:cNvSpPr txBox="1"/>
            <p:nvPr/>
          </p:nvSpPr>
          <p:spPr>
            <a:xfrm>
              <a:off x="1270277" y="1233504"/>
              <a:ext cx="923976" cy="15336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zh-CN" altLang="en-US" sz="132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</a:t>
              </a:r>
              <a:r>
                <a:rPr lang="en-US" altLang="zh-CN" sz="132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`</a:t>
              </a:r>
              <a:r>
                <a:rPr lang="zh-CN" altLang="en-US" sz="132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字内容</a:t>
              </a:r>
            </a:p>
          </p:txBody>
        </p:sp>
        <p:sp>
          <p:nvSpPr>
            <p:cNvPr id="38" name="Text Placeholder 3"/>
            <p:cNvSpPr txBox="1"/>
            <p:nvPr/>
          </p:nvSpPr>
          <p:spPr>
            <a:xfrm>
              <a:off x="1270277" y="1418801"/>
              <a:ext cx="3048000" cy="26242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40" name="Group 30"/>
          <p:cNvGrpSpPr/>
          <p:nvPr/>
        </p:nvGrpSpPr>
        <p:grpSpPr>
          <a:xfrm>
            <a:off x="1564627" y="3358924"/>
            <a:ext cx="4063777" cy="596933"/>
            <a:chOff x="1270277" y="1233504"/>
            <a:chExt cx="3048000" cy="447725"/>
          </a:xfrm>
        </p:grpSpPr>
        <p:sp>
          <p:nvSpPr>
            <p:cNvPr id="41" name="Text Placeholder 3"/>
            <p:cNvSpPr txBox="1"/>
            <p:nvPr/>
          </p:nvSpPr>
          <p:spPr>
            <a:xfrm>
              <a:off x="1270277" y="1233504"/>
              <a:ext cx="886826" cy="15336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zh-CN" altLang="en-US" sz="132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42" name="Text Placeholder 3"/>
            <p:cNvSpPr txBox="1"/>
            <p:nvPr/>
          </p:nvSpPr>
          <p:spPr>
            <a:xfrm>
              <a:off x="1270277" y="1418801"/>
              <a:ext cx="3048000" cy="26242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43" name="Group 30"/>
          <p:cNvGrpSpPr/>
          <p:nvPr/>
        </p:nvGrpSpPr>
        <p:grpSpPr>
          <a:xfrm>
            <a:off x="1564627" y="4171679"/>
            <a:ext cx="4063777" cy="596933"/>
            <a:chOff x="1270277" y="1233504"/>
            <a:chExt cx="3048000" cy="447725"/>
          </a:xfrm>
        </p:grpSpPr>
        <p:sp>
          <p:nvSpPr>
            <p:cNvPr id="44" name="Text Placeholder 3"/>
            <p:cNvSpPr txBox="1"/>
            <p:nvPr/>
          </p:nvSpPr>
          <p:spPr>
            <a:xfrm>
              <a:off x="1270277" y="1233504"/>
              <a:ext cx="886826" cy="15336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zh-CN" altLang="en-US" sz="132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45" name="Text Placeholder 3"/>
            <p:cNvSpPr txBox="1"/>
            <p:nvPr/>
          </p:nvSpPr>
          <p:spPr>
            <a:xfrm>
              <a:off x="1270277" y="1418801"/>
              <a:ext cx="3048000" cy="26242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  <p:sp>
        <p:nvSpPr>
          <p:cNvPr id="46" name="Freeform 46"/>
          <p:cNvSpPr>
            <a:spLocks noEditPoints="1"/>
          </p:cNvSpPr>
          <p:nvPr/>
        </p:nvSpPr>
        <p:spPr bwMode="auto">
          <a:xfrm>
            <a:off x="986367" y="5089569"/>
            <a:ext cx="453069" cy="453065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21912" tIns="60956" rIns="121912" bIns="60956" numCol="1" anchor="t" anchorCtr="0" compatLnSpc="1"/>
          <a:lstStyle/>
          <a:p>
            <a:pPr>
              <a:lnSpc>
                <a:spcPct val="150000"/>
              </a:lnSpc>
            </a:pPr>
            <a:endParaRPr lang="en-US" sz="76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30"/>
          <p:cNvGrpSpPr/>
          <p:nvPr/>
        </p:nvGrpSpPr>
        <p:grpSpPr>
          <a:xfrm>
            <a:off x="1564627" y="4987401"/>
            <a:ext cx="4063777" cy="596933"/>
            <a:chOff x="1270277" y="1233504"/>
            <a:chExt cx="3048000" cy="447725"/>
          </a:xfrm>
        </p:grpSpPr>
        <p:sp>
          <p:nvSpPr>
            <p:cNvPr id="48" name="Text Placeholder 3"/>
            <p:cNvSpPr txBox="1"/>
            <p:nvPr/>
          </p:nvSpPr>
          <p:spPr>
            <a:xfrm>
              <a:off x="1270277" y="1233504"/>
              <a:ext cx="886826" cy="15336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zh-CN" altLang="en-US" sz="1325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49" name="Text Placeholder 3"/>
            <p:cNvSpPr txBox="1"/>
            <p:nvPr/>
          </p:nvSpPr>
          <p:spPr>
            <a:xfrm>
              <a:off x="1270277" y="1418801"/>
              <a:ext cx="3048000" cy="262428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50000"/>
                </a:lnSpc>
              </a:pPr>
              <a:r>
                <a:rPr lang="zh-CN" alt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5">
        <p:blinds dir="vert"/>
      </p:transition>
    </mc:Choice>
    <mc:Fallback xmlns="">
      <p:transition spd="slow" advTm="6005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Sub>
          <a:bldChart bld="series"/>
        </p:bldSub>
      </p:bldGraphic>
      <p:bldP spid="28" grpId="0" bldLvl="0" animBg="1"/>
      <p:bldP spid="29" grpId="0" bldLvl="0" animBg="1"/>
      <p:bldP spid="30" grpId="0" bldLvl="0" animBg="1"/>
      <p:bldP spid="24" grpId="0" bldLvl="0" animBg="1"/>
      <p:bldP spid="46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515803" y="692785"/>
            <a:ext cx="3115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参考文献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6" name="Group 3"/>
          <p:cNvGrpSpPr/>
          <p:nvPr/>
        </p:nvGrpSpPr>
        <p:grpSpPr>
          <a:xfrm>
            <a:off x="1825448" y="2125185"/>
            <a:ext cx="1547297" cy="1596985"/>
            <a:chOff x="1108416" y="1691638"/>
            <a:chExt cx="1781907" cy="1839129"/>
          </a:xfrm>
        </p:grpSpPr>
        <p:sp>
          <p:nvSpPr>
            <p:cNvPr id="8" name="Oval 8"/>
            <p:cNvSpPr/>
            <p:nvPr/>
          </p:nvSpPr>
          <p:spPr>
            <a:xfrm flipH="1">
              <a:off x="1108416" y="1691638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805677" y="2079544"/>
              <a:ext cx="387383" cy="251895"/>
            </a:xfrm>
            <a:custGeom>
              <a:avLst/>
              <a:gdLst>
                <a:gd name="T0" fmla="*/ 13 w 94"/>
                <a:gd name="T1" fmla="*/ 0 h 61"/>
                <a:gd name="T2" fmla="*/ 82 w 94"/>
                <a:gd name="T3" fmla="*/ 0 h 61"/>
                <a:gd name="T4" fmla="*/ 89 w 94"/>
                <a:gd name="T5" fmla="*/ 2 h 61"/>
                <a:gd name="T6" fmla="*/ 47 w 94"/>
                <a:gd name="T7" fmla="*/ 33 h 61"/>
                <a:gd name="T8" fmla="*/ 6 w 94"/>
                <a:gd name="T9" fmla="*/ 2 h 61"/>
                <a:gd name="T10" fmla="*/ 13 w 94"/>
                <a:gd name="T11" fmla="*/ 0 h 61"/>
                <a:gd name="T12" fmla="*/ 94 w 94"/>
                <a:gd name="T13" fmla="*/ 9 h 61"/>
                <a:gd name="T14" fmla="*/ 67 w 94"/>
                <a:gd name="T15" fmla="*/ 29 h 61"/>
                <a:gd name="T16" fmla="*/ 93 w 94"/>
                <a:gd name="T17" fmla="*/ 53 h 61"/>
                <a:gd name="T18" fmla="*/ 94 w 94"/>
                <a:gd name="T19" fmla="*/ 48 h 61"/>
                <a:gd name="T20" fmla="*/ 94 w 94"/>
                <a:gd name="T21" fmla="*/ 12 h 61"/>
                <a:gd name="T22" fmla="*/ 94 w 94"/>
                <a:gd name="T23" fmla="*/ 9 h 61"/>
                <a:gd name="T24" fmla="*/ 87 w 94"/>
                <a:gd name="T25" fmla="*/ 60 h 61"/>
                <a:gd name="T26" fmla="*/ 82 w 94"/>
                <a:gd name="T27" fmla="*/ 61 h 61"/>
                <a:gd name="T28" fmla="*/ 13 w 94"/>
                <a:gd name="T29" fmla="*/ 61 h 61"/>
                <a:gd name="T30" fmla="*/ 6 w 94"/>
                <a:gd name="T31" fmla="*/ 59 h 61"/>
                <a:gd name="T32" fmla="*/ 34 w 94"/>
                <a:gd name="T33" fmla="*/ 34 h 61"/>
                <a:gd name="T34" fmla="*/ 44 w 94"/>
                <a:gd name="T35" fmla="*/ 42 h 61"/>
                <a:gd name="T36" fmla="*/ 47 w 94"/>
                <a:gd name="T37" fmla="*/ 44 h 61"/>
                <a:gd name="T38" fmla="*/ 50 w 94"/>
                <a:gd name="T39" fmla="*/ 42 h 61"/>
                <a:gd name="T40" fmla="*/ 60 w 94"/>
                <a:gd name="T41" fmla="*/ 35 h 61"/>
                <a:gd name="T42" fmla="*/ 87 w 94"/>
                <a:gd name="T43" fmla="*/ 60 h 61"/>
                <a:gd name="T44" fmla="*/ 1 w 94"/>
                <a:gd name="T45" fmla="*/ 52 h 61"/>
                <a:gd name="T46" fmla="*/ 27 w 94"/>
                <a:gd name="T47" fmla="*/ 29 h 61"/>
                <a:gd name="T48" fmla="*/ 1 w 94"/>
                <a:gd name="T49" fmla="*/ 9 h 61"/>
                <a:gd name="T50" fmla="*/ 0 w 94"/>
                <a:gd name="T51" fmla="*/ 12 h 61"/>
                <a:gd name="T52" fmla="*/ 0 w 94"/>
                <a:gd name="T53" fmla="*/ 48 h 61"/>
                <a:gd name="T54" fmla="*/ 1 w 94"/>
                <a:gd name="T55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61">
                  <a:moveTo>
                    <a:pt x="13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4" y="0"/>
                    <a:pt x="87" y="1"/>
                    <a:pt x="89" y="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3" y="0"/>
                  </a:cubicBezTo>
                  <a:close/>
                  <a:moveTo>
                    <a:pt x="94" y="9"/>
                  </a:moveTo>
                  <a:cubicBezTo>
                    <a:pt x="67" y="29"/>
                    <a:pt x="67" y="29"/>
                    <a:pt x="67" y="29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4" y="52"/>
                    <a:pt x="94" y="50"/>
                    <a:pt x="94" y="48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0"/>
                    <a:pt x="94" y="9"/>
                  </a:cubicBezTo>
                  <a:close/>
                  <a:moveTo>
                    <a:pt x="87" y="60"/>
                  </a:moveTo>
                  <a:cubicBezTo>
                    <a:pt x="85" y="60"/>
                    <a:pt x="84" y="61"/>
                    <a:pt x="8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0" y="61"/>
                    <a:pt x="8" y="60"/>
                    <a:pt x="6" y="5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87" y="60"/>
                    <a:pt x="87" y="60"/>
                    <a:pt x="87" y="60"/>
                  </a:cubicBezTo>
                  <a:close/>
                  <a:moveTo>
                    <a:pt x="1" y="52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1"/>
                    <a:pt x="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0" tIns="39700" rIns="79400" bIns="3970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5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309232" y="2460170"/>
              <a:ext cx="1380278" cy="1070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0" name="Group 4"/>
          <p:cNvGrpSpPr/>
          <p:nvPr/>
        </p:nvGrpSpPr>
        <p:grpSpPr>
          <a:xfrm>
            <a:off x="3241431" y="3116679"/>
            <a:ext cx="1547297" cy="1620188"/>
            <a:chOff x="2739096" y="2833465"/>
            <a:chExt cx="1781907" cy="1865849"/>
          </a:xfrm>
        </p:grpSpPr>
        <p:sp>
          <p:nvSpPr>
            <p:cNvPr id="12" name="Oval 11"/>
            <p:cNvSpPr/>
            <p:nvPr/>
          </p:nvSpPr>
          <p:spPr>
            <a:xfrm flipH="1">
              <a:off x="2739096" y="2833465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3442082" y="3124672"/>
              <a:ext cx="375934" cy="38356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0" tIns="39700" rIns="79400" bIns="3970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5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914244" y="3628717"/>
              <a:ext cx="1431612" cy="1070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073392" y="3116677"/>
            <a:ext cx="1547297" cy="1620187"/>
            <a:chOff x="6000456" y="2833465"/>
            <a:chExt cx="1781907" cy="1865850"/>
          </a:xfrm>
        </p:grpSpPr>
        <p:sp>
          <p:nvSpPr>
            <p:cNvPr id="11" name="Oval 10"/>
            <p:cNvSpPr/>
            <p:nvPr/>
          </p:nvSpPr>
          <p:spPr>
            <a:xfrm flipH="1">
              <a:off x="6000456" y="2833465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4"/>
            <p:cNvSpPr>
              <a:spLocks noEditPoints="1"/>
            </p:cNvSpPr>
            <p:nvPr/>
          </p:nvSpPr>
          <p:spPr bwMode="auto">
            <a:xfrm>
              <a:off x="6718709" y="3180944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0" tIns="39700" rIns="79400" bIns="3970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5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213198" y="3628717"/>
              <a:ext cx="1356425" cy="1070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905355" y="3116679"/>
            <a:ext cx="1547297" cy="1620186"/>
            <a:chOff x="9261816" y="2833466"/>
            <a:chExt cx="1781907" cy="1865848"/>
          </a:xfrm>
        </p:grpSpPr>
        <p:sp>
          <p:nvSpPr>
            <p:cNvPr id="18" name="Oval 9"/>
            <p:cNvSpPr/>
            <p:nvPr/>
          </p:nvSpPr>
          <p:spPr>
            <a:xfrm flipH="1">
              <a:off x="9261816" y="2833466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9965756" y="3209080"/>
              <a:ext cx="374026" cy="263345"/>
            </a:xfrm>
            <a:custGeom>
              <a:avLst/>
              <a:gdLst>
                <a:gd name="T0" fmla="*/ 65 w 91"/>
                <a:gd name="T1" fmla="*/ 9 h 64"/>
                <a:gd name="T2" fmla="*/ 34 w 91"/>
                <a:gd name="T3" fmla="*/ 9 h 64"/>
                <a:gd name="T4" fmla="*/ 27 w 91"/>
                <a:gd name="T5" fmla="*/ 0 h 64"/>
                <a:gd name="T6" fmla="*/ 5 w 91"/>
                <a:gd name="T7" fmla="*/ 0 h 64"/>
                <a:gd name="T8" fmla="*/ 0 w 91"/>
                <a:gd name="T9" fmla="*/ 4 h 64"/>
                <a:gd name="T10" fmla="*/ 0 w 91"/>
                <a:gd name="T11" fmla="*/ 50 h 64"/>
                <a:gd name="T12" fmla="*/ 4 w 91"/>
                <a:gd name="T13" fmla="*/ 54 h 64"/>
                <a:gd name="T14" fmla="*/ 14 w 91"/>
                <a:gd name="T15" fmla="*/ 25 h 64"/>
                <a:gd name="T16" fmla="*/ 20 w 91"/>
                <a:gd name="T17" fmla="*/ 18 h 64"/>
                <a:gd name="T18" fmla="*/ 29 w 91"/>
                <a:gd name="T19" fmla="*/ 14 h 64"/>
                <a:gd name="T20" fmla="*/ 60 w 91"/>
                <a:gd name="T21" fmla="*/ 14 h 64"/>
                <a:gd name="T22" fmla="*/ 65 w 91"/>
                <a:gd name="T23" fmla="*/ 9 h 64"/>
                <a:gd name="T24" fmla="*/ 72 w 91"/>
                <a:gd name="T25" fmla="*/ 15 h 64"/>
                <a:gd name="T26" fmla="*/ 66 w 91"/>
                <a:gd name="T27" fmla="*/ 15 h 64"/>
                <a:gd name="T28" fmla="*/ 79 w 91"/>
                <a:gd name="T29" fmla="*/ 1 h 64"/>
                <a:gd name="T30" fmla="*/ 90 w 91"/>
                <a:gd name="T31" fmla="*/ 15 h 64"/>
                <a:gd name="T32" fmla="*/ 85 w 91"/>
                <a:gd name="T33" fmla="*/ 15 h 64"/>
                <a:gd name="T34" fmla="*/ 59 w 91"/>
                <a:gd name="T35" fmla="*/ 36 h 64"/>
                <a:gd name="T36" fmla="*/ 59 w 91"/>
                <a:gd name="T37" fmla="*/ 33 h 64"/>
                <a:gd name="T38" fmla="*/ 72 w 91"/>
                <a:gd name="T39" fmla="*/ 15 h 64"/>
                <a:gd name="T40" fmla="*/ 79 w 91"/>
                <a:gd name="T41" fmla="*/ 64 h 64"/>
                <a:gd name="T42" fmla="*/ 11 w 91"/>
                <a:gd name="T43" fmla="*/ 64 h 64"/>
                <a:gd name="T44" fmla="*/ 22 w 91"/>
                <a:gd name="T45" fmla="*/ 31 h 64"/>
                <a:gd name="T46" fmla="*/ 26 w 91"/>
                <a:gd name="T47" fmla="*/ 26 h 64"/>
                <a:gd name="T48" fmla="*/ 33 w 91"/>
                <a:gd name="T49" fmla="*/ 23 h 64"/>
                <a:gd name="T50" fmla="*/ 63 w 91"/>
                <a:gd name="T51" fmla="*/ 23 h 64"/>
                <a:gd name="T52" fmla="*/ 57 w 91"/>
                <a:gd name="T53" fmla="*/ 28 h 64"/>
                <a:gd name="T54" fmla="*/ 54 w 91"/>
                <a:gd name="T55" fmla="*/ 30 h 64"/>
                <a:gd name="T56" fmla="*/ 54 w 91"/>
                <a:gd name="T57" fmla="*/ 41 h 64"/>
                <a:gd name="T58" fmla="*/ 59 w 91"/>
                <a:gd name="T59" fmla="*/ 41 h 64"/>
                <a:gd name="T60" fmla="*/ 87 w 91"/>
                <a:gd name="T61" fmla="*/ 23 h 64"/>
                <a:gd name="T62" fmla="*/ 89 w 91"/>
                <a:gd name="T63" fmla="*/ 24 h 64"/>
                <a:gd name="T64" fmla="*/ 91 w 91"/>
                <a:gd name="T65" fmla="*/ 25 h 64"/>
                <a:gd name="T66" fmla="*/ 91 w 91"/>
                <a:gd name="T67" fmla="*/ 28 h 64"/>
                <a:gd name="T68" fmla="*/ 91 w 91"/>
                <a:gd name="T69" fmla="*/ 30 h 64"/>
                <a:gd name="T70" fmla="*/ 79 w 91"/>
                <a:gd name="T7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64">
                  <a:moveTo>
                    <a:pt x="65" y="9"/>
                  </a:moveTo>
                  <a:cubicBezTo>
                    <a:pt x="34" y="9"/>
                    <a:pt x="34" y="9"/>
                    <a:pt x="34" y="9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4"/>
                    <a:pt x="4" y="5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2"/>
                    <a:pt x="17" y="20"/>
                    <a:pt x="20" y="18"/>
                  </a:cubicBezTo>
                  <a:cubicBezTo>
                    <a:pt x="22" y="16"/>
                    <a:pt x="26" y="14"/>
                    <a:pt x="29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5" y="9"/>
                    <a:pt x="65" y="9"/>
                    <a:pt x="65" y="9"/>
                  </a:cubicBezTo>
                  <a:close/>
                  <a:moveTo>
                    <a:pt x="72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2" y="28"/>
                    <a:pt x="72" y="35"/>
                    <a:pt x="59" y="36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6" y="29"/>
                    <a:pt x="70" y="23"/>
                    <a:pt x="72" y="15"/>
                  </a:cubicBezTo>
                  <a:close/>
                  <a:moveTo>
                    <a:pt x="79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29"/>
                    <a:pt x="24" y="27"/>
                    <a:pt x="26" y="26"/>
                  </a:cubicBezTo>
                  <a:cubicBezTo>
                    <a:pt x="28" y="24"/>
                    <a:pt x="31" y="23"/>
                    <a:pt x="3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1" y="25"/>
                    <a:pt x="59" y="27"/>
                    <a:pt x="57" y="28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72" y="40"/>
                    <a:pt x="82" y="34"/>
                    <a:pt x="87" y="23"/>
                  </a:cubicBezTo>
                  <a:cubicBezTo>
                    <a:pt x="88" y="23"/>
                    <a:pt x="88" y="24"/>
                    <a:pt x="89" y="24"/>
                  </a:cubicBezTo>
                  <a:cubicBezTo>
                    <a:pt x="89" y="24"/>
                    <a:pt x="90" y="25"/>
                    <a:pt x="91" y="25"/>
                  </a:cubicBezTo>
                  <a:cubicBezTo>
                    <a:pt x="91" y="26"/>
                    <a:pt x="91" y="27"/>
                    <a:pt x="91" y="28"/>
                  </a:cubicBezTo>
                  <a:cubicBezTo>
                    <a:pt x="91" y="28"/>
                    <a:pt x="91" y="29"/>
                    <a:pt x="91" y="30"/>
                  </a:cubicBezTo>
                  <a:lnTo>
                    <a:pt x="79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0" tIns="39700" rIns="79400" bIns="3970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5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467685" y="3628717"/>
              <a:ext cx="1370169" cy="1070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24" name="Group 5"/>
          <p:cNvGrpSpPr/>
          <p:nvPr/>
        </p:nvGrpSpPr>
        <p:grpSpPr>
          <a:xfrm>
            <a:off x="4657412" y="2125185"/>
            <a:ext cx="1547297" cy="1596985"/>
            <a:chOff x="4369776" y="1691638"/>
            <a:chExt cx="1781907" cy="1839129"/>
          </a:xfrm>
        </p:grpSpPr>
        <p:sp>
          <p:nvSpPr>
            <p:cNvPr id="25" name="Oval 7"/>
            <p:cNvSpPr/>
            <p:nvPr/>
          </p:nvSpPr>
          <p:spPr>
            <a:xfrm flipH="1">
              <a:off x="4369776" y="1691638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17"/>
            <p:cNvSpPr>
              <a:spLocks noEditPoints="1"/>
            </p:cNvSpPr>
            <p:nvPr/>
          </p:nvSpPr>
          <p:spPr bwMode="auto">
            <a:xfrm>
              <a:off x="5086120" y="1900044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0" tIns="39700" rIns="79400" bIns="3970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5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3"/>
            <p:cNvSpPr/>
            <p:nvPr/>
          </p:nvSpPr>
          <p:spPr>
            <a:xfrm>
              <a:off x="4563721" y="2460170"/>
              <a:ext cx="1394018" cy="1070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489374" y="2125185"/>
            <a:ext cx="1547297" cy="1596985"/>
            <a:chOff x="7631136" y="1691638"/>
            <a:chExt cx="1781907" cy="1839129"/>
          </a:xfrm>
        </p:grpSpPr>
        <p:sp>
          <p:nvSpPr>
            <p:cNvPr id="28" name="Oval 6"/>
            <p:cNvSpPr/>
            <p:nvPr/>
          </p:nvSpPr>
          <p:spPr>
            <a:xfrm flipH="1">
              <a:off x="7631136" y="1691638"/>
              <a:ext cx="1781907" cy="17819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5"/>
            <p:cNvSpPr>
              <a:spLocks noEditPoints="1"/>
            </p:cNvSpPr>
            <p:nvPr/>
          </p:nvSpPr>
          <p:spPr bwMode="auto">
            <a:xfrm>
              <a:off x="8290231" y="1926902"/>
              <a:ext cx="463715" cy="444634"/>
            </a:xfrm>
            <a:custGeom>
              <a:avLst/>
              <a:gdLst>
                <a:gd name="T0" fmla="*/ 68 w 113"/>
                <a:gd name="T1" fmla="*/ 54 h 108"/>
                <a:gd name="T2" fmla="*/ 45 w 113"/>
                <a:gd name="T3" fmla="*/ 54 h 108"/>
                <a:gd name="T4" fmla="*/ 48 w 113"/>
                <a:gd name="T5" fmla="*/ 32 h 108"/>
                <a:gd name="T6" fmla="*/ 0 w 113"/>
                <a:gd name="T7" fmla="*/ 54 h 108"/>
                <a:gd name="T8" fmla="*/ 17 w 113"/>
                <a:gd name="T9" fmla="*/ 93 h 108"/>
                <a:gd name="T10" fmla="*/ 62 w 113"/>
                <a:gd name="T11" fmla="*/ 78 h 108"/>
                <a:gd name="T12" fmla="*/ 38 w 113"/>
                <a:gd name="T13" fmla="*/ 84 h 108"/>
                <a:gd name="T14" fmla="*/ 26 w 113"/>
                <a:gd name="T15" fmla="*/ 73 h 108"/>
                <a:gd name="T16" fmla="*/ 57 w 113"/>
                <a:gd name="T17" fmla="*/ 76 h 108"/>
                <a:gd name="T18" fmla="*/ 79 w 113"/>
                <a:gd name="T19" fmla="*/ 82 h 108"/>
                <a:gd name="T20" fmla="*/ 64 w 113"/>
                <a:gd name="T21" fmla="*/ 89 h 108"/>
                <a:gd name="T22" fmla="*/ 52 w 113"/>
                <a:gd name="T23" fmla="*/ 89 h 108"/>
                <a:gd name="T24" fmla="*/ 80 w 113"/>
                <a:gd name="T25" fmla="*/ 105 h 108"/>
                <a:gd name="T26" fmla="*/ 86 w 113"/>
                <a:gd name="T27" fmla="*/ 73 h 108"/>
                <a:gd name="T28" fmla="*/ 113 w 113"/>
                <a:gd name="T29" fmla="*/ 54 h 108"/>
                <a:gd name="T30" fmla="*/ 70 w 113"/>
                <a:gd name="T31" fmla="*/ 32 h 108"/>
                <a:gd name="T32" fmla="*/ 76 w 113"/>
                <a:gd name="T33" fmla="*/ 23 h 108"/>
                <a:gd name="T34" fmla="*/ 88 w 113"/>
                <a:gd name="T35" fmla="*/ 33 h 108"/>
                <a:gd name="T36" fmla="*/ 96 w 113"/>
                <a:gd name="T37" fmla="*/ 14 h 108"/>
                <a:gd name="T38" fmla="*/ 63 w 113"/>
                <a:gd name="T39" fmla="*/ 20 h 108"/>
                <a:gd name="T40" fmla="*/ 33 w 113"/>
                <a:gd name="T41" fmla="*/ 3 h 108"/>
                <a:gd name="T42" fmla="*/ 26 w 113"/>
                <a:gd name="T43" fmla="*/ 29 h 108"/>
                <a:gd name="T44" fmla="*/ 34 w 113"/>
                <a:gd name="T45" fmla="*/ 25 h 108"/>
                <a:gd name="T46" fmla="*/ 49 w 113"/>
                <a:gd name="T47" fmla="*/ 18 h 108"/>
                <a:gd name="T48" fmla="*/ 48 w 113"/>
                <a:gd name="T49" fmla="*/ 32 h 108"/>
                <a:gd name="T50" fmla="*/ 92 w 113"/>
                <a:gd name="T51" fmla="*/ 45 h 108"/>
                <a:gd name="T52" fmla="*/ 92 w 113"/>
                <a:gd name="T53" fmla="*/ 62 h 108"/>
                <a:gd name="T54" fmla="*/ 77 w 113"/>
                <a:gd name="T55" fmla="*/ 44 h 108"/>
                <a:gd name="T56" fmla="*/ 75 w 113"/>
                <a:gd name="T57" fmla="*/ 66 h 108"/>
                <a:gd name="T58" fmla="*/ 65 w 113"/>
                <a:gd name="T59" fmla="*/ 41 h 108"/>
                <a:gd name="T60" fmla="*/ 51 w 113"/>
                <a:gd name="T61" fmla="*/ 41 h 108"/>
                <a:gd name="T62" fmla="*/ 47 w 113"/>
                <a:gd name="T63" fmla="*/ 44 h 108"/>
                <a:gd name="T64" fmla="*/ 57 w 113"/>
                <a:gd name="T65" fmla="*/ 67 h 108"/>
                <a:gd name="T66" fmla="*/ 22 w 113"/>
                <a:gd name="T67" fmla="*/ 62 h 108"/>
                <a:gd name="T68" fmla="*/ 9 w 113"/>
                <a:gd name="T69" fmla="*/ 54 h 108"/>
                <a:gd name="T70" fmla="*/ 37 w 113"/>
                <a:gd name="T71" fmla="*/ 42 h 108"/>
                <a:gd name="T72" fmla="*/ 64 w 113"/>
                <a:gd name="T73" fmla="*/ 50 h 108"/>
                <a:gd name="T74" fmla="*/ 64 w 113"/>
                <a:gd name="T75" fmla="*/ 50 h 108"/>
                <a:gd name="T76" fmla="*/ 50 w 113"/>
                <a:gd name="T77" fmla="*/ 53 h 108"/>
                <a:gd name="T78" fmla="*/ 49 w 113"/>
                <a:gd name="T79" fmla="*/ 57 h 108"/>
                <a:gd name="T80" fmla="*/ 51 w 113"/>
                <a:gd name="T81" fmla="*/ 52 h 108"/>
                <a:gd name="T82" fmla="*/ 56 w 113"/>
                <a:gd name="T83" fmla="*/ 45 h 108"/>
                <a:gd name="T84" fmla="*/ 58 w 113"/>
                <a:gd name="T85" fmla="*/ 45 h 108"/>
                <a:gd name="T86" fmla="*/ 60 w 113"/>
                <a:gd name="T87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0" tIns="39700" rIns="79400" bIns="3970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5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24"/>
            <p:cNvSpPr/>
            <p:nvPr/>
          </p:nvSpPr>
          <p:spPr>
            <a:xfrm>
              <a:off x="7811646" y="2460170"/>
              <a:ext cx="1425442" cy="10705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cxnSp>
        <p:nvCxnSpPr>
          <p:cNvPr id="35" name="Straight Connector 25"/>
          <p:cNvCxnSpPr/>
          <p:nvPr/>
        </p:nvCxnSpPr>
        <p:spPr>
          <a:xfrm>
            <a:off x="2658151" y="3725776"/>
            <a:ext cx="0" cy="93819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26"/>
          <p:cNvCxnSpPr/>
          <p:nvPr/>
        </p:nvCxnSpPr>
        <p:spPr>
          <a:xfrm>
            <a:off x="5504363" y="3725776"/>
            <a:ext cx="0" cy="93819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27"/>
          <p:cNvCxnSpPr/>
          <p:nvPr/>
        </p:nvCxnSpPr>
        <p:spPr>
          <a:xfrm>
            <a:off x="8289499" y="3725776"/>
            <a:ext cx="0" cy="93819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7"/>
          <p:cNvGrpSpPr/>
          <p:nvPr/>
        </p:nvGrpSpPr>
        <p:grpSpPr>
          <a:xfrm>
            <a:off x="1997418" y="4889719"/>
            <a:ext cx="2007533" cy="628828"/>
            <a:chOff x="1044259" y="4741945"/>
            <a:chExt cx="2836326" cy="568946"/>
          </a:xfrm>
        </p:grpSpPr>
        <p:sp>
          <p:nvSpPr>
            <p:cNvPr id="41" name="Rectangle 29"/>
            <p:cNvSpPr/>
            <p:nvPr/>
          </p:nvSpPr>
          <p:spPr>
            <a:xfrm>
              <a:off x="1066956" y="4931701"/>
              <a:ext cx="2813629" cy="37919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42" name="TextBox 30"/>
            <p:cNvSpPr txBox="1"/>
            <p:nvPr/>
          </p:nvSpPr>
          <p:spPr>
            <a:xfrm>
              <a:off x="1044259" y="4741945"/>
              <a:ext cx="2273825" cy="2217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38"/>
          <p:cNvGrpSpPr/>
          <p:nvPr/>
        </p:nvGrpSpPr>
        <p:grpSpPr>
          <a:xfrm>
            <a:off x="4844711" y="4889693"/>
            <a:ext cx="2007533" cy="628827"/>
            <a:chOff x="4323276" y="4741945"/>
            <a:chExt cx="2836326" cy="568947"/>
          </a:xfrm>
        </p:grpSpPr>
        <p:sp>
          <p:nvSpPr>
            <p:cNvPr id="44" name="Rectangle 31"/>
            <p:cNvSpPr/>
            <p:nvPr/>
          </p:nvSpPr>
          <p:spPr>
            <a:xfrm>
              <a:off x="4345973" y="4931701"/>
              <a:ext cx="2813629" cy="37919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45" name="TextBox 32"/>
            <p:cNvSpPr txBox="1"/>
            <p:nvPr/>
          </p:nvSpPr>
          <p:spPr>
            <a:xfrm>
              <a:off x="4323276" y="4741945"/>
              <a:ext cx="1921460" cy="2217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39"/>
          <p:cNvGrpSpPr/>
          <p:nvPr/>
        </p:nvGrpSpPr>
        <p:grpSpPr>
          <a:xfrm>
            <a:off x="7648572" y="4877220"/>
            <a:ext cx="2007533" cy="644724"/>
            <a:chOff x="7552274" y="4727562"/>
            <a:chExt cx="2836326" cy="583329"/>
          </a:xfrm>
        </p:grpSpPr>
        <p:sp>
          <p:nvSpPr>
            <p:cNvPr id="47" name="Rectangle 33"/>
            <p:cNvSpPr/>
            <p:nvPr/>
          </p:nvSpPr>
          <p:spPr>
            <a:xfrm>
              <a:off x="7574971" y="4931701"/>
              <a:ext cx="2813629" cy="37919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48" name="TextBox 34"/>
            <p:cNvSpPr txBox="1"/>
            <p:nvPr/>
          </p:nvSpPr>
          <p:spPr>
            <a:xfrm>
              <a:off x="7552274" y="4727562"/>
              <a:ext cx="1745295" cy="22176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5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325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33">
        <p:blinds dir="vert"/>
      </p:transition>
    </mc:Choice>
    <mc:Fallback xmlns="">
      <p:transition spd="slow" advTm="403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506400" y="-1577058"/>
            <a:ext cx="13160351" cy="2788466"/>
            <a:chOff x="-330677" y="-684527"/>
            <a:chExt cx="13160351" cy="278846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4958822" y="-749196"/>
              <a:ext cx="1665581" cy="3265126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1244324" y="-1524423"/>
              <a:ext cx="1473750" cy="462375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91612" y="912165"/>
              <a:ext cx="776250" cy="81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38531">
              <a:off x="7835119" y="-684527"/>
              <a:ext cx="1895363" cy="278846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4595388">
              <a:off x="10523237" y="-767197"/>
              <a:ext cx="1659073" cy="2953801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3233075">
              <a:off x="7277715" y="-227728"/>
              <a:ext cx="956393" cy="1874867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276529"/>
              <a:ext cx="694575" cy="86635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31389" y="33854"/>
              <a:ext cx="571501" cy="712840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728229" y="555745"/>
              <a:ext cx="571501" cy="712840"/>
            </a:xfrm>
            <a:prstGeom prst="rect">
              <a:avLst/>
            </a:prstGeom>
          </p:spPr>
        </p:pic>
      </p:grpSp>
      <p:sp>
        <p:nvSpPr>
          <p:cNvPr id="39" name="文本框 38"/>
          <p:cNvSpPr txBox="1"/>
          <p:nvPr/>
        </p:nvSpPr>
        <p:spPr>
          <a:xfrm>
            <a:off x="4515803" y="692785"/>
            <a:ext cx="3115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参考文献</a:t>
            </a:r>
          </a:p>
        </p:txBody>
      </p:sp>
      <p:sp>
        <p:nvSpPr>
          <p:cNvPr id="53" name="矩形 52"/>
          <p:cNvSpPr/>
          <p:nvPr/>
        </p:nvSpPr>
        <p:spPr>
          <a:xfrm>
            <a:off x="600" y="6704753"/>
            <a:ext cx="12190307" cy="160020"/>
          </a:xfrm>
          <a:prstGeom prst="rect">
            <a:avLst/>
          </a:prstGeom>
          <a:solidFill>
            <a:srgbClr val="3F7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6" name="Group 61"/>
          <p:cNvGrpSpPr/>
          <p:nvPr/>
        </p:nvGrpSpPr>
        <p:grpSpPr>
          <a:xfrm rot="16200000">
            <a:off x="2809683" y="3889368"/>
            <a:ext cx="840231" cy="560155"/>
            <a:chOff x="3200400" y="1234012"/>
            <a:chExt cx="1371600" cy="728138"/>
          </a:xfrm>
        </p:grpSpPr>
        <p:sp>
          <p:nvSpPr>
            <p:cNvPr id="8" name="Round Single Corner Rectangle 58"/>
            <p:cNvSpPr/>
            <p:nvPr/>
          </p:nvSpPr>
          <p:spPr>
            <a:xfrm>
              <a:off x="41148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59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 Single Corner Rectangle 60"/>
            <p:cNvSpPr/>
            <p:nvPr/>
          </p:nvSpPr>
          <p:spPr>
            <a:xfrm flipH="1">
              <a:off x="32004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62"/>
          <p:cNvGrpSpPr/>
          <p:nvPr/>
        </p:nvGrpSpPr>
        <p:grpSpPr>
          <a:xfrm rot="16200000">
            <a:off x="3945854" y="3889368"/>
            <a:ext cx="840231" cy="560155"/>
            <a:chOff x="3200400" y="1234012"/>
            <a:chExt cx="1371600" cy="728138"/>
          </a:xfrm>
        </p:grpSpPr>
        <p:sp>
          <p:nvSpPr>
            <p:cNvPr id="13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65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74"/>
          <p:cNvGrpSpPr/>
          <p:nvPr/>
        </p:nvGrpSpPr>
        <p:grpSpPr>
          <a:xfrm rot="16200000">
            <a:off x="5082023" y="3889367"/>
            <a:ext cx="840231" cy="560155"/>
            <a:chOff x="3200400" y="1234012"/>
            <a:chExt cx="1371600" cy="728138"/>
          </a:xfrm>
        </p:grpSpPr>
        <p:sp>
          <p:nvSpPr>
            <p:cNvPr id="76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76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00"/>
          <p:cNvGrpSpPr/>
          <p:nvPr/>
        </p:nvGrpSpPr>
        <p:grpSpPr>
          <a:xfrm rot="16200000">
            <a:off x="8844088" y="3538332"/>
            <a:ext cx="842839" cy="1264833"/>
            <a:chOff x="4257815" y="3604273"/>
            <a:chExt cx="632164" cy="948677"/>
          </a:xfrm>
        </p:grpSpPr>
        <p:grpSp>
          <p:nvGrpSpPr>
            <p:cNvPr id="23" name="Group 96"/>
            <p:cNvGrpSpPr/>
            <p:nvPr/>
          </p:nvGrpSpPr>
          <p:grpSpPr>
            <a:xfrm>
              <a:off x="4257815" y="3905805"/>
              <a:ext cx="632164" cy="647145"/>
              <a:chOff x="4107979" y="4055348"/>
              <a:chExt cx="966386" cy="788823"/>
            </a:xfrm>
          </p:grpSpPr>
          <p:sp>
            <p:nvSpPr>
              <p:cNvPr id="37" name="Isosceles Triangle 36"/>
              <p:cNvSpPr/>
              <p:nvPr/>
            </p:nvSpPr>
            <p:spPr bwMode="auto">
              <a:xfrm rot="10800000">
                <a:off x="4107979" y="4055348"/>
                <a:ext cx="966386" cy="785648"/>
              </a:xfrm>
              <a:prstGeom prst="triangl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bg1">
                      <a:lumMod val="85000"/>
                    </a:schemeClr>
                  </a:gs>
                </a:gsLst>
                <a:lin ang="0" scaled="0"/>
              </a:gradFill>
              <a:ln w="9525">
                <a:noFill/>
                <a:round/>
              </a:ln>
            </p:spPr>
            <p:txBody>
              <a:bodyPr vert="horz" wrap="square" lIns="121912" tIns="60956" rIns="121912" bIns="60956" numCol="1" rtlCol="0" anchor="t" anchorCtr="0" compatLnSpc="1"/>
              <a:lstStyle/>
              <a:p>
                <a:pPr algn="ctr">
                  <a:lnSpc>
                    <a:spcPct val="150000"/>
                  </a:lnSpc>
                </a:pPr>
                <a:endParaRPr lang="en-US" sz="76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Isosceles Triangle 37"/>
              <p:cNvSpPr/>
              <p:nvPr/>
            </p:nvSpPr>
            <p:spPr bwMode="auto">
              <a:xfrm rot="10800000">
                <a:off x="4472566" y="4640971"/>
                <a:ext cx="237212" cy="203200"/>
              </a:xfrm>
              <a:prstGeom prst="triangl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12" tIns="60956" rIns="121912" bIns="60956" numCol="1" rtlCol="0" anchor="t" anchorCtr="0" compatLnSpc="1"/>
              <a:lstStyle/>
              <a:p>
                <a:pPr algn="ctr">
                  <a:lnSpc>
                    <a:spcPct val="150000"/>
                  </a:lnSpc>
                </a:pPr>
                <a:endParaRPr lang="en-US" sz="76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" name="Group 96"/>
            <p:cNvGrpSpPr/>
            <p:nvPr/>
          </p:nvGrpSpPr>
          <p:grpSpPr>
            <a:xfrm>
              <a:off x="4259771" y="3604273"/>
              <a:ext cx="630208" cy="416793"/>
              <a:chOff x="2514600" y="3103313"/>
              <a:chExt cx="914400" cy="604745"/>
            </a:xfrm>
          </p:grpSpPr>
          <p:sp>
            <p:nvSpPr>
              <p:cNvPr id="94" name="Pentagon 93"/>
              <p:cNvSpPr/>
              <p:nvPr/>
            </p:nvSpPr>
            <p:spPr>
              <a:xfrm rot="5400000">
                <a:off x="2364628" y="3253285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76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Pentagon 94"/>
              <p:cNvSpPr/>
              <p:nvPr/>
            </p:nvSpPr>
            <p:spPr>
              <a:xfrm rot="5400000">
                <a:off x="2669428" y="3253286"/>
                <a:ext cx="604743" cy="304800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76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Pentagon 95"/>
              <p:cNvSpPr/>
              <p:nvPr/>
            </p:nvSpPr>
            <p:spPr>
              <a:xfrm rot="5400000">
                <a:off x="2974228" y="3253287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76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6" name="Group 120"/>
          <p:cNvGrpSpPr/>
          <p:nvPr/>
        </p:nvGrpSpPr>
        <p:grpSpPr>
          <a:xfrm rot="16200000" flipH="1">
            <a:off x="3975156" y="4433356"/>
            <a:ext cx="1936427" cy="557383"/>
            <a:chOff x="4889980" y="1620289"/>
            <a:chExt cx="1452400" cy="418060"/>
          </a:xfrm>
        </p:grpSpPr>
        <p:sp>
          <p:nvSpPr>
            <p:cNvPr id="122" name="Arc 12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3" name="Straight Connector 12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74"/>
          <p:cNvGrpSpPr/>
          <p:nvPr/>
        </p:nvGrpSpPr>
        <p:grpSpPr>
          <a:xfrm rot="16200000">
            <a:off x="6187699" y="3889367"/>
            <a:ext cx="840231" cy="560155"/>
            <a:chOff x="3200400" y="1234012"/>
            <a:chExt cx="1371600" cy="728138"/>
          </a:xfrm>
        </p:grpSpPr>
        <p:sp>
          <p:nvSpPr>
            <p:cNvPr id="28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70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74"/>
          <p:cNvGrpSpPr/>
          <p:nvPr/>
        </p:nvGrpSpPr>
        <p:grpSpPr>
          <a:xfrm rot="16200000">
            <a:off x="7336554" y="3889368"/>
            <a:ext cx="840231" cy="560155"/>
            <a:chOff x="3200400" y="1234012"/>
            <a:chExt cx="1371600" cy="728138"/>
          </a:xfrm>
        </p:grpSpPr>
        <p:sp>
          <p:nvSpPr>
            <p:cNvPr id="75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0"/>
          <p:cNvGrpSpPr/>
          <p:nvPr/>
        </p:nvGrpSpPr>
        <p:grpSpPr>
          <a:xfrm rot="5400000" flipH="1" flipV="1">
            <a:off x="5092692" y="3331852"/>
            <a:ext cx="1936427" cy="557383"/>
            <a:chOff x="4889980" y="1620289"/>
            <a:chExt cx="1452400" cy="418060"/>
          </a:xfrm>
        </p:grpSpPr>
        <p:sp>
          <p:nvSpPr>
            <p:cNvPr id="82" name="Arc 8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20"/>
          <p:cNvGrpSpPr/>
          <p:nvPr/>
        </p:nvGrpSpPr>
        <p:grpSpPr>
          <a:xfrm rot="16200000" flipH="1">
            <a:off x="6215302" y="4433356"/>
            <a:ext cx="1936427" cy="557383"/>
            <a:chOff x="4889980" y="1620289"/>
            <a:chExt cx="1452400" cy="418060"/>
          </a:xfrm>
        </p:grpSpPr>
        <p:sp>
          <p:nvSpPr>
            <p:cNvPr id="86" name="Arc 85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120"/>
          <p:cNvGrpSpPr/>
          <p:nvPr/>
        </p:nvGrpSpPr>
        <p:grpSpPr>
          <a:xfrm rot="5400000" flipH="1" flipV="1">
            <a:off x="7364158" y="3331852"/>
            <a:ext cx="1936427" cy="557383"/>
            <a:chOff x="4889980" y="1620289"/>
            <a:chExt cx="1452400" cy="418060"/>
          </a:xfrm>
        </p:grpSpPr>
        <p:sp>
          <p:nvSpPr>
            <p:cNvPr id="90" name="Arc 89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120"/>
          <p:cNvGrpSpPr/>
          <p:nvPr/>
        </p:nvGrpSpPr>
        <p:grpSpPr>
          <a:xfrm rot="5400000" flipH="1" flipV="1">
            <a:off x="2820354" y="3331852"/>
            <a:ext cx="1936427" cy="557383"/>
            <a:chOff x="4889980" y="1620289"/>
            <a:chExt cx="1452400" cy="418060"/>
          </a:xfrm>
        </p:grpSpPr>
        <p:sp>
          <p:nvSpPr>
            <p:cNvPr id="97" name="Arc 96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8" name="Straight Connector 97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108"/>
          <p:cNvGrpSpPr/>
          <p:nvPr/>
        </p:nvGrpSpPr>
        <p:grpSpPr>
          <a:xfrm>
            <a:off x="5585184" y="2432712"/>
            <a:ext cx="1019389" cy="990204"/>
            <a:chOff x="6299532" y="3384456"/>
            <a:chExt cx="469021" cy="4555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2" tIns="60956" rIns="121912" bIns="60956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11"/>
          <p:cNvGrpSpPr/>
          <p:nvPr/>
        </p:nvGrpSpPr>
        <p:grpSpPr>
          <a:xfrm>
            <a:off x="6690860" y="4979256"/>
            <a:ext cx="1019389" cy="990204"/>
            <a:chOff x="630683" y="4190009"/>
            <a:chExt cx="469021" cy="455593"/>
          </a:xfrm>
        </p:grpSpPr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2" tIns="60956" rIns="121912" bIns="60956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114"/>
          <p:cNvGrpSpPr/>
          <p:nvPr/>
        </p:nvGrpSpPr>
        <p:grpSpPr>
          <a:xfrm>
            <a:off x="4449015" y="4979256"/>
            <a:ext cx="1019389" cy="990204"/>
            <a:chOff x="3425803" y="3384456"/>
            <a:chExt cx="469021" cy="455593"/>
          </a:xfrm>
        </p:grpSpPr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2" tIns="60956" rIns="121912" bIns="60956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117"/>
          <p:cNvGrpSpPr/>
          <p:nvPr/>
        </p:nvGrpSpPr>
        <p:grpSpPr>
          <a:xfrm>
            <a:off x="3312844" y="2432712"/>
            <a:ext cx="1019389" cy="990204"/>
            <a:chOff x="630683" y="3383511"/>
            <a:chExt cx="469021" cy="4555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2" tIns="60956" rIns="121912" bIns="60956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120"/>
          <p:cNvGrpSpPr/>
          <p:nvPr/>
        </p:nvGrpSpPr>
        <p:grpSpPr>
          <a:xfrm>
            <a:off x="7829864" y="2432712"/>
            <a:ext cx="1019389" cy="990204"/>
            <a:chOff x="3428938" y="4190009"/>
            <a:chExt cx="469021" cy="45559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12" tIns="60956" rIns="121912" bIns="60956" numCol="1" anchor="t" anchorCtr="0" compatLnSpc="1"/>
            <a:lstStyle/>
            <a:p>
              <a:pPr>
                <a:lnSpc>
                  <a:spcPct val="150000"/>
                </a:lnSpc>
              </a:pPr>
              <a:endParaRPr 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8" name="Text Placeholder 3"/>
          <p:cNvSpPr txBox="1"/>
          <p:nvPr/>
        </p:nvSpPr>
        <p:spPr>
          <a:xfrm>
            <a:off x="2129218" y="4964924"/>
            <a:ext cx="2240279" cy="5251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31" name="Text Placeholder 3"/>
          <p:cNvSpPr txBox="1"/>
          <p:nvPr/>
        </p:nvSpPr>
        <p:spPr>
          <a:xfrm>
            <a:off x="7888471" y="4964924"/>
            <a:ext cx="2240279" cy="5251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34" name="Text Placeholder 3"/>
          <p:cNvSpPr txBox="1"/>
          <p:nvPr/>
        </p:nvSpPr>
        <p:spPr>
          <a:xfrm>
            <a:off x="998319" y="2428249"/>
            <a:ext cx="2240279" cy="5251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37" name="Text Placeholder 3"/>
          <p:cNvSpPr txBox="1"/>
          <p:nvPr/>
        </p:nvSpPr>
        <p:spPr>
          <a:xfrm>
            <a:off x="4973862" y="1561847"/>
            <a:ext cx="2240279" cy="5251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38" name="Text Placeholder 3"/>
          <p:cNvSpPr txBox="1"/>
          <p:nvPr/>
        </p:nvSpPr>
        <p:spPr>
          <a:xfrm>
            <a:off x="8936043" y="2428249"/>
            <a:ext cx="2240279" cy="52514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76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403">
        <p:blinds dir="vert"/>
      </p:transition>
    </mc:Choice>
    <mc:Fallback xmlns="">
      <p:transition spd="slow" advTm="140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1" grpId="0"/>
      <p:bldP spid="134" grpId="0"/>
      <p:bldP spid="137" grpId="0"/>
      <p:bldP spid="1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13453" t="27014" r="4588" b="311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2859881" y="211931"/>
            <a:ext cx="6472238" cy="6472238"/>
            <a:chOff x="1983" y="303"/>
            <a:chExt cx="3714" cy="3714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83" y="303"/>
              <a:ext cx="3714" cy="37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2049" y="419"/>
              <a:ext cx="3482" cy="348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2118" y="485"/>
              <a:ext cx="3347" cy="3347"/>
            </a:xfrm>
            <a:custGeom>
              <a:avLst/>
              <a:gdLst>
                <a:gd name="T0" fmla="*/ 707 w 1414"/>
                <a:gd name="T1" fmla="*/ 1414 h 1414"/>
                <a:gd name="T2" fmla="*/ 0 w 1414"/>
                <a:gd name="T3" fmla="*/ 707 h 1414"/>
                <a:gd name="T4" fmla="*/ 707 w 1414"/>
                <a:gd name="T5" fmla="*/ 0 h 1414"/>
                <a:gd name="T6" fmla="*/ 1414 w 1414"/>
                <a:gd name="T7" fmla="*/ 707 h 1414"/>
                <a:gd name="T8" fmla="*/ 707 w 1414"/>
                <a:gd name="T9" fmla="*/ 1414 h 1414"/>
                <a:gd name="T10" fmla="*/ 707 w 1414"/>
                <a:gd name="T11" fmla="*/ 31 h 1414"/>
                <a:gd name="T12" fmla="*/ 31 w 1414"/>
                <a:gd name="T13" fmla="*/ 707 h 1414"/>
                <a:gd name="T14" fmla="*/ 707 w 1414"/>
                <a:gd name="T15" fmla="*/ 1383 h 1414"/>
                <a:gd name="T16" fmla="*/ 1383 w 1414"/>
                <a:gd name="T17" fmla="*/ 707 h 1414"/>
                <a:gd name="T18" fmla="*/ 707 w 1414"/>
                <a:gd name="T19" fmla="*/ 31 h 1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4" h="1414">
                  <a:moveTo>
                    <a:pt x="707" y="1414"/>
                  </a:moveTo>
                  <a:cubicBezTo>
                    <a:pt x="317" y="1414"/>
                    <a:pt x="0" y="1097"/>
                    <a:pt x="0" y="707"/>
                  </a:cubicBezTo>
                  <a:cubicBezTo>
                    <a:pt x="0" y="317"/>
                    <a:pt x="317" y="0"/>
                    <a:pt x="707" y="0"/>
                  </a:cubicBezTo>
                  <a:cubicBezTo>
                    <a:pt x="1097" y="0"/>
                    <a:pt x="1414" y="317"/>
                    <a:pt x="1414" y="707"/>
                  </a:cubicBezTo>
                  <a:cubicBezTo>
                    <a:pt x="1414" y="1097"/>
                    <a:pt x="1097" y="1414"/>
                    <a:pt x="707" y="1414"/>
                  </a:cubicBezTo>
                  <a:close/>
                  <a:moveTo>
                    <a:pt x="707" y="31"/>
                  </a:moveTo>
                  <a:cubicBezTo>
                    <a:pt x="334" y="31"/>
                    <a:pt x="31" y="335"/>
                    <a:pt x="31" y="707"/>
                  </a:cubicBezTo>
                  <a:cubicBezTo>
                    <a:pt x="31" y="1080"/>
                    <a:pt x="334" y="1383"/>
                    <a:pt x="707" y="1383"/>
                  </a:cubicBezTo>
                  <a:cubicBezTo>
                    <a:pt x="1080" y="1383"/>
                    <a:pt x="1383" y="1080"/>
                    <a:pt x="1383" y="707"/>
                  </a:cubicBezTo>
                  <a:cubicBezTo>
                    <a:pt x="1383" y="335"/>
                    <a:pt x="1080" y="31"/>
                    <a:pt x="707" y="31"/>
                  </a:cubicBezTo>
                  <a:close/>
                </a:path>
              </a:pathLst>
            </a:custGeom>
            <a:solidFill>
              <a:srgbClr val="F6E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2236" y="604"/>
              <a:ext cx="3111" cy="3112"/>
            </a:xfrm>
            <a:custGeom>
              <a:avLst/>
              <a:gdLst>
                <a:gd name="T0" fmla="*/ 657 w 1314"/>
                <a:gd name="T1" fmla="*/ 1315 h 1315"/>
                <a:gd name="T2" fmla="*/ 0 w 1314"/>
                <a:gd name="T3" fmla="*/ 657 h 1315"/>
                <a:gd name="T4" fmla="*/ 657 w 1314"/>
                <a:gd name="T5" fmla="*/ 0 h 1315"/>
                <a:gd name="T6" fmla="*/ 1314 w 1314"/>
                <a:gd name="T7" fmla="*/ 657 h 1315"/>
                <a:gd name="T8" fmla="*/ 657 w 1314"/>
                <a:gd name="T9" fmla="*/ 1315 h 1315"/>
                <a:gd name="T10" fmla="*/ 657 w 1314"/>
                <a:gd name="T11" fmla="*/ 9 h 1315"/>
                <a:gd name="T12" fmla="*/ 8 w 1314"/>
                <a:gd name="T13" fmla="*/ 657 h 1315"/>
                <a:gd name="T14" fmla="*/ 657 w 1314"/>
                <a:gd name="T15" fmla="*/ 1306 h 1315"/>
                <a:gd name="T16" fmla="*/ 1305 w 1314"/>
                <a:gd name="T17" fmla="*/ 657 h 1315"/>
                <a:gd name="T18" fmla="*/ 657 w 1314"/>
                <a:gd name="T19" fmla="*/ 9 h 1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14" h="1315">
                  <a:moveTo>
                    <a:pt x="657" y="1315"/>
                  </a:moveTo>
                  <a:cubicBezTo>
                    <a:pt x="294" y="1315"/>
                    <a:pt x="0" y="1020"/>
                    <a:pt x="0" y="657"/>
                  </a:cubicBezTo>
                  <a:cubicBezTo>
                    <a:pt x="0" y="295"/>
                    <a:pt x="294" y="0"/>
                    <a:pt x="657" y="0"/>
                  </a:cubicBezTo>
                  <a:cubicBezTo>
                    <a:pt x="1019" y="0"/>
                    <a:pt x="1314" y="295"/>
                    <a:pt x="1314" y="657"/>
                  </a:cubicBezTo>
                  <a:cubicBezTo>
                    <a:pt x="1314" y="1020"/>
                    <a:pt x="1019" y="1315"/>
                    <a:pt x="657" y="1315"/>
                  </a:cubicBezTo>
                  <a:close/>
                  <a:moveTo>
                    <a:pt x="657" y="9"/>
                  </a:moveTo>
                  <a:cubicBezTo>
                    <a:pt x="299" y="9"/>
                    <a:pt x="8" y="300"/>
                    <a:pt x="8" y="657"/>
                  </a:cubicBezTo>
                  <a:cubicBezTo>
                    <a:pt x="8" y="1015"/>
                    <a:pt x="299" y="1306"/>
                    <a:pt x="657" y="1306"/>
                  </a:cubicBezTo>
                  <a:cubicBezTo>
                    <a:pt x="1014" y="1306"/>
                    <a:pt x="1305" y="1015"/>
                    <a:pt x="1305" y="657"/>
                  </a:cubicBezTo>
                  <a:cubicBezTo>
                    <a:pt x="1305" y="300"/>
                    <a:pt x="1014" y="9"/>
                    <a:pt x="657" y="9"/>
                  </a:cubicBezTo>
                  <a:close/>
                </a:path>
              </a:pathLst>
            </a:custGeom>
            <a:solidFill>
              <a:srgbClr val="EABD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3681073" y="2828395"/>
            <a:ext cx="4829854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500" dirty="0">
                <a:latin typeface="微软雅黑" panose="020B0503020204020204" charset="-122"/>
                <a:ea typeface="微软雅黑" panose="020B0503020204020204" charset="-122"/>
              </a:rPr>
              <a:t>谢谢您的观看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107544" y="3806130"/>
            <a:ext cx="3933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/>
              <a:t>ADD YOUR TEXT HERE</a:t>
            </a:r>
            <a:endParaRPr lang="zh-CN" altLang="en-US" sz="2000" dirty="0"/>
          </a:p>
        </p:txBody>
      </p:sp>
      <p:cxnSp>
        <p:nvCxnSpPr>
          <p:cNvPr id="22" name="直接连接符 21"/>
          <p:cNvCxnSpPr/>
          <p:nvPr/>
        </p:nvCxnSpPr>
        <p:spPr>
          <a:xfrm>
            <a:off x="5297714" y="4306708"/>
            <a:ext cx="152218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762954" y="4507412"/>
            <a:ext cx="2666093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汇报人：代用名</a:t>
            </a:r>
          </a:p>
        </p:txBody>
      </p:sp>
      <p:sp>
        <p:nvSpPr>
          <p:cNvPr id="31" name="Freeform 17"/>
          <p:cNvSpPr/>
          <p:nvPr/>
        </p:nvSpPr>
        <p:spPr bwMode="auto">
          <a:xfrm>
            <a:off x="5537579" y="1721095"/>
            <a:ext cx="1149826" cy="800722"/>
          </a:xfrm>
          <a:custGeom>
            <a:avLst/>
            <a:gdLst>
              <a:gd name="T0" fmla="*/ 347 w 348"/>
              <a:gd name="T1" fmla="*/ 12 h 241"/>
              <a:gd name="T2" fmla="*/ 345 w 348"/>
              <a:gd name="T3" fmla="*/ 8 h 241"/>
              <a:gd name="T4" fmla="*/ 342 w 348"/>
              <a:gd name="T5" fmla="*/ 4 h 241"/>
              <a:gd name="T6" fmla="*/ 338 w 348"/>
              <a:gd name="T7" fmla="*/ 2 h 241"/>
              <a:gd name="T8" fmla="*/ 335 w 348"/>
              <a:gd name="T9" fmla="*/ 0 h 241"/>
              <a:gd name="T10" fmla="*/ 331 w 348"/>
              <a:gd name="T11" fmla="*/ 0 h 241"/>
              <a:gd name="T12" fmla="*/ 225 w 348"/>
              <a:gd name="T13" fmla="*/ 0 h 241"/>
              <a:gd name="T14" fmla="*/ 220 w 348"/>
              <a:gd name="T15" fmla="*/ 0 h 241"/>
              <a:gd name="T16" fmla="*/ 216 w 348"/>
              <a:gd name="T17" fmla="*/ 2 h 241"/>
              <a:gd name="T18" fmla="*/ 213 w 348"/>
              <a:gd name="T19" fmla="*/ 5 h 241"/>
              <a:gd name="T20" fmla="*/ 210 w 348"/>
              <a:gd name="T21" fmla="*/ 9 h 241"/>
              <a:gd name="T22" fmla="*/ 183 w 348"/>
              <a:gd name="T23" fmla="*/ 63 h 241"/>
              <a:gd name="T24" fmla="*/ 43 w 348"/>
              <a:gd name="T25" fmla="*/ 33 h 241"/>
              <a:gd name="T26" fmla="*/ 169 w 348"/>
              <a:gd name="T27" fmla="*/ 72 h 241"/>
              <a:gd name="T28" fmla="*/ 137 w 348"/>
              <a:gd name="T29" fmla="*/ 9 h 241"/>
              <a:gd name="T30" fmla="*/ 134 w 348"/>
              <a:gd name="T31" fmla="*/ 5 h 241"/>
              <a:gd name="T32" fmla="*/ 131 w 348"/>
              <a:gd name="T33" fmla="*/ 2 h 241"/>
              <a:gd name="T34" fmla="*/ 127 w 348"/>
              <a:gd name="T35" fmla="*/ 0 h 241"/>
              <a:gd name="T36" fmla="*/ 122 w 348"/>
              <a:gd name="T37" fmla="*/ 0 h 241"/>
              <a:gd name="T38" fmla="*/ 16 w 348"/>
              <a:gd name="T39" fmla="*/ 0 h 241"/>
              <a:gd name="T40" fmla="*/ 12 w 348"/>
              <a:gd name="T41" fmla="*/ 0 h 241"/>
              <a:gd name="T42" fmla="*/ 9 w 348"/>
              <a:gd name="T43" fmla="*/ 1 h 241"/>
              <a:gd name="T44" fmla="*/ 5 w 348"/>
              <a:gd name="T45" fmla="*/ 4 h 241"/>
              <a:gd name="T46" fmla="*/ 2 w 348"/>
              <a:gd name="T47" fmla="*/ 8 h 241"/>
              <a:gd name="T48" fmla="*/ 0 w 348"/>
              <a:gd name="T49" fmla="*/ 12 h 241"/>
              <a:gd name="T50" fmla="*/ 0 w 348"/>
              <a:gd name="T51" fmla="*/ 16 h 241"/>
              <a:gd name="T52" fmla="*/ 0 w 348"/>
              <a:gd name="T53" fmla="*/ 20 h 241"/>
              <a:gd name="T54" fmla="*/ 1 w 348"/>
              <a:gd name="T55" fmla="*/ 24 h 241"/>
              <a:gd name="T56" fmla="*/ 113 w 348"/>
              <a:gd name="T57" fmla="*/ 239 h 241"/>
              <a:gd name="T58" fmla="*/ 118 w 348"/>
              <a:gd name="T59" fmla="*/ 240 h 241"/>
              <a:gd name="T60" fmla="*/ 122 w 348"/>
              <a:gd name="T61" fmla="*/ 241 h 241"/>
              <a:gd name="T62" fmla="*/ 126 w 348"/>
              <a:gd name="T63" fmla="*/ 240 h 241"/>
              <a:gd name="T64" fmla="*/ 174 w 348"/>
              <a:gd name="T65" fmla="*/ 155 h 241"/>
              <a:gd name="T66" fmla="*/ 204 w 348"/>
              <a:gd name="T67" fmla="*/ 93 h 241"/>
              <a:gd name="T68" fmla="*/ 227 w 348"/>
              <a:gd name="T69" fmla="*/ 187 h 241"/>
              <a:gd name="T70" fmla="*/ 211 w 348"/>
              <a:gd name="T71" fmla="*/ 230 h 241"/>
              <a:gd name="T72" fmla="*/ 222 w 348"/>
              <a:gd name="T73" fmla="*/ 240 h 241"/>
              <a:gd name="T74" fmla="*/ 227 w 348"/>
              <a:gd name="T75" fmla="*/ 241 h 241"/>
              <a:gd name="T76" fmla="*/ 232 w 348"/>
              <a:gd name="T77" fmla="*/ 240 h 241"/>
              <a:gd name="T78" fmla="*/ 242 w 348"/>
              <a:gd name="T79" fmla="*/ 230 h 241"/>
              <a:gd name="T80" fmla="*/ 347 w 348"/>
              <a:gd name="T81" fmla="*/ 22 h 241"/>
              <a:gd name="T82" fmla="*/ 347 w 348"/>
              <a:gd name="T83" fmla="*/ 17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48" h="241">
                <a:moveTo>
                  <a:pt x="347" y="15"/>
                </a:moveTo>
                <a:cubicBezTo>
                  <a:pt x="347" y="15"/>
                  <a:pt x="347" y="14"/>
                  <a:pt x="347" y="14"/>
                </a:cubicBezTo>
                <a:cubicBezTo>
                  <a:pt x="347" y="13"/>
                  <a:pt x="347" y="12"/>
                  <a:pt x="347" y="12"/>
                </a:cubicBezTo>
                <a:cubicBezTo>
                  <a:pt x="347" y="11"/>
                  <a:pt x="347" y="11"/>
                  <a:pt x="346" y="11"/>
                </a:cubicBezTo>
                <a:cubicBezTo>
                  <a:pt x="346" y="10"/>
                  <a:pt x="346" y="9"/>
                  <a:pt x="346" y="9"/>
                </a:cubicBezTo>
                <a:cubicBezTo>
                  <a:pt x="346" y="8"/>
                  <a:pt x="345" y="8"/>
                  <a:pt x="345" y="8"/>
                </a:cubicBezTo>
                <a:cubicBezTo>
                  <a:pt x="345" y="7"/>
                  <a:pt x="344" y="7"/>
                  <a:pt x="344" y="6"/>
                </a:cubicBezTo>
                <a:cubicBezTo>
                  <a:pt x="344" y="6"/>
                  <a:pt x="343" y="5"/>
                  <a:pt x="343" y="5"/>
                </a:cubicBezTo>
                <a:cubicBezTo>
                  <a:pt x="343" y="5"/>
                  <a:pt x="342" y="4"/>
                  <a:pt x="342" y="4"/>
                </a:cubicBezTo>
                <a:cubicBezTo>
                  <a:pt x="341" y="4"/>
                  <a:pt x="341" y="3"/>
                  <a:pt x="341" y="3"/>
                </a:cubicBezTo>
                <a:cubicBezTo>
                  <a:pt x="340" y="3"/>
                  <a:pt x="340" y="2"/>
                  <a:pt x="339" y="2"/>
                </a:cubicBezTo>
                <a:cubicBezTo>
                  <a:pt x="339" y="2"/>
                  <a:pt x="339" y="2"/>
                  <a:pt x="338" y="2"/>
                </a:cubicBezTo>
                <a:cubicBezTo>
                  <a:pt x="338" y="1"/>
                  <a:pt x="338" y="1"/>
                  <a:pt x="338" y="1"/>
                </a:cubicBezTo>
                <a:cubicBezTo>
                  <a:pt x="337" y="1"/>
                  <a:pt x="337" y="1"/>
                  <a:pt x="336" y="1"/>
                </a:cubicBezTo>
                <a:cubicBezTo>
                  <a:pt x="336" y="0"/>
                  <a:pt x="335" y="0"/>
                  <a:pt x="335" y="0"/>
                </a:cubicBezTo>
                <a:cubicBezTo>
                  <a:pt x="334" y="0"/>
                  <a:pt x="334" y="0"/>
                  <a:pt x="333" y="0"/>
                </a:cubicBezTo>
                <a:cubicBezTo>
                  <a:pt x="333" y="0"/>
                  <a:pt x="332" y="0"/>
                  <a:pt x="332" y="0"/>
                </a:cubicBezTo>
                <a:cubicBezTo>
                  <a:pt x="331" y="0"/>
                  <a:pt x="331" y="0"/>
                  <a:pt x="331" y="0"/>
                </a:cubicBezTo>
                <a:cubicBezTo>
                  <a:pt x="331" y="0"/>
                  <a:pt x="331" y="0"/>
                  <a:pt x="331" y="0"/>
                </a:cubicBezTo>
                <a:cubicBezTo>
                  <a:pt x="225" y="0"/>
                  <a:pt x="225" y="0"/>
                  <a:pt x="225" y="0"/>
                </a:cubicBezTo>
                <a:cubicBezTo>
                  <a:pt x="225" y="0"/>
                  <a:pt x="225" y="0"/>
                  <a:pt x="225" y="0"/>
                </a:cubicBezTo>
                <a:cubicBezTo>
                  <a:pt x="224" y="0"/>
                  <a:pt x="224" y="0"/>
                  <a:pt x="224" y="0"/>
                </a:cubicBezTo>
                <a:cubicBezTo>
                  <a:pt x="223" y="0"/>
                  <a:pt x="223" y="0"/>
                  <a:pt x="222" y="0"/>
                </a:cubicBezTo>
                <a:cubicBezTo>
                  <a:pt x="221" y="0"/>
                  <a:pt x="221" y="0"/>
                  <a:pt x="220" y="0"/>
                </a:cubicBezTo>
                <a:cubicBezTo>
                  <a:pt x="220" y="0"/>
                  <a:pt x="219" y="1"/>
                  <a:pt x="219" y="1"/>
                </a:cubicBezTo>
                <a:cubicBezTo>
                  <a:pt x="218" y="1"/>
                  <a:pt x="218" y="1"/>
                  <a:pt x="217" y="1"/>
                </a:cubicBezTo>
                <a:cubicBezTo>
                  <a:pt x="217" y="2"/>
                  <a:pt x="216" y="2"/>
                  <a:pt x="216" y="2"/>
                </a:cubicBezTo>
                <a:cubicBezTo>
                  <a:pt x="216" y="3"/>
                  <a:pt x="215" y="3"/>
                  <a:pt x="215" y="3"/>
                </a:cubicBezTo>
                <a:cubicBezTo>
                  <a:pt x="214" y="3"/>
                  <a:pt x="214" y="4"/>
                  <a:pt x="213" y="4"/>
                </a:cubicBezTo>
                <a:cubicBezTo>
                  <a:pt x="213" y="5"/>
                  <a:pt x="213" y="5"/>
                  <a:pt x="213" y="5"/>
                </a:cubicBezTo>
                <a:cubicBezTo>
                  <a:pt x="212" y="6"/>
                  <a:pt x="212" y="6"/>
                  <a:pt x="211" y="7"/>
                </a:cubicBezTo>
                <a:cubicBezTo>
                  <a:pt x="211" y="7"/>
                  <a:pt x="211" y="7"/>
                  <a:pt x="211" y="8"/>
                </a:cubicBezTo>
                <a:cubicBezTo>
                  <a:pt x="210" y="8"/>
                  <a:pt x="210" y="8"/>
                  <a:pt x="210" y="9"/>
                </a:cubicBezTo>
                <a:cubicBezTo>
                  <a:pt x="210" y="9"/>
                  <a:pt x="210" y="9"/>
                  <a:pt x="210" y="9"/>
                </a:cubicBezTo>
                <a:cubicBezTo>
                  <a:pt x="183" y="63"/>
                  <a:pt x="183" y="63"/>
                  <a:pt x="183" y="63"/>
                </a:cubicBezTo>
                <a:cubicBezTo>
                  <a:pt x="183" y="63"/>
                  <a:pt x="183" y="63"/>
                  <a:pt x="183" y="63"/>
                </a:cubicBezTo>
                <a:cubicBezTo>
                  <a:pt x="152" y="124"/>
                  <a:pt x="152" y="124"/>
                  <a:pt x="152" y="124"/>
                </a:cubicBezTo>
                <a:cubicBezTo>
                  <a:pt x="120" y="187"/>
                  <a:pt x="120" y="187"/>
                  <a:pt x="120" y="187"/>
                </a:cubicBezTo>
                <a:cubicBezTo>
                  <a:pt x="43" y="33"/>
                  <a:pt x="43" y="33"/>
                  <a:pt x="43" y="33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50" y="109"/>
                  <a:pt x="150" y="109"/>
                  <a:pt x="150" y="109"/>
                </a:cubicBezTo>
                <a:cubicBezTo>
                  <a:pt x="169" y="72"/>
                  <a:pt x="169" y="72"/>
                  <a:pt x="169" y="72"/>
                </a:cubicBezTo>
                <a:cubicBezTo>
                  <a:pt x="137" y="9"/>
                  <a:pt x="137" y="9"/>
                  <a:pt x="137" y="9"/>
                </a:cubicBezTo>
                <a:cubicBezTo>
                  <a:pt x="137" y="9"/>
                  <a:pt x="137" y="9"/>
                  <a:pt x="137" y="9"/>
                </a:cubicBezTo>
                <a:cubicBezTo>
                  <a:pt x="137" y="9"/>
                  <a:pt x="137" y="9"/>
                  <a:pt x="137" y="9"/>
                </a:cubicBezTo>
                <a:cubicBezTo>
                  <a:pt x="137" y="8"/>
                  <a:pt x="137" y="8"/>
                  <a:pt x="136" y="8"/>
                </a:cubicBezTo>
                <a:cubicBezTo>
                  <a:pt x="136" y="7"/>
                  <a:pt x="136" y="7"/>
                  <a:pt x="136" y="7"/>
                </a:cubicBezTo>
                <a:cubicBezTo>
                  <a:pt x="135" y="6"/>
                  <a:pt x="135" y="6"/>
                  <a:pt x="134" y="5"/>
                </a:cubicBezTo>
                <a:cubicBezTo>
                  <a:pt x="134" y="5"/>
                  <a:pt x="134" y="5"/>
                  <a:pt x="134" y="4"/>
                </a:cubicBezTo>
                <a:cubicBezTo>
                  <a:pt x="133" y="4"/>
                  <a:pt x="133" y="3"/>
                  <a:pt x="132" y="3"/>
                </a:cubicBezTo>
                <a:cubicBezTo>
                  <a:pt x="132" y="3"/>
                  <a:pt x="132" y="3"/>
                  <a:pt x="131" y="2"/>
                </a:cubicBezTo>
                <a:cubicBezTo>
                  <a:pt x="131" y="2"/>
                  <a:pt x="130" y="2"/>
                  <a:pt x="129" y="1"/>
                </a:cubicBezTo>
                <a:cubicBezTo>
                  <a:pt x="129" y="1"/>
                  <a:pt x="129" y="1"/>
                  <a:pt x="128" y="1"/>
                </a:cubicBezTo>
                <a:cubicBezTo>
                  <a:pt x="128" y="1"/>
                  <a:pt x="127" y="0"/>
                  <a:pt x="127" y="0"/>
                </a:cubicBezTo>
                <a:cubicBezTo>
                  <a:pt x="126" y="0"/>
                  <a:pt x="126" y="0"/>
                  <a:pt x="125" y="0"/>
                </a:cubicBezTo>
                <a:cubicBezTo>
                  <a:pt x="125" y="0"/>
                  <a:pt x="124" y="0"/>
                  <a:pt x="123" y="0"/>
                </a:cubicBezTo>
                <a:cubicBezTo>
                  <a:pt x="123" y="0"/>
                  <a:pt x="123" y="0"/>
                  <a:pt x="122" y="0"/>
                </a:cubicBezTo>
                <a:cubicBezTo>
                  <a:pt x="122" y="0"/>
                  <a:pt x="122" y="0"/>
                  <a:pt x="122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15" y="0"/>
                  <a:pt x="15" y="0"/>
                  <a:pt x="14" y="0"/>
                </a:cubicBezTo>
                <a:cubicBezTo>
                  <a:pt x="13" y="0"/>
                  <a:pt x="13" y="0"/>
                  <a:pt x="12" y="0"/>
                </a:cubicBezTo>
                <a:cubicBezTo>
                  <a:pt x="12" y="0"/>
                  <a:pt x="11" y="0"/>
                  <a:pt x="11" y="1"/>
                </a:cubicBezTo>
                <a:cubicBezTo>
                  <a:pt x="10" y="1"/>
                  <a:pt x="10" y="1"/>
                  <a:pt x="9" y="1"/>
                </a:cubicBezTo>
                <a:cubicBezTo>
                  <a:pt x="9" y="1"/>
                  <a:pt x="9" y="1"/>
                  <a:pt x="9" y="1"/>
                </a:cubicBezTo>
                <a:cubicBezTo>
                  <a:pt x="8" y="2"/>
                  <a:pt x="8" y="2"/>
                  <a:pt x="8" y="2"/>
                </a:cubicBezTo>
                <a:cubicBezTo>
                  <a:pt x="7" y="2"/>
                  <a:pt x="7" y="3"/>
                  <a:pt x="6" y="3"/>
                </a:cubicBezTo>
                <a:cubicBezTo>
                  <a:pt x="6" y="3"/>
                  <a:pt x="6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5"/>
                  <a:pt x="3" y="6"/>
                  <a:pt x="3" y="6"/>
                </a:cubicBezTo>
                <a:cubicBezTo>
                  <a:pt x="3" y="7"/>
                  <a:pt x="2" y="7"/>
                  <a:pt x="2" y="8"/>
                </a:cubicBezTo>
                <a:cubicBezTo>
                  <a:pt x="2" y="8"/>
                  <a:pt x="2" y="9"/>
                  <a:pt x="1" y="9"/>
                </a:cubicBezTo>
                <a:cubicBezTo>
                  <a:pt x="1" y="9"/>
                  <a:pt x="1" y="10"/>
                  <a:pt x="1" y="10"/>
                </a:cubicBezTo>
                <a:cubicBezTo>
                  <a:pt x="0" y="11"/>
                  <a:pt x="0" y="11"/>
                  <a:pt x="0" y="12"/>
                </a:cubicBezTo>
                <a:cubicBezTo>
                  <a:pt x="0" y="13"/>
                  <a:pt x="0" y="13"/>
                  <a:pt x="0" y="14"/>
                </a:cubicBezTo>
                <a:cubicBezTo>
                  <a:pt x="0" y="14"/>
                  <a:pt x="0" y="15"/>
                  <a:pt x="0" y="15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6"/>
                  <a:pt x="0" y="17"/>
                  <a:pt x="0" y="17"/>
                </a:cubicBezTo>
                <a:cubicBezTo>
                  <a:pt x="0" y="17"/>
                  <a:pt x="0" y="18"/>
                  <a:pt x="0" y="19"/>
                </a:cubicBezTo>
                <a:cubicBezTo>
                  <a:pt x="0" y="19"/>
                  <a:pt x="0" y="20"/>
                  <a:pt x="0" y="20"/>
                </a:cubicBezTo>
                <a:cubicBezTo>
                  <a:pt x="0" y="21"/>
                  <a:pt x="0" y="21"/>
                  <a:pt x="1" y="22"/>
                </a:cubicBezTo>
                <a:cubicBezTo>
                  <a:pt x="1" y="22"/>
                  <a:pt x="1" y="23"/>
                  <a:pt x="1" y="23"/>
                </a:cubicBezTo>
                <a:cubicBezTo>
                  <a:pt x="1" y="23"/>
                  <a:pt x="1" y="24"/>
                  <a:pt x="1" y="24"/>
                </a:cubicBezTo>
                <a:cubicBezTo>
                  <a:pt x="1" y="24"/>
                  <a:pt x="1" y="24"/>
                  <a:pt x="1" y="24"/>
                </a:cubicBezTo>
                <a:cubicBezTo>
                  <a:pt x="105" y="230"/>
                  <a:pt x="105" y="230"/>
                  <a:pt x="105" y="230"/>
                </a:cubicBezTo>
                <a:cubicBezTo>
                  <a:pt x="106" y="234"/>
                  <a:pt x="109" y="237"/>
                  <a:pt x="113" y="239"/>
                </a:cubicBezTo>
                <a:cubicBezTo>
                  <a:pt x="114" y="239"/>
                  <a:pt x="114" y="239"/>
                  <a:pt x="115" y="240"/>
                </a:cubicBezTo>
                <a:cubicBezTo>
                  <a:pt x="115" y="240"/>
                  <a:pt x="115" y="240"/>
                  <a:pt x="115" y="240"/>
                </a:cubicBezTo>
                <a:cubicBezTo>
                  <a:pt x="116" y="240"/>
                  <a:pt x="117" y="240"/>
                  <a:pt x="118" y="240"/>
                </a:cubicBezTo>
                <a:cubicBezTo>
                  <a:pt x="118" y="240"/>
                  <a:pt x="118" y="240"/>
                  <a:pt x="119" y="241"/>
                </a:cubicBezTo>
                <a:cubicBezTo>
                  <a:pt x="119" y="241"/>
                  <a:pt x="120" y="241"/>
                  <a:pt x="120" y="241"/>
                </a:cubicBezTo>
                <a:cubicBezTo>
                  <a:pt x="121" y="241"/>
                  <a:pt x="122" y="241"/>
                  <a:pt x="122" y="241"/>
                </a:cubicBezTo>
                <a:cubicBezTo>
                  <a:pt x="122" y="240"/>
                  <a:pt x="123" y="240"/>
                  <a:pt x="123" y="240"/>
                </a:cubicBezTo>
                <a:cubicBezTo>
                  <a:pt x="124" y="240"/>
                  <a:pt x="125" y="240"/>
                  <a:pt x="125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7" y="239"/>
                  <a:pt x="127" y="239"/>
                  <a:pt x="128" y="239"/>
                </a:cubicBezTo>
                <a:cubicBezTo>
                  <a:pt x="132" y="237"/>
                  <a:pt x="134" y="234"/>
                  <a:pt x="136" y="230"/>
                </a:cubicBezTo>
                <a:cubicBezTo>
                  <a:pt x="174" y="155"/>
                  <a:pt x="174" y="155"/>
                  <a:pt x="174" y="155"/>
                </a:cubicBezTo>
                <a:cubicBezTo>
                  <a:pt x="174" y="155"/>
                  <a:pt x="174" y="155"/>
                  <a:pt x="174" y="155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35" y="33"/>
                  <a:pt x="235" y="33"/>
                  <a:pt x="235" y="33"/>
                </a:cubicBezTo>
                <a:cubicBezTo>
                  <a:pt x="304" y="33"/>
                  <a:pt x="304" y="33"/>
                  <a:pt x="304" y="33"/>
                </a:cubicBezTo>
                <a:cubicBezTo>
                  <a:pt x="227" y="187"/>
                  <a:pt x="227" y="187"/>
                  <a:pt x="227" y="187"/>
                </a:cubicBezTo>
                <a:cubicBezTo>
                  <a:pt x="197" y="127"/>
                  <a:pt x="197" y="127"/>
                  <a:pt x="197" y="127"/>
                </a:cubicBezTo>
                <a:cubicBezTo>
                  <a:pt x="178" y="164"/>
                  <a:pt x="178" y="164"/>
                  <a:pt x="178" y="164"/>
                </a:cubicBezTo>
                <a:cubicBezTo>
                  <a:pt x="211" y="230"/>
                  <a:pt x="211" y="230"/>
                  <a:pt x="211" y="230"/>
                </a:cubicBezTo>
                <a:cubicBezTo>
                  <a:pt x="213" y="234"/>
                  <a:pt x="215" y="237"/>
                  <a:pt x="219" y="239"/>
                </a:cubicBezTo>
                <a:cubicBezTo>
                  <a:pt x="220" y="239"/>
                  <a:pt x="221" y="239"/>
                  <a:pt x="221" y="240"/>
                </a:cubicBezTo>
                <a:cubicBezTo>
                  <a:pt x="222" y="240"/>
                  <a:pt x="222" y="240"/>
                  <a:pt x="222" y="240"/>
                </a:cubicBezTo>
                <a:cubicBezTo>
                  <a:pt x="222" y="240"/>
                  <a:pt x="223" y="240"/>
                  <a:pt x="224" y="240"/>
                </a:cubicBezTo>
                <a:cubicBezTo>
                  <a:pt x="224" y="240"/>
                  <a:pt x="225" y="240"/>
                  <a:pt x="225" y="241"/>
                </a:cubicBezTo>
                <a:cubicBezTo>
                  <a:pt x="226" y="241"/>
                  <a:pt x="226" y="241"/>
                  <a:pt x="227" y="241"/>
                </a:cubicBezTo>
                <a:cubicBezTo>
                  <a:pt x="227" y="241"/>
                  <a:pt x="228" y="241"/>
                  <a:pt x="228" y="241"/>
                </a:cubicBezTo>
                <a:cubicBezTo>
                  <a:pt x="229" y="240"/>
                  <a:pt x="229" y="240"/>
                  <a:pt x="230" y="240"/>
                </a:cubicBezTo>
                <a:cubicBezTo>
                  <a:pt x="230" y="240"/>
                  <a:pt x="231" y="240"/>
                  <a:pt x="232" y="240"/>
                </a:cubicBezTo>
                <a:cubicBezTo>
                  <a:pt x="232" y="240"/>
                  <a:pt x="232" y="240"/>
                  <a:pt x="232" y="240"/>
                </a:cubicBezTo>
                <a:cubicBezTo>
                  <a:pt x="233" y="239"/>
                  <a:pt x="234" y="239"/>
                  <a:pt x="234" y="239"/>
                </a:cubicBezTo>
                <a:cubicBezTo>
                  <a:pt x="238" y="237"/>
                  <a:pt x="241" y="234"/>
                  <a:pt x="242" y="230"/>
                </a:cubicBezTo>
                <a:cubicBezTo>
                  <a:pt x="346" y="24"/>
                  <a:pt x="346" y="24"/>
                  <a:pt x="346" y="24"/>
                </a:cubicBezTo>
                <a:cubicBezTo>
                  <a:pt x="346" y="24"/>
                  <a:pt x="346" y="23"/>
                  <a:pt x="346" y="23"/>
                </a:cubicBezTo>
                <a:cubicBezTo>
                  <a:pt x="346" y="23"/>
                  <a:pt x="346" y="22"/>
                  <a:pt x="347" y="22"/>
                </a:cubicBezTo>
                <a:cubicBezTo>
                  <a:pt x="347" y="21"/>
                  <a:pt x="347" y="21"/>
                  <a:pt x="347" y="20"/>
                </a:cubicBezTo>
                <a:cubicBezTo>
                  <a:pt x="347" y="20"/>
                  <a:pt x="347" y="19"/>
                  <a:pt x="347" y="19"/>
                </a:cubicBezTo>
                <a:cubicBezTo>
                  <a:pt x="347" y="18"/>
                  <a:pt x="347" y="17"/>
                  <a:pt x="347" y="17"/>
                </a:cubicBezTo>
                <a:cubicBezTo>
                  <a:pt x="347" y="17"/>
                  <a:pt x="348" y="16"/>
                  <a:pt x="348" y="16"/>
                </a:cubicBezTo>
                <a:cubicBezTo>
                  <a:pt x="348" y="16"/>
                  <a:pt x="347" y="16"/>
                  <a:pt x="347" y="1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76">
        <p:blinds dir="vert"/>
      </p:transition>
    </mc:Choice>
    <mc:Fallback xmlns="">
      <p:transition spd="slow" advTm="176">
        <p:blinds dir="vert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0.9|0.8|0.9|0.7"/>
</p:tagLst>
</file>

<file path=ppt/theme/theme1.xml><?xml version="1.0" encoding="utf-8"?>
<a:theme xmlns:a="http://schemas.openxmlformats.org/drawingml/2006/main" name="Office 主题">
  <a:themeElements>
    <a:clrScheme name="自定义 421">
      <a:dk1>
        <a:sysClr val="windowText" lastClr="000000"/>
      </a:dk1>
      <a:lt1>
        <a:sysClr val="window" lastClr="FFFFFF"/>
      </a:lt1>
      <a:dk2>
        <a:srgbClr val="3F7328"/>
      </a:dk2>
      <a:lt2>
        <a:srgbClr val="E7E6E6"/>
      </a:lt2>
      <a:accent1>
        <a:srgbClr val="3F7328"/>
      </a:accent1>
      <a:accent2>
        <a:srgbClr val="E1666B"/>
      </a:accent2>
      <a:accent3>
        <a:srgbClr val="3F7328"/>
      </a:accent3>
      <a:accent4>
        <a:srgbClr val="E1666B"/>
      </a:accent4>
      <a:accent5>
        <a:srgbClr val="3F7328"/>
      </a:accent5>
      <a:accent6>
        <a:srgbClr val="E1666B"/>
      </a:accent6>
      <a:hlink>
        <a:srgbClr val="3F7328"/>
      </a:hlink>
      <a:folHlink>
        <a:srgbClr val="E1666B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2987</Words>
  <Application>Microsoft Office PowerPoint</Application>
  <PresentationFormat>宽屏</PresentationFormat>
  <Paragraphs>251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等线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8</cp:revision>
  <dcterms:created xsi:type="dcterms:W3CDTF">2017-11-21T12:51:00Z</dcterms:created>
  <dcterms:modified xsi:type="dcterms:W3CDTF">2018-11-14T03:34:00Z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