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80" r:id="rId11"/>
    <p:sldId id="263" r:id="rId12"/>
    <p:sldId id="264" r:id="rId13"/>
    <p:sldId id="265" r:id="rId14"/>
    <p:sldId id="266" r:id="rId15"/>
    <p:sldId id="281" r:id="rId16"/>
    <p:sldId id="267" r:id="rId17"/>
    <p:sldId id="269" r:id="rId18"/>
    <p:sldId id="270" r:id="rId19"/>
    <p:sldId id="271" r:id="rId20"/>
    <p:sldId id="282" r:id="rId21"/>
    <p:sldId id="272" r:id="rId22"/>
    <p:sldId id="273" r:id="rId23"/>
    <p:sldId id="274" r:id="rId24"/>
    <p:sldId id="275" r:id="rId25"/>
    <p:sldId id="283" r:id="rId26"/>
    <p:sldId id="276" r:id="rId27"/>
    <p:sldId id="278" r:id="rId28"/>
    <p:sldId id="279" r:id="rId29"/>
    <p:sldId id="284" r:id="rId30"/>
  </p:sldIdLst>
  <p:sldSz cx="9001125" cy="5039995"/>
  <p:notesSz cx="6858000" cy="9144000"/>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5055"/>
    <a:srgbClr val="4B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41" autoAdjust="0"/>
    <p:restoredTop sz="94660"/>
  </p:normalViewPr>
  <p:slideViewPr>
    <p:cSldViewPr>
      <p:cViewPr varScale="1">
        <p:scale>
          <a:sx n="98" d="100"/>
          <a:sy n="98" d="100"/>
        </p:scale>
        <p:origin x="509" y="72"/>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tx2">
                <a:lumMod val="75000"/>
              </a:schemeClr>
            </a:solidFill>
          </c:spPr>
          <c:explosion val="0"/>
          <c:dPt>
            <c:idx val="0"/>
            <c:bubble3D val="0"/>
            <c:spPr>
              <a:solidFill>
                <a:srgbClr val="F55055"/>
              </a:solidFill>
            </c:spPr>
          </c:dPt>
          <c:dPt>
            <c:idx val="1"/>
            <c:bubble3D val="0"/>
            <c:spPr>
              <a:solidFill>
                <a:schemeClr val="bg1">
                  <a:lumMod val="75000"/>
                </a:schemeClr>
              </a:solidFill>
            </c:spPr>
          </c:dPt>
          <c:dLbls>
            <c:delete val="1"/>
          </c:dLbls>
          <c:cat>
            <c:strRef>
              <c:f>Sheet1!$A$2:$A$3</c:f>
              <c:strCache>
                <c:ptCount val="2"/>
                <c:pt idx="0">
                  <c:v>1st Qtr</c:v>
                </c:pt>
                <c:pt idx="1">
                  <c:v>2nd Qtr</c:v>
                </c:pt>
              </c:strCache>
            </c:str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154"/>
        <c:holeSize val="70"/>
      </c:doughnutChart>
    </c:plotArea>
    <c:plotVisOnly val="1"/>
    <c:dispBlanksAs val="gap"/>
    <c:showDLblsOverMax val="0"/>
  </c:chart>
  <c:spPr>
    <a:ln>
      <a:noFill/>
    </a:ln>
  </c:spPr>
  <c:txPr>
    <a:bodyPr/>
    <a:lstStyle/>
    <a:p>
      <a:pPr>
        <a:defRPr lang="zh-CN" sz="1800" baseline="-250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rgbClr val="F55055"/>
              </a:solidFill>
            </c:spPr>
          </c:dPt>
          <c:dPt>
            <c:idx val="1"/>
            <c:bubble3D val="0"/>
            <c:spPr>
              <a:solidFill>
                <a:schemeClr val="bg2"/>
              </a:solidFill>
            </c:spPr>
          </c:dPt>
          <c:dLbls>
            <c:delete val="1"/>
          </c:dLbls>
          <c:cat>
            <c:strRef>
              <c:f>Sheet1!$A$2:$A$3</c:f>
              <c:strCache>
                <c:ptCount val="2"/>
                <c:pt idx="0">
                  <c:v>1st Qtr</c:v>
                </c:pt>
                <c:pt idx="1">
                  <c:v>2nd Qtr</c:v>
                </c:pt>
              </c:strCache>
            </c:strRef>
          </c:cat>
          <c:val>
            <c:numRef>
              <c:f>Sheet1!$B$2:$B$3</c:f>
              <c:numCache>
                <c:formatCode>General</c:formatCode>
                <c:ptCount val="2"/>
                <c:pt idx="0">
                  <c:v>30</c:v>
                </c:pt>
                <c:pt idx="1">
                  <c:v>30</c:v>
                </c:pt>
              </c:numCache>
            </c:numRef>
          </c:val>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a:defRPr lang="zh-CN" sz="1800"/>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explosion val="0"/>
          <c:dPt>
            <c:idx val="0"/>
            <c:bubble3D val="0"/>
            <c:spPr>
              <a:solidFill>
                <a:schemeClr val="bg1">
                  <a:lumMod val="75000"/>
                </a:schemeClr>
              </a:solidFill>
            </c:spPr>
          </c:dPt>
          <c:dPt>
            <c:idx val="1"/>
            <c:bubble3D val="0"/>
            <c:spPr>
              <a:solidFill>
                <a:srgbClr val="F55055"/>
              </a:solidFill>
            </c:spPr>
          </c:dPt>
          <c:dLbls>
            <c:delete val="1"/>
          </c:dLbls>
          <c:cat>
            <c:strRef>
              <c:f>Sheet1!$A$2:$A$3</c:f>
              <c:strCache>
                <c:ptCount val="2"/>
                <c:pt idx="0">
                  <c:v>1st Qtr</c:v>
                </c:pt>
                <c:pt idx="1">
                  <c:v>2nd Qtr</c:v>
                </c:pt>
              </c:strCache>
            </c:strRef>
          </c:cat>
          <c:val>
            <c:numRef>
              <c:f>Sheet1!$B$2:$B$3</c:f>
              <c:numCache>
                <c:formatCode>General</c:formatCode>
                <c:ptCount val="2"/>
                <c:pt idx="0">
                  <c:v>10</c:v>
                </c:pt>
                <c:pt idx="1">
                  <c:v>90</c:v>
                </c:pt>
              </c:numCache>
            </c:numRef>
          </c:val>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a:defRPr lang="zh-CN" sz="1800"/>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3"/>
            </a:solidFill>
          </c:spPr>
          <c:explosion val="0"/>
          <c:dPt>
            <c:idx val="0"/>
            <c:bubble3D val="0"/>
            <c:spPr>
              <a:solidFill>
                <a:schemeClr val="accent3"/>
              </a:solidFill>
            </c:spPr>
          </c:dPt>
          <c:dPt>
            <c:idx val="1"/>
            <c:bubble3D val="0"/>
            <c:spPr>
              <a:solidFill>
                <a:srgbClr val="F55055"/>
              </a:solidFill>
            </c:spPr>
          </c:dPt>
          <c:dLbls>
            <c:delete val="1"/>
          </c:dLbls>
          <c:cat>
            <c:strRef>
              <c:f>Sheet1!$A$2:$A$3</c:f>
              <c:strCache>
                <c:ptCount val="2"/>
                <c:pt idx="0">
                  <c:v>1st Qtr</c:v>
                </c:pt>
                <c:pt idx="1">
                  <c:v>2nd Qtr</c:v>
                </c:pt>
              </c:strCache>
            </c:strRef>
          </c:cat>
          <c:val>
            <c:numRef>
              <c:f>Sheet1!$B$2:$B$3</c:f>
              <c:numCache>
                <c:formatCode>General</c:formatCode>
                <c:ptCount val="2"/>
                <c:pt idx="0">
                  <c:v>0</c:v>
                </c:pt>
                <c:pt idx="1">
                  <c:v>100</c:v>
                </c:pt>
              </c:numCache>
            </c:numRef>
          </c:val>
        </c:ser>
        <c:dLbls>
          <c:showLegendKey val="0"/>
          <c:showVal val="0"/>
          <c:showCatName val="0"/>
          <c:showSerName val="0"/>
          <c:showPercent val="0"/>
          <c:showBubbleSize val="0"/>
          <c:showLeaderLines val="1"/>
        </c:dLbls>
        <c:firstSliceAng val="43"/>
        <c:holeSize val="70"/>
      </c:doughnutChart>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FD26D7-6CDB-4F74-9550-00F4F6A76FA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0D8F4A-CFB9-4DB4-A6FF-745DAC99A34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0D8F4A-CFB9-4DB4-A6FF-745DAC99A34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fld>
            <a:endParaRPr lang="zh-CN" altLang="en-US"/>
          </a:p>
        </p:txBody>
      </p:sp>
      <p:pic>
        <p:nvPicPr>
          <p:cNvPr id="8" name="图片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40943" y="-34439"/>
            <a:ext cx="9083010" cy="5109192"/>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1.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853" y="-46202"/>
            <a:ext cx="9124830" cy="5132718"/>
          </a:xfrm>
          <a:prstGeom prst="rect">
            <a:avLst/>
          </a:prstGeom>
        </p:spPr>
      </p:pic>
      <p:sp>
        <p:nvSpPr>
          <p:cNvPr id="4" name="文本框 25"/>
          <p:cNvSpPr txBox="1">
            <a:spLocks noChangeArrowheads="1"/>
          </p:cNvSpPr>
          <p:nvPr/>
        </p:nvSpPr>
        <p:spPr bwMode="auto">
          <a:xfrm>
            <a:off x="3708474" y="1368028"/>
            <a:ext cx="1656184"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rgbClr val="4B5050"/>
                </a:solidFill>
                <a:latin typeface="Impact" panose="020B0806030902050204" pitchFamily="34" charset="0"/>
                <a:ea typeface="Hiragino Sans GB W3" panose="020B0300000000000000" pitchFamily="34" charset="-122"/>
              </a:rPr>
              <a:t>2018</a:t>
            </a:r>
            <a:endParaRPr lang="zh-CN" altLang="en-US" sz="5400" dirty="0">
              <a:solidFill>
                <a:srgbClr val="4B5050"/>
              </a:solidFill>
              <a:latin typeface="Impact" panose="020B0806030902050204" pitchFamily="34" charset="0"/>
              <a:ea typeface="Hiragino Sans GB W3" panose="020B0300000000000000" pitchFamily="34" charset="-122"/>
            </a:endParaRPr>
          </a:p>
        </p:txBody>
      </p:sp>
      <p:sp>
        <p:nvSpPr>
          <p:cNvPr id="6" name="文本框 25"/>
          <p:cNvSpPr txBox="1">
            <a:spLocks noChangeArrowheads="1"/>
          </p:cNvSpPr>
          <p:nvPr/>
        </p:nvSpPr>
        <p:spPr bwMode="auto">
          <a:xfrm>
            <a:off x="252090" y="2232124"/>
            <a:ext cx="885698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400" dirty="0">
                <a:solidFill>
                  <a:srgbClr val="4B5050"/>
                </a:solidFill>
                <a:latin typeface="方正兰亭准黑_GBK" panose="02000000000000000000" pitchFamily="2" charset="-122"/>
                <a:ea typeface="方正兰亭准黑_GBK" panose="02000000000000000000" pitchFamily="2" charset="-122"/>
              </a:rPr>
              <a:t>完整框架计划总结</a:t>
            </a:r>
            <a:r>
              <a:rPr lang="en-US" altLang="zh-CN" sz="4400" dirty="0">
                <a:solidFill>
                  <a:srgbClr val="4B5050"/>
                </a:solidFill>
                <a:latin typeface="方正兰亭准黑_GBK" panose="02000000000000000000" pitchFamily="2" charset="-122"/>
                <a:ea typeface="方正兰亭准黑_GBK" panose="02000000000000000000" pitchFamily="2" charset="-122"/>
              </a:rPr>
              <a:t>PPT</a:t>
            </a:r>
            <a:endParaRPr lang="zh-CN" altLang="en-US" sz="4400" dirty="0">
              <a:solidFill>
                <a:srgbClr val="4B5050"/>
              </a:solidFill>
              <a:latin typeface="方正兰亭准黑_GBK" panose="02000000000000000000" pitchFamily="2" charset="-122"/>
              <a:ea typeface="方正兰亭准黑_GBK" panose="02000000000000000000" pitchFamily="2" charset="-122"/>
            </a:endParaRPr>
          </a:p>
        </p:txBody>
      </p:sp>
      <p:sp>
        <p:nvSpPr>
          <p:cNvPr id="7" name="文本框 25"/>
          <p:cNvSpPr txBox="1">
            <a:spLocks noChangeArrowheads="1"/>
          </p:cNvSpPr>
          <p:nvPr/>
        </p:nvSpPr>
        <p:spPr bwMode="auto">
          <a:xfrm>
            <a:off x="1476226" y="2952204"/>
            <a:ext cx="6480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tx1">
                    <a:lumMod val="50000"/>
                    <a:lumOff val="50000"/>
                  </a:schemeClr>
                </a:solidFill>
                <a:latin typeface="方正兰亭准黑_GBK" panose="02000000000000000000" pitchFamily="2" charset="-122"/>
                <a:ea typeface="方正兰亭准黑_GBK" panose="02000000000000000000" pitchFamily="2" charset="-122"/>
              </a:rPr>
              <a:t>Complete framework plan summary </a:t>
            </a:r>
            <a:r>
              <a:rPr lang="en-US" altLang="zh-CN" sz="1200" dirty="0" err="1">
                <a:solidFill>
                  <a:schemeClr val="tx1">
                    <a:lumMod val="50000"/>
                    <a:lumOff val="50000"/>
                  </a:schemeClr>
                </a:solidFill>
                <a:latin typeface="方正兰亭准黑_GBK" panose="02000000000000000000" pitchFamily="2" charset="-122"/>
                <a:ea typeface="方正兰亭准黑_GBK" panose="02000000000000000000" pitchFamily="2" charset="-122"/>
              </a:rPr>
              <a:t>PPTComplete</a:t>
            </a:r>
            <a:r>
              <a:rPr lang="en-US" altLang="zh-CN" sz="1200" dirty="0">
                <a:solidFill>
                  <a:schemeClr val="tx1">
                    <a:lumMod val="50000"/>
                    <a:lumOff val="50000"/>
                  </a:schemeClr>
                </a:solidFill>
                <a:latin typeface="方正兰亭准黑_GBK" panose="02000000000000000000" pitchFamily="2" charset="-122"/>
                <a:ea typeface="方正兰亭准黑_GBK" panose="02000000000000000000" pitchFamily="2" charset="-122"/>
              </a:rPr>
              <a:t> framework plan summary </a:t>
            </a:r>
            <a:r>
              <a:rPr lang="en-US" altLang="zh-CN" sz="1200" dirty="0" err="1">
                <a:solidFill>
                  <a:schemeClr val="tx1">
                    <a:lumMod val="50000"/>
                    <a:lumOff val="50000"/>
                  </a:schemeClr>
                </a:solidFill>
                <a:latin typeface="方正兰亭准黑_GBK" panose="02000000000000000000" pitchFamily="2" charset="-122"/>
                <a:ea typeface="方正兰亭准黑_GBK" panose="02000000000000000000" pitchFamily="2" charset="-122"/>
              </a:rPr>
              <a:t>PPTComplete</a:t>
            </a:r>
            <a:r>
              <a:rPr lang="en-US" altLang="zh-CN" sz="1200" dirty="0">
                <a:solidFill>
                  <a:schemeClr val="tx1">
                    <a:lumMod val="50000"/>
                    <a:lumOff val="50000"/>
                  </a:schemeClr>
                </a:solidFill>
                <a:latin typeface="方正兰亭准黑_GBK" panose="02000000000000000000" pitchFamily="2" charset="-122"/>
                <a:ea typeface="方正兰亭准黑_GBK" panose="02000000000000000000" pitchFamily="2" charset="-122"/>
              </a:rPr>
              <a:t> framework plan summary PPT</a:t>
            </a:r>
            <a:endParaRPr lang="zh-CN" altLang="en-US" sz="1200" dirty="0">
              <a:solidFill>
                <a:schemeClr val="tx1">
                  <a:lumMod val="50000"/>
                  <a:lumOff val="50000"/>
                </a:schemeClr>
              </a:solidFill>
              <a:latin typeface="方正兰亭准黑_GBK" panose="02000000000000000000" pitchFamily="2" charset="-122"/>
              <a:ea typeface="方正兰亭准黑_GBK" panose="02000000000000000000" pitchFamily="2" charset="-122"/>
            </a:endParaRPr>
          </a:p>
        </p:txBody>
      </p:sp>
      <p:sp>
        <p:nvSpPr>
          <p:cNvPr id="8" name="矩形: 圆角 7"/>
          <p:cNvSpPr/>
          <p:nvPr/>
        </p:nvSpPr>
        <p:spPr>
          <a:xfrm>
            <a:off x="3852490" y="3600276"/>
            <a:ext cx="1512168" cy="360040"/>
          </a:xfrm>
          <a:prstGeom prst="roundRect">
            <a:avLst>
              <a:gd name="adj" fmla="val 46297"/>
            </a:avLst>
          </a:prstGeom>
          <a:solidFill>
            <a:srgbClr val="F55055"/>
          </a:solid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方正兰亭准黑_GBK" panose="02000000000000000000" pitchFamily="2" charset="-122"/>
                <a:ea typeface="方正兰亭准黑_GBK" panose="02000000000000000000" pitchFamily="2" charset="-122"/>
              </a:rPr>
              <a:t>汇报人：</a:t>
            </a:r>
            <a:endParaRPr lang="zh-CN" altLang="en-US" sz="1200" dirty="0">
              <a:latin typeface="方正兰亭准黑_GBK" panose="02000000000000000000" pitchFamily="2" charset="-122"/>
              <a:ea typeface="方正兰亭准黑_GBK" panose="02000000000000000000" pitchFamily="2" charset="-122"/>
            </a:endParaRPr>
          </a:p>
        </p:txBody>
      </p:sp>
      <p:pic>
        <p:nvPicPr>
          <p:cNvPr id="9" name="57dd85ce4126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548110" y="-243682"/>
            <a:ext cx="487362"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3488">
        <p:fade/>
      </p:transition>
    </mc:Choice>
    <mc:Fallback>
      <p:transition spd="med" advTm="34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by="(-#ppt_w*2)" calcmode="lin" valueType="num">
                                      <p:cBhvr rctx="PPT">
                                        <p:cTn id="10" dur="350" autoRev="1" fill="hold">
                                          <p:stCondLst>
                                            <p:cond delay="0"/>
                                          </p:stCondLst>
                                        </p:cTn>
                                        <p:tgtEl>
                                          <p:spTgt spid="4"/>
                                        </p:tgtEl>
                                        <p:attrNameLst>
                                          <p:attrName>ppt_w</p:attrName>
                                        </p:attrNameLst>
                                      </p:cBhvr>
                                    </p:anim>
                                    <p:anim by="(#ppt_w*0.50)" calcmode="lin" valueType="num">
                                      <p:cBhvr>
                                        <p:cTn id="11" dur="350" decel="50000" autoRev="1" fill="hold">
                                          <p:stCondLst>
                                            <p:cond delay="0"/>
                                          </p:stCondLst>
                                        </p:cTn>
                                        <p:tgtEl>
                                          <p:spTgt spid="4"/>
                                        </p:tgtEl>
                                        <p:attrNameLst>
                                          <p:attrName>ppt_x</p:attrName>
                                        </p:attrNameLst>
                                      </p:cBhvr>
                                    </p:anim>
                                    <p:anim from="(-#ppt_h/2)" to="(#ppt_y)" calcmode="lin" valueType="num">
                                      <p:cBhvr>
                                        <p:cTn id="12" dur="700" fill="hold">
                                          <p:stCondLst>
                                            <p:cond delay="0"/>
                                          </p:stCondLst>
                                        </p:cTn>
                                        <p:tgtEl>
                                          <p:spTgt spid="4"/>
                                        </p:tgtEl>
                                        <p:attrNameLst>
                                          <p:attrName>ppt_y</p:attrName>
                                        </p:attrNameLst>
                                      </p:cBhvr>
                                    </p:anim>
                                    <p:animRot by="21600000">
                                      <p:cBhvr>
                                        <p:cTn id="13" dur="700" fill="hold">
                                          <p:stCondLst>
                                            <p:cond delay="0"/>
                                          </p:stCondLst>
                                        </p:cTn>
                                        <p:tgtEl>
                                          <p:spTgt spid="4"/>
                                        </p:tgtEl>
                                        <p:attrNameLst>
                                          <p:attrName>r</p:attrName>
                                        </p:attrNameLst>
                                      </p:cBhvr>
                                    </p:animRot>
                                  </p:childTnLst>
                                </p:cTn>
                              </p:par>
                            </p:childTnLst>
                          </p:cTn>
                        </p:par>
                        <p:par>
                          <p:cTn id="14" fill="hold">
                            <p:stCondLst>
                              <p:cond delay="91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6"/>
                                        </p:tgtEl>
                                      </p:cBhvr>
                                    </p:animEffect>
                                  </p:childTnLst>
                                </p:cTn>
                              </p:par>
                            </p:childTnLst>
                          </p:cTn>
                        </p:par>
                        <p:par>
                          <p:cTn id="22" fill="hold">
                            <p:stCondLst>
                              <p:cond delay="1911"/>
                            </p:stCondLst>
                            <p:childTnLst>
                              <p:par>
                                <p:cTn id="23" presetID="16" presetClass="entr" presetSubtype="21"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par>
                          <p:cTn id="26" fill="hold">
                            <p:stCondLst>
                              <p:cond delay="2411"/>
                            </p:stCondLst>
                            <p:childTnLst>
                              <p:par>
                                <p:cTn id="27" presetID="22" presetClass="entr" presetSubtype="8"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0" repeatCount="indefinite" fill="hold" display="0">
                  <p:stCondLst>
                    <p:cond delay="indefinite"/>
                  </p:stCondLst>
                  <p:endCondLst>
                    <p:cond evt="onStopAudio" delay="0">
                      <p:tgtEl>
                        <p:sldTgt/>
                      </p:tgtEl>
                    </p:cond>
                  </p:endCondLst>
                </p:cTn>
                <p:tgtEl>
                  <p:spTgt spid="9"/>
                </p:tgtEl>
              </p:cMediaNode>
            </p:audio>
          </p:childTnLst>
        </p:cTn>
      </p:par>
    </p:tnLst>
    <p:bldLst>
      <p:bldP spid="4" grpId="0"/>
      <p:bldP spid="6" grpId="0"/>
      <p:bldP spid="7"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09169" y="-44970"/>
            <a:ext cx="9219464" cy="5130252"/>
          </a:xfrm>
          <a:prstGeom prst="rect">
            <a:avLst/>
          </a:prstGeom>
        </p:spPr>
      </p:pic>
      <p:sp>
        <p:nvSpPr>
          <p:cNvPr id="2" name="八边形 1"/>
          <p:cNvSpPr/>
          <p:nvPr/>
        </p:nvSpPr>
        <p:spPr>
          <a:xfrm rot="1482289">
            <a:off x="858928" y="1758842"/>
            <a:ext cx="1512168" cy="1512168"/>
          </a:xfrm>
          <a:prstGeom prst="octagon">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25"/>
          <p:cNvSpPr txBox="1">
            <a:spLocks noChangeArrowheads="1"/>
          </p:cNvSpPr>
          <p:nvPr/>
        </p:nvSpPr>
        <p:spPr bwMode="auto">
          <a:xfrm flipH="1">
            <a:off x="1188194" y="2130499"/>
            <a:ext cx="8025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dirty="0">
                <a:solidFill>
                  <a:schemeClr val="bg1"/>
                </a:solidFill>
                <a:latin typeface="方正兰亭准黑_GBK" panose="02000000000000000000" pitchFamily="2" charset="-122"/>
                <a:ea typeface="方正兰亭准黑_GBK" panose="02000000000000000000" pitchFamily="2" charset="-122"/>
              </a:rPr>
              <a:t>目录</a:t>
            </a:r>
            <a:endParaRPr lang="zh-CN" altLang="en-US" sz="2400" dirty="0">
              <a:solidFill>
                <a:schemeClr val="bg1"/>
              </a:solidFill>
              <a:latin typeface="方正兰亭准黑_GBK" panose="02000000000000000000" pitchFamily="2" charset="-122"/>
              <a:ea typeface="方正兰亭准黑_GBK" panose="02000000000000000000" pitchFamily="2" charset="-122"/>
            </a:endParaRPr>
          </a:p>
        </p:txBody>
      </p:sp>
      <p:sp>
        <p:nvSpPr>
          <p:cNvPr id="6" name="文本框 25"/>
          <p:cNvSpPr txBox="1">
            <a:spLocks noChangeArrowheads="1"/>
          </p:cNvSpPr>
          <p:nvPr/>
        </p:nvSpPr>
        <p:spPr bwMode="auto">
          <a:xfrm flipH="1">
            <a:off x="972170" y="2520156"/>
            <a:ext cx="12961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bg1"/>
                </a:solidFill>
                <a:latin typeface="方正兰亭准黑_GBK" panose="02000000000000000000" pitchFamily="2" charset="-122"/>
                <a:ea typeface="方正兰亭准黑_GBK" panose="02000000000000000000" pitchFamily="2" charset="-122"/>
              </a:rPr>
              <a:t>CONTENT</a:t>
            </a:r>
            <a:endParaRPr lang="zh-CN" altLang="en-US" dirty="0">
              <a:solidFill>
                <a:schemeClr val="bg1"/>
              </a:solidFill>
              <a:latin typeface="方正兰亭准黑_GBK" panose="02000000000000000000" pitchFamily="2" charset="-122"/>
              <a:ea typeface="方正兰亭准黑_GBK" panose="02000000000000000000" pitchFamily="2" charset="-122"/>
            </a:endParaRPr>
          </a:p>
        </p:txBody>
      </p:sp>
      <p:sp>
        <p:nvSpPr>
          <p:cNvPr id="7" name="八边形 6"/>
          <p:cNvSpPr/>
          <p:nvPr/>
        </p:nvSpPr>
        <p:spPr>
          <a:xfrm rot="1482289">
            <a:off x="4583828" y="892347"/>
            <a:ext cx="485566" cy="485566"/>
          </a:xfrm>
          <a:prstGeom prst="octagon">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5"/>
          <p:cNvSpPr txBox="1">
            <a:spLocks noChangeArrowheads="1"/>
          </p:cNvSpPr>
          <p:nvPr/>
        </p:nvSpPr>
        <p:spPr bwMode="auto">
          <a:xfrm flipH="1">
            <a:off x="4450012" y="935980"/>
            <a:ext cx="802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chemeClr val="tx1">
                    <a:lumMod val="85000"/>
                    <a:lumOff val="15000"/>
                  </a:schemeClr>
                </a:solidFill>
                <a:latin typeface="方正兰亭准黑_GBK" panose="02000000000000000000" pitchFamily="2" charset="-122"/>
                <a:ea typeface="方正兰亭准黑_GBK" panose="02000000000000000000" pitchFamily="2" charset="-122"/>
              </a:rPr>
              <a:t>01</a:t>
            </a:r>
            <a:endParaRPr lang="zh-CN" altLang="en-US" sz="1800"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9" name="文本框 25"/>
          <p:cNvSpPr txBox="1">
            <a:spLocks noChangeArrowheads="1"/>
          </p:cNvSpPr>
          <p:nvPr/>
        </p:nvSpPr>
        <p:spPr bwMode="auto">
          <a:xfrm flipH="1">
            <a:off x="4860602" y="935980"/>
            <a:ext cx="2288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rgbClr val="F55055"/>
                </a:solidFill>
                <a:latin typeface="方正兰亭准黑_GBK" panose="02000000000000000000" pitchFamily="2" charset="-122"/>
                <a:ea typeface="方正兰亭准黑_GBK" panose="02000000000000000000" pitchFamily="2" charset="-122"/>
              </a:rPr>
              <a:t>关于我们</a:t>
            </a:r>
            <a:endParaRPr lang="zh-CN" altLang="en-US" sz="2400" dirty="0">
              <a:solidFill>
                <a:srgbClr val="F55055"/>
              </a:solidFill>
              <a:latin typeface="方正兰亭准黑_GBK" panose="02000000000000000000" pitchFamily="2" charset="-122"/>
              <a:ea typeface="方正兰亭准黑_GBK" panose="02000000000000000000" pitchFamily="2" charset="-122"/>
            </a:endParaRPr>
          </a:p>
        </p:txBody>
      </p:sp>
      <p:sp>
        <p:nvSpPr>
          <p:cNvPr id="26" name="八边形 25"/>
          <p:cNvSpPr/>
          <p:nvPr/>
        </p:nvSpPr>
        <p:spPr>
          <a:xfrm rot="1482289">
            <a:off x="4583828" y="1612427"/>
            <a:ext cx="485566" cy="485566"/>
          </a:xfrm>
          <a:prstGeom prst="octagon">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5"/>
          <p:cNvSpPr txBox="1">
            <a:spLocks noChangeArrowheads="1"/>
          </p:cNvSpPr>
          <p:nvPr/>
        </p:nvSpPr>
        <p:spPr bwMode="auto">
          <a:xfrm flipH="1">
            <a:off x="4450012" y="1656060"/>
            <a:ext cx="802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chemeClr val="tx1">
                    <a:lumMod val="85000"/>
                    <a:lumOff val="15000"/>
                  </a:schemeClr>
                </a:solidFill>
                <a:latin typeface="方正兰亭准黑_GBK" panose="02000000000000000000" pitchFamily="2" charset="-122"/>
                <a:ea typeface="方正兰亭准黑_GBK" panose="02000000000000000000" pitchFamily="2" charset="-122"/>
              </a:rPr>
              <a:t>02</a:t>
            </a:r>
            <a:endParaRPr lang="zh-CN" altLang="en-US" sz="1800"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28" name="文本框 25"/>
          <p:cNvSpPr txBox="1">
            <a:spLocks noChangeArrowheads="1"/>
          </p:cNvSpPr>
          <p:nvPr/>
        </p:nvSpPr>
        <p:spPr bwMode="auto">
          <a:xfrm flipH="1">
            <a:off x="4860602" y="1656060"/>
            <a:ext cx="2288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rgbClr val="F55055"/>
                </a:solidFill>
                <a:latin typeface="方正兰亭准黑_GBK" panose="02000000000000000000" pitchFamily="2" charset="-122"/>
                <a:ea typeface="方正兰亭准黑_GBK" panose="02000000000000000000" pitchFamily="2" charset="-122"/>
              </a:rPr>
              <a:t>项目介绍</a:t>
            </a:r>
            <a:endParaRPr lang="zh-CN" altLang="en-US" sz="2400" dirty="0">
              <a:solidFill>
                <a:srgbClr val="F55055"/>
              </a:solidFill>
              <a:latin typeface="方正兰亭准黑_GBK" panose="02000000000000000000" pitchFamily="2" charset="-122"/>
              <a:ea typeface="方正兰亭准黑_GBK" panose="02000000000000000000" pitchFamily="2" charset="-122"/>
            </a:endParaRPr>
          </a:p>
        </p:txBody>
      </p:sp>
      <p:sp>
        <p:nvSpPr>
          <p:cNvPr id="29" name="八边形 28"/>
          <p:cNvSpPr/>
          <p:nvPr/>
        </p:nvSpPr>
        <p:spPr>
          <a:xfrm rot="1482289">
            <a:off x="4583828" y="2332507"/>
            <a:ext cx="485566" cy="485566"/>
          </a:xfrm>
          <a:prstGeom prst="octagon">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文本框 25"/>
          <p:cNvSpPr txBox="1">
            <a:spLocks noChangeArrowheads="1"/>
          </p:cNvSpPr>
          <p:nvPr/>
        </p:nvSpPr>
        <p:spPr bwMode="auto">
          <a:xfrm flipH="1">
            <a:off x="4450012" y="2376140"/>
            <a:ext cx="802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chemeClr val="tx1">
                    <a:lumMod val="85000"/>
                    <a:lumOff val="15000"/>
                  </a:schemeClr>
                </a:solidFill>
                <a:latin typeface="方正兰亭准黑_GBK" panose="02000000000000000000" pitchFamily="2" charset="-122"/>
                <a:ea typeface="方正兰亭准黑_GBK" panose="02000000000000000000" pitchFamily="2" charset="-122"/>
              </a:rPr>
              <a:t>03</a:t>
            </a:r>
            <a:endParaRPr lang="zh-CN" altLang="en-US" sz="1800"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1" name="文本框 25"/>
          <p:cNvSpPr txBox="1">
            <a:spLocks noChangeArrowheads="1"/>
          </p:cNvSpPr>
          <p:nvPr/>
        </p:nvSpPr>
        <p:spPr bwMode="auto">
          <a:xfrm flipH="1">
            <a:off x="4860602" y="2376140"/>
            <a:ext cx="2288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rgbClr val="F55055"/>
                </a:solidFill>
                <a:latin typeface="方正兰亭准黑_GBK" panose="02000000000000000000" pitchFamily="2" charset="-122"/>
                <a:ea typeface="方正兰亭准黑_GBK" panose="02000000000000000000" pitchFamily="2" charset="-122"/>
              </a:rPr>
              <a:t>产品运营</a:t>
            </a:r>
            <a:endParaRPr lang="zh-CN" altLang="en-US" sz="2400" dirty="0">
              <a:solidFill>
                <a:srgbClr val="F55055"/>
              </a:solidFill>
              <a:latin typeface="方正兰亭准黑_GBK" panose="02000000000000000000" pitchFamily="2" charset="-122"/>
              <a:ea typeface="方正兰亭准黑_GBK" panose="02000000000000000000" pitchFamily="2" charset="-122"/>
            </a:endParaRPr>
          </a:p>
        </p:txBody>
      </p:sp>
      <p:sp>
        <p:nvSpPr>
          <p:cNvPr id="32" name="八边形 31"/>
          <p:cNvSpPr/>
          <p:nvPr/>
        </p:nvSpPr>
        <p:spPr>
          <a:xfrm rot="1482289">
            <a:off x="4583828" y="2980579"/>
            <a:ext cx="485566" cy="485566"/>
          </a:xfrm>
          <a:prstGeom prst="octagon">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3" name="文本框 25"/>
          <p:cNvSpPr txBox="1">
            <a:spLocks noChangeArrowheads="1"/>
          </p:cNvSpPr>
          <p:nvPr/>
        </p:nvSpPr>
        <p:spPr bwMode="auto">
          <a:xfrm flipH="1">
            <a:off x="4450012" y="3024212"/>
            <a:ext cx="802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chemeClr val="tx1">
                    <a:lumMod val="85000"/>
                    <a:lumOff val="15000"/>
                  </a:schemeClr>
                </a:solidFill>
                <a:latin typeface="方正兰亭准黑_GBK" panose="02000000000000000000" pitchFamily="2" charset="-122"/>
                <a:ea typeface="方正兰亭准黑_GBK" panose="02000000000000000000" pitchFamily="2" charset="-122"/>
              </a:rPr>
              <a:t>04</a:t>
            </a:r>
            <a:endParaRPr lang="zh-CN" altLang="en-US" sz="1800"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4" name="文本框 25"/>
          <p:cNvSpPr txBox="1">
            <a:spLocks noChangeArrowheads="1"/>
          </p:cNvSpPr>
          <p:nvPr/>
        </p:nvSpPr>
        <p:spPr bwMode="auto">
          <a:xfrm flipH="1">
            <a:off x="4860602" y="3024212"/>
            <a:ext cx="2288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rgbClr val="F55055"/>
                </a:solidFill>
                <a:latin typeface="方正兰亭准黑_GBK" panose="02000000000000000000" pitchFamily="2" charset="-122"/>
                <a:ea typeface="方正兰亭准黑_GBK" panose="02000000000000000000" pitchFamily="2" charset="-122"/>
              </a:rPr>
              <a:t>发展前景</a:t>
            </a:r>
            <a:endParaRPr lang="zh-CN" altLang="en-US" sz="2400" dirty="0">
              <a:solidFill>
                <a:srgbClr val="F55055"/>
              </a:solidFill>
              <a:latin typeface="方正兰亭准黑_GBK" panose="02000000000000000000" pitchFamily="2" charset="-122"/>
              <a:ea typeface="方正兰亭准黑_GBK" panose="02000000000000000000" pitchFamily="2" charset="-122"/>
            </a:endParaRPr>
          </a:p>
        </p:txBody>
      </p:sp>
      <p:sp>
        <p:nvSpPr>
          <p:cNvPr id="35" name="八边形 34"/>
          <p:cNvSpPr/>
          <p:nvPr/>
        </p:nvSpPr>
        <p:spPr>
          <a:xfrm rot="1482289">
            <a:off x="4583828" y="3700659"/>
            <a:ext cx="485566" cy="485566"/>
          </a:xfrm>
          <a:prstGeom prst="octagon">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6" name="文本框 25"/>
          <p:cNvSpPr txBox="1">
            <a:spLocks noChangeArrowheads="1"/>
          </p:cNvSpPr>
          <p:nvPr/>
        </p:nvSpPr>
        <p:spPr bwMode="auto">
          <a:xfrm flipH="1">
            <a:off x="4450012" y="3744292"/>
            <a:ext cx="8025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800" dirty="0">
                <a:solidFill>
                  <a:schemeClr val="tx1">
                    <a:lumMod val="85000"/>
                    <a:lumOff val="15000"/>
                  </a:schemeClr>
                </a:solidFill>
                <a:latin typeface="方正兰亭准黑_GBK" panose="02000000000000000000" pitchFamily="2" charset="-122"/>
                <a:ea typeface="方正兰亭准黑_GBK" panose="02000000000000000000" pitchFamily="2" charset="-122"/>
              </a:rPr>
              <a:t>05</a:t>
            </a:r>
            <a:endParaRPr lang="zh-CN" altLang="en-US" sz="1800" dirty="0">
              <a:solidFill>
                <a:schemeClr val="tx1">
                  <a:lumMod val="85000"/>
                  <a:lumOff val="15000"/>
                </a:schemeClr>
              </a:solidFill>
              <a:latin typeface="方正兰亭准黑_GBK" panose="02000000000000000000" pitchFamily="2" charset="-122"/>
              <a:ea typeface="方正兰亭准黑_GBK" panose="02000000000000000000" pitchFamily="2" charset="-122"/>
            </a:endParaRPr>
          </a:p>
        </p:txBody>
      </p:sp>
      <p:sp>
        <p:nvSpPr>
          <p:cNvPr id="37" name="文本框 25"/>
          <p:cNvSpPr txBox="1">
            <a:spLocks noChangeArrowheads="1"/>
          </p:cNvSpPr>
          <p:nvPr/>
        </p:nvSpPr>
        <p:spPr bwMode="auto">
          <a:xfrm flipH="1">
            <a:off x="4860602" y="3744292"/>
            <a:ext cx="2288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rgbClr val="F55055"/>
                </a:solidFill>
                <a:latin typeface="方正兰亭准黑_GBK" panose="02000000000000000000" pitchFamily="2" charset="-122"/>
                <a:ea typeface="方正兰亭准黑_GBK" panose="02000000000000000000" pitchFamily="2" charset="-122"/>
              </a:rPr>
              <a:t>合作与目标</a:t>
            </a:r>
            <a:endParaRPr lang="zh-CN" altLang="en-US" sz="2400" dirty="0">
              <a:solidFill>
                <a:srgbClr val="F55055"/>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12621">
        <p14:doors dir="vert"/>
      </p:transition>
    </mc:Choice>
    <mc:Fallback>
      <p:transition spd="slow" advTm="126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6"/>
                                        </p:tgtEl>
                                        <p:attrNameLst>
                                          <p:attrName>ppt_y</p:attrName>
                                        </p:attrNameLst>
                                      </p:cBhvr>
                                      <p:tavLst>
                                        <p:tav tm="0">
                                          <p:val>
                                            <p:strVal val="#ppt_y"/>
                                          </p:val>
                                        </p:tav>
                                        <p:tav tm="100000">
                                          <p:val>
                                            <p:strVal val="#ppt_y"/>
                                          </p:val>
                                        </p:tav>
                                      </p:tavLst>
                                    </p:anim>
                                    <p:anim calcmode="lin" valueType="num">
                                      <p:cBhvr>
                                        <p:cTn id="2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6"/>
                                        </p:tgtEl>
                                      </p:cBhvr>
                                    </p:animEffect>
                                  </p:childTnLst>
                                </p:cTn>
                              </p:par>
                            </p:childTnLst>
                          </p:cTn>
                        </p:par>
                        <p:par>
                          <p:cTn id="24" fill="hold">
                            <p:stCondLst>
                              <p:cond delay="2299"/>
                            </p:stCondLst>
                            <p:childTnLst>
                              <p:par>
                                <p:cTn id="25" presetID="31"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par>
                          <p:cTn id="31" fill="hold">
                            <p:stCondLst>
                              <p:cond delay="3299"/>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799"/>
                            </p:stCondLst>
                            <p:childTnLst>
                              <p:par>
                                <p:cTn id="36" presetID="16" presetClass="entr" presetSubtype="2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inVertical)">
                                      <p:cBhvr>
                                        <p:cTn id="38" dur="500"/>
                                        <p:tgtEl>
                                          <p:spTgt spid="9"/>
                                        </p:tgtEl>
                                      </p:cBhvr>
                                    </p:animEffect>
                                  </p:childTnLst>
                                </p:cTn>
                              </p:par>
                            </p:childTnLst>
                          </p:cTn>
                        </p:par>
                        <p:par>
                          <p:cTn id="39" fill="hold">
                            <p:stCondLst>
                              <p:cond delay="4299"/>
                            </p:stCondLst>
                            <p:childTnLst>
                              <p:par>
                                <p:cTn id="40" presetID="31"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ppt_w</p:attrName>
                                        </p:attrNameLst>
                                      </p:cBhvr>
                                      <p:tavLst>
                                        <p:tav tm="0">
                                          <p:val>
                                            <p:fltVal val="0"/>
                                          </p:val>
                                        </p:tav>
                                        <p:tav tm="100000">
                                          <p:val>
                                            <p:strVal val="#ppt_w"/>
                                          </p:val>
                                        </p:tav>
                                      </p:tavLst>
                                    </p:anim>
                                    <p:anim calcmode="lin" valueType="num">
                                      <p:cBhvr>
                                        <p:cTn id="43" dur="1000" fill="hold"/>
                                        <p:tgtEl>
                                          <p:spTgt spid="26"/>
                                        </p:tgtEl>
                                        <p:attrNameLst>
                                          <p:attrName>ppt_h</p:attrName>
                                        </p:attrNameLst>
                                      </p:cBhvr>
                                      <p:tavLst>
                                        <p:tav tm="0">
                                          <p:val>
                                            <p:fltVal val="0"/>
                                          </p:val>
                                        </p:tav>
                                        <p:tav tm="100000">
                                          <p:val>
                                            <p:strVal val="#ppt_h"/>
                                          </p:val>
                                        </p:tav>
                                      </p:tavLst>
                                    </p:anim>
                                    <p:anim calcmode="lin" valueType="num">
                                      <p:cBhvr>
                                        <p:cTn id="44" dur="1000" fill="hold"/>
                                        <p:tgtEl>
                                          <p:spTgt spid="26"/>
                                        </p:tgtEl>
                                        <p:attrNameLst>
                                          <p:attrName>style.rotation</p:attrName>
                                        </p:attrNameLst>
                                      </p:cBhvr>
                                      <p:tavLst>
                                        <p:tav tm="0">
                                          <p:val>
                                            <p:fltVal val="90"/>
                                          </p:val>
                                        </p:tav>
                                        <p:tav tm="100000">
                                          <p:val>
                                            <p:fltVal val="0"/>
                                          </p:val>
                                        </p:tav>
                                      </p:tavLst>
                                    </p:anim>
                                    <p:animEffect transition="in" filter="fade">
                                      <p:cBhvr>
                                        <p:cTn id="45" dur="1000"/>
                                        <p:tgtEl>
                                          <p:spTgt spid="26"/>
                                        </p:tgtEl>
                                      </p:cBhvr>
                                    </p:animEffect>
                                  </p:childTnLst>
                                </p:cTn>
                              </p:par>
                            </p:childTnLst>
                          </p:cTn>
                        </p:par>
                        <p:par>
                          <p:cTn id="46" fill="hold">
                            <p:stCondLst>
                              <p:cond delay="5299"/>
                            </p:stCondLst>
                            <p:childTnLst>
                              <p:par>
                                <p:cTn id="47" presetID="10" presetClass="entr" presetSubtype="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childTnLst>
                          </p:cTn>
                        </p:par>
                        <p:par>
                          <p:cTn id="50" fill="hold">
                            <p:stCondLst>
                              <p:cond delay="5799"/>
                            </p:stCondLst>
                            <p:childTnLst>
                              <p:par>
                                <p:cTn id="51" presetID="16" presetClass="entr" presetSubtype="21"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arn(inVertical)">
                                      <p:cBhvr>
                                        <p:cTn id="53" dur="500"/>
                                        <p:tgtEl>
                                          <p:spTgt spid="28"/>
                                        </p:tgtEl>
                                      </p:cBhvr>
                                    </p:animEffect>
                                  </p:childTnLst>
                                </p:cTn>
                              </p:par>
                            </p:childTnLst>
                          </p:cTn>
                        </p:par>
                        <p:par>
                          <p:cTn id="54" fill="hold">
                            <p:stCondLst>
                              <p:cond delay="6299"/>
                            </p:stCondLst>
                            <p:childTnLst>
                              <p:par>
                                <p:cTn id="55" presetID="31"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1000" fill="hold"/>
                                        <p:tgtEl>
                                          <p:spTgt spid="29"/>
                                        </p:tgtEl>
                                        <p:attrNameLst>
                                          <p:attrName>ppt_w</p:attrName>
                                        </p:attrNameLst>
                                      </p:cBhvr>
                                      <p:tavLst>
                                        <p:tav tm="0">
                                          <p:val>
                                            <p:fltVal val="0"/>
                                          </p:val>
                                        </p:tav>
                                        <p:tav tm="100000">
                                          <p:val>
                                            <p:strVal val="#ppt_w"/>
                                          </p:val>
                                        </p:tav>
                                      </p:tavLst>
                                    </p:anim>
                                    <p:anim calcmode="lin" valueType="num">
                                      <p:cBhvr>
                                        <p:cTn id="58" dur="1000" fill="hold"/>
                                        <p:tgtEl>
                                          <p:spTgt spid="29"/>
                                        </p:tgtEl>
                                        <p:attrNameLst>
                                          <p:attrName>ppt_h</p:attrName>
                                        </p:attrNameLst>
                                      </p:cBhvr>
                                      <p:tavLst>
                                        <p:tav tm="0">
                                          <p:val>
                                            <p:fltVal val="0"/>
                                          </p:val>
                                        </p:tav>
                                        <p:tav tm="100000">
                                          <p:val>
                                            <p:strVal val="#ppt_h"/>
                                          </p:val>
                                        </p:tav>
                                      </p:tavLst>
                                    </p:anim>
                                    <p:anim calcmode="lin" valueType="num">
                                      <p:cBhvr>
                                        <p:cTn id="59" dur="1000" fill="hold"/>
                                        <p:tgtEl>
                                          <p:spTgt spid="29"/>
                                        </p:tgtEl>
                                        <p:attrNameLst>
                                          <p:attrName>style.rotation</p:attrName>
                                        </p:attrNameLst>
                                      </p:cBhvr>
                                      <p:tavLst>
                                        <p:tav tm="0">
                                          <p:val>
                                            <p:fltVal val="90"/>
                                          </p:val>
                                        </p:tav>
                                        <p:tav tm="100000">
                                          <p:val>
                                            <p:fltVal val="0"/>
                                          </p:val>
                                        </p:tav>
                                      </p:tavLst>
                                    </p:anim>
                                    <p:animEffect transition="in" filter="fade">
                                      <p:cBhvr>
                                        <p:cTn id="60" dur="1000"/>
                                        <p:tgtEl>
                                          <p:spTgt spid="29"/>
                                        </p:tgtEl>
                                      </p:cBhvr>
                                    </p:animEffect>
                                  </p:childTnLst>
                                </p:cTn>
                              </p:par>
                            </p:childTnLst>
                          </p:cTn>
                        </p:par>
                        <p:par>
                          <p:cTn id="61" fill="hold">
                            <p:stCondLst>
                              <p:cond delay="7299"/>
                            </p:stCondLst>
                            <p:childTnLst>
                              <p:par>
                                <p:cTn id="62" presetID="10" presetClass="entr" presetSubtype="0"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childTnLst>
                          </p:cTn>
                        </p:par>
                        <p:par>
                          <p:cTn id="65" fill="hold">
                            <p:stCondLst>
                              <p:cond delay="7799"/>
                            </p:stCondLst>
                            <p:childTnLst>
                              <p:par>
                                <p:cTn id="66" presetID="16" presetClass="entr" presetSubtype="21"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barn(inVertical)">
                                      <p:cBhvr>
                                        <p:cTn id="68" dur="500"/>
                                        <p:tgtEl>
                                          <p:spTgt spid="31"/>
                                        </p:tgtEl>
                                      </p:cBhvr>
                                    </p:animEffect>
                                  </p:childTnLst>
                                </p:cTn>
                              </p:par>
                            </p:childTnLst>
                          </p:cTn>
                        </p:par>
                        <p:par>
                          <p:cTn id="69" fill="hold">
                            <p:stCondLst>
                              <p:cond delay="8299"/>
                            </p:stCondLst>
                            <p:childTnLst>
                              <p:par>
                                <p:cTn id="70" presetID="31"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1000" fill="hold"/>
                                        <p:tgtEl>
                                          <p:spTgt spid="32"/>
                                        </p:tgtEl>
                                        <p:attrNameLst>
                                          <p:attrName>ppt_w</p:attrName>
                                        </p:attrNameLst>
                                      </p:cBhvr>
                                      <p:tavLst>
                                        <p:tav tm="0">
                                          <p:val>
                                            <p:fltVal val="0"/>
                                          </p:val>
                                        </p:tav>
                                        <p:tav tm="100000">
                                          <p:val>
                                            <p:strVal val="#ppt_w"/>
                                          </p:val>
                                        </p:tav>
                                      </p:tavLst>
                                    </p:anim>
                                    <p:anim calcmode="lin" valueType="num">
                                      <p:cBhvr>
                                        <p:cTn id="73" dur="1000" fill="hold"/>
                                        <p:tgtEl>
                                          <p:spTgt spid="32"/>
                                        </p:tgtEl>
                                        <p:attrNameLst>
                                          <p:attrName>ppt_h</p:attrName>
                                        </p:attrNameLst>
                                      </p:cBhvr>
                                      <p:tavLst>
                                        <p:tav tm="0">
                                          <p:val>
                                            <p:fltVal val="0"/>
                                          </p:val>
                                        </p:tav>
                                        <p:tav tm="100000">
                                          <p:val>
                                            <p:strVal val="#ppt_h"/>
                                          </p:val>
                                        </p:tav>
                                      </p:tavLst>
                                    </p:anim>
                                    <p:anim calcmode="lin" valueType="num">
                                      <p:cBhvr>
                                        <p:cTn id="74" dur="1000" fill="hold"/>
                                        <p:tgtEl>
                                          <p:spTgt spid="32"/>
                                        </p:tgtEl>
                                        <p:attrNameLst>
                                          <p:attrName>style.rotation</p:attrName>
                                        </p:attrNameLst>
                                      </p:cBhvr>
                                      <p:tavLst>
                                        <p:tav tm="0">
                                          <p:val>
                                            <p:fltVal val="90"/>
                                          </p:val>
                                        </p:tav>
                                        <p:tav tm="100000">
                                          <p:val>
                                            <p:fltVal val="0"/>
                                          </p:val>
                                        </p:tav>
                                      </p:tavLst>
                                    </p:anim>
                                    <p:animEffect transition="in" filter="fade">
                                      <p:cBhvr>
                                        <p:cTn id="75" dur="1000"/>
                                        <p:tgtEl>
                                          <p:spTgt spid="32"/>
                                        </p:tgtEl>
                                      </p:cBhvr>
                                    </p:animEffect>
                                  </p:childTnLst>
                                </p:cTn>
                              </p:par>
                            </p:childTnLst>
                          </p:cTn>
                        </p:par>
                        <p:par>
                          <p:cTn id="76" fill="hold">
                            <p:stCondLst>
                              <p:cond delay="9299"/>
                            </p:stCondLst>
                            <p:childTnLst>
                              <p:par>
                                <p:cTn id="77" presetID="10" presetClass="entr" presetSubtype="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500"/>
                                        <p:tgtEl>
                                          <p:spTgt spid="33"/>
                                        </p:tgtEl>
                                      </p:cBhvr>
                                    </p:animEffect>
                                  </p:childTnLst>
                                </p:cTn>
                              </p:par>
                            </p:childTnLst>
                          </p:cTn>
                        </p:par>
                        <p:par>
                          <p:cTn id="80" fill="hold">
                            <p:stCondLst>
                              <p:cond delay="9799"/>
                            </p:stCondLst>
                            <p:childTnLst>
                              <p:par>
                                <p:cTn id="81" presetID="16" presetClass="entr" presetSubtype="21"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barn(inVertical)">
                                      <p:cBhvr>
                                        <p:cTn id="83" dur="500"/>
                                        <p:tgtEl>
                                          <p:spTgt spid="34"/>
                                        </p:tgtEl>
                                      </p:cBhvr>
                                    </p:animEffect>
                                  </p:childTnLst>
                                </p:cTn>
                              </p:par>
                            </p:childTnLst>
                          </p:cTn>
                        </p:par>
                        <p:par>
                          <p:cTn id="84" fill="hold">
                            <p:stCondLst>
                              <p:cond delay="10299"/>
                            </p:stCondLst>
                            <p:childTnLst>
                              <p:par>
                                <p:cTn id="85" presetID="31"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p:cTn id="87" dur="1000" fill="hold"/>
                                        <p:tgtEl>
                                          <p:spTgt spid="35"/>
                                        </p:tgtEl>
                                        <p:attrNameLst>
                                          <p:attrName>ppt_w</p:attrName>
                                        </p:attrNameLst>
                                      </p:cBhvr>
                                      <p:tavLst>
                                        <p:tav tm="0">
                                          <p:val>
                                            <p:fltVal val="0"/>
                                          </p:val>
                                        </p:tav>
                                        <p:tav tm="100000">
                                          <p:val>
                                            <p:strVal val="#ppt_w"/>
                                          </p:val>
                                        </p:tav>
                                      </p:tavLst>
                                    </p:anim>
                                    <p:anim calcmode="lin" valueType="num">
                                      <p:cBhvr>
                                        <p:cTn id="88" dur="1000" fill="hold"/>
                                        <p:tgtEl>
                                          <p:spTgt spid="35"/>
                                        </p:tgtEl>
                                        <p:attrNameLst>
                                          <p:attrName>ppt_h</p:attrName>
                                        </p:attrNameLst>
                                      </p:cBhvr>
                                      <p:tavLst>
                                        <p:tav tm="0">
                                          <p:val>
                                            <p:fltVal val="0"/>
                                          </p:val>
                                        </p:tav>
                                        <p:tav tm="100000">
                                          <p:val>
                                            <p:strVal val="#ppt_h"/>
                                          </p:val>
                                        </p:tav>
                                      </p:tavLst>
                                    </p:anim>
                                    <p:anim calcmode="lin" valueType="num">
                                      <p:cBhvr>
                                        <p:cTn id="89" dur="1000" fill="hold"/>
                                        <p:tgtEl>
                                          <p:spTgt spid="35"/>
                                        </p:tgtEl>
                                        <p:attrNameLst>
                                          <p:attrName>style.rotation</p:attrName>
                                        </p:attrNameLst>
                                      </p:cBhvr>
                                      <p:tavLst>
                                        <p:tav tm="0">
                                          <p:val>
                                            <p:fltVal val="90"/>
                                          </p:val>
                                        </p:tav>
                                        <p:tav tm="100000">
                                          <p:val>
                                            <p:fltVal val="0"/>
                                          </p:val>
                                        </p:tav>
                                      </p:tavLst>
                                    </p:anim>
                                    <p:animEffect transition="in" filter="fade">
                                      <p:cBhvr>
                                        <p:cTn id="90" dur="1000"/>
                                        <p:tgtEl>
                                          <p:spTgt spid="35"/>
                                        </p:tgtEl>
                                      </p:cBhvr>
                                    </p:animEffect>
                                  </p:childTnLst>
                                </p:cTn>
                              </p:par>
                            </p:childTnLst>
                          </p:cTn>
                        </p:par>
                        <p:par>
                          <p:cTn id="91" fill="hold">
                            <p:stCondLst>
                              <p:cond delay="11299"/>
                            </p:stCondLst>
                            <p:childTnLst>
                              <p:par>
                                <p:cTn id="92" presetID="10" presetClass="entr" presetSubtype="0" fill="hold" grpId="0" nodeType="after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childTnLst>
                                </p:cTn>
                              </p:par>
                            </p:childTnLst>
                          </p:cTn>
                        </p:par>
                        <p:par>
                          <p:cTn id="95" fill="hold">
                            <p:stCondLst>
                              <p:cond delay="11799"/>
                            </p:stCondLst>
                            <p:childTnLst>
                              <p:par>
                                <p:cTn id="96" presetID="16" presetClass="entr" presetSubtype="21" fill="hold" grpId="0" nodeType="after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barn(inVertical)">
                                      <p:cBhvr>
                                        <p:cTn id="9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P spid="7" grpId="0" animBg="1"/>
      <p:bldP spid="8" grpId="0"/>
      <p:bldP spid="9" grpId="0"/>
      <p:bldP spid="26" grpId="0" animBg="1"/>
      <p:bldP spid="27" grpId="0"/>
      <p:bldP spid="28" grpId="0"/>
      <p:bldP spid="29" grpId="0" animBg="1"/>
      <p:bldP spid="30" grpId="0"/>
      <p:bldP spid="31" grpId="0"/>
      <p:bldP spid="32" grpId="0" animBg="1"/>
      <p:bldP spid="33" grpId="0"/>
      <p:bldP spid="34" grpId="0"/>
      <p:bldP spid="35" grpId="0" animBg="1"/>
      <p:bldP spid="36" grpId="0"/>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3801" y="-46298"/>
            <a:ext cx="9328728" cy="5132910"/>
          </a:xfrm>
          <a:prstGeom prst="rect">
            <a:avLst/>
          </a:prstGeom>
        </p:spPr>
      </p:pic>
      <p:sp>
        <p:nvSpPr>
          <p:cNvPr id="3" name="六边形 2"/>
          <p:cNvSpPr/>
          <p:nvPr/>
        </p:nvSpPr>
        <p:spPr>
          <a:xfrm rot="5400000">
            <a:off x="3169854" y="1402592"/>
            <a:ext cx="2589408" cy="2232248"/>
          </a:xfrm>
          <a:prstGeom prst="hexagon">
            <a:avLst>
              <a:gd name="adj" fmla="val 33058"/>
              <a:gd name="vf" fmla="val 115470"/>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5"/>
          <p:cNvSpPr txBox="1">
            <a:spLocks noChangeArrowheads="1"/>
          </p:cNvSpPr>
          <p:nvPr/>
        </p:nvSpPr>
        <p:spPr bwMode="auto">
          <a:xfrm flipH="1">
            <a:off x="3811969" y="1656060"/>
            <a:ext cx="13156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solidFill>
                  <a:schemeClr val="bg1"/>
                </a:solidFill>
                <a:latin typeface="方正兰亭准黑_GBK" panose="02000000000000000000" pitchFamily="2" charset="-122"/>
                <a:ea typeface="方正兰亭准黑_GBK" panose="02000000000000000000" pitchFamily="2" charset="-122"/>
              </a:rPr>
              <a:t>01</a:t>
            </a:r>
            <a:endParaRPr lang="zh-CN" altLang="en-US" sz="4800" dirty="0">
              <a:solidFill>
                <a:schemeClr val="bg1"/>
              </a:solidFill>
              <a:latin typeface="方正兰亭准黑_GBK" panose="02000000000000000000" pitchFamily="2" charset="-122"/>
              <a:ea typeface="方正兰亭准黑_GBK" panose="02000000000000000000" pitchFamily="2" charset="-122"/>
            </a:endParaRPr>
          </a:p>
        </p:txBody>
      </p:sp>
      <p:cxnSp>
        <p:nvCxnSpPr>
          <p:cNvPr id="8" name="直接连接符 7"/>
          <p:cNvCxnSpPr/>
          <p:nvPr/>
        </p:nvCxnSpPr>
        <p:spPr>
          <a:xfrm>
            <a:off x="3780482" y="2448148"/>
            <a:ext cx="1440160" cy="0"/>
          </a:xfrm>
          <a:prstGeom prst="line">
            <a:avLst/>
          </a:prstGeom>
          <a:ln w="25400">
            <a:solidFill>
              <a:srgbClr val="F55055"/>
            </a:solidFill>
          </a:ln>
        </p:spPr>
        <p:style>
          <a:lnRef idx="1">
            <a:schemeClr val="accent1"/>
          </a:lnRef>
          <a:fillRef idx="0">
            <a:schemeClr val="accent1"/>
          </a:fillRef>
          <a:effectRef idx="0">
            <a:schemeClr val="accent1"/>
          </a:effectRef>
          <a:fontRef idx="minor">
            <a:schemeClr val="tx1"/>
          </a:fontRef>
        </p:style>
      </p:cxnSp>
      <p:sp>
        <p:nvSpPr>
          <p:cNvPr id="9" name="文本框 25"/>
          <p:cNvSpPr txBox="1">
            <a:spLocks noChangeArrowheads="1"/>
          </p:cNvSpPr>
          <p:nvPr/>
        </p:nvSpPr>
        <p:spPr bwMode="auto">
          <a:xfrm flipH="1">
            <a:off x="3636466" y="2664172"/>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chemeClr val="bg1"/>
                </a:solidFill>
                <a:latin typeface="方正兰亭准黑_GBK" panose="02000000000000000000" pitchFamily="2" charset="-122"/>
                <a:ea typeface="方正兰亭准黑_GBK" panose="02000000000000000000" pitchFamily="2" charset="-122"/>
              </a:rPr>
              <a:t>关于我们</a:t>
            </a:r>
            <a:endParaRPr lang="zh-CN" altLang="en-US" sz="2400" dirty="0">
              <a:solidFill>
                <a:schemeClr val="bg1"/>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3532">
        <p14:prism isInverted="1"/>
      </p:transition>
    </mc:Choice>
    <mc:Fallback>
      <p:transition spd="slow" advTm="353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500"/>
                                        <p:tgtEl>
                                          <p:spTgt spid="6">
                                            <p:txEl>
                                              <p:pRg st="0" end="0"/>
                                            </p:txEl>
                                          </p:spTgt>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019894" y="1125512"/>
            <a:ext cx="2813050" cy="928688"/>
            <a:chOff x="1249363" y="1308100"/>
            <a:chExt cx="3749675" cy="1238250"/>
          </a:xfrm>
        </p:grpSpPr>
        <p:sp>
          <p:nvSpPr>
            <p:cNvPr id="3" name="椭圆 2"/>
            <p:cNvSpPr/>
            <p:nvPr/>
          </p:nvSpPr>
          <p:spPr>
            <a:xfrm>
              <a:off x="1490595" y="1390651"/>
              <a:ext cx="791410" cy="791633"/>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造字工房尚雅体演示版常规体" pitchFamily="50" charset="-122"/>
                <a:ea typeface="造字工房尚雅体演示版常规体" pitchFamily="50" charset="-122"/>
              </a:endParaRPr>
            </a:p>
          </p:txBody>
        </p:sp>
        <p:sp>
          <p:nvSpPr>
            <p:cNvPr id="4"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chemeClr val="tx1">
                      <a:lumMod val="50000"/>
                      <a:lumOff val="50000"/>
                    </a:schemeClr>
                  </a:solidFill>
                  <a:latin typeface="Impact" panose="020B0806030902050204" pitchFamily="34" charset="0"/>
                  <a:ea typeface="Hiragino Sans GB W3" panose="020B0300000000000000" pitchFamily="34" charset="-122"/>
                </a:rPr>
                <a:t>标题文字内容</a:t>
              </a:r>
              <a:endParaRPr lang="zh-CN" altLang="en-US" sz="1200" dirty="0">
                <a:solidFill>
                  <a:schemeClr val="tx1">
                    <a:lumMod val="50000"/>
                    <a:lumOff val="50000"/>
                  </a:schemeClr>
                </a:solidFill>
                <a:latin typeface="Impact" panose="020B0806030902050204" pitchFamily="34" charset="0"/>
                <a:ea typeface="Hiragino Sans GB W3" panose="020B0300000000000000" pitchFamily="34" charset="-122"/>
              </a:endParaRPr>
            </a:p>
          </p:txBody>
        </p:sp>
        <p:sp>
          <p:nvSpPr>
            <p:cNvPr id="5"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cxnSp>
          <p:nvCxnSpPr>
            <p:cNvPr id="7" name="直接连接符 6"/>
            <p:cNvCxnSpPr/>
            <p:nvPr/>
          </p:nvCxnSpPr>
          <p:spPr>
            <a:xfrm flipV="1">
              <a:off x="1249363" y="2544233"/>
              <a:ext cx="3749675" cy="2117"/>
            </a:xfrm>
            <a:prstGeom prst="line">
              <a:avLst/>
            </a:prstGeom>
            <a:ln>
              <a:solidFill>
                <a:srgbClr val="F55055"/>
              </a:solidFill>
              <a:prstDash val="dash"/>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bwMode="auto">
          <a:xfrm>
            <a:off x="4855294" y="1125512"/>
            <a:ext cx="2813050" cy="931863"/>
            <a:chOff x="6362700" y="1308100"/>
            <a:chExt cx="3751263" cy="1241425"/>
          </a:xfrm>
        </p:grpSpPr>
        <p:sp>
          <p:nvSpPr>
            <p:cNvPr id="9" name="椭圆 8"/>
            <p:cNvSpPr/>
            <p:nvPr/>
          </p:nvSpPr>
          <p:spPr>
            <a:xfrm>
              <a:off x="6604034" y="1350397"/>
              <a:ext cx="791745" cy="793074"/>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造字工房尚雅体演示版常规体" pitchFamily="50" charset="-122"/>
                <a:ea typeface="造字工房尚雅体演示版常规体" pitchFamily="50" charset="-122"/>
              </a:endParaRPr>
            </a:p>
          </p:txBody>
        </p:sp>
        <p:sp>
          <p:nvSpPr>
            <p:cNvPr id="10"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cxnSp>
          <p:nvCxnSpPr>
            <p:cNvPr id="11" name="直接连接符 10"/>
            <p:cNvCxnSpPr/>
            <p:nvPr/>
          </p:nvCxnSpPr>
          <p:spPr>
            <a:xfrm flipV="1">
              <a:off x="6362700" y="2547409"/>
              <a:ext cx="3751263" cy="2116"/>
            </a:xfrm>
            <a:prstGeom prst="line">
              <a:avLst/>
            </a:prstGeom>
            <a:ln>
              <a:solidFill>
                <a:srgbClr val="F55055"/>
              </a:solidFill>
              <a:prstDash val="dash"/>
            </a:ln>
          </p:spPr>
          <p:style>
            <a:lnRef idx="1">
              <a:schemeClr val="accent1"/>
            </a:lnRef>
            <a:fillRef idx="0">
              <a:schemeClr val="accent1"/>
            </a:fillRef>
            <a:effectRef idx="0">
              <a:schemeClr val="accent1"/>
            </a:effectRef>
            <a:fontRef idx="minor">
              <a:schemeClr val="tx1"/>
            </a:fontRef>
          </p:style>
        </p:cxnSp>
        <p:sp>
          <p:nvSpPr>
            <p:cNvPr id="12"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tx1">
                      <a:lumMod val="50000"/>
                      <a:lumOff val="50000"/>
                    </a:schemeClr>
                  </a:solidFill>
                  <a:latin typeface="Impact" panose="020B0806030902050204" pitchFamily="34" charset="0"/>
                  <a:ea typeface="Hiragino Sans GB W3" panose="020B0300000000000000" pitchFamily="34" charset="-122"/>
                </a:rPr>
                <a:t>标题文字内容</a:t>
              </a:r>
              <a:endParaRPr lang="zh-CN" altLang="en-US" sz="1200">
                <a:solidFill>
                  <a:schemeClr val="tx1">
                    <a:lumMod val="50000"/>
                    <a:lumOff val="50000"/>
                  </a:schemeClr>
                </a:solidFill>
                <a:latin typeface="Impact" panose="020B0806030902050204" pitchFamily="34" charset="0"/>
                <a:ea typeface="Hiragino Sans GB W3" panose="020B0300000000000000" pitchFamily="34" charset="-122"/>
              </a:endParaRPr>
            </a:p>
          </p:txBody>
        </p:sp>
        <p:sp>
          <p:nvSpPr>
            <p:cNvPr id="13"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 name="组合 13"/>
          <p:cNvGrpSpPr/>
          <p:nvPr/>
        </p:nvGrpSpPr>
        <p:grpSpPr bwMode="auto">
          <a:xfrm>
            <a:off x="4855294" y="2233587"/>
            <a:ext cx="2813050" cy="989013"/>
            <a:chOff x="6362700" y="2786063"/>
            <a:chExt cx="3751263" cy="1319212"/>
          </a:xfrm>
        </p:grpSpPr>
        <p:sp>
          <p:nvSpPr>
            <p:cNvPr id="15" name="椭圆 14"/>
            <p:cNvSpPr/>
            <p:nvPr/>
          </p:nvSpPr>
          <p:spPr>
            <a:xfrm>
              <a:off x="6599800" y="2913114"/>
              <a:ext cx="793863" cy="791950"/>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造字工房尚雅体演示版常规体" pitchFamily="50" charset="-122"/>
                <a:ea typeface="造字工房尚雅体演示版常规体" pitchFamily="50" charset="-122"/>
              </a:endParaRPr>
            </a:p>
          </p:txBody>
        </p:sp>
        <p:sp>
          <p:nvSpPr>
            <p:cNvPr id="16"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cxnSp>
          <p:nvCxnSpPr>
            <p:cNvPr id="17" name="直接连接符 16"/>
            <p:cNvCxnSpPr/>
            <p:nvPr/>
          </p:nvCxnSpPr>
          <p:spPr>
            <a:xfrm flipV="1">
              <a:off x="6362700" y="4103157"/>
              <a:ext cx="3751263" cy="2118"/>
            </a:xfrm>
            <a:prstGeom prst="line">
              <a:avLst/>
            </a:prstGeom>
            <a:ln>
              <a:solidFill>
                <a:srgbClr val="F55055"/>
              </a:solidFill>
              <a:prstDash val="dash"/>
            </a:ln>
          </p:spPr>
          <p:style>
            <a:lnRef idx="1">
              <a:schemeClr val="accent1"/>
            </a:lnRef>
            <a:fillRef idx="0">
              <a:schemeClr val="accent1"/>
            </a:fillRef>
            <a:effectRef idx="0">
              <a:schemeClr val="accent1"/>
            </a:effectRef>
            <a:fontRef idx="minor">
              <a:schemeClr val="tx1"/>
            </a:fontRef>
          </p:style>
        </p:cxnSp>
        <p:sp>
          <p:nvSpPr>
            <p:cNvPr id="18"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tx1">
                      <a:lumMod val="50000"/>
                      <a:lumOff val="50000"/>
                    </a:schemeClr>
                  </a:solidFill>
                  <a:latin typeface="Impact" panose="020B0806030902050204" pitchFamily="34" charset="0"/>
                  <a:ea typeface="Hiragino Sans GB W3" panose="020B0300000000000000" pitchFamily="34" charset="-122"/>
                </a:rPr>
                <a:t>标题文字内容</a:t>
              </a:r>
              <a:endParaRPr lang="zh-CN" altLang="en-US" sz="1200">
                <a:solidFill>
                  <a:schemeClr val="tx1">
                    <a:lumMod val="50000"/>
                    <a:lumOff val="50000"/>
                  </a:schemeClr>
                </a:solidFill>
                <a:latin typeface="Impact" panose="020B0806030902050204" pitchFamily="34" charset="0"/>
                <a:ea typeface="Hiragino Sans GB W3" panose="020B0300000000000000" pitchFamily="34" charset="-122"/>
              </a:endParaRPr>
            </a:p>
          </p:txBody>
        </p:sp>
        <p:sp>
          <p:nvSpPr>
            <p:cNvPr id="19"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9"/>
          <p:cNvGrpSpPr/>
          <p:nvPr/>
        </p:nvGrpSpPr>
        <p:grpSpPr bwMode="auto">
          <a:xfrm>
            <a:off x="4855294" y="3405162"/>
            <a:ext cx="2813050" cy="912813"/>
            <a:chOff x="6362700" y="4348163"/>
            <a:chExt cx="3751263" cy="1216025"/>
          </a:xfrm>
        </p:grpSpPr>
        <p:sp>
          <p:nvSpPr>
            <p:cNvPr id="21" name="椭圆 20"/>
            <p:cNvSpPr/>
            <p:nvPr/>
          </p:nvSpPr>
          <p:spPr>
            <a:xfrm>
              <a:off x="6599800" y="4475052"/>
              <a:ext cx="793863" cy="793060"/>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造字工房尚雅体演示版常规体" pitchFamily="50" charset="-122"/>
                <a:ea typeface="造字工房尚雅体演示版常规体" pitchFamily="50" charset="-122"/>
              </a:endParaRPr>
            </a:p>
          </p:txBody>
        </p:sp>
        <p:grpSp>
          <p:nvGrpSpPr>
            <p:cNvPr id="22" name="Group 666"/>
            <p:cNvGrpSpPr/>
            <p:nvPr/>
          </p:nvGrpSpPr>
          <p:grpSpPr bwMode="auto">
            <a:xfrm>
              <a:off x="6816725" y="4691063"/>
              <a:ext cx="360363" cy="360362"/>
              <a:chOff x="4807" y="2702"/>
              <a:chExt cx="1062" cy="1067"/>
            </a:xfrm>
          </p:grpSpPr>
          <p:sp>
            <p:nvSpPr>
              <p:cNvPr id="26"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7"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8"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9"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0"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1"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2"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3"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34"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5"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6"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37"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grpSp>
        <p:cxnSp>
          <p:nvCxnSpPr>
            <p:cNvPr id="23" name="直接连接符 22"/>
            <p:cNvCxnSpPr/>
            <p:nvPr/>
          </p:nvCxnSpPr>
          <p:spPr>
            <a:xfrm flipV="1">
              <a:off x="6362700" y="5562073"/>
              <a:ext cx="3751263" cy="2115"/>
            </a:xfrm>
            <a:prstGeom prst="line">
              <a:avLst/>
            </a:prstGeom>
            <a:ln>
              <a:solidFill>
                <a:srgbClr val="F55055"/>
              </a:solidFill>
              <a:prstDash val="dash"/>
            </a:ln>
          </p:spPr>
          <p:style>
            <a:lnRef idx="1">
              <a:schemeClr val="accent1"/>
            </a:lnRef>
            <a:fillRef idx="0">
              <a:schemeClr val="accent1"/>
            </a:fillRef>
            <a:effectRef idx="0">
              <a:schemeClr val="accent1"/>
            </a:effectRef>
            <a:fontRef idx="minor">
              <a:schemeClr val="tx1"/>
            </a:fontRef>
          </p:style>
        </p:cxnSp>
        <p:sp>
          <p:nvSpPr>
            <p:cNvPr id="24"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tx1">
                      <a:lumMod val="50000"/>
                      <a:lumOff val="50000"/>
                    </a:schemeClr>
                  </a:solidFill>
                  <a:latin typeface="Impact" panose="020B0806030902050204" pitchFamily="34" charset="0"/>
                  <a:ea typeface="Hiragino Sans GB W3" panose="020B0300000000000000" pitchFamily="34" charset="-122"/>
                </a:rPr>
                <a:t>标题文字内容</a:t>
              </a:r>
              <a:endParaRPr lang="zh-CN" altLang="en-US" sz="1200">
                <a:solidFill>
                  <a:schemeClr val="tx1">
                    <a:lumMod val="50000"/>
                    <a:lumOff val="50000"/>
                  </a:schemeClr>
                </a:solidFill>
                <a:latin typeface="Impact" panose="020B0806030902050204" pitchFamily="34" charset="0"/>
                <a:ea typeface="Hiragino Sans GB W3" panose="020B0300000000000000" pitchFamily="34" charset="-122"/>
              </a:endParaRPr>
            </a:p>
          </p:txBody>
        </p:sp>
        <p:sp>
          <p:nvSpPr>
            <p:cNvPr id="25"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8" name="组合 37"/>
          <p:cNvGrpSpPr/>
          <p:nvPr/>
        </p:nvGrpSpPr>
        <p:grpSpPr bwMode="auto">
          <a:xfrm>
            <a:off x="1019894" y="3405162"/>
            <a:ext cx="2813050" cy="966788"/>
            <a:chOff x="1249363" y="4348163"/>
            <a:chExt cx="3749675" cy="1289050"/>
          </a:xfrm>
        </p:grpSpPr>
        <p:sp>
          <p:nvSpPr>
            <p:cNvPr id="39" name="椭圆 38"/>
            <p:cNvSpPr/>
            <p:nvPr/>
          </p:nvSpPr>
          <p:spPr>
            <a:xfrm>
              <a:off x="1488480" y="4515380"/>
              <a:ext cx="791410" cy="791633"/>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造字工房尚雅体演示版常规体" pitchFamily="50" charset="-122"/>
                <a:ea typeface="造字工房尚雅体演示版常规体" pitchFamily="50" charset="-122"/>
              </a:endParaRPr>
            </a:p>
          </p:txBody>
        </p:sp>
        <p:grpSp>
          <p:nvGrpSpPr>
            <p:cNvPr id="40" name="Group 666"/>
            <p:cNvGrpSpPr/>
            <p:nvPr/>
          </p:nvGrpSpPr>
          <p:grpSpPr bwMode="auto">
            <a:xfrm>
              <a:off x="1703388" y="4730750"/>
              <a:ext cx="360362" cy="358775"/>
              <a:chOff x="4807" y="2702"/>
              <a:chExt cx="1062" cy="1067"/>
            </a:xfrm>
          </p:grpSpPr>
          <p:sp>
            <p:nvSpPr>
              <p:cNvPr id="44"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45"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46"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47"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48"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49"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50"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51"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endParaRPr>
              </a:p>
            </p:txBody>
          </p:sp>
          <p:sp>
            <p:nvSpPr>
              <p:cNvPr id="52"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53"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54"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55"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grpSp>
        <p:cxnSp>
          <p:nvCxnSpPr>
            <p:cNvPr id="41" name="直接连接符 40"/>
            <p:cNvCxnSpPr/>
            <p:nvPr/>
          </p:nvCxnSpPr>
          <p:spPr>
            <a:xfrm flipV="1">
              <a:off x="1249363" y="5635096"/>
              <a:ext cx="3749675" cy="2117"/>
            </a:xfrm>
            <a:prstGeom prst="line">
              <a:avLst/>
            </a:prstGeom>
            <a:ln>
              <a:solidFill>
                <a:srgbClr val="F55055"/>
              </a:solidFill>
              <a:prstDash val="dash"/>
            </a:ln>
          </p:spPr>
          <p:style>
            <a:lnRef idx="1">
              <a:schemeClr val="accent1"/>
            </a:lnRef>
            <a:fillRef idx="0">
              <a:schemeClr val="accent1"/>
            </a:fillRef>
            <a:effectRef idx="0">
              <a:schemeClr val="accent1"/>
            </a:effectRef>
            <a:fontRef idx="minor">
              <a:schemeClr val="tx1"/>
            </a:fontRef>
          </p:style>
        </p:cxnSp>
        <p:sp>
          <p:nvSpPr>
            <p:cNvPr id="42"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tx1">
                      <a:lumMod val="50000"/>
                      <a:lumOff val="50000"/>
                    </a:schemeClr>
                  </a:solidFill>
                  <a:latin typeface="Impact" panose="020B0806030902050204" pitchFamily="34" charset="0"/>
                  <a:ea typeface="Hiragino Sans GB W3" panose="020B0300000000000000" pitchFamily="34" charset="-122"/>
                </a:rPr>
                <a:t>标题文字内容</a:t>
              </a:r>
              <a:endParaRPr lang="zh-CN" altLang="en-US" sz="1200">
                <a:solidFill>
                  <a:schemeClr val="tx1">
                    <a:lumMod val="50000"/>
                    <a:lumOff val="50000"/>
                  </a:schemeClr>
                </a:solidFill>
                <a:latin typeface="Impact" panose="020B0806030902050204" pitchFamily="34" charset="0"/>
                <a:ea typeface="Hiragino Sans GB W3" panose="020B0300000000000000" pitchFamily="34" charset="-122"/>
              </a:endParaRPr>
            </a:p>
          </p:txBody>
        </p:sp>
        <p:sp>
          <p:nvSpPr>
            <p:cNvPr id="43"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6" name="组合 55"/>
          <p:cNvGrpSpPr/>
          <p:nvPr/>
        </p:nvGrpSpPr>
        <p:grpSpPr bwMode="auto">
          <a:xfrm>
            <a:off x="1019894" y="2276450"/>
            <a:ext cx="2813050" cy="949325"/>
            <a:chOff x="1249363" y="2841625"/>
            <a:chExt cx="3749675" cy="1266825"/>
          </a:xfrm>
        </p:grpSpPr>
        <p:sp>
          <p:nvSpPr>
            <p:cNvPr id="57" name="椭圆 56"/>
            <p:cNvSpPr/>
            <p:nvPr/>
          </p:nvSpPr>
          <p:spPr>
            <a:xfrm>
              <a:off x="1488480" y="2951784"/>
              <a:ext cx="791410" cy="792295"/>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latin typeface="造字工房尚雅体演示版常规体" pitchFamily="50" charset="-122"/>
                <a:ea typeface="造字工房尚雅体演示版常规体" pitchFamily="50" charset="-122"/>
              </a:endParaRPr>
            </a:p>
          </p:txBody>
        </p:sp>
        <p:sp>
          <p:nvSpPr>
            <p:cNvPr id="58"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cxnSp>
          <p:nvCxnSpPr>
            <p:cNvPr id="59" name="直接连接符 58"/>
            <p:cNvCxnSpPr/>
            <p:nvPr/>
          </p:nvCxnSpPr>
          <p:spPr>
            <a:xfrm flipV="1">
              <a:off x="1249363" y="4106331"/>
              <a:ext cx="3749675" cy="2119"/>
            </a:xfrm>
            <a:prstGeom prst="line">
              <a:avLst/>
            </a:prstGeom>
            <a:ln>
              <a:solidFill>
                <a:srgbClr val="F55055"/>
              </a:solidFill>
              <a:prstDash val="dash"/>
            </a:ln>
          </p:spPr>
          <p:style>
            <a:lnRef idx="1">
              <a:schemeClr val="accent1"/>
            </a:lnRef>
            <a:fillRef idx="0">
              <a:schemeClr val="accent1"/>
            </a:fillRef>
            <a:effectRef idx="0">
              <a:schemeClr val="accent1"/>
            </a:effectRef>
            <a:fontRef idx="minor">
              <a:schemeClr val="tx1"/>
            </a:fontRef>
          </p:style>
        </p:cxnSp>
        <p:sp>
          <p:nvSpPr>
            <p:cNvPr id="60"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chemeClr val="tx1">
                      <a:lumMod val="50000"/>
                      <a:lumOff val="50000"/>
                    </a:schemeClr>
                  </a:solidFill>
                  <a:latin typeface="Impact" panose="020B0806030902050204" pitchFamily="34" charset="0"/>
                  <a:ea typeface="Hiragino Sans GB W3" panose="020B0300000000000000" pitchFamily="34" charset="-122"/>
                </a:rPr>
                <a:t>标题文字内容</a:t>
              </a:r>
              <a:endParaRPr lang="zh-CN" altLang="en-US" sz="1200">
                <a:solidFill>
                  <a:schemeClr val="tx1">
                    <a:lumMod val="50000"/>
                    <a:lumOff val="50000"/>
                  </a:schemeClr>
                </a:solidFill>
                <a:latin typeface="Impact" panose="020B0806030902050204" pitchFamily="34" charset="0"/>
                <a:ea typeface="Hiragino Sans GB W3" panose="020B0300000000000000" pitchFamily="34" charset="-122"/>
              </a:endParaRPr>
            </a:p>
          </p:txBody>
        </p:sp>
        <p:sp>
          <p:nvSpPr>
            <p:cNvPr id="61"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63"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关于我们</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4007">
        <p14:prism/>
      </p:transition>
    </mc:Choice>
    <mc:Fallback>
      <p:transition spd="slow" advTm="40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83092" y="1190936"/>
            <a:ext cx="1689435" cy="1411268"/>
            <a:chOff x="3131840" y="1131590"/>
            <a:chExt cx="1716475" cy="1440160"/>
          </a:xfrm>
        </p:grpSpPr>
        <p:sp>
          <p:nvSpPr>
            <p:cNvPr id="3" name="椭圆 14"/>
            <p:cNvSpPr/>
            <p:nvPr/>
          </p:nvSpPr>
          <p:spPr>
            <a:xfrm>
              <a:off x="3131840" y="1131590"/>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37"/>
            <p:cNvSpPr>
              <a:spLocks noEditPoints="1"/>
            </p:cNvSpPr>
            <p:nvPr/>
          </p:nvSpPr>
          <p:spPr bwMode="auto">
            <a:xfrm>
              <a:off x="3639532" y="1560189"/>
              <a:ext cx="701089" cy="582961"/>
            </a:xfrm>
            <a:custGeom>
              <a:avLst/>
              <a:gdLst>
                <a:gd name="T0" fmla="*/ 274 w 309"/>
                <a:gd name="T1" fmla="*/ 0 h 257"/>
                <a:gd name="T2" fmla="*/ 309 w 309"/>
                <a:gd name="T3" fmla="*/ 34 h 257"/>
                <a:gd name="T4" fmla="*/ 299 w 309"/>
                <a:gd name="T5" fmla="*/ 129 h 257"/>
                <a:gd name="T6" fmla="*/ 247 w 309"/>
                <a:gd name="T7" fmla="*/ 139 h 257"/>
                <a:gd name="T8" fmla="*/ 195 w 309"/>
                <a:gd name="T9" fmla="*/ 202 h 257"/>
                <a:gd name="T10" fmla="*/ 195 w 309"/>
                <a:gd name="T11" fmla="*/ 139 h 257"/>
                <a:gd name="T12" fmla="*/ 168 w 309"/>
                <a:gd name="T13" fmla="*/ 123 h 257"/>
                <a:gd name="T14" fmla="*/ 211 w 309"/>
                <a:gd name="T15" fmla="*/ 123 h 257"/>
                <a:gd name="T16" fmla="*/ 211 w 309"/>
                <a:gd name="T17" fmla="*/ 157 h 257"/>
                <a:gd name="T18" fmla="*/ 239 w 309"/>
                <a:gd name="T19" fmla="*/ 123 h 257"/>
                <a:gd name="T20" fmla="*/ 274 w 309"/>
                <a:gd name="T21" fmla="*/ 123 h 257"/>
                <a:gd name="T22" fmla="*/ 293 w 309"/>
                <a:gd name="T23" fmla="*/ 104 h 257"/>
                <a:gd name="T24" fmla="*/ 287 w 309"/>
                <a:gd name="T25" fmla="*/ 21 h 257"/>
                <a:gd name="T26" fmla="*/ 102 w 309"/>
                <a:gd name="T27" fmla="*/ 16 h 257"/>
                <a:gd name="T28" fmla="*/ 83 w 309"/>
                <a:gd name="T29" fmla="*/ 34 h 257"/>
                <a:gd name="T30" fmla="*/ 76 w 309"/>
                <a:gd name="T31" fmla="*/ 118 h 257"/>
                <a:gd name="T32" fmla="*/ 67 w 309"/>
                <a:gd name="T33" fmla="*/ 104 h 257"/>
                <a:gd name="T34" fmla="*/ 77 w 309"/>
                <a:gd name="T35" fmla="*/ 10 h 257"/>
                <a:gd name="T36" fmla="*/ 44 w 309"/>
                <a:gd name="T37" fmla="*/ 115 h 257"/>
                <a:gd name="T38" fmla="*/ 44 w 309"/>
                <a:gd name="T39" fmla="*/ 171 h 257"/>
                <a:gd name="T40" fmla="*/ 44 w 309"/>
                <a:gd name="T41" fmla="*/ 115 h 257"/>
                <a:gd name="T42" fmla="*/ 88 w 309"/>
                <a:gd name="T43" fmla="*/ 123 h 257"/>
                <a:gd name="T44" fmla="*/ 156 w 309"/>
                <a:gd name="T45" fmla="*/ 123 h 257"/>
                <a:gd name="T46" fmla="*/ 92 w 309"/>
                <a:gd name="T47" fmla="*/ 250 h 257"/>
                <a:gd name="T48" fmla="*/ 96 w 309"/>
                <a:gd name="T49" fmla="*/ 201 h 257"/>
                <a:gd name="T50" fmla="*/ 96 w 309"/>
                <a:gd name="T51" fmla="*/ 257 h 257"/>
                <a:gd name="T52" fmla="*/ 149 w 309"/>
                <a:gd name="T53" fmla="*/ 250 h 257"/>
                <a:gd name="T54" fmla="*/ 153 w 309"/>
                <a:gd name="T55" fmla="*/ 201 h 257"/>
                <a:gd name="T56" fmla="*/ 175 w 309"/>
                <a:gd name="T57" fmla="*/ 250 h 257"/>
                <a:gd name="T58" fmla="*/ 153 w 309"/>
                <a:gd name="T59" fmla="*/ 161 h 257"/>
                <a:gd name="T60" fmla="*/ 70 w 309"/>
                <a:gd name="T61" fmla="*/ 183 h 257"/>
                <a:gd name="T62" fmla="*/ 92 w 309"/>
                <a:gd name="T63" fmla="*/ 250 h 257"/>
                <a:gd name="T64" fmla="*/ 19 w 309"/>
                <a:gd name="T65" fmla="*/ 207 h 257"/>
                <a:gd name="T66" fmla="*/ 22 w 309"/>
                <a:gd name="T67" fmla="*/ 248 h 257"/>
                <a:gd name="T68" fmla="*/ 58 w 309"/>
                <a:gd name="T69" fmla="*/ 252 h 257"/>
                <a:gd name="T70" fmla="*/ 59 w 309"/>
                <a:gd name="T71" fmla="*/ 175 h 257"/>
                <a:gd name="T72" fmla="*/ 0 w 309"/>
                <a:gd name="T73" fmla="*/ 193 h 257"/>
                <a:gd name="T74" fmla="*/ 19 w 309"/>
                <a:gd name="T75" fmla="*/ 248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5" name="组合 4"/>
          <p:cNvGrpSpPr/>
          <p:nvPr/>
        </p:nvGrpSpPr>
        <p:grpSpPr>
          <a:xfrm>
            <a:off x="4484201" y="1185507"/>
            <a:ext cx="1417473" cy="1682039"/>
            <a:chOff x="4555375" y="1126049"/>
            <a:chExt cx="1440160" cy="1716475"/>
          </a:xfrm>
        </p:grpSpPr>
        <p:sp>
          <p:nvSpPr>
            <p:cNvPr id="6" name="椭圆 14"/>
            <p:cNvSpPr/>
            <p:nvPr/>
          </p:nvSpPr>
          <p:spPr>
            <a:xfrm rot="5400000">
              <a:off x="4417217" y="1264207"/>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42"/>
            <p:cNvSpPr>
              <a:spLocks noChangeAspect="1" noEditPoints="1"/>
            </p:cNvSpPr>
            <p:nvPr/>
          </p:nvSpPr>
          <p:spPr bwMode="auto">
            <a:xfrm>
              <a:off x="5047507" y="1560189"/>
              <a:ext cx="455894" cy="583200"/>
            </a:xfrm>
            <a:custGeom>
              <a:avLst/>
              <a:gdLst>
                <a:gd name="T0" fmla="*/ 49 w 224"/>
                <a:gd name="T1" fmla="*/ 93 h 287"/>
                <a:gd name="T2" fmla="*/ 54 w 224"/>
                <a:gd name="T3" fmla="*/ 281 h 287"/>
                <a:gd name="T4" fmla="*/ 21 w 224"/>
                <a:gd name="T5" fmla="*/ 279 h 287"/>
                <a:gd name="T6" fmla="*/ 0 w 224"/>
                <a:gd name="T7" fmla="*/ 254 h 287"/>
                <a:gd name="T8" fmla="*/ 12 w 224"/>
                <a:gd name="T9" fmla="*/ 70 h 287"/>
                <a:gd name="T10" fmla="*/ 171 w 224"/>
                <a:gd name="T11" fmla="*/ 217 h 287"/>
                <a:gd name="T12" fmla="*/ 190 w 224"/>
                <a:gd name="T13" fmla="*/ 166 h 287"/>
                <a:gd name="T14" fmla="*/ 185 w 224"/>
                <a:gd name="T15" fmla="*/ 183 h 287"/>
                <a:gd name="T16" fmla="*/ 181 w 224"/>
                <a:gd name="T17" fmla="*/ 188 h 287"/>
                <a:gd name="T18" fmla="*/ 161 w 224"/>
                <a:gd name="T19" fmla="*/ 188 h 287"/>
                <a:gd name="T20" fmla="*/ 156 w 224"/>
                <a:gd name="T21" fmla="*/ 183 h 287"/>
                <a:gd name="T22" fmla="*/ 192 w 224"/>
                <a:gd name="T23" fmla="*/ 137 h 287"/>
                <a:gd name="T24" fmla="*/ 193 w 224"/>
                <a:gd name="T25" fmla="*/ 138 h 287"/>
                <a:gd name="T26" fmla="*/ 196 w 224"/>
                <a:gd name="T27" fmla="*/ 139 h 287"/>
                <a:gd name="T28" fmla="*/ 197 w 224"/>
                <a:gd name="T29" fmla="*/ 139 h 287"/>
                <a:gd name="T30" fmla="*/ 198 w 224"/>
                <a:gd name="T31" fmla="*/ 140 h 287"/>
                <a:gd name="T32" fmla="*/ 199 w 224"/>
                <a:gd name="T33" fmla="*/ 141 h 287"/>
                <a:gd name="T34" fmla="*/ 200 w 224"/>
                <a:gd name="T35" fmla="*/ 142 h 287"/>
                <a:gd name="T36" fmla="*/ 202 w 224"/>
                <a:gd name="T37" fmla="*/ 143 h 287"/>
                <a:gd name="T38" fmla="*/ 203 w 224"/>
                <a:gd name="T39" fmla="*/ 144 h 287"/>
                <a:gd name="T40" fmla="*/ 204 w 224"/>
                <a:gd name="T41" fmla="*/ 145 h 287"/>
                <a:gd name="T42" fmla="*/ 205 w 224"/>
                <a:gd name="T43" fmla="*/ 146 h 287"/>
                <a:gd name="T44" fmla="*/ 219 w 224"/>
                <a:gd name="T45" fmla="*/ 185 h 287"/>
                <a:gd name="T46" fmla="*/ 219 w 224"/>
                <a:gd name="T47" fmla="*/ 250 h 287"/>
                <a:gd name="T48" fmla="*/ 124 w 224"/>
                <a:gd name="T49" fmla="*/ 178 h 287"/>
                <a:gd name="T50" fmla="*/ 124 w 224"/>
                <a:gd name="T51" fmla="*/ 178 h 287"/>
                <a:gd name="T52" fmla="*/ 118 w 224"/>
                <a:gd name="T53" fmla="*/ 283 h 287"/>
                <a:gd name="T54" fmla="*/ 118 w 224"/>
                <a:gd name="T55" fmla="*/ 283 h 287"/>
                <a:gd name="T56" fmla="*/ 191 w 224"/>
                <a:gd name="T57" fmla="*/ 234 h 287"/>
                <a:gd name="T58" fmla="*/ 172 w 224"/>
                <a:gd name="T59" fmla="*/ 37 h 287"/>
                <a:gd name="T60" fmla="*/ 52 w 224"/>
                <a:gd name="T61" fmla="*/ 83 h 287"/>
                <a:gd name="T62" fmla="*/ 40 w 224"/>
                <a:gd name="T63" fmla="*/ 82 h 287"/>
                <a:gd name="T64" fmla="*/ 155 w 224"/>
                <a:gd name="T65" fmla="*/ 26 h 287"/>
                <a:gd name="T66" fmla="*/ 40 w 224"/>
                <a:gd name="T67" fmla="*/ 82 h 287"/>
                <a:gd name="T68" fmla="*/ 148 w 224"/>
                <a:gd name="T69" fmla="*/ 19 h 287"/>
                <a:gd name="T70" fmla="*/ 25 w 224"/>
                <a:gd name="T71" fmla="*/ 72 h 287"/>
                <a:gd name="T72" fmla="*/ 62 w 224"/>
                <a:gd name="T73" fmla="*/ 100 h 287"/>
                <a:gd name="T74" fmla="*/ 194 w 224"/>
                <a:gd name="T75" fmla="*/ 40 h 287"/>
                <a:gd name="T76" fmla="*/ 203 w 224"/>
                <a:gd name="T77" fmla="*/ 130 h 287"/>
                <a:gd name="T78" fmla="*/ 202 w 224"/>
                <a:gd name="T79" fmla="*/ 129 h 287"/>
                <a:gd name="T80" fmla="*/ 199 w 224"/>
                <a:gd name="T81" fmla="*/ 127 h 287"/>
                <a:gd name="T82" fmla="*/ 198 w 224"/>
                <a:gd name="T83" fmla="*/ 127 h 287"/>
                <a:gd name="T84" fmla="*/ 172 w 224"/>
                <a:gd name="T85" fmla="*/ 121 h 287"/>
                <a:gd name="T86" fmla="*/ 112 w 224"/>
                <a:gd name="T87" fmla="*/ 178 h 287"/>
                <a:gd name="T88" fmla="*/ 72 w 224"/>
                <a:gd name="T89" fmla="*/ 286 h 287"/>
                <a:gd name="T90" fmla="*/ 21 w 224"/>
                <a:gd name="T91" fmla="*/ 65 h 287"/>
                <a:gd name="T92" fmla="*/ 145 w 224"/>
                <a:gd name="T93" fmla="*/ 1 h 287"/>
                <a:gd name="T94" fmla="*/ 21 w 224"/>
                <a:gd name="T95" fmla="*/ 65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8" name="组合 7"/>
          <p:cNvGrpSpPr/>
          <p:nvPr/>
        </p:nvGrpSpPr>
        <p:grpSpPr>
          <a:xfrm>
            <a:off x="2728722" y="2661285"/>
            <a:ext cx="1417473" cy="1682039"/>
            <a:chOff x="2699794" y="2715765"/>
            <a:chExt cx="1440160" cy="1716475"/>
          </a:xfrm>
        </p:grpSpPr>
        <p:sp>
          <p:nvSpPr>
            <p:cNvPr id="9" name="椭圆 14"/>
            <p:cNvSpPr/>
            <p:nvPr/>
          </p:nvSpPr>
          <p:spPr>
            <a:xfrm rot="16200000">
              <a:off x="2561636" y="2853923"/>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47"/>
            <p:cNvSpPr>
              <a:spLocks noChangeAspect="1" noEditPoints="1"/>
            </p:cNvSpPr>
            <p:nvPr/>
          </p:nvSpPr>
          <p:spPr bwMode="auto">
            <a:xfrm>
              <a:off x="3060341" y="3265538"/>
              <a:ext cx="719064" cy="583200"/>
            </a:xfrm>
            <a:custGeom>
              <a:avLst/>
              <a:gdLst>
                <a:gd name="T0" fmla="*/ 214 w 329"/>
                <a:gd name="T1" fmla="*/ 10 h 267"/>
                <a:gd name="T2" fmla="*/ 297 w 329"/>
                <a:gd name="T3" fmla="*/ 115 h 267"/>
                <a:gd name="T4" fmla="*/ 221 w 329"/>
                <a:gd name="T5" fmla="*/ 247 h 267"/>
                <a:gd name="T6" fmla="*/ 137 w 329"/>
                <a:gd name="T7" fmla="*/ 265 h 267"/>
                <a:gd name="T8" fmla="*/ 128 w 329"/>
                <a:gd name="T9" fmla="*/ 256 h 267"/>
                <a:gd name="T10" fmla="*/ 113 w 329"/>
                <a:gd name="T11" fmla="*/ 170 h 267"/>
                <a:gd name="T12" fmla="*/ 11 w 329"/>
                <a:gd name="T13" fmla="*/ 151 h 267"/>
                <a:gd name="T14" fmla="*/ 11 w 329"/>
                <a:gd name="T15" fmla="*/ 10 h 267"/>
                <a:gd name="T16" fmla="*/ 227 w 329"/>
                <a:gd name="T17" fmla="*/ 195 h 267"/>
                <a:gd name="T18" fmla="*/ 227 w 329"/>
                <a:gd name="T19" fmla="*/ 187 h 267"/>
                <a:gd name="T20" fmla="*/ 292 w 329"/>
                <a:gd name="T21" fmla="*/ 176 h 267"/>
                <a:gd name="T22" fmla="*/ 227 w 329"/>
                <a:gd name="T23" fmla="*/ 149 h 267"/>
                <a:gd name="T24" fmla="*/ 292 w 329"/>
                <a:gd name="T25" fmla="*/ 149 h 267"/>
                <a:gd name="T26" fmla="*/ 126 w 329"/>
                <a:gd name="T27" fmla="*/ 86 h 267"/>
                <a:gd name="T28" fmla="*/ 126 w 329"/>
                <a:gd name="T29" fmla="*/ 77 h 267"/>
                <a:gd name="T30" fmla="*/ 192 w 329"/>
                <a:gd name="T31" fmla="*/ 67 h 267"/>
                <a:gd name="T32" fmla="*/ 126 w 329"/>
                <a:gd name="T33" fmla="*/ 39 h 267"/>
                <a:gd name="T34" fmla="*/ 192 w 329"/>
                <a:gd name="T35" fmla="*/ 39 h 267"/>
                <a:gd name="T36" fmla="*/ 58 w 329"/>
                <a:gd name="T37" fmla="*/ 36 h 267"/>
                <a:gd name="T38" fmla="*/ 77 w 329"/>
                <a:gd name="T39" fmla="*/ 83 h 267"/>
                <a:gd name="T40" fmla="*/ 96 w 329"/>
                <a:gd name="T41" fmla="*/ 36 h 267"/>
                <a:gd name="T42" fmla="*/ 70 w 329"/>
                <a:gd name="T43" fmla="*/ 124 h 267"/>
                <a:gd name="T44" fmla="*/ 77 w 329"/>
                <a:gd name="T45" fmla="*/ 95 h 267"/>
                <a:gd name="T46" fmla="*/ 73 w 329"/>
                <a:gd name="T47" fmla="*/ 94 h 267"/>
                <a:gd name="T48" fmla="*/ 81 w 329"/>
                <a:gd name="T49" fmla="*/ 93 h 267"/>
                <a:gd name="T50" fmla="*/ 88 w 329"/>
                <a:gd name="T51" fmla="*/ 85 h 267"/>
                <a:gd name="T52" fmla="*/ 65 w 329"/>
                <a:gd name="T53" fmla="*/ 85 h 267"/>
                <a:gd name="T54" fmla="*/ 81 w 329"/>
                <a:gd name="T55" fmla="*/ 45 h 267"/>
                <a:gd name="T56" fmla="*/ 53 w 329"/>
                <a:gd name="T57" fmla="*/ 56 h 267"/>
                <a:gd name="T58" fmla="*/ 94 w 329"/>
                <a:gd name="T59" fmla="*/ 72 h 267"/>
                <a:gd name="T60" fmla="*/ 94 w 329"/>
                <a:gd name="T61" fmla="*/ 50 h 267"/>
                <a:gd name="T62" fmla="*/ 224 w 329"/>
                <a:gd name="T63" fmla="*/ 126 h 267"/>
                <a:gd name="T64" fmla="*/ 186 w 329"/>
                <a:gd name="T65" fmla="*/ 162 h 267"/>
                <a:gd name="T66" fmla="*/ 173 w 329"/>
                <a:gd name="T67" fmla="*/ 200 h 267"/>
                <a:gd name="T68" fmla="*/ 127 w 329"/>
                <a:gd name="T69" fmla="*/ 170 h 267"/>
                <a:gd name="T70" fmla="*/ 155 w 329"/>
                <a:gd name="T71" fmla="*/ 221 h 267"/>
                <a:gd name="T72" fmla="*/ 182 w 329"/>
                <a:gd name="T73" fmla="*/ 229 h 267"/>
                <a:gd name="T74" fmla="*/ 221 w 329"/>
                <a:gd name="T75" fmla="*/ 233 h 267"/>
                <a:gd name="T76" fmla="*/ 288 w 329"/>
                <a:gd name="T77" fmla="*/ 127 h 267"/>
                <a:gd name="T78" fmla="*/ 146 w 329"/>
                <a:gd name="T79" fmla="*/ 115 h 267"/>
                <a:gd name="T80" fmla="*/ 203 w 329"/>
                <a:gd name="T81" fmla="*/ 20 h 267"/>
                <a:gd name="T82" fmla="*/ 21 w 329"/>
                <a:gd name="T83" fmla="*/ 20 h 267"/>
                <a:gd name="T84" fmla="*/ 21 w 329"/>
                <a:gd name="T85" fmla="*/ 141 h 267"/>
                <a:gd name="T86" fmla="*/ 210 w 329"/>
                <a:gd name="T87" fmla="*/ 108 h 267"/>
                <a:gd name="T88" fmla="*/ 148 w 329"/>
                <a:gd name="T89" fmla="*/ 148 h 267"/>
                <a:gd name="T90" fmla="*/ 171 w 329"/>
                <a:gd name="T91" fmla="*/ 174 h 267"/>
                <a:gd name="T92" fmla="*/ 188 w 329"/>
                <a:gd name="T93" fmla="*/ 148 h 267"/>
                <a:gd name="T94" fmla="*/ 210 w 329"/>
                <a:gd name="T95" fmla="*/ 10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1" name="组合 10"/>
          <p:cNvGrpSpPr/>
          <p:nvPr/>
        </p:nvGrpSpPr>
        <p:grpSpPr>
          <a:xfrm>
            <a:off x="4212238" y="2590856"/>
            <a:ext cx="1689435" cy="1411268"/>
            <a:chOff x="4279059" y="2560170"/>
            <a:chExt cx="1716475" cy="1440160"/>
          </a:xfrm>
        </p:grpSpPr>
        <p:sp>
          <p:nvSpPr>
            <p:cNvPr id="12" name="椭圆 14"/>
            <p:cNvSpPr/>
            <p:nvPr/>
          </p:nvSpPr>
          <p:spPr>
            <a:xfrm rot="10800000">
              <a:off x="4279059" y="2560170"/>
              <a:ext cx="1716475" cy="1440160"/>
            </a:xfrm>
            <a:custGeom>
              <a:avLst/>
              <a:gdLst/>
              <a:ahLst/>
              <a:cxnLst/>
              <a:rect l="l" t="t" r="r" b="b"/>
              <a:pathLst>
                <a:path w="1716475" h="1440160">
                  <a:moveTo>
                    <a:pt x="1440160" y="0"/>
                  </a:moveTo>
                  <a:lnTo>
                    <a:pt x="1440160" y="756944"/>
                  </a:lnTo>
                  <a:cubicBezTo>
                    <a:pt x="1468984" y="728558"/>
                    <a:pt x="1508646" y="711534"/>
                    <a:pt x="1552284" y="711534"/>
                  </a:cubicBezTo>
                  <a:cubicBezTo>
                    <a:pt x="1642964" y="711534"/>
                    <a:pt x="1716475" y="785045"/>
                    <a:pt x="1716475" y="875725"/>
                  </a:cubicBezTo>
                  <a:cubicBezTo>
                    <a:pt x="1716475" y="966405"/>
                    <a:pt x="1642964" y="1039916"/>
                    <a:pt x="1552284" y="1039916"/>
                  </a:cubicBezTo>
                  <a:cubicBezTo>
                    <a:pt x="1508646" y="1039916"/>
                    <a:pt x="1468984" y="1022892"/>
                    <a:pt x="1440160" y="994507"/>
                  </a:cubicBezTo>
                  <a:lnTo>
                    <a:pt x="1440160" y="1440160"/>
                  </a:lnTo>
                  <a:lnTo>
                    <a:pt x="988891" y="1440160"/>
                  </a:lnTo>
                  <a:cubicBezTo>
                    <a:pt x="1025848" y="1411628"/>
                    <a:pt x="1048462" y="1366614"/>
                    <a:pt x="1048462" y="1316319"/>
                  </a:cubicBezTo>
                  <a:cubicBezTo>
                    <a:pt x="1048462" y="1225639"/>
                    <a:pt x="974951" y="1152128"/>
                    <a:pt x="884271" y="1152128"/>
                  </a:cubicBezTo>
                  <a:cubicBezTo>
                    <a:pt x="793591" y="1152128"/>
                    <a:pt x="720080" y="1225639"/>
                    <a:pt x="720080" y="1316319"/>
                  </a:cubicBezTo>
                  <a:cubicBezTo>
                    <a:pt x="720080" y="1366614"/>
                    <a:pt x="742695" y="1411628"/>
                    <a:pt x="779651" y="1440160"/>
                  </a:cubicBezTo>
                  <a:lnTo>
                    <a:pt x="0" y="1440160"/>
                  </a:lnTo>
                  <a:cubicBezTo>
                    <a:pt x="0" y="644782"/>
                    <a:pt x="644782" y="0"/>
                    <a:pt x="1440160" y="0"/>
                  </a:cubicBezTo>
                  <a:close/>
                </a:path>
              </a:pathLst>
            </a:cu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848315" y="2911753"/>
              <a:ext cx="674520" cy="583200"/>
              <a:chOff x="6314863" y="2442054"/>
              <a:chExt cx="674520" cy="583200"/>
            </a:xfrm>
          </p:grpSpPr>
          <p:sp>
            <p:nvSpPr>
              <p:cNvPr id="14" name="Freeform 52"/>
              <p:cNvSpPr>
                <a:spLocks noEditPoints="1"/>
              </p:cNvSpPr>
              <p:nvPr/>
            </p:nvSpPr>
            <p:spPr bwMode="auto">
              <a:xfrm>
                <a:off x="6430051" y="2690070"/>
                <a:ext cx="456598" cy="250091"/>
              </a:xfrm>
              <a:custGeom>
                <a:avLst/>
                <a:gdLst>
                  <a:gd name="T0" fmla="*/ 148 w 186"/>
                  <a:gd name="T1" fmla="*/ 81 h 102"/>
                  <a:gd name="T2" fmla="*/ 92 w 186"/>
                  <a:gd name="T3" fmla="*/ 88 h 102"/>
                  <a:gd name="T4" fmla="*/ 92 w 186"/>
                  <a:gd name="T5" fmla="*/ 64 h 102"/>
                  <a:gd name="T6" fmla="*/ 148 w 186"/>
                  <a:gd name="T7" fmla="*/ 71 h 102"/>
                  <a:gd name="T8" fmla="*/ 92 w 186"/>
                  <a:gd name="T9" fmla="*/ 64 h 102"/>
                  <a:gd name="T10" fmla="*/ 186 w 186"/>
                  <a:gd name="T11" fmla="*/ 44 h 102"/>
                  <a:gd name="T12" fmla="*/ 92 w 186"/>
                  <a:gd name="T13" fmla="*/ 51 h 102"/>
                  <a:gd name="T14" fmla="*/ 92 w 186"/>
                  <a:gd name="T15" fmla="*/ 25 h 102"/>
                  <a:gd name="T16" fmla="*/ 186 w 186"/>
                  <a:gd name="T17" fmla="*/ 32 h 102"/>
                  <a:gd name="T18" fmla="*/ 92 w 186"/>
                  <a:gd name="T19" fmla="*/ 25 h 102"/>
                  <a:gd name="T20" fmla="*/ 186 w 186"/>
                  <a:gd name="T21" fmla="*/ 6 h 102"/>
                  <a:gd name="T22" fmla="*/ 92 w 186"/>
                  <a:gd name="T23" fmla="*/ 13 h 102"/>
                  <a:gd name="T24" fmla="*/ 28 w 186"/>
                  <a:gd name="T25" fmla="*/ 3 h 102"/>
                  <a:gd name="T26" fmla="*/ 26 w 186"/>
                  <a:gd name="T27" fmla="*/ 4 h 102"/>
                  <a:gd name="T28" fmla="*/ 25 w 186"/>
                  <a:gd name="T29" fmla="*/ 4 h 102"/>
                  <a:gd name="T30" fmla="*/ 24 w 186"/>
                  <a:gd name="T31" fmla="*/ 5 h 102"/>
                  <a:gd name="T32" fmla="*/ 24 w 186"/>
                  <a:gd name="T33" fmla="*/ 5 h 102"/>
                  <a:gd name="T34" fmla="*/ 23 w 186"/>
                  <a:gd name="T35" fmla="*/ 6 h 102"/>
                  <a:gd name="T36" fmla="*/ 23 w 186"/>
                  <a:gd name="T37" fmla="*/ 6 h 102"/>
                  <a:gd name="T38" fmla="*/ 22 w 186"/>
                  <a:gd name="T39" fmla="*/ 6 h 102"/>
                  <a:gd name="T40" fmla="*/ 21 w 186"/>
                  <a:gd name="T41" fmla="*/ 7 h 102"/>
                  <a:gd name="T42" fmla="*/ 21 w 186"/>
                  <a:gd name="T43" fmla="*/ 7 h 102"/>
                  <a:gd name="T44" fmla="*/ 20 w 186"/>
                  <a:gd name="T45" fmla="*/ 8 h 102"/>
                  <a:gd name="T46" fmla="*/ 20 w 186"/>
                  <a:gd name="T47" fmla="*/ 8 h 102"/>
                  <a:gd name="T48" fmla="*/ 19 w 186"/>
                  <a:gd name="T49" fmla="*/ 8 h 102"/>
                  <a:gd name="T50" fmla="*/ 19 w 186"/>
                  <a:gd name="T51" fmla="*/ 9 h 102"/>
                  <a:gd name="T52" fmla="*/ 18 w 186"/>
                  <a:gd name="T53" fmla="*/ 9 h 102"/>
                  <a:gd name="T54" fmla="*/ 18 w 186"/>
                  <a:gd name="T55" fmla="*/ 10 h 102"/>
                  <a:gd name="T56" fmla="*/ 18 w 186"/>
                  <a:gd name="T57" fmla="*/ 10 h 102"/>
                  <a:gd name="T58" fmla="*/ 8 w 186"/>
                  <a:gd name="T59" fmla="*/ 28 h 102"/>
                  <a:gd name="T60" fmla="*/ 2 w 186"/>
                  <a:gd name="T61" fmla="*/ 61 h 102"/>
                  <a:gd name="T62" fmla="*/ 40 w 186"/>
                  <a:gd name="T63" fmla="*/ 1 h 102"/>
                  <a:gd name="T64" fmla="*/ 16 w 186"/>
                  <a:gd name="T65" fmla="*/ 30 h 102"/>
                  <a:gd name="T66" fmla="*/ 42 w 186"/>
                  <a:gd name="T67" fmla="*/ 16 h 102"/>
                  <a:gd name="T68" fmla="*/ 45 w 186"/>
                  <a:gd name="T69" fmla="*/ 30 h 102"/>
                  <a:gd name="T70" fmla="*/ 49 w 186"/>
                  <a:gd name="T71" fmla="*/ 30 h 102"/>
                  <a:gd name="T72" fmla="*/ 64 w 186"/>
                  <a:gd name="T73" fmla="*/ 33 h 102"/>
                  <a:gd name="T74" fmla="*/ 15 w 186"/>
                  <a:gd name="T75" fmla="*/ 33 h 102"/>
                  <a:gd name="T76" fmla="*/ 16 w 186"/>
                  <a:gd name="T77" fmla="*/ 30 h 102"/>
                  <a:gd name="T78" fmla="*/ 53 w 186"/>
                  <a:gd name="T79" fmla="*/ 38 h 102"/>
                  <a:gd name="T80" fmla="*/ 46 w 186"/>
                  <a:gd name="T81" fmla="*/ 38 h 102"/>
                  <a:gd name="T82" fmla="*/ 29 w 186"/>
                  <a:gd name="T83" fmla="*/ 35 h 102"/>
                  <a:gd name="T84" fmla="*/ 29 w 186"/>
                  <a:gd name="T85" fmla="*/ 42 h 102"/>
                  <a:gd name="T86" fmla="*/ 29 w 186"/>
                  <a:gd name="T87" fmla="*/ 35 h 102"/>
                  <a:gd name="T88" fmla="*/ 0 w 186"/>
                  <a:gd name="T89" fmla="*/ 102 h 102"/>
                  <a:gd name="T90" fmla="*/ 28 w 186"/>
                  <a:gd name="T91" fmla="*/ 96 h 102"/>
                  <a:gd name="T92" fmla="*/ 79 w 186"/>
                  <a:gd name="T93"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53"/>
              <p:cNvSpPr>
                <a:spLocks noEditPoints="1"/>
              </p:cNvSpPr>
              <p:nvPr/>
            </p:nvSpPr>
            <p:spPr bwMode="auto">
              <a:xfrm>
                <a:off x="6314863" y="2442054"/>
                <a:ext cx="674520" cy="583200"/>
              </a:xfrm>
              <a:custGeom>
                <a:avLst/>
                <a:gdLst>
                  <a:gd name="T0" fmla="*/ 265 w 275"/>
                  <a:gd name="T1" fmla="*/ 71 h 238"/>
                  <a:gd name="T2" fmla="*/ 243 w 275"/>
                  <a:gd name="T3" fmla="*/ 62 h 238"/>
                  <a:gd name="T4" fmla="*/ 217 w 275"/>
                  <a:gd name="T5" fmla="*/ 62 h 238"/>
                  <a:gd name="T6" fmla="*/ 194 w 275"/>
                  <a:gd name="T7" fmla="*/ 43 h 238"/>
                  <a:gd name="T8" fmla="*/ 172 w 275"/>
                  <a:gd name="T9" fmla="*/ 43 h 238"/>
                  <a:gd name="T10" fmla="*/ 145 w 275"/>
                  <a:gd name="T11" fmla="*/ 0 h 238"/>
                  <a:gd name="T12" fmla="*/ 126 w 275"/>
                  <a:gd name="T13" fmla="*/ 0 h 238"/>
                  <a:gd name="T14" fmla="*/ 100 w 275"/>
                  <a:gd name="T15" fmla="*/ 43 h 238"/>
                  <a:gd name="T16" fmla="*/ 76 w 275"/>
                  <a:gd name="T17" fmla="*/ 44 h 238"/>
                  <a:gd name="T18" fmla="*/ 53 w 275"/>
                  <a:gd name="T19" fmla="*/ 62 h 238"/>
                  <a:gd name="T20" fmla="*/ 31 w 275"/>
                  <a:gd name="T21" fmla="*/ 62 h 238"/>
                  <a:gd name="T22" fmla="*/ 9 w 275"/>
                  <a:gd name="T23" fmla="*/ 71 h 238"/>
                  <a:gd name="T24" fmla="*/ 0 w 275"/>
                  <a:gd name="T25" fmla="*/ 93 h 238"/>
                  <a:gd name="T26" fmla="*/ 0 w 275"/>
                  <a:gd name="T27" fmla="*/ 207 h 238"/>
                  <a:gd name="T28" fmla="*/ 9 w 275"/>
                  <a:gd name="T29" fmla="*/ 229 h 238"/>
                  <a:gd name="T30" fmla="*/ 31 w 275"/>
                  <a:gd name="T31" fmla="*/ 238 h 238"/>
                  <a:gd name="T32" fmla="*/ 243 w 275"/>
                  <a:gd name="T33" fmla="*/ 238 h 238"/>
                  <a:gd name="T34" fmla="*/ 265 w 275"/>
                  <a:gd name="T35" fmla="*/ 229 h 238"/>
                  <a:gd name="T36" fmla="*/ 275 w 275"/>
                  <a:gd name="T37" fmla="*/ 207 h 238"/>
                  <a:gd name="T38" fmla="*/ 275 w 275"/>
                  <a:gd name="T39" fmla="*/ 93 h 238"/>
                  <a:gd name="T40" fmla="*/ 265 w 275"/>
                  <a:gd name="T41" fmla="*/ 71 h 238"/>
                  <a:gd name="T42" fmla="*/ 77 w 275"/>
                  <a:gd name="T43" fmla="*/ 50 h 238"/>
                  <a:gd name="T44" fmla="*/ 194 w 275"/>
                  <a:gd name="T45" fmla="*/ 49 h 238"/>
                  <a:gd name="T46" fmla="*/ 210 w 275"/>
                  <a:gd name="T47" fmla="*/ 58 h 238"/>
                  <a:gd name="T48" fmla="*/ 201 w 275"/>
                  <a:gd name="T49" fmla="*/ 56 h 238"/>
                  <a:gd name="T50" fmla="*/ 83 w 275"/>
                  <a:gd name="T51" fmla="*/ 57 h 238"/>
                  <a:gd name="T52" fmla="*/ 66 w 275"/>
                  <a:gd name="T53" fmla="*/ 74 h 238"/>
                  <a:gd name="T54" fmla="*/ 68 w 275"/>
                  <a:gd name="T55" fmla="*/ 83 h 238"/>
                  <a:gd name="T56" fmla="*/ 59 w 275"/>
                  <a:gd name="T57" fmla="*/ 68 h 238"/>
                  <a:gd name="T58" fmla="*/ 77 w 275"/>
                  <a:gd name="T59" fmla="*/ 50 h 238"/>
                  <a:gd name="T60" fmla="*/ 258 w 275"/>
                  <a:gd name="T61" fmla="*/ 207 h 238"/>
                  <a:gd name="T62" fmla="*/ 254 w 275"/>
                  <a:gd name="T63" fmla="*/ 217 h 238"/>
                  <a:gd name="T64" fmla="*/ 243 w 275"/>
                  <a:gd name="T65" fmla="*/ 222 h 238"/>
                  <a:gd name="T66" fmla="*/ 31 w 275"/>
                  <a:gd name="T67" fmla="*/ 222 h 238"/>
                  <a:gd name="T68" fmla="*/ 21 w 275"/>
                  <a:gd name="T69" fmla="*/ 217 h 238"/>
                  <a:gd name="T70" fmla="*/ 17 w 275"/>
                  <a:gd name="T71" fmla="*/ 207 h 238"/>
                  <a:gd name="T72" fmla="*/ 17 w 275"/>
                  <a:gd name="T73" fmla="*/ 93 h 238"/>
                  <a:gd name="T74" fmla="*/ 21 w 275"/>
                  <a:gd name="T75" fmla="*/ 83 h 238"/>
                  <a:gd name="T76" fmla="*/ 31 w 275"/>
                  <a:gd name="T77" fmla="*/ 78 h 238"/>
                  <a:gd name="T78" fmla="*/ 54 w 275"/>
                  <a:gd name="T79" fmla="*/ 78 h 238"/>
                  <a:gd name="T80" fmla="*/ 76 w 275"/>
                  <a:gd name="T81" fmla="*/ 92 h 238"/>
                  <a:gd name="T82" fmla="*/ 194 w 275"/>
                  <a:gd name="T83" fmla="*/ 92 h 238"/>
                  <a:gd name="T84" fmla="*/ 215 w 275"/>
                  <a:gd name="T85" fmla="*/ 78 h 238"/>
                  <a:gd name="T86" fmla="*/ 243 w 275"/>
                  <a:gd name="T87" fmla="*/ 78 h 238"/>
                  <a:gd name="T88" fmla="*/ 254 w 275"/>
                  <a:gd name="T89" fmla="*/ 83 h 238"/>
                  <a:gd name="T90" fmla="*/ 258 w 275"/>
                  <a:gd name="T91" fmla="*/ 93 h 238"/>
                  <a:gd name="T92" fmla="*/ 258 w 275"/>
                  <a:gd name="T93" fmla="*/ 20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cxnSp>
        <p:nvCxnSpPr>
          <p:cNvPr id="16" name="直接连接符 15"/>
          <p:cNvCxnSpPr/>
          <p:nvPr/>
        </p:nvCxnSpPr>
        <p:spPr>
          <a:xfrm flipH="1">
            <a:off x="2728721" y="1885086"/>
            <a:ext cx="708737"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1"/>
          <p:cNvSpPr>
            <a:spLocks noChangeArrowheads="1"/>
          </p:cNvSpPr>
          <p:nvPr/>
        </p:nvSpPr>
        <p:spPr bwMode="auto">
          <a:xfrm>
            <a:off x="864861" y="1571028"/>
            <a:ext cx="1863860" cy="78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jus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flipH="1">
            <a:off x="2728721" y="4071756"/>
            <a:ext cx="708737"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矩形 1"/>
          <p:cNvSpPr>
            <a:spLocks noChangeArrowheads="1"/>
          </p:cNvSpPr>
          <p:nvPr/>
        </p:nvSpPr>
        <p:spPr bwMode="auto">
          <a:xfrm>
            <a:off x="864861" y="3757698"/>
            <a:ext cx="1863860" cy="78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jus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563669" y="1919669"/>
            <a:ext cx="50709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矩形 1"/>
          <p:cNvSpPr>
            <a:spLocks noChangeArrowheads="1"/>
          </p:cNvSpPr>
          <p:nvPr/>
        </p:nvSpPr>
        <p:spPr bwMode="auto">
          <a:xfrm>
            <a:off x="6073608" y="1605612"/>
            <a:ext cx="1863860" cy="78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jus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flipH="1">
            <a:off x="5563669" y="3268177"/>
            <a:ext cx="50709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1"/>
          <p:cNvSpPr>
            <a:spLocks noChangeArrowheads="1"/>
          </p:cNvSpPr>
          <p:nvPr/>
        </p:nvSpPr>
        <p:spPr bwMode="auto">
          <a:xfrm>
            <a:off x="6073608" y="2954120"/>
            <a:ext cx="1863860" cy="78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jus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请在此处输入您的文本，或者复制您的文本粘贴到此处请在此处请在此处输入您的文本，或者复制您的文本粘贴请在此处输入您的文本，</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关于我们</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4024">
        <p15:prstTrans prst="airplane"/>
      </p:transition>
    </mc:Choice>
    <mc:Fallback>
      <p:transition spd="slow" advTm="402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75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9" decel="575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400" fill="hold"/>
                                            <p:tgtEl>
                                              <p:spTgt spid="2"/>
                                            </p:tgtEl>
                                            <p:attrNameLst>
                                              <p:attrName>ppt_x</p:attrName>
                                            </p:attrNameLst>
                                          </p:cBhvr>
                                          <p:tavLst>
                                            <p:tav tm="0">
                                              <p:val>
                                                <p:strVal val="0-#ppt_w/2"/>
                                              </p:val>
                                            </p:tav>
                                            <p:tav tm="100000">
                                              <p:val>
                                                <p:strVal val="#ppt_x"/>
                                              </p:val>
                                            </p:tav>
                                          </p:tavLst>
                                        </p:anim>
                                        <p:anim calcmode="lin" valueType="num">
                                          <p:cBhvr additive="base">
                                            <p:cTn id="12" dur="4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3" decel="575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400" fill="hold"/>
                                            <p:tgtEl>
                                              <p:spTgt spid="5"/>
                                            </p:tgtEl>
                                            <p:attrNameLst>
                                              <p:attrName>ppt_x</p:attrName>
                                            </p:attrNameLst>
                                          </p:cBhvr>
                                          <p:tavLst>
                                            <p:tav tm="0">
                                              <p:val>
                                                <p:strVal val="1+#ppt_w/2"/>
                                              </p:val>
                                            </p:tav>
                                            <p:tav tm="100000">
                                              <p:val>
                                                <p:strVal val="#ppt_x"/>
                                              </p:val>
                                            </p:tav>
                                          </p:tavLst>
                                        </p:anim>
                                        <p:anim calcmode="lin" valueType="num">
                                          <p:cBhvr additive="base">
                                            <p:cTn id="16" dur="4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6" decel="575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400" fill="hold"/>
                                            <p:tgtEl>
                                              <p:spTgt spid="11"/>
                                            </p:tgtEl>
                                            <p:attrNameLst>
                                              <p:attrName>ppt_x</p:attrName>
                                            </p:attrNameLst>
                                          </p:cBhvr>
                                          <p:tavLst>
                                            <p:tav tm="0">
                                              <p:val>
                                                <p:strVal val="1+#ppt_w/2"/>
                                              </p:val>
                                            </p:tav>
                                            <p:tav tm="100000">
                                              <p:val>
                                                <p:strVal val="#ppt_x"/>
                                              </p:val>
                                            </p:tav>
                                          </p:tavLst>
                                        </p:anim>
                                        <p:anim calcmode="lin" valueType="num">
                                          <p:cBhvr additive="base">
                                            <p:cTn id="20" dur="4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1000"/>
                                </p:stCondLst>
                                <p:childTnLst>
                                  <p:par>
                                    <p:cTn id="26" presetID="2" presetClass="entr" presetSubtype="8" fill="hold" grpId="0" nodeType="afterEffect" p14:presetBounceEnd="50000">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14:bounceEnd="50000">
                                          <p:cBhvr additive="base">
                                            <p:cTn id="28" dur="300" fill="hold"/>
                                            <p:tgtEl>
                                              <p:spTgt spid="17"/>
                                            </p:tgtEl>
                                            <p:attrNameLst>
                                              <p:attrName>ppt_x</p:attrName>
                                            </p:attrNameLst>
                                          </p:cBhvr>
                                          <p:tavLst>
                                            <p:tav tm="0">
                                              <p:val>
                                                <p:strVal val="0-#ppt_w/2"/>
                                              </p:val>
                                            </p:tav>
                                            <p:tav tm="100000">
                                              <p:val>
                                                <p:strVal val="#ppt_x"/>
                                              </p:val>
                                            </p:tav>
                                          </p:tavLst>
                                        </p:anim>
                                        <p:anim calcmode="lin" valueType="num" p14:bounceEnd="50000">
                                          <p:cBhvr additive="base">
                                            <p:cTn id="29" dur="3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childTnLst>
                              </p:cTn>
                            </p:par>
                            <p:par>
                              <p:cTn id="34" fill="hold">
                                <p:stCondLst>
                                  <p:cond delay="2000"/>
                                </p:stCondLst>
                                <p:childTnLst>
                                  <p:par>
                                    <p:cTn id="35" presetID="2" presetClass="entr" presetSubtype="8" fill="hold" grpId="0" nodeType="afterEffect" p14:presetBounceEnd="50000">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14:bounceEnd="50000">
                                          <p:cBhvr additive="base">
                                            <p:cTn id="37" dur="300" fill="hold"/>
                                            <p:tgtEl>
                                              <p:spTgt spid="19"/>
                                            </p:tgtEl>
                                            <p:attrNameLst>
                                              <p:attrName>ppt_x</p:attrName>
                                            </p:attrNameLst>
                                          </p:cBhvr>
                                          <p:tavLst>
                                            <p:tav tm="0">
                                              <p:val>
                                                <p:strVal val="0-#ppt_w/2"/>
                                              </p:val>
                                            </p:tav>
                                            <p:tav tm="100000">
                                              <p:val>
                                                <p:strVal val="#ppt_x"/>
                                              </p:val>
                                            </p:tav>
                                          </p:tavLst>
                                        </p:anim>
                                        <p:anim calcmode="lin" valueType="num" p14:bounceEnd="50000">
                                          <p:cBhvr additive="base">
                                            <p:cTn id="38" dur="300" fill="hold"/>
                                            <p:tgtEl>
                                              <p:spTgt spid="19"/>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3000"/>
                                </p:stCondLst>
                                <p:childTnLst>
                                  <p:par>
                                    <p:cTn id="44" presetID="2" presetClass="entr" presetSubtype="2" fill="hold" grpId="0" nodeType="afterEffect" p14:presetBounceEnd="50000">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14:bounceEnd="50000">
                                          <p:cBhvr additive="base">
                                            <p:cTn id="46" dur="300" fill="hold"/>
                                            <p:tgtEl>
                                              <p:spTgt spid="21"/>
                                            </p:tgtEl>
                                            <p:attrNameLst>
                                              <p:attrName>ppt_x</p:attrName>
                                            </p:attrNameLst>
                                          </p:cBhvr>
                                          <p:tavLst>
                                            <p:tav tm="0">
                                              <p:val>
                                                <p:strVal val="1+#ppt_w/2"/>
                                              </p:val>
                                            </p:tav>
                                            <p:tav tm="100000">
                                              <p:val>
                                                <p:strVal val="#ppt_x"/>
                                              </p:val>
                                            </p:tav>
                                          </p:tavLst>
                                        </p:anim>
                                        <p:anim calcmode="lin" valueType="num" p14:bounceEnd="50000">
                                          <p:cBhvr additive="base">
                                            <p:cTn id="47" dur="300" fill="hold"/>
                                            <p:tgtEl>
                                              <p:spTgt spid="21"/>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par>
                              <p:cTn id="52" fill="hold">
                                <p:stCondLst>
                                  <p:cond delay="4000"/>
                                </p:stCondLst>
                                <p:childTnLst>
                                  <p:par>
                                    <p:cTn id="53" presetID="2" presetClass="entr" presetSubtype="2" fill="hold" grpId="0" nodeType="afterEffect" p14:presetBounceEnd="50000">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50000">
                                          <p:cBhvr additive="base">
                                            <p:cTn id="55" dur="300" fill="hold"/>
                                            <p:tgtEl>
                                              <p:spTgt spid="23"/>
                                            </p:tgtEl>
                                            <p:attrNameLst>
                                              <p:attrName>ppt_x</p:attrName>
                                            </p:attrNameLst>
                                          </p:cBhvr>
                                          <p:tavLst>
                                            <p:tav tm="0">
                                              <p:val>
                                                <p:strVal val="1+#ppt_w/2"/>
                                              </p:val>
                                            </p:tav>
                                            <p:tav tm="100000">
                                              <p:val>
                                                <p:strVal val="#ppt_x"/>
                                              </p:val>
                                            </p:tav>
                                          </p:tavLst>
                                        </p:anim>
                                        <p:anim calcmode="lin" valueType="num" p14:bounceEnd="50000">
                                          <p:cBhvr additive="base">
                                            <p:cTn id="56" dur="3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decel="575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9" decel="575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400" fill="hold"/>
                                            <p:tgtEl>
                                              <p:spTgt spid="2"/>
                                            </p:tgtEl>
                                            <p:attrNameLst>
                                              <p:attrName>ppt_x</p:attrName>
                                            </p:attrNameLst>
                                          </p:cBhvr>
                                          <p:tavLst>
                                            <p:tav tm="0">
                                              <p:val>
                                                <p:strVal val="0-#ppt_w/2"/>
                                              </p:val>
                                            </p:tav>
                                            <p:tav tm="100000">
                                              <p:val>
                                                <p:strVal val="#ppt_x"/>
                                              </p:val>
                                            </p:tav>
                                          </p:tavLst>
                                        </p:anim>
                                        <p:anim calcmode="lin" valueType="num">
                                          <p:cBhvr additive="base">
                                            <p:cTn id="12" dur="4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3" decel="5750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400" fill="hold"/>
                                            <p:tgtEl>
                                              <p:spTgt spid="5"/>
                                            </p:tgtEl>
                                            <p:attrNameLst>
                                              <p:attrName>ppt_x</p:attrName>
                                            </p:attrNameLst>
                                          </p:cBhvr>
                                          <p:tavLst>
                                            <p:tav tm="0">
                                              <p:val>
                                                <p:strVal val="1+#ppt_w/2"/>
                                              </p:val>
                                            </p:tav>
                                            <p:tav tm="100000">
                                              <p:val>
                                                <p:strVal val="#ppt_x"/>
                                              </p:val>
                                            </p:tav>
                                          </p:tavLst>
                                        </p:anim>
                                        <p:anim calcmode="lin" valueType="num">
                                          <p:cBhvr additive="base">
                                            <p:cTn id="16" dur="4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6" decel="5750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400" fill="hold"/>
                                            <p:tgtEl>
                                              <p:spTgt spid="11"/>
                                            </p:tgtEl>
                                            <p:attrNameLst>
                                              <p:attrName>ppt_x</p:attrName>
                                            </p:attrNameLst>
                                          </p:cBhvr>
                                          <p:tavLst>
                                            <p:tav tm="0">
                                              <p:val>
                                                <p:strVal val="1+#ppt_w/2"/>
                                              </p:val>
                                            </p:tav>
                                            <p:tav tm="100000">
                                              <p:val>
                                                <p:strVal val="#ppt_x"/>
                                              </p:val>
                                            </p:tav>
                                          </p:tavLst>
                                        </p:anim>
                                        <p:anim calcmode="lin" valueType="num">
                                          <p:cBhvr additive="base">
                                            <p:cTn id="20" dur="400" fill="hold"/>
                                            <p:tgtEl>
                                              <p:spTgt spid="11"/>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300" fill="hold"/>
                                            <p:tgtEl>
                                              <p:spTgt spid="17"/>
                                            </p:tgtEl>
                                            <p:attrNameLst>
                                              <p:attrName>ppt_x</p:attrName>
                                            </p:attrNameLst>
                                          </p:cBhvr>
                                          <p:tavLst>
                                            <p:tav tm="0">
                                              <p:val>
                                                <p:strVal val="0-#ppt_w/2"/>
                                              </p:val>
                                            </p:tav>
                                            <p:tav tm="100000">
                                              <p:val>
                                                <p:strVal val="#ppt_x"/>
                                              </p:val>
                                            </p:tav>
                                          </p:tavLst>
                                        </p:anim>
                                        <p:anim calcmode="lin" valueType="num">
                                          <p:cBhvr additive="base">
                                            <p:cTn id="29" dur="300" fill="hold"/>
                                            <p:tgtEl>
                                              <p:spTgt spid="17"/>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2" presetClass="entr" presetSubtype="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childTnLst>
                              </p:cTn>
                            </p:par>
                            <p:par>
                              <p:cTn id="34" fill="hold">
                                <p:stCondLst>
                                  <p:cond delay="2000"/>
                                </p:stCondLst>
                                <p:childTnLst>
                                  <p:par>
                                    <p:cTn id="35" presetID="2" presetClass="entr" presetSubtype="8"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300" fill="hold"/>
                                            <p:tgtEl>
                                              <p:spTgt spid="19"/>
                                            </p:tgtEl>
                                            <p:attrNameLst>
                                              <p:attrName>ppt_x</p:attrName>
                                            </p:attrNameLst>
                                          </p:cBhvr>
                                          <p:tavLst>
                                            <p:tav tm="0">
                                              <p:val>
                                                <p:strVal val="0-#ppt_w/2"/>
                                              </p:val>
                                            </p:tav>
                                            <p:tav tm="100000">
                                              <p:val>
                                                <p:strVal val="#ppt_x"/>
                                              </p:val>
                                            </p:tav>
                                          </p:tavLst>
                                        </p:anim>
                                        <p:anim calcmode="lin" valueType="num">
                                          <p:cBhvr additive="base">
                                            <p:cTn id="38" dur="300" fill="hold"/>
                                            <p:tgtEl>
                                              <p:spTgt spid="19"/>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3000"/>
                                </p:stCondLst>
                                <p:childTnLst>
                                  <p:par>
                                    <p:cTn id="44" presetID="2" presetClass="entr" presetSubtype="2"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300" fill="hold"/>
                                            <p:tgtEl>
                                              <p:spTgt spid="21"/>
                                            </p:tgtEl>
                                            <p:attrNameLst>
                                              <p:attrName>ppt_x</p:attrName>
                                            </p:attrNameLst>
                                          </p:cBhvr>
                                          <p:tavLst>
                                            <p:tav tm="0">
                                              <p:val>
                                                <p:strVal val="1+#ppt_w/2"/>
                                              </p:val>
                                            </p:tav>
                                            <p:tav tm="100000">
                                              <p:val>
                                                <p:strVal val="#ppt_x"/>
                                              </p:val>
                                            </p:tav>
                                          </p:tavLst>
                                        </p:anim>
                                        <p:anim calcmode="lin" valueType="num">
                                          <p:cBhvr additive="base">
                                            <p:cTn id="47" dur="300" fill="hold"/>
                                            <p:tgtEl>
                                              <p:spTgt spid="21"/>
                                            </p:tgtEl>
                                            <p:attrNameLst>
                                              <p:attrName>ppt_y</p:attrName>
                                            </p:attrNameLst>
                                          </p:cBhvr>
                                          <p:tavLst>
                                            <p:tav tm="0">
                                              <p:val>
                                                <p:strVal val="#ppt_y"/>
                                              </p:val>
                                            </p:tav>
                                            <p:tav tm="100000">
                                              <p:val>
                                                <p:strVal val="#ppt_y"/>
                                              </p:val>
                                            </p:tav>
                                          </p:tavLst>
                                        </p:anim>
                                      </p:childTnLst>
                                    </p:cTn>
                                  </p:par>
                                </p:childTnLst>
                              </p:cTn>
                            </p:par>
                            <p:par>
                              <p:cTn id="48" fill="hold">
                                <p:stCondLst>
                                  <p:cond delay="3500"/>
                                </p:stCondLst>
                                <p:childTnLst>
                                  <p:par>
                                    <p:cTn id="49" presetID="22" presetClass="entr" presetSubtype="8"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par>
                              <p:cTn id="52" fill="hold">
                                <p:stCondLst>
                                  <p:cond delay="4000"/>
                                </p:stCondLst>
                                <p:childTnLst>
                                  <p:par>
                                    <p:cTn id="53" presetID="2" presetClass="entr" presetSubtype="2"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300" fill="hold"/>
                                            <p:tgtEl>
                                              <p:spTgt spid="23"/>
                                            </p:tgtEl>
                                            <p:attrNameLst>
                                              <p:attrName>ppt_x</p:attrName>
                                            </p:attrNameLst>
                                          </p:cBhvr>
                                          <p:tavLst>
                                            <p:tav tm="0">
                                              <p:val>
                                                <p:strVal val="1+#ppt_w/2"/>
                                              </p:val>
                                            </p:tav>
                                            <p:tav tm="100000">
                                              <p:val>
                                                <p:strVal val="#ppt_x"/>
                                              </p:val>
                                            </p:tav>
                                          </p:tavLst>
                                        </p:anim>
                                        <p:anim calcmode="lin" valueType="num">
                                          <p:cBhvr additive="base">
                                            <p:cTn id="56" dur="3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txBox="1"/>
          <p:nvPr/>
        </p:nvSpPr>
        <p:spPr>
          <a:xfrm>
            <a:off x="563083" y="1362738"/>
            <a:ext cx="1998858" cy="862440"/>
          </a:xfrm>
          <a:prstGeom prst="rect">
            <a:avLst/>
          </a:prstGeom>
        </p:spPr>
        <p:txBody>
          <a:bodyPr vert="horz" lIns="89846" tIns="44923" rIns="89846" bIns="44923"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590"/>
              </a:spcAft>
              <a:buNone/>
            </a:pPr>
            <a:r>
              <a:rPr lang="zh-CN" altLang="en-US" sz="1000" dirty="0">
                <a:solidFill>
                  <a:schemeClr val="tx1">
                    <a:lumMod val="50000"/>
                    <a:lumOff val="50000"/>
                  </a:schemeClr>
                </a:solidFill>
              </a:rPr>
              <a:t>在此输入您的文字标题</a:t>
            </a:r>
            <a:endParaRPr lang="en-US" altLang="zh-CN" sz="1000" dirty="0">
              <a:solidFill>
                <a:schemeClr val="tx1">
                  <a:lumMod val="50000"/>
                  <a:lumOff val="50000"/>
                </a:schemeClr>
              </a:solidFill>
            </a:endParaRPr>
          </a:p>
          <a:p>
            <a:pPr marL="0" indent="0" algn="r">
              <a:lnSpc>
                <a:spcPct val="130000"/>
              </a:lnSpc>
              <a:spcBef>
                <a:spcPts val="0"/>
              </a:spcBef>
              <a:spcAft>
                <a:spcPts val="590"/>
              </a:spcAft>
              <a:buNone/>
            </a:pPr>
            <a:r>
              <a:rPr lang="zh-CN" altLang="en-US" sz="800" dirty="0">
                <a:solidFill>
                  <a:schemeClr val="tx1">
                    <a:lumMod val="50000"/>
                    <a:lumOff val="50000"/>
                  </a:schemeClr>
                </a:solidFill>
              </a:rPr>
              <a:t>在此输入您的图表说明文字，在此输入您的图表说明文字，在此输入您的图表说明文字，在此输入您的图表说明文字</a:t>
            </a:r>
            <a:endParaRPr lang="zh-CN" altLang="en-US" sz="800" dirty="0">
              <a:solidFill>
                <a:schemeClr val="tx1">
                  <a:lumMod val="50000"/>
                  <a:lumOff val="50000"/>
                </a:schemeClr>
              </a:solidFill>
            </a:endParaRPr>
          </a:p>
        </p:txBody>
      </p:sp>
      <p:sp>
        <p:nvSpPr>
          <p:cNvPr id="3" name="内容占位符 2"/>
          <p:cNvSpPr txBox="1"/>
          <p:nvPr/>
        </p:nvSpPr>
        <p:spPr>
          <a:xfrm>
            <a:off x="563083" y="2823780"/>
            <a:ext cx="1998858" cy="862440"/>
          </a:xfrm>
          <a:prstGeom prst="rect">
            <a:avLst/>
          </a:prstGeom>
        </p:spPr>
        <p:txBody>
          <a:bodyPr vert="horz" lIns="89846" tIns="44923" rIns="89846" bIns="44923"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590"/>
              </a:spcAft>
              <a:buNone/>
            </a:pPr>
            <a:r>
              <a:rPr lang="zh-CN" altLang="en-US" sz="1000" dirty="0">
                <a:solidFill>
                  <a:schemeClr val="tx1">
                    <a:lumMod val="50000"/>
                    <a:lumOff val="50000"/>
                  </a:schemeClr>
                </a:solidFill>
              </a:rPr>
              <a:t>在此输入您的文字标题</a:t>
            </a:r>
            <a:endParaRPr lang="en-US" altLang="zh-CN" sz="1000" dirty="0">
              <a:solidFill>
                <a:schemeClr val="tx1">
                  <a:lumMod val="50000"/>
                  <a:lumOff val="50000"/>
                </a:schemeClr>
              </a:solidFill>
            </a:endParaRPr>
          </a:p>
          <a:p>
            <a:pPr marL="0" indent="0" algn="r">
              <a:lnSpc>
                <a:spcPct val="130000"/>
              </a:lnSpc>
              <a:spcBef>
                <a:spcPts val="0"/>
              </a:spcBef>
              <a:spcAft>
                <a:spcPts val="590"/>
              </a:spcAft>
              <a:buNone/>
            </a:pPr>
            <a:r>
              <a:rPr lang="zh-CN" altLang="en-US" sz="800" dirty="0">
                <a:solidFill>
                  <a:schemeClr val="tx1">
                    <a:lumMod val="50000"/>
                    <a:lumOff val="50000"/>
                  </a:schemeClr>
                </a:solidFill>
              </a:rPr>
              <a:t>在此输入您的图表说明文字，在此输入您的图表说明文字，在此输入您的图表说明文字，在此输入您的图表说明文字</a:t>
            </a:r>
            <a:endParaRPr lang="zh-CN" altLang="en-US" sz="800" dirty="0">
              <a:solidFill>
                <a:schemeClr val="tx1">
                  <a:lumMod val="50000"/>
                  <a:lumOff val="50000"/>
                </a:schemeClr>
              </a:solidFill>
            </a:endParaRPr>
          </a:p>
        </p:txBody>
      </p:sp>
      <p:grpSp>
        <p:nvGrpSpPr>
          <p:cNvPr id="4" name="组合 3"/>
          <p:cNvGrpSpPr/>
          <p:nvPr/>
        </p:nvGrpSpPr>
        <p:grpSpPr>
          <a:xfrm>
            <a:off x="2535832" y="1471654"/>
            <a:ext cx="461035" cy="459017"/>
            <a:chOff x="1527900" y="2402186"/>
            <a:chExt cx="441056" cy="441056"/>
          </a:xfrm>
        </p:grpSpPr>
        <p:sp>
          <p:nvSpPr>
            <p:cNvPr id="5" name="椭圆 4"/>
            <p:cNvSpPr/>
            <p:nvPr/>
          </p:nvSpPr>
          <p:spPr>
            <a:xfrm>
              <a:off x="1527900" y="2402186"/>
              <a:ext cx="441056" cy="441056"/>
            </a:xfrm>
            <a:prstGeom prst="ellipse">
              <a:avLst/>
            </a:prstGeom>
            <a:solidFill>
              <a:srgbClr val="F55055"/>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1661315" y="2535602"/>
              <a:ext cx="174229" cy="174229"/>
              <a:chOff x="152400" y="414338"/>
              <a:chExt cx="1698625" cy="1698625"/>
            </a:xfrm>
          </p:grpSpPr>
          <p:sp>
            <p:nvSpPr>
              <p:cNvPr id="7"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9" name="组合 8"/>
          <p:cNvGrpSpPr/>
          <p:nvPr/>
        </p:nvGrpSpPr>
        <p:grpSpPr>
          <a:xfrm>
            <a:off x="2535832" y="2928327"/>
            <a:ext cx="461035" cy="459017"/>
            <a:chOff x="5292665" y="2402186"/>
            <a:chExt cx="441056" cy="441056"/>
          </a:xfrm>
        </p:grpSpPr>
        <p:sp>
          <p:nvSpPr>
            <p:cNvPr id="10" name="椭圆 9"/>
            <p:cNvSpPr/>
            <p:nvPr/>
          </p:nvSpPr>
          <p:spPr>
            <a:xfrm>
              <a:off x="5292665" y="2402186"/>
              <a:ext cx="441056" cy="441056"/>
            </a:xfrm>
            <a:prstGeom prst="ellipse">
              <a:avLst/>
            </a:prstGeom>
            <a:solidFill>
              <a:srgbClr val="4B5050"/>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5050"/>
                </a:solidFill>
              </a:endParaRPr>
            </a:p>
          </p:txBody>
        </p:sp>
        <p:grpSp>
          <p:nvGrpSpPr>
            <p:cNvPr id="11" name="组合 10"/>
            <p:cNvGrpSpPr/>
            <p:nvPr/>
          </p:nvGrpSpPr>
          <p:grpSpPr>
            <a:xfrm>
              <a:off x="5424616" y="2535602"/>
              <a:ext cx="177160" cy="174229"/>
              <a:chOff x="5032375" y="3027363"/>
              <a:chExt cx="1727200" cy="1698625"/>
            </a:xfrm>
          </p:grpSpPr>
          <p:sp>
            <p:nvSpPr>
              <p:cNvPr id="12"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4B5050"/>
                  </a:solidFill>
                </a:endParaRPr>
              </a:p>
            </p:txBody>
          </p:sp>
          <p:sp>
            <p:nvSpPr>
              <p:cNvPr id="13"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4B5050"/>
                  </a:solidFill>
                </a:endParaRPr>
              </a:p>
            </p:txBody>
          </p:sp>
          <p:sp>
            <p:nvSpPr>
              <p:cNvPr id="14"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4B5050"/>
                  </a:solidFill>
                </a:endParaRPr>
              </a:p>
            </p:txBody>
          </p:sp>
          <p:sp>
            <p:nvSpPr>
              <p:cNvPr id="15"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4B5050"/>
                  </a:solidFill>
                </a:endParaRPr>
              </a:p>
            </p:txBody>
          </p:sp>
          <p:sp>
            <p:nvSpPr>
              <p:cNvPr id="16"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rgbClr val="4B5050"/>
                  </a:solidFill>
                </a:endParaRPr>
              </a:p>
            </p:txBody>
          </p:sp>
        </p:grpSp>
      </p:grpSp>
      <p:sp>
        <p:nvSpPr>
          <p:cNvPr id="17" name="内容占位符 2"/>
          <p:cNvSpPr txBox="1"/>
          <p:nvPr/>
        </p:nvSpPr>
        <p:spPr>
          <a:xfrm>
            <a:off x="6439184" y="1362738"/>
            <a:ext cx="1998858" cy="862440"/>
          </a:xfrm>
          <a:prstGeom prst="rect">
            <a:avLst/>
          </a:prstGeom>
        </p:spPr>
        <p:txBody>
          <a:bodyPr vert="horz" lIns="89846" tIns="44923" rIns="89846" bIns="44923"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590"/>
              </a:spcAft>
              <a:buNone/>
            </a:pPr>
            <a:r>
              <a:rPr lang="zh-CN" altLang="en-US" sz="1000" dirty="0">
                <a:solidFill>
                  <a:schemeClr val="tx1">
                    <a:lumMod val="50000"/>
                    <a:lumOff val="50000"/>
                  </a:schemeClr>
                </a:solidFill>
              </a:rPr>
              <a:t>在此输入您的文字标题</a:t>
            </a:r>
            <a:endParaRPr lang="en-US" altLang="zh-CN" sz="1000" dirty="0">
              <a:solidFill>
                <a:schemeClr val="tx1">
                  <a:lumMod val="50000"/>
                  <a:lumOff val="50000"/>
                </a:schemeClr>
              </a:solidFill>
            </a:endParaRPr>
          </a:p>
          <a:p>
            <a:pPr marL="0" indent="0">
              <a:lnSpc>
                <a:spcPct val="130000"/>
              </a:lnSpc>
              <a:spcBef>
                <a:spcPts val="0"/>
              </a:spcBef>
              <a:spcAft>
                <a:spcPts val="590"/>
              </a:spcAft>
              <a:buNone/>
            </a:pPr>
            <a:r>
              <a:rPr lang="zh-CN" altLang="en-US" sz="800" dirty="0">
                <a:solidFill>
                  <a:schemeClr val="tx1">
                    <a:lumMod val="50000"/>
                    <a:lumOff val="50000"/>
                  </a:schemeClr>
                </a:solidFill>
              </a:rPr>
              <a:t>在此输入您的图表说明文字，在此输入您的图表说明文字，在此输入您的图表说明文字，在此输入您的图表说明文字</a:t>
            </a:r>
            <a:endParaRPr lang="zh-CN" altLang="en-US" sz="800" dirty="0">
              <a:solidFill>
                <a:schemeClr val="tx1">
                  <a:lumMod val="50000"/>
                  <a:lumOff val="50000"/>
                </a:schemeClr>
              </a:solidFill>
            </a:endParaRPr>
          </a:p>
        </p:txBody>
      </p:sp>
      <p:sp>
        <p:nvSpPr>
          <p:cNvPr id="18" name="内容占位符 2"/>
          <p:cNvSpPr txBox="1"/>
          <p:nvPr/>
        </p:nvSpPr>
        <p:spPr>
          <a:xfrm>
            <a:off x="6439184" y="2823780"/>
            <a:ext cx="1998858" cy="862440"/>
          </a:xfrm>
          <a:prstGeom prst="rect">
            <a:avLst/>
          </a:prstGeom>
        </p:spPr>
        <p:txBody>
          <a:bodyPr vert="horz" lIns="89846" tIns="44923" rIns="89846" bIns="44923"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590"/>
              </a:spcAft>
              <a:buNone/>
            </a:pPr>
            <a:r>
              <a:rPr lang="zh-CN" altLang="en-US" sz="1000" dirty="0">
                <a:solidFill>
                  <a:schemeClr val="tx1">
                    <a:lumMod val="50000"/>
                    <a:lumOff val="50000"/>
                  </a:schemeClr>
                </a:solidFill>
              </a:rPr>
              <a:t>在此输入您的文字标题</a:t>
            </a:r>
            <a:endParaRPr lang="en-US" altLang="zh-CN" sz="1000" dirty="0">
              <a:solidFill>
                <a:schemeClr val="tx1">
                  <a:lumMod val="50000"/>
                  <a:lumOff val="50000"/>
                </a:schemeClr>
              </a:solidFill>
            </a:endParaRPr>
          </a:p>
          <a:p>
            <a:pPr marL="0" indent="0">
              <a:lnSpc>
                <a:spcPct val="130000"/>
              </a:lnSpc>
              <a:spcBef>
                <a:spcPts val="0"/>
              </a:spcBef>
              <a:spcAft>
                <a:spcPts val="590"/>
              </a:spcAft>
              <a:buNone/>
            </a:pPr>
            <a:r>
              <a:rPr lang="zh-CN" altLang="en-US" sz="800" dirty="0">
                <a:solidFill>
                  <a:schemeClr val="tx1">
                    <a:lumMod val="50000"/>
                    <a:lumOff val="50000"/>
                  </a:schemeClr>
                </a:solidFill>
              </a:rPr>
              <a:t>在此输入您的图表说明文字，在此输入您的图表说明文字，在此输入您的图表说明文字，在此输入您的图表说明文字</a:t>
            </a:r>
            <a:endParaRPr lang="zh-CN" altLang="en-US" sz="800" dirty="0">
              <a:solidFill>
                <a:schemeClr val="tx1">
                  <a:lumMod val="50000"/>
                  <a:lumOff val="50000"/>
                </a:schemeClr>
              </a:solidFill>
            </a:endParaRPr>
          </a:p>
        </p:txBody>
      </p:sp>
      <p:grpSp>
        <p:nvGrpSpPr>
          <p:cNvPr id="19" name="组合 18"/>
          <p:cNvGrpSpPr/>
          <p:nvPr/>
        </p:nvGrpSpPr>
        <p:grpSpPr>
          <a:xfrm>
            <a:off x="5994121" y="1471654"/>
            <a:ext cx="461035" cy="459017"/>
            <a:chOff x="3410282" y="2402186"/>
            <a:chExt cx="441056" cy="441056"/>
          </a:xfrm>
        </p:grpSpPr>
        <p:sp>
          <p:nvSpPr>
            <p:cNvPr id="20" name="椭圆 19"/>
            <p:cNvSpPr/>
            <p:nvPr/>
          </p:nvSpPr>
          <p:spPr>
            <a:xfrm>
              <a:off x="3410282" y="2402186"/>
              <a:ext cx="441056" cy="441056"/>
            </a:xfrm>
            <a:prstGeom prst="ellipse">
              <a:avLst/>
            </a:prstGeom>
            <a:solidFill>
              <a:srgbClr val="4B5050"/>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 name="组合 20"/>
            <p:cNvGrpSpPr/>
            <p:nvPr/>
          </p:nvGrpSpPr>
          <p:grpSpPr>
            <a:xfrm>
              <a:off x="3543205" y="2535602"/>
              <a:ext cx="175207" cy="174229"/>
              <a:chOff x="2616200" y="414338"/>
              <a:chExt cx="1708150" cy="1698625"/>
            </a:xfrm>
          </p:grpSpPr>
          <p:sp>
            <p:nvSpPr>
              <p:cNvPr id="22"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3"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4"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grpSp>
        <p:nvGrpSpPr>
          <p:cNvPr id="25" name="组合 24"/>
          <p:cNvGrpSpPr/>
          <p:nvPr/>
        </p:nvGrpSpPr>
        <p:grpSpPr>
          <a:xfrm>
            <a:off x="5994121" y="2928327"/>
            <a:ext cx="461035" cy="459017"/>
            <a:chOff x="7175046" y="2402186"/>
            <a:chExt cx="441056" cy="441056"/>
          </a:xfrm>
        </p:grpSpPr>
        <p:sp>
          <p:nvSpPr>
            <p:cNvPr id="26" name="椭圆 25"/>
            <p:cNvSpPr/>
            <p:nvPr/>
          </p:nvSpPr>
          <p:spPr>
            <a:xfrm>
              <a:off x="7175046" y="2402186"/>
              <a:ext cx="441056" cy="441056"/>
            </a:xfrm>
            <a:prstGeom prst="ellipse">
              <a:avLst/>
            </a:prstGeom>
            <a:solidFill>
              <a:srgbClr val="F55055"/>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组合 26"/>
            <p:cNvGrpSpPr/>
            <p:nvPr/>
          </p:nvGrpSpPr>
          <p:grpSpPr>
            <a:xfrm>
              <a:off x="7298200" y="2524332"/>
              <a:ext cx="194746" cy="174229"/>
              <a:chOff x="4987925" y="414338"/>
              <a:chExt cx="1898650" cy="1698625"/>
            </a:xfrm>
          </p:grpSpPr>
          <p:sp>
            <p:nvSpPr>
              <p:cNvPr id="28"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9"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grpSp>
        <p:nvGrpSpPr>
          <p:cNvPr id="31" name="组合 30"/>
          <p:cNvGrpSpPr/>
          <p:nvPr/>
        </p:nvGrpSpPr>
        <p:grpSpPr>
          <a:xfrm>
            <a:off x="3175500" y="1264230"/>
            <a:ext cx="2624987" cy="2616608"/>
            <a:chOff x="3238500" y="1526223"/>
            <a:chExt cx="2667001" cy="2670176"/>
          </a:xfrm>
        </p:grpSpPr>
        <p:grpSp>
          <p:nvGrpSpPr>
            <p:cNvPr id="32" name="组合 31"/>
            <p:cNvGrpSpPr/>
            <p:nvPr/>
          </p:nvGrpSpPr>
          <p:grpSpPr>
            <a:xfrm>
              <a:off x="3238500" y="1526223"/>
              <a:ext cx="2667001" cy="2670176"/>
              <a:chOff x="3238500" y="1236663"/>
              <a:chExt cx="2667001" cy="2670176"/>
            </a:xfrm>
            <a:solidFill>
              <a:srgbClr val="5A6279"/>
            </a:solidFill>
          </p:grpSpPr>
          <p:sp>
            <p:nvSpPr>
              <p:cNvPr id="50" name="Freeform 5"/>
              <p:cNvSpPr/>
              <p:nvPr/>
            </p:nvSpPr>
            <p:spPr bwMode="auto">
              <a:xfrm>
                <a:off x="3238500" y="1919288"/>
                <a:ext cx="1301750" cy="1303338"/>
              </a:xfrm>
              <a:custGeom>
                <a:avLst/>
                <a:gdLst>
                  <a:gd name="T0" fmla="*/ 389 w 820"/>
                  <a:gd name="T1" fmla="*/ 0 h 821"/>
                  <a:gd name="T2" fmla="*/ 328 w 820"/>
                  <a:gd name="T3" fmla="*/ 8 h 821"/>
                  <a:gd name="T4" fmla="*/ 270 w 820"/>
                  <a:gd name="T5" fmla="*/ 25 h 821"/>
                  <a:gd name="T6" fmla="*/ 215 w 820"/>
                  <a:gd name="T7" fmla="*/ 50 h 821"/>
                  <a:gd name="T8" fmla="*/ 165 w 820"/>
                  <a:gd name="T9" fmla="*/ 81 h 821"/>
                  <a:gd name="T10" fmla="*/ 120 w 820"/>
                  <a:gd name="T11" fmla="*/ 120 h 821"/>
                  <a:gd name="T12" fmla="*/ 81 w 820"/>
                  <a:gd name="T13" fmla="*/ 165 h 821"/>
                  <a:gd name="T14" fmla="*/ 49 w 820"/>
                  <a:gd name="T15" fmla="*/ 215 h 821"/>
                  <a:gd name="T16" fmla="*/ 25 w 820"/>
                  <a:gd name="T17" fmla="*/ 270 h 821"/>
                  <a:gd name="T18" fmla="*/ 8 w 820"/>
                  <a:gd name="T19" fmla="*/ 329 h 821"/>
                  <a:gd name="T20" fmla="*/ 0 w 820"/>
                  <a:gd name="T21" fmla="*/ 390 h 821"/>
                  <a:gd name="T22" fmla="*/ 0 w 820"/>
                  <a:gd name="T23" fmla="*/ 432 h 821"/>
                  <a:gd name="T24" fmla="*/ 8 w 820"/>
                  <a:gd name="T25" fmla="*/ 490 h 821"/>
                  <a:gd name="T26" fmla="*/ 22 w 820"/>
                  <a:gd name="T27" fmla="*/ 547 h 821"/>
                  <a:gd name="T28" fmla="*/ 44 w 820"/>
                  <a:gd name="T29" fmla="*/ 599 h 821"/>
                  <a:gd name="T30" fmla="*/ 74 w 820"/>
                  <a:gd name="T31" fmla="*/ 648 h 821"/>
                  <a:gd name="T32" fmla="*/ 108 w 820"/>
                  <a:gd name="T33" fmla="*/ 691 h 821"/>
                  <a:gd name="T34" fmla="*/ 150 w 820"/>
                  <a:gd name="T35" fmla="*/ 730 h 821"/>
                  <a:gd name="T36" fmla="*/ 195 w 820"/>
                  <a:gd name="T37" fmla="*/ 763 h 821"/>
                  <a:gd name="T38" fmla="*/ 246 w 820"/>
                  <a:gd name="T39" fmla="*/ 789 h 821"/>
                  <a:gd name="T40" fmla="*/ 300 w 820"/>
                  <a:gd name="T41" fmla="*/ 807 h 821"/>
                  <a:gd name="T42" fmla="*/ 358 w 820"/>
                  <a:gd name="T43" fmla="*/ 819 h 821"/>
                  <a:gd name="T44" fmla="*/ 380 w 820"/>
                  <a:gd name="T45" fmla="*/ 798 h 821"/>
                  <a:gd name="T46" fmla="*/ 390 w 820"/>
                  <a:gd name="T47" fmla="*/ 733 h 821"/>
                  <a:gd name="T48" fmla="*/ 410 w 820"/>
                  <a:gd name="T49" fmla="*/ 671 h 821"/>
                  <a:gd name="T50" fmla="*/ 437 w 820"/>
                  <a:gd name="T51" fmla="*/ 614 h 821"/>
                  <a:gd name="T52" fmla="*/ 472 w 820"/>
                  <a:gd name="T53" fmla="*/ 561 h 821"/>
                  <a:gd name="T54" fmla="*/ 513 w 820"/>
                  <a:gd name="T55" fmla="*/ 514 h 821"/>
                  <a:gd name="T56" fmla="*/ 561 w 820"/>
                  <a:gd name="T57" fmla="*/ 472 h 821"/>
                  <a:gd name="T58" fmla="*/ 614 w 820"/>
                  <a:gd name="T59" fmla="*/ 437 h 821"/>
                  <a:gd name="T60" fmla="*/ 671 w 820"/>
                  <a:gd name="T61" fmla="*/ 410 h 821"/>
                  <a:gd name="T62" fmla="*/ 733 w 820"/>
                  <a:gd name="T63" fmla="*/ 390 h 821"/>
                  <a:gd name="T64" fmla="*/ 798 w 820"/>
                  <a:gd name="T65" fmla="*/ 380 h 821"/>
                  <a:gd name="T66" fmla="*/ 819 w 820"/>
                  <a:gd name="T67" fmla="*/ 359 h 821"/>
                  <a:gd name="T68" fmla="*/ 807 w 820"/>
                  <a:gd name="T69" fmla="*/ 300 h 821"/>
                  <a:gd name="T70" fmla="*/ 787 w 820"/>
                  <a:gd name="T71" fmla="*/ 246 h 821"/>
                  <a:gd name="T72" fmla="*/ 761 w 820"/>
                  <a:gd name="T73" fmla="*/ 196 h 821"/>
                  <a:gd name="T74" fmla="*/ 729 w 820"/>
                  <a:gd name="T75" fmla="*/ 149 h 821"/>
                  <a:gd name="T76" fmla="*/ 691 w 820"/>
                  <a:gd name="T77" fmla="*/ 109 h 821"/>
                  <a:gd name="T78" fmla="*/ 646 w 820"/>
                  <a:gd name="T79" fmla="*/ 74 h 821"/>
                  <a:gd name="T80" fmla="*/ 599 w 820"/>
                  <a:gd name="T81" fmla="*/ 44 h 821"/>
                  <a:gd name="T82" fmla="*/ 546 w 820"/>
                  <a:gd name="T83" fmla="*/ 23 h 821"/>
                  <a:gd name="T84" fmla="*/ 490 w 820"/>
                  <a:gd name="T85" fmla="*/ 7 h 821"/>
                  <a:gd name="T86" fmla="*/ 431 w 820"/>
                  <a:gd name="T87"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11" y="0"/>
                    </a:moveTo>
                    <a:lnTo>
                      <a:pt x="411" y="0"/>
                    </a:lnTo>
                    <a:lnTo>
                      <a:pt x="389" y="0"/>
                    </a:lnTo>
                    <a:lnTo>
                      <a:pt x="369" y="2"/>
                    </a:lnTo>
                    <a:lnTo>
                      <a:pt x="348" y="4"/>
                    </a:lnTo>
                    <a:lnTo>
                      <a:pt x="328" y="8"/>
                    </a:lnTo>
                    <a:lnTo>
                      <a:pt x="308" y="13"/>
                    </a:lnTo>
                    <a:lnTo>
                      <a:pt x="288" y="18"/>
                    </a:lnTo>
                    <a:lnTo>
                      <a:pt x="270" y="25"/>
                    </a:lnTo>
                    <a:lnTo>
                      <a:pt x="251" y="32"/>
                    </a:lnTo>
                    <a:lnTo>
                      <a:pt x="233" y="40"/>
                    </a:lnTo>
                    <a:lnTo>
                      <a:pt x="215" y="50"/>
                    </a:lnTo>
                    <a:lnTo>
                      <a:pt x="197" y="59"/>
                    </a:lnTo>
                    <a:lnTo>
                      <a:pt x="181" y="70"/>
                    </a:lnTo>
                    <a:lnTo>
                      <a:pt x="165" y="81"/>
                    </a:lnTo>
                    <a:lnTo>
                      <a:pt x="150" y="94"/>
                    </a:lnTo>
                    <a:lnTo>
                      <a:pt x="134" y="107"/>
                    </a:lnTo>
                    <a:lnTo>
                      <a:pt x="120" y="120"/>
                    </a:lnTo>
                    <a:lnTo>
                      <a:pt x="106" y="134"/>
                    </a:lnTo>
                    <a:lnTo>
                      <a:pt x="93" y="149"/>
                    </a:lnTo>
                    <a:lnTo>
                      <a:pt x="81" y="165"/>
                    </a:lnTo>
                    <a:lnTo>
                      <a:pt x="69" y="181"/>
                    </a:lnTo>
                    <a:lnTo>
                      <a:pt x="60" y="198"/>
                    </a:lnTo>
                    <a:lnTo>
                      <a:pt x="49" y="215"/>
                    </a:lnTo>
                    <a:lnTo>
                      <a:pt x="40" y="233"/>
                    </a:lnTo>
                    <a:lnTo>
                      <a:pt x="33" y="251"/>
                    </a:lnTo>
                    <a:lnTo>
                      <a:pt x="25" y="270"/>
                    </a:lnTo>
                    <a:lnTo>
                      <a:pt x="18" y="288"/>
                    </a:lnTo>
                    <a:lnTo>
                      <a:pt x="13" y="308"/>
                    </a:lnTo>
                    <a:lnTo>
                      <a:pt x="8" y="329"/>
                    </a:lnTo>
                    <a:lnTo>
                      <a:pt x="4" y="348"/>
                    </a:lnTo>
                    <a:lnTo>
                      <a:pt x="2" y="369"/>
                    </a:lnTo>
                    <a:lnTo>
                      <a:pt x="0" y="390"/>
                    </a:lnTo>
                    <a:lnTo>
                      <a:pt x="0" y="411"/>
                    </a:lnTo>
                    <a:lnTo>
                      <a:pt x="0" y="411"/>
                    </a:lnTo>
                    <a:lnTo>
                      <a:pt x="0" y="432"/>
                    </a:lnTo>
                    <a:lnTo>
                      <a:pt x="1" y="451"/>
                    </a:lnTo>
                    <a:lnTo>
                      <a:pt x="4" y="471"/>
                    </a:lnTo>
                    <a:lnTo>
                      <a:pt x="8" y="490"/>
                    </a:lnTo>
                    <a:lnTo>
                      <a:pt x="11" y="509"/>
                    </a:lnTo>
                    <a:lnTo>
                      <a:pt x="16" y="528"/>
                    </a:lnTo>
                    <a:lnTo>
                      <a:pt x="22" y="547"/>
                    </a:lnTo>
                    <a:lnTo>
                      <a:pt x="28" y="564"/>
                    </a:lnTo>
                    <a:lnTo>
                      <a:pt x="36" y="581"/>
                    </a:lnTo>
                    <a:lnTo>
                      <a:pt x="44" y="599"/>
                    </a:lnTo>
                    <a:lnTo>
                      <a:pt x="53" y="615"/>
                    </a:lnTo>
                    <a:lnTo>
                      <a:pt x="63" y="631"/>
                    </a:lnTo>
                    <a:lnTo>
                      <a:pt x="74" y="648"/>
                    </a:lnTo>
                    <a:lnTo>
                      <a:pt x="85" y="663"/>
                    </a:lnTo>
                    <a:lnTo>
                      <a:pt x="97" y="677"/>
                    </a:lnTo>
                    <a:lnTo>
                      <a:pt x="108" y="691"/>
                    </a:lnTo>
                    <a:lnTo>
                      <a:pt x="121" y="704"/>
                    </a:lnTo>
                    <a:lnTo>
                      <a:pt x="136" y="717"/>
                    </a:lnTo>
                    <a:lnTo>
                      <a:pt x="150" y="730"/>
                    </a:lnTo>
                    <a:lnTo>
                      <a:pt x="165" y="741"/>
                    </a:lnTo>
                    <a:lnTo>
                      <a:pt x="180" y="752"/>
                    </a:lnTo>
                    <a:lnTo>
                      <a:pt x="195" y="763"/>
                    </a:lnTo>
                    <a:lnTo>
                      <a:pt x="213" y="771"/>
                    </a:lnTo>
                    <a:lnTo>
                      <a:pt x="229" y="780"/>
                    </a:lnTo>
                    <a:lnTo>
                      <a:pt x="246" y="789"/>
                    </a:lnTo>
                    <a:lnTo>
                      <a:pt x="264" y="795"/>
                    </a:lnTo>
                    <a:lnTo>
                      <a:pt x="282" y="802"/>
                    </a:lnTo>
                    <a:lnTo>
                      <a:pt x="300" y="807"/>
                    </a:lnTo>
                    <a:lnTo>
                      <a:pt x="320" y="813"/>
                    </a:lnTo>
                    <a:lnTo>
                      <a:pt x="338" y="816"/>
                    </a:lnTo>
                    <a:lnTo>
                      <a:pt x="358" y="819"/>
                    </a:lnTo>
                    <a:lnTo>
                      <a:pt x="379" y="821"/>
                    </a:lnTo>
                    <a:lnTo>
                      <a:pt x="379" y="821"/>
                    </a:lnTo>
                    <a:lnTo>
                      <a:pt x="380" y="798"/>
                    </a:lnTo>
                    <a:lnTo>
                      <a:pt x="382" y="777"/>
                    </a:lnTo>
                    <a:lnTo>
                      <a:pt x="386" y="755"/>
                    </a:lnTo>
                    <a:lnTo>
                      <a:pt x="390" y="733"/>
                    </a:lnTo>
                    <a:lnTo>
                      <a:pt x="396" y="713"/>
                    </a:lnTo>
                    <a:lnTo>
                      <a:pt x="402" y="692"/>
                    </a:lnTo>
                    <a:lnTo>
                      <a:pt x="410" y="671"/>
                    </a:lnTo>
                    <a:lnTo>
                      <a:pt x="418" y="652"/>
                    </a:lnTo>
                    <a:lnTo>
                      <a:pt x="427" y="633"/>
                    </a:lnTo>
                    <a:lnTo>
                      <a:pt x="437" y="614"/>
                    </a:lnTo>
                    <a:lnTo>
                      <a:pt x="448" y="597"/>
                    </a:lnTo>
                    <a:lnTo>
                      <a:pt x="460" y="578"/>
                    </a:lnTo>
                    <a:lnTo>
                      <a:pt x="472" y="561"/>
                    </a:lnTo>
                    <a:lnTo>
                      <a:pt x="485" y="544"/>
                    </a:lnTo>
                    <a:lnTo>
                      <a:pt x="499" y="529"/>
                    </a:lnTo>
                    <a:lnTo>
                      <a:pt x="513" y="514"/>
                    </a:lnTo>
                    <a:lnTo>
                      <a:pt x="528" y="499"/>
                    </a:lnTo>
                    <a:lnTo>
                      <a:pt x="544" y="485"/>
                    </a:lnTo>
                    <a:lnTo>
                      <a:pt x="561" y="472"/>
                    </a:lnTo>
                    <a:lnTo>
                      <a:pt x="578" y="460"/>
                    </a:lnTo>
                    <a:lnTo>
                      <a:pt x="595" y="448"/>
                    </a:lnTo>
                    <a:lnTo>
                      <a:pt x="614" y="437"/>
                    </a:lnTo>
                    <a:lnTo>
                      <a:pt x="632" y="427"/>
                    </a:lnTo>
                    <a:lnTo>
                      <a:pt x="652" y="419"/>
                    </a:lnTo>
                    <a:lnTo>
                      <a:pt x="671" y="410"/>
                    </a:lnTo>
                    <a:lnTo>
                      <a:pt x="692" y="402"/>
                    </a:lnTo>
                    <a:lnTo>
                      <a:pt x="713" y="396"/>
                    </a:lnTo>
                    <a:lnTo>
                      <a:pt x="733" y="390"/>
                    </a:lnTo>
                    <a:lnTo>
                      <a:pt x="755" y="386"/>
                    </a:lnTo>
                    <a:lnTo>
                      <a:pt x="777" y="383"/>
                    </a:lnTo>
                    <a:lnTo>
                      <a:pt x="798" y="380"/>
                    </a:lnTo>
                    <a:lnTo>
                      <a:pt x="820" y="378"/>
                    </a:lnTo>
                    <a:lnTo>
                      <a:pt x="820" y="378"/>
                    </a:lnTo>
                    <a:lnTo>
                      <a:pt x="819" y="359"/>
                    </a:lnTo>
                    <a:lnTo>
                      <a:pt x="816" y="339"/>
                    </a:lnTo>
                    <a:lnTo>
                      <a:pt x="811" y="320"/>
                    </a:lnTo>
                    <a:lnTo>
                      <a:pt x="807" y="300"/>
                    </a:lnTo>
                    <a:lnTo>
                      <a:pt x="801" y="282"/>
                    </a:lnTo>
                    <a:lnTo>
                      <a:pt x="795" y="265"/>
                    </a:lnTo>
                    <a:lnTo>
                      <a:pt x="787" y="246"/>
                    </a:lnTo>
                    <a:lnTo>
                      <a:pt x="780" y="229"/>
                    </a:lnTo>
                    <a:lnTo>
                      <a:pt x="771" y="212"/>
                    </a:lnTo>
                    <a:lnTo>
                      <a:pt x="761" y="196"/>
                    </a:lnTo>
                    <a:lnTo>
                      <a:pt x="752" y="180"/>
                    </a:lnTo>
                    <a:lnTo>
                      <a:pt x="741" y="165"/>
                    </a:lnTo>
                    <a:lnTo>
                      <a:pt x="729" y="149"/>
                    </a:lnTo>
                    <a:lnTo>
                      <a:pt x="717" y="135"/>
                    </a:lnTo>
                    <a:lnTo>
                      <a:pt x="704" y="122"/>
                    </a:lnTo>
                    <a:lnTo>
                      <a:pt x="691" y="109"/>
                    </a:lnTo>
                    <a:lnTo>
                      <a:pt x="677" y="96"/>
                    </a:lnTo>
                    <a:lnTo>
                      <a:pt x="662" y="84"/>
                    </a:lnTo>
                    <a:lnTo>
                      <a:pt x="646" y="74"/>
                    </a:lnTo>
                    <a:lnTo>
                      <a:pt x="631" y="63"/>
                    </a:lnTo>
                    <a:lnTo>
                      <a:pt x="615" y="53"/>
                    </a:lnTo>
                    <a:lnTo>
                      <a:pt x="599" y="44"/>
                    </a:lnTo>
                    <a:lnTo>
                      <a:pt x="581" y="37"/>
                    </a:lnTo>
                    <a:lnTo>
                      <a:pt x="564" y="29"/>
                    </a:lnTo>
                    <a:lnTo>
                      <a:pt x="546" y="23"/>
                    </a:lnTo>
                    <a:lnTo>
                      <a:pt x="527" y="16"/>
                    </a:lnTo>
                    <a:lnTo>
                      <a:pt x="509" y="12"/>
                    </a:lnTo>
                    <a:lnTo>
                      <a:pt x="490" y="7"/>
                    </a:lnTo>
                    <a:lnTo>
                      <a:pt x="471" y="4"/>
                    </a:lnTo>
                    <a:lnTo>
                      <a:pt x="451" y="2"/>
                    </a:lnTo>
                    <a:lnTo>
                      <a:pt x="431" y="0"/>
                    </a:lnTo>
                    <a:lnTo>
                      <a:pt x="411" y="0"/>
                    </a:lnTo>
                    <a:lnTo>
                      <a:pt x="411" y="0"/>
                    </a:lnTo>
                    <a:close/>
                  </a:path>
                </a:pathLst>
              </a:custGeom>
              <a:solidFill>
                <a:srgbClr val="F55055"/>
              </a:solidFill>
              <a:ln w="28575">
                <a:solidFill>
                  <a:schemeClr val="accent2">
                    <a:lumMod val="20000"/>
                    <a:lumOff val="80000"/>
                  </a:schemeClr>
                </a:solidFill>
                <a:round/>
              </a:ln>
            </p:spPr>
            <p:txBody>
              <a:bodyPr vert="horz" wrap="square" lIns="91440" tIns="45720" rIns="91440" bIns="45720" numCol="1" anchor="t" anchorCtr="0" compatLnSpc="1"/>
              <a:lstStyle/>
              <a:p>
                <a:endParaRPr lang="zh-CN" altLang="en-US"/>
              </a:p>
            </p:txBody>
          </p:sp>
          <p:sp>
            <p:nvSpPr>
              <p:cNvPr id="51" name="Freeform 6"/>
              <p:cNvSpPr/>
              <p:nvPr/>
            </p:nvSpPr>
            <p:spPr bwMode="auto">
              <a:xfrm>
                <a:off x="3917950" y="2603501"/>
                <a:ext cx="1303338" cy="1303338"/>
              </a:xfrm>
              <a:custGeom>
                <a:avLst/>
                <a:gdLst>
                  <a:gd name="T0" fmla="*/ 359 w 821"/>
                  <a:gd name="T1" fmla="*/ 2 h 821"/>
                  <a:gd name="T2" fmla="*/ 302 w 821"/>
                  <a:gd name="T3" fmla="*/ 13 h 821"/>
                  <a:gd name="T4" fmla="*/ 248 w 821"/>
                  <a:gd name="T5" fmla="*/ 32 h 821"/>
                  <a:gd name="T6" fmla="*/ 197 w 821"/>
                  <a:gd name="T7" fmla="*/ 58 h 821"/>
                  <a:gd name="T8" fmla="*/ 151 w 821"/>
                  <a:gd name="T9" fmla="*/ 91 h 821"/>
                  <a:gd name="T10" fmla="*/ 110 w 821"/>
                  <a:gd name="T11" fmla="*/ 130 h 821"/>
                  <a:gd name="T12" fmla="*/ 74 w 821"/>
                  <a:gd name="T13" fmla="*/ 173 h 821"/>
                  <a:gd name="T14" fmla="*/ 46 w 821"/>
                  <a:gd name="T15" fmla="*/ 222 h 821"/>
                  <a:gd name="T16" fmla="*/ 23 w 821"/>
                  <a:gd name="T17" fmla="*/ 274 h 821"/>
                  <a:gd name="T18" fmla="*/ 8 w 821"/>
                  <a:gd name="T19" fmla="*/ 331 h 821"/>
                  <a:gd name="T20" fmla="*/ 1 w 821"/>
                  <a:gd name="T21" fmla="*/ 389 h 821"/>
                  <a:gd name="T22" fmla="*/ 1 w 821"/>
                  <a:gd name="T23" fmla="*/ 430 h 821"/>
                  <a:gd name="T24" fmla="*/ 9 w 821"/>
                  <a:gd name="T25" fmla="*/ 492 h 821"/>
                  <a:gd name="T26" fmla="*/ 25 w 821"/>
                  <a:gd name="T27" fmla="*/ 551 h 821"/>
                  <a:gd name="T28" fmla="*/ 50 w 821"/>
                  <a:gd name="T29" fmla="*/ 605 h 821"/>
                  <a:gd name="T30" fmla="*/ 83 w 821"/>
                  <a:gd name="T31" fmla="*/ 655 h 821"/>
                  <a:gd name="T32" fmla="*/ 121 w 821"/>
                  <a:gd name="T33" fmla="*/ 701 h 821"/>
                  <a:gd name="T34" fmla="*/ 166 w 821"/>
                  <a:gd name="T35" fmla="*/ 739 h 821"/>
                  <a:gd name="T36" fmla="*/ 216 w 821"/>
                  <a:gd name="T37" fmla="*/ 771 h 821"/>
                  <a:gd name="T38" fmla="*/ 270 w 821"/>
                  <a:gd name="T39" fmla="*/ 796 h 821"/>
                  <a:gd name="T40" fmla="*/ 329 w 821"/>
                  <a:gd name="T41" fmla="*/ 812 h 821"/>
                  <a:gd name="T42" fmla="*/ 391 w 821"/>
                  <a:gd name="T43" fmla="*/ 820 h 821"/>
                  <a:gd name="T44" fmla="*/ 432 w 821"/>
                  <a:gd name="T45" fmla="*/ 820 h 821"/>
                  <a:gd name="T46" fmla="*/ 491 w 821"/>
                  <a:gd name="T47" fmla="*/ 813 h 821"/>
                  <a:gd name="T48" fmla="*/ 547 w 821"/>
                  <a:gd name="T49" fmla="*/ 798 h 821"/>
                  <a:gd name="T50" fmla="*/ 599 w 821"/>
                  <a:gd name="T51" fmla="*/ 775 h 821"/>
                  <a:gd name="T52" fmla="*/ 648 w 821"/>
                  <a:gd name="T53" fmla="*/ 747 h 821"/>
                  <a:gd name="T54" fmla="*/ 691 w 821"/>
                  <a:gd name="T55" fmla="*/ 711 h 821"/>
                  <a:gd name="T56" fmla="*/ 730 w 821"/>
                  <a:gd name="T57" fmla="*/ 670 h 821"/>
                  <a:gd name="T58" fmla="*/ 763 w 821"/>
                  <a:gd name="T59" fmla="*/ 625 h 821"/>
                  <a:gd name="T60" fmla="*/ 789 w 821"/>
                  <a:gd name="T61" fmla="*/ 574 h 821"/>
                  <a:gd name="T62" fmla="*/ 808 w 821"/>
                  <a:gd name="T63" fmla="*/ 519 h 821"/>
                  <a:gd name="T64" fmla="*/ 819 w 821"/>
                  <a:gd name="T65" fmla="*/ 462 h 821"/>
                  <a:gd name="T66" fmla="*/ 800 w 821"/>
                  <a:gd name="T67" fmla="*/ 440 h 821"/>
                  <a:gd name="T68" fmla="*/ 735 w 821"/>
                  <a:gd name="T69" fmla="*/ 430 h 821"/>
                  <a:gd name="T70" fmla="*/ 673 w 821"/>
                  <a:gd name="T71" fmla="*/ 411 h 821"/>
                  <a:gd name="T72" fmla="*/ 615 w 821"/>
                  <a:gd name="T73" fmla="*/ 383 h 821"/>
                  <a:gd name="T74" fmla="*/ 562 w 821"/>
                  <a:gd name="T75" fmla="*/ 348 h 821"/>
                  <a:gd name="T76" fmla="*/ 514 w 821"/>
                  <a:gd name="T77" fmla="*/ 307 h 821"/>
                  <a:gd name="T78" fmla="*/ 473 w 821"/>
                  <a:gd name="T79" fmla="*/ 259 h 821"/>
                  <a:gd name="T80" fmla="*/ 439 w 821"/>
                  <a:gd name="T81" fmla="*/ 206 h 821"/>
                  <a:gd name="T82" fmla="*/ 410 w 821"/>
                  <a:gd name="T83" fmla="*/ 148 h 821"/>
                  <a:gd name="T84" fmla="*/ 391 w 821"/>
                  <a:gd name="T85" fmla="*/ 86 h 821"/>
                  <a:gd name="T86" fmla="*/ 381 w 821"/>
                  <a:gd name="T87" fmla="*/ 21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379" y="0"/>
                    </a:moveTo>
                    <a:lnTo>
                      <a:pt x="379" y="0"/>
                    </a:lnTo>
                    <a:lnTo>
                      <a:pt x="359" y="2"/>
                    </a:lnTo>
                    <a:lnTo>
                      <a:pt x="340" y="4"/>
                    </a:lnTo>
                    <a:lnTo>
                      <a:pt x="320" y="8"/>
                    </a:lnTo>
                    <a:lnTo>
                      <a:pt x="302" y="13"/>
                    </a:lnTo>
                    <a:lnTo>
                      <a:pt x="283" y="18"/>
                    </a:lnTo>
                    <a:lnTo>
                      <a:pt x="265" y="24"/>
                    </a:lnTo>
                    <a:lnTo>
                      <a:pt x="248" y="32"/>
                    </a:lnTo>
                    <a:lnTo>
                      <a:pt x="230" y="40"/>
                    </a:lnTo>
                    <a:lnTo>
                      <a:pt x="213" y="48"/>
                    </a:lnTo>
                    <a:lnTo>
                      <a:pt x="197" y="58"/>
                    </a:lnTo>
                    <a:lnTo>
                      <a:pt x="180" y="68"/>
                    </a:lnTo>
                    <a:lnTo>
                      <a:pt x="165" y="79"/>
                    </a:lnTo>
                    <a:lnTo>
                      <a:pt x="151" y="91"/>
                    </a:lnTo>
                    <a:lnTo>
                      <a:pt x="137" y="103"/>
                    </a:lnTo>
                    <a:lnTo>
                      <a:pt x="123" y="116"/>
                    </a:lnTo>
                    <a:lnTo>
                      <a:pt x="110" y="130"/>
                    </a:lnTo>
                    <a:lnTo>
                      <a:pt x="97" y="143"/>
                    </a:lnTo>
                    <a:lnTo>
                      <a:pt x="86" y="158"/>
                    </a:lnTo>
                    <a:lnTo>
                      <a:pt x="74" y="173"/>
                    </a:lnTo>
                    <a:lnTo>
                      <a:pt x="64" y="188"/>
                    </a:lnTo>
                    <a:lnTo>
                      <a:pt x="55" y="205"/>
                    </a:lnTo>
                    <a:lnTo>
                      <a:pt x="46" y="222"/>
                    </a:lnTo>
                    <a:lnTo>
                      <a:pt x="37" y="238"/>
                    </a:lnTo>
                    <a:lnTo>
                      <a:pt x="30" y="256"/>
                    </a:lnTo>
                    <a:lnTo>
                      <a:pt x="23" y="274"/>
                    </a:lnTo>
                    <a:lnTo>
                      <a:pt x="18" y="293"/>
                    </a:lnTo>
                    <a:lnTo>
                      <a:pt x="12" y="311"/>
                    </a:lnTo>
                    <a:lnTo>
                      <a:pt x="8" y="331"/>
                    </a:lnTo>
                    <a:lnTo>
                      <a:pt x="5" y="350"/>
                    </a:lnTo>
                    <a:lnTo>
                      <a:pt x="3" y="370"/>
                    </a:lnTo>
                    <a:lnTo>
                      <a:pt x="1" y="389"/>
                    </a:lnTo>
                    <a:lnTo>
                      <a:pt x="0" y="410"/>
                    </a:lnTo>
                    <a:lnTo>
                      <a:pt x="0" y="410"/>
                    </a:lnTo>
                    <a:lnTo>
                      <a:pt x="1" y="430"/>
                    </a:lnTo>
                    <a:lnTo>
                      <a:pt x="3" y="451"/>
                    </a:lnTo>
                    <a:lnTo>
                      <a:pt x="6" y="472"/>
                    </a:lnTo>
                    <a:lnTo>
                      <a:pt x="9" y="492"/>
                    </a:lnTo>
                    <a:lnTo>
                      <a:pt x="13" y="512"/>
                    </a:lnTo>
                    <a:lnTo>
                      <a:pt x="19" y="531"/>
                    </a:lnTo>
                    <a:lnTo>
                      <a:pt x="25" y="551"/>
                    </a:lnTo>
                    <a:lnTo>
                      <a:pt x="33" y="569"/>
                    </a:lnTo>
                    <a:lnTo>
                      <a:pt x="42" y="588"/>
                    </a:lnTo>
                    <a:lnTo>
                      <a:pt x="50" y="605"/>
                    </a:lnTo>
                    <a:lnTo>
                      <a:pt x="60" y="622"/>
                    </a:lnTo>
                    <a:lnTo>
                      <a:pt x="71" y="639"/>
                    </a:lnTo>
                    <a:lnTo>
                      <a:pt x="83" y="655"/>
                    </a:lnTo>
                    <a:lnTo>
                      <a:pt x="95" y="671"/>
                    </a:lnTo>
                    <a:lnTo>
                      <a:pt x="108" y="685"/>
                    </a:lnTo>
                    <a:lnTo>
                      <a:pt x="121" y="701"/>
                    </a:lnTo>
                    <a:lnTo>
                      <a:pt x="136" y="714"/>
                    </a:lnTo>
                    <a:lnTo>
                      <a:pt x="150" y="727"/>
                    </a:lnTo>
                    <a:lnTo>
                      <a:pt x="166" y="739"/>
                    </a:lnTo>
                    <a:lnTo>
                      <a:pt x="183" y="750"/>
                    </a:lnTo>
                    <a:lnTo>
                      <a:pt x="199" y="761"/>
                    </a:lnTo>
                    <a:lnTo>
                      <a:pt x="216" y="771"/>
                    </a:lnTo>
                    <a:lnTo>
                      <a:pt x="234" y="780"/>
                    </a:lnTo>
                    <a:lnTo>
                      <a:pt x="252" y="788"/>
                    </a:lnTo>
                    <a:lnTo>
                      <a:pt x="270" y="796"/>
                    </a:lnTo>
                    <a:lnTo>
                      <a:pt x="290" y="803"/>
                    </a:lnTo>
                    <a:lnTo>
                      <a:pt x="310" y="808"/>
                    </a:lnTo>
                    <a:lnTo>
                      <a:pt x="329" y="812"/>
                    </a:lnTo>
                    <a:lnTo>
                      <a:pt x="350" y="816"/>
                    </a:lnTo>
                    <a:lnTo>
                      <a:pt x="370" y="819"/>
                    </a:lnTo>
                    <a:lnTo>
                      <a:pt x="391" y="820"/>
                    </a:lnTo>
                    <a:lnTo>
                      <a:pt x="411" y="821"/>
                    </a:lnTo>
                    <a:lnTo>
                      <a:pt x="411" y="821"/>
                    </a:lnTo>
                    <a:lnTo>
                      <a:pt x="432" y="820"/>
                    </a:lnTo>
                    <a:lnTo>
                      <a:pt x="452" y="819"/>
                    </a:lnTo>
                    <a:lnTo>
                      <a:pt x="471" y="817"/>
                    </a:lnTo>
                    <a:lnTo>
                      <a:pt x="491" y="813"/>
                    </a:lnTo>
                    <a:lnTo>
                      <a:pt x="510" y="809"/>
                    </a:lnTo>
                    <a:lnTo>
                      <a:pt x="529" y="804"/>
                    </a:lnTo>
                    <a:lnTo>
                      <a:pt x="547" y="798"/>
                    </a:lnTo>
                    <a:lnTo>
                      <a:pt x="564" y="792"/>
                    </a:lnTo>
                    <a:lnTo>
                      <a:pt x="583" y="784"/>
                    </a:lnTo>
                    <a:lnTo>
                      <a:pt x="599" y="775"/>
                    </a:lnTo>
                    <a:lnTo>
                      <a:pt x="616" y="767"/>
                    </a:lnTo>
                    <a:lnTo>
                      <a:pt x="633" y="757"/>
                    </a:lnTo>
                    <a:lnTo>
                      <a:pt x="648" y="747"/>
                    </a:lnTo>
                    <a:lnTo>
                      <a:pt x="663" y="735"/>
                    </a:lnTo>
                    <a:lnTo>
                      <a:pt x="677" y="723"/>
                    </a:lnTo>
                    <a:lnTo>
                      <a:pt x="691" y="711"/>
                    </a:lnTo>
                    <a:lnTo>
                      <a:pt x="705" y="698"/>
                    </a:lnTo>
                    <a:lnTo>
                      <a:pt x="718" y="684"/>
                    </a:lnTo>
                    <a:lnTo>
                      <a:pt x="730" y="670"/>
                    </a:lnTo>
                    <a:lnTo>
                      <a:pt x="742" y="656"/>
                    </a:lnTo>
                    <a:lnTo>
                      <a:pt x="753" y="641"/>
                    </a:lnTo>
                    <a:lnTo>
                      <a:pt x="763" y="625"/>
                    </a:lnTo>
                    <a:lnTo>
                      <a:pt x="773" y="608"/>
                    </a:lnTo>
                    <a:lnTo>
                      <a:pt x="781" y="591"/>
                    </a:lnTo>
                    <a:lnTo>
                      <a:pt x="789" y="574"/>
                    </a:lnTo>
                    <a:lnTo>
                      <a:pt x="796" y="556"/>
                    </a:lnTo>
                    <a:lnTo>
                      <a:pt x="803" y="538"/>
                    </a:lnTo>
                    <a:lnTo>
                      <a:pt x="808" y="519"/>
                    </a:lnTo>
                    <a:lnTo>
                      <a:pt x="813" y="501"/>
                    </a:lnTo>
                    <a:lnTo>
                      <a:pt x="817" y="481"/>
                    </a:lnTo>
                    <a:lnTo>
                      <a:pt x="819" y="462"/>
                    </a:lnTo>
                    <a:lnTo>
                      <a:pt x="821" y="442"/>
                    </a:lnTo>
                    <a:lnTo>
                      <a:pt x="821" y="442"/>
                    </a:lnTo>
                    <a:lnTo>
                      <a:pt x="800" y="440"/>
                    </a:lnTo>
                    <a:lnTo>
                      <a:pt x="777" y="438"/>
                    </a:lnTo>
                    <a:lnTo>
                      <a:pt x="755" y="435"/>
                    </a:lnTo>
                    <a:lnTo>
                      <a:pt x="735" y="430"/>
                    </a:lnTo>
                    <a:lnTo>
                      <a:pt x="713" y="424"/>
                    </a:lnTo>
                    <a:lnTo>
                      <a:pt x="692" y="417"/>
                    </a:lnTo>
                    <a:lnTo>
                      <a:pt x="673" y="411"/>
                    </a:lnTo>
                    <a:lnTo>
                      <a:pt x="653" y="402"/>
                    </a:lnTo>
                    <a:lnTo>
                      <a:pt x="634" y="393"/>
                    </a:lnTo>
                    <a:lnTo>
                      <a:pt x="615" y="383"/>
                    </a:lnTo>
                    <a:lnTo>
                      <a:pt x="597" y="372"/>
                    </a:lnTo>
                    <a:lnTo>
                      <a:pt x="580" y="361"/>
                    </a:lnTo>
                    <a:lnTo>
                      <a:pt x="562" y="348"/>
                    </a:lnTo>
                    <a:lnTo>
                      <a:pt x="546" y="335"/>
                    </a:lnTo>
                    <a:lnTo>
                      <a:pt x="530" y="321"/>
                    </a:lnTo>
                    <a:lnTo>
                      <a:pt x="514" y="307"/>
                    </a:lnTo>
                    <a:lnTo>
                      <a:pt x="500" y="291"/>
                    </a:lnTo>
                    <a:lnTo>
                      <a:pt x="486" y="275"/>
                    </a:lnTo>
                    <a:lnTo>
                      <a:pt x="473" y="259"/>
                    </a:lnTo>
                    <a:lnTo>
                      <a:pt x="460" y="242"/>
                    </a:lnTo>
                    <a:lnTo>
                      <a:pt x="449" y="224"/>
                    </a:lnTo>
                    <a:lnTo>
                      <a:pt x="439" y="206"/>
                    </a:lnTo>
                    <a:lnTo>
                      <a:pt x="428" y="187"/>
                    </a:lnTo>
                    <a:lnTo>
                      <a:pt x="419" y="168"/>
                    </a:lnTo>
                    <a:lnTo>
                      <a:pt x="410" y="148"/>
                    </a:lnTo>
                    <a:lnTo>
                      <a:pt x="403" y="129"/>
                    </a:lnTo>
                    <a:lnTo>
                      <a:pt x="397" y="108"/>
                    </a:lnTo>
                    <a:lnTo>
                      <a:pt x="391" y="86"/>
                    </a:lnTo>
                    <a:lnTo>
                      <a:pt x="387" y="66"/>
                    </a:lnTo>
                    <a:lnTo>
                      <a:pt x="383" y="44"/>
                    </a:lnTo>
                    <a:lnTo>
                      <a:pt x="381" y="21"/>
                    </a:lnTo>
                    <a:lnTo>
                      <a:pt x="379" y="0"/>
                    </a:lnTo>
                    <a:lnTo>
                      <a:pt x="379" y="0"/>
                    </a:lnTo>
                    <a:close/>
                  </a:path>
                </a:pathLst>
              </a:custGeom>
              <a:solidFill>
                <a:srgbClr val="4B5050"/>
              </a:solidFill>
              <a:ln w="28575">
                <a:solidFill>
                  <a:schemeClr val="accent3">
                    <a:lumMod val="20000"/>
                    <a:lumOff val="80000"/>
                  </a:schemeClr>
                </a:solidFill>
                <a:round/>
              </a:ln>
            </p:spPr>
            <p:txBody>
              <a:bodyPr vert="horz" wrap="square" lIns="91440" tIns="45720" rIns="91440" bIns="45720" numCol="1" anchor="t" anchorCtr="0" compatLnSpc="1"/>
              <a:lstStyle/>
              <a:p>
                <a:endParaRPr lang="zh-CN" altLang="en-US"/>
              </a:p>
            </p:txBody>
          </p:sp>
          <p:sp>
            <p:nvSpPr>
              <p:cNvPr id="52" name="Freeform 7"/>
              <p:cNvSpPr/>
              <p:nvPr/>
            </p:nvSpPr>
            <p:spPr bwMode="auto">
              <a:xfrm>
                <a:off x="4602163" y="1920876"/>
                <a:ext cx="1303338" cy="1303338"/>
              </a:xfrm>
              <a:custGeom>
                <a:avLst/>
                <a:gdLst>
                  <a:gd name="T0" fmla="*/ 441 w 821"/>
                  <a:gd name="T1" fmla="*/ 23 h 821"/>
                  <a:gd name="T2" fmla="*/ 431 w 821"/>
                  <a:gd name="T3" fmla="*/ 88 h 821"/>
                  <a:gd name="T4" fmla="*/ 411 w 821"/>
                  <a:gd name="T5" fmla="*/ 150 h 821"/>
                  <a:gd name="T6" fmla="*/ 384 w 821"/>
                  <a:gd name="T7" fmla="*/ 207 h 821"/>
                  <a:gd name="T8" fmla="*/ 349 w 821"/>
                  <a:gd name="T9" fmla="*/ 260 h 821"/>
                  <a:gd name="T10" fmla="*/ 307 w 821"/>
                  <a:gd name="T11" fmla="*/ 307 h 821"/>
                  <a:gd name="T12" fmla="*/ 259 w 821"/>
                  <a:gd name="T13" fmla="*/ 349 h 821"/>
                  <a:gd name="T14" fmla="*/ 207 w 821"/>
                  <a:gd name="T15" fmla="*/ 384 h 821"/>
                  <a:gd name="T16" fmla="*/ 150 w 821"/>
                  <a:gd name="T17" fmla="*/ 411 h 821"/>
                  <a:gd name="T18" fmla="*/ 88 w 821"/>
                  <a:gd name="T19" fmla="*/ 431 h 821"/>
                  <a:gd name="T20" fmla="*/ 23 w 821"/>
                  <a:gd name="T21" fmla="*/ 441 h 821"/>
                  <a:gd name="T22" fmla="*/ 2 w 821"/>
                  <a:gd name="T23" fmla="*/ 462 h 821"/>
                  <a:gd name="T24" fmla="*/ 14 w 821"/>
                  <a:gd name="T25" fmla="*/ 521 h 821"/>
                  <a:gd name="T26" fmla="*/ 33 w 821"/>
                  <a:gd name="T27" fmla="*/ 575 h 821"/>
                  <a:gd name="T28" fmla="*/ 59 w 821"/>
                  <a:gd name="T29" fmla="*/ 625 h 821"/>
                  <a:gd name="T30" fmla="*/ 91 w 821"/>
                  <a:gd name="T31" fmla="*/ 672 h 821"/>
                  <a:gd name="T32" fmla="*/ 130 w 821"/>
                  <a:gd name="T33" fmla="*/ 712 h 821"/>
                  <a:gd name="T34" fmla="*/ 174 w 821"/>
                  <a:gd name="T35" fmla="*/ 747 h 821"/>
                  <a:gd name="T36" fmla="*/ 222 w 821"/>
                  <a:gd name="T37" fmla="*/ 777 h 821"/>
                  <a:gd name="T38" fmla="*/ 274 w 821"/>
                  <a:gd name="T39" fmla="*/ 798 h 821"/>
                  <a:gd name="T40" fmla="*/ 331 w 821"/>
                  <a:gd name="T41" fmla="*/ 814 h 821"/>
                  <a:gd name="T42" fmla="*/ 389 w 821"/>
                  <a:gd name="T43" fmla="*/ 821 h 821"/>
                  <a:gd name="T44" fmla="*/ 431 w 821"/>
                  <a:gd name="T45" fmla="*/ 821 h 821"/>
                  <a:gd name="T46" fmla="*/ 492 w 821"/>
                  <a:gd name="T47" fmla="*/ 813 h 821"/>
                  <a:gd name="T48" fmla="*/ 551 w 821"/>
                  <a:gd name="T49" fmla="*/ 796 h 821"/>
                  <a:gd name="T50" fmla="*/ 605 w 821"/>
                  <a:gd name="T51" fmla="*/ 771 h 821"/>
                  <a:gd name="T52" fmla="*/ 656 w 821"/>
                  <a:gd name="T53" fmla="*/ 740 h 821"/>
                  <a:gd name="T54" fmla="*/ 701 w 821"/>
                  <a:gd name="T55" fmla="*/ 701 h 821"/>
                  <a:gd name="T56" fmla="*/ 740 w 821"/>
                  <a:gd name="T57" fmla="*/ 656 h 821"/>
                  <a:gd name="T58" fmla="*/ 771 w 821"/>
                  <a:gd name="T59" fmla="*/ 606 h 821"/>
                  <a:gd name="T60" fmla="*/ 796 w 821"/>
                  <a:gd name="T61" fmla="*/ 551 h 821"/>
                  <a:gd name="T62" fmla="*/ 812 w 821"/>
                  <a:gd name="T63" fmla="*/ 492 h 821"/>
                  <a:gd name="T64" fmla="*/ 821 w 821"/>
                  <a:gd name="T65" fmla="*/ 431 h 821"/>
                  <a:gd name="T66" fmla="*/ 821 w 821"/>
                  <a:gd name="T67" fmla="*/ 389 h 821"/>
                  <a:gd name="T68" fmla="*/ 813 w 821"/>
                  <a:gd name="T69" fmla="*/ 331 h 821"/>
                  <a:gd name="T70" fmla="*/ 798 w 821"/>
                  <a:gd name="T71" fmla="*/ 274 h 821"/>
                  <a:gd name="T72" fmla="*/ 777 w 821"/>
                  <a:gd name="T73" fmla="*/ 222 h 821"/>
                  <a:gd name="T74" fmla="*/ 747 w 821"/>
                  <a:gd name="T75" fmla="*/ 173 h 821"/>
                  <a:gd name="T76" fmla="*/ 711 w 821"/>
                  <a:gd name="T77" fmla="*/ 130 h 821"/>
                  <a:gd name="T78" fmla="*/ 671 w 821"/>
                  <a:gd name="T79" fmla="*/ 91 h 821"/>
                  <a:gd name="T80" fmla="*/ 625 w 821"/>
                  <a:gd name="T81" fmla="*/ 58 h 821"/>
                  <a:gd name="T82" fmla="*/ 575 w 821"/>
                  <a:gd name="T83" fmla="*/ 32 h 821"/>
                  <a:gd name="T84" fmla="*/ 521 w 821"/>
                  <a:gd name="T85" fmla="*/ 14 h 821"/>
                  <a:gd name="T86" fmla="*/ 462 w 821"/>
                  <a:gd name="T87" fmla="*/ 2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1" h="821">
                    <a:moveTo>
                      <a:pt x="442" y="0"/>
                    </a:moveTo>
                    <a:lnTo>
                      <a:pt x="442" y="0"/>
                    </a:lnTo>
                    <a:lnTo>
                      <a:pt x="441" y="23"/>
                    </a:lnTo>
                    <a:lnTo>
                      <a:pt x="438" y="44"/>
                    </a:lnTo>
                    <a:lnTo>
                      <a:pt x="435" y="66"/>
                    </a:lnTo>
                    <a:lnTo>
                      <a:pt x="431" y="88"/>
                    </a:lnTo>
                    <a:lnTo>
                      <a:pt x="425" y="108"/>
                    </a:lnTo>
                    <a:lnTo>
                      <a:pt x="419" y="129"/>
                    </a:lnTo>
                    <a:lnTo>
                      <a:pt x="411" y="150"/>
                    </a:lnTo>
                    <a:lnTo>
                      <a:pt x="402" y="169"/>
                    </a:lnTo>
                    <a:lnTo>
                      <a:pt x="394" y="188"/>
                    </a:lnTo>
                    <a:lnTo>
                      <a:pt x="384" y="207"/>
                    </a:lnTo>
                    <a:lnTo>
                      <a:pt x="373" y="224"/>
                    </a:lnTo>
                    <a:lnTo>
                      <a:pt x="361" y="243"/>
                    </a:lnTo>
                    <a:lnTo>
                      <a:pt x="349" y="260"/>
                    </a:lnTo>
                    <a:lnTo>
                      <a:pt x="336" y="277"/>
                    </a:lnTo>
                    <a:lnTo>
                      <a:pt x="322" y="292"/>
                    </a:lnTo>
                    <a:lnTo>
                      <a:pt x="307" y="307"/>
                    </a:lnTo>
                    <a:lnTo>
                      <a:pt x="292" y="322"/>
                    </a:lnTo>
                    <a:lnTo>
                      <a:pt x="277" y="336"/>
                    </a:lnTo>
                    <a:lnTo>
                      <a:pt x="259" y="349"/>
                    </a:lnTo>
                    <a:lnTo>
                      <a:pt x="243" y="361"/>
                    </a:lnTo>
                    <a:lnTo>
                      <a:pt x="224" y="373"/>
                    </a:lnTo>
                    <a:lnTo>
                      <a:pt x="207" y="384"/>
                    </a:lnTo>
                    <a:lnTo>
                      <a:pt x="188" y="394"/>
                    </a:lnTo>
                    <a:lnTo>
                      <a:pt x="169" y="402"/>
                    </a:lnTo>
                    <a:lnTo>
                      <a:pt x="150" y="411"/>
                    </a:lnTo>
                    <a:lnTo>
                      <a:pt x="129" y="419"/>
                    </a:lnTo>
                    <a:lnTo>
                      <a:pt x="108" y="425"/>
                    </a:lnTo>
                    <a:lnTo>
                      <a:pt x="88" y="431"/>
                    </a:lnTo>
                    <a:lnTo>
                      <a:pt x="66" y="435"/>
                    </a:lnTo>
                    <a:lnTo>
                      <a:pt x="44" y="438"/>
                    </a:lnTo>
                    <a:lnTo>
                      <a:pt x="23" y="441"/>
                    </a:lnTo>
                    <a:lnTo>
                      <a:pt x="0" y="443"/>
                    </a:lnTo>
                    <a:lnTo>
                      <a:pt x="0" y="443"/>
                    </a:lnTo>
                    <a:lnTo>
                      <a:pt x="2" y="462"/>
                    </a:lnTo>
                    <a:lnTo>
                      <a:pt x="5" y="482"/>
                    </a:lnTo>
                    <a:lnTo>
                      <a:pt x="9" y="501"/>
                    </a:lnTo>
                    <a:lnTo>
                      <a:pt x="14" y="521"/>
                    </a:lnTo>
                    <a:lnTo>
                      <a:pt x="20" y="539"/>
                    </a:lnTo>
                    <a:lnTo>
                      <a:pt x="26" y="556"/>
                    </a:lnTo>
                    <a:lnTo>
                      <a:pt x="33" y="575"/>
                    </a:lnTo>
                    <a:lnTo>
                      <a:pt x="41" y="592"/>
                    </a:lnTo>
                    <a:lnTo>
                      <a:pt x="50" y="609"/>
                    </a:lnTo>
                    <a:lnTo>
                      <a:pt x="59" y="625"/>
                    </a:lnTo>
                    <a:lnTo>
                      <a:pt x="69" y="641"/>
                    </a:lnTo>
                    <a:lnTo>
                      <a:pt x="80" y="656"/>
                    </a:lnTo>
                    <a:lnTo>
                      <a:pt x="91" y="672"/>
                    </a:lnTo>
                    <a:lnTo>
                      <a:pt x="104" y="686"/>
                    </a:lnTo>
                    <a:lnTo>
                      <a:pt x="116" y="699"/>
                    </a:lnTo>
                    <a:lnTo>
                      <a:pt x="130" y="712"/>
                    </a:lnTo>
                    <a:lnTo>
                      <a:pt x="144" y="725"/>
                    </a:lnTo>
                    <a:lnTo>
                      <a:pt x="158" y="737"/>
                    </a:lnTo>
                    <a:lnTo>
                      <a:pt x="174" y="747"/>
                    </a:lnTo>
                    <a:lnTo>
                      <a:pt x="190" y="758"/>
                    </a:lnTo>
                    <a:lnTo>
                      <a:pt x="206" y="768"/>
                    </a:lnTo>
                    <a:lnTo>
                      <a:pt x="222" y="777"/>
                    </a:lnTo>
                    <a:lnTo>
                      <a:pt x="240" y="784"/>
                    </a:lnTo>
                    <a:lnTo>
                      <a:pt x="257" y="792"/>
                    </a:lnTo>
                    <a:lnTo>
                      <a:pt x="274" y="798"/>
                    </a:lnTo>
                    <a:lnTo>
                      <a:pt x="293" y="805"/>
                    </a:lnTo>
                    <a:lnTo>
                      <a:pt x="311" y="809"/>
                    </a:lnTo>
                    <a:lnTo>
                      <a:pt x="331" y="814"/>
                    </a:lnTo>
                    <a:lnTo>
                      <a:pt x="350" y="817"/>
                    </a:lnTo>
                    <a:lnTo>
                      <a:pt x="370" y="819"/>
                    </a:lnTo>
                    <a:lnTo>
                      <a:pt x="389" y="821"/>
                    </a:lnTo>
                    <a:lnTo>
                      <a:pt x="410" y="821"/>
                    </a:lnTo>
                    <a:lnTo>
                      <a:pt x="410" y="821"/>
                    </a:lnTo>
                    <a:lnTo>
                      <a:pt x="431" y="821"/>
                    </a:lnTo>
                    <a:lnTo>
                      <a:pt x="452" y="819"/>
                    </a:lnTo>
                    <a:lnTo>
                      <a:pt x="473" y="817"/>
                    </a:lnTo>
                    <a:lnTo>
                      <a:pt x="492" y="813"/>
                    </a:lnTo>
                    <a:lnTo>
                      <a:pt x="513" y="808"/>
                    </a:lnTo>
                    <a:lnTo>
                      <a:pt x="533" y="803"/>
                    </a:lnTo>
                    <a:lnTo>
                      <a:pt x="551" y="796"/>
                    </a:lnTo>
                    <a:lnTo>
                      <a:pt x="569" y="789"/>
                    </a:lnTo>
                    <a:lnTo>
                      <a:pt x="588" y="781"/>
                    </a:lnTo>
                    <a:lnTo>
                      <a:pt x="605" y="771"/>
                    </a:lnTo>
                    <a:lnTo>
                      <a:pt x="623" y="762"/>
                    </a:lnTo>
                    <a:lnTo>
                      <a:pt x="640" y="751"/>
                    </a:lnTo>
                    <a:lnTo>
                      <a:pt x="656" y="740"/>
                    </a:lnTo>
                    <a:lnTo>
                      <a:pt x="671" y="727"/>
                    </a:lnTo>
                    <a:lnTo>
                      <a:pt x="687" y="714"/>
                    </a:lnTo>
                    <a:lnTo>
                      <a:pt x="701" y="701"/>
                    </a:lnTo>
                    <a:lnTo>
                      <a:pt x="714" y="687"/>
                    </a:lnTo>
                    <a:lnTo>
                      <a:pt x="727" y="672"/>
                    </a:lnTo>
                    <a:lnTo>
                      <a:pt x="740" y="656"/>
                    </a:lnTo>
                    <a:lnTo>
                      <a:pt x="751" y="640"/>
                    </a:lnTo>
                    <a:lnTo>
                      <a:pt x="761" y="623"/>
                    </a:lnTo>
                    <a:lnTo>
                      <a:pt x="771" y="606"/>
                    </a:lnTo>
                    <a:lnTo>
                      <a:pt x="781" y="588"/>
                    </a:lnTo>
                    <a:lnTo>
                      <a:pt x="788" y="570"/>
                    </a:lnTo>
                    <a:lnTo>
                      <a:pt x="796" y="551"/>
                    </a:lnTo>
                    <a:lnTo>
                      <a:pt x="803" y="533"/>
                    </a:lnTo>
                    <a:lnTo>
                      <a:pt x="808" y="513"/>
                    </a:lnTo>
                    <a:lnTo>
                      <a:pt x="812" y="492"/>
                    </a:lnTo>
                    <a:lnTo>
                      <a:pt x="817" y="473"/>
                    </a:lnTo>
                    <a:lnTo>
                      <a:pt x="819" y="452"/>
                    </a:lnTo>
                    <a:lnTo>
                      <a:pt x="821" y="431"/>
                    </a:lnTo>
                    <a:lnTo>
                      <a:pt x="821" y="410"/>
                    </a:lnTo>
                    <a:lnTo>
                      <a:pt x="821" y="410"/>
                    </a:lnTo>
                    <a:lnTo>
                      <a:pt x="821" y="389"/>
                    </a:lnTo>
                    <a:lnTo>
                      <a:pt x="819" y="370"/>
                    </a:lnTo>
                    <a:lnTo>
                      <a:pt x="817" y="350"/>
                    </a:lnTo>
                    <a:lnTo>
                      <a:pt x="813" y="331"/>
                    </a:lnTo>
                    <a:lnTo>
                      <a:pt x="809" y="312"/>
                    </a:lnTo>
                    <a:lnTo>
                      <a:pt x="805" y="293"/>
                    </a:lnTo>
                    <a:lnTo>
                      <a:pt x="798" y="274"/>
                    </a:lnTo>
                    <a:lnTo>
                      <a:pt x="792" y="257"/>
                    </a:lnTo>
                    <a:lnTo>
                      <a:pt x="784" y="240"/>
                    </a:lnTo>
                    <a:lnTo>
                      <a:pt x="777" y="222"/>
                    </a:lnTo>
                    <a:lnTo>
                      <a:pt x="767" y="206"/>
                    </a:lnTo>
                    <a:lnTo>
                      <a:pt x="758" y="190"/>
                    </a:lnTo>
                    <a:lnTo>
                      <a:pt x="747" y="173"/>
                    </a:lnTo>
                    <a:lnTo>
                      <a:pt x="736" y="158"/>
                    </a:lnTo>
                    <a:lnTo>
                      <a:pt x="724" y="144"/>
                    </a:lnTo>
                    <a:lnTo>
                      <a:pt x="711" y="130"/>
                    </a:lnTo>
                    <a:lnTo>
                      <a:pt x="698" y="117"/>
                    </a:lnTo>
                    <a:lnTo>
                      <a:pt x="685" y="104"/>
                    </a:lnTo>
                    <a:lnTo>
                      <a:pt x="671" y="91"/>
                    </a:lnTo>
                    <a:lnTo>
                      <a:pt x="656" y="80"/>
                    </a:lnTo>
                    <a:lnTo>
                      <a:pt x="641" y="69"/>
                    </a:lnTo>
                    <a:lnTo>
                      <a:pt x="625" y="58"/>
                    </a:lnTo>
                    <a:lnTo>
                      <a:pt x="608" y="50"/>
                    </a:lnTo>
                    <a:lnTo>
                      <a:pt x="592" y="41"/>
                    </a:lnTo>
                    <a:lnTo>
                      <a:pt x="575" y="32"/>
                    </a:lnTo>
                    <a:lnTo>
                      <a:pt x="556" y="26"/>
                    </a:lnTo>
                    <a:lnTo>
                      <a:pt x="539" y="19"/>
                    </a:lnTo>
                    <a:lnTo>
                      <a:pt x="521" y="14"/>
                    </a:lnTo>
                    <a:lnTo>
                      <a:pt x="501" y="8"/>
                    </a:lnTo>
                    <a:lnTo>
                      <a:pt x="482" y="5"/>
                    </a:lnTo>
                    <a:lnTo>
                      <a:pt x="462" y="2"/>
                    </a:lnTo>
                    <a:lnTo>
                      <a:pt x="442" y="0"/>
                    </a:lnTo>
                    <a:lnTo>
                      <a:pt x="442" y="0"/>
                    </a:lnTo>
                    <a:close/>
                  </a:path>
                </a:pathLst>
              </a:custGeom>
              <a:solidFill>
                <a:srgbClr val="F55055"/>
              </a:solidFill>
              <a:ln w="28575">
                <a:solidFill>
                  <a:schemeClr val="accent4">
                    <a:lumMod val="20000"/>
                    <a:lumOff val="80000"/>
                  </a:schemeClr>
                </a:solidFill>
                <a:round/>
              </a:ln>
            </p:spPr>
            <p:txBody>
              <a:bodyPr vert="horz" wrap="square" lIns="91440" tIns="45720" rIns="91440" bIns="45720" numCol="1" anchor="t" anchorCtr="0" compatLnSpc="1"/>
              <a:lstStyle/>
              <a:p>
                <a:endParaRPr lang="zh-CN" altLang="en-US"/>
              </a:p>
            </p:txBody>
          </p:sp>
          <p:sp>
            <p:nvSpPr>
              <p:cNvPr id="53" name="Freeform 8"/>
              <p:cNvSpPr/>
              <p:nvPr/>
            </p:nvSpPr>
            <p:spPr bwMode="auto">
              <a:xfrm>
                <a:off x="3922713" y="1236663"/>
                <a:ext cx="1301750" cy="1303338"/>
              </a:xfrm>
              <a:custGeom>
                <a:avLst/>
                <a:gdLst>
                  <a:gd name="T0" fmla="*/ 462 w 820"/>
                  <a:gd name="T1" fmla="*/ 819 h 821"/>
                  <a:gd name="T2" fmla="*/ 519 w 820"/>
                  <a:gd name="T3" fmla="*/ 808 h 821"/>
                  <a:gd name="T4" fmla="*/ 573 w 820"/>
                  <a:gd name="T5" fmla="*/ 789 h 821"/>
                  <a:gd name="T6" fmla="*/ 624 w 820"/>
                  <a:gd name="T7" fmla="*/ 763 h 821"/>
                  <a:gd name="T8" fmla="*/ 670 w 820"/>
                  <a:gd name="T9" fmla="*/ 730 h 821"/>
                  <a:gd name="T10" fmla="*/ 711 w 820"/>
                  <a:gd name="T11" fmla="*/ 691 h 821"/>
                  <a:gd name="T12" fmla="*/ 746 w 820"/>
                  <a:gd name="T13" fmla="*/ 648 h 821"/>
                  <a:gd name="T14" fmla="*/ 775 w 820"/>
                  <a:gd name="T15" fmla="*/ 599 h 821"/>
                  <a:gd name="T16" fmla="*/ 798 w 820"/>
                  <a:gd name="T17" fmla="*/ 547 h 821"/>
                  <a:gd name="T18" fmla="*/ 812 w 820"/>
                  <a:gd name="T19" fmla="*/ 490 h 821"/>
                  <a:gd name="T20" fmla="*/ 820 w 820"/>
                  <a:gd name="T21" fmla="*/ 432 h 821"/>
                  <a:gd name="T22" fmla="*/ 820 w 820"/>
                  <a:gd name="T23" fmla="*/ 391 h 821"/>
                  <a:gd name="T24" fmla="*/ 812 w 820"/>
                  <a:gd name="T25" fmla="*/ 329 h 821"/>
                  <a:gd name="T26" fmla="*/ 795 w 820"/>
                  <a:gd name="T27" fmla="*/ 270 h 821"/>
                  <a:gd name="T28" fmla="*/ 771 w 820"/>
                  <a:gd name="T29" fmla="*/ 216 h 821"/>
                  <a:gd name="T30" fmla="*/ 738 w 820"/>
                  <a:gd name="T31" fmla="*/ 166 h 821"/>
                  <a:gd name="T32" fmla="*/ 699 w 820"/>
                  <a:gd name="T33" fmla="*/ 120 h 821"/>
                  <a:gd name="T34" fmla="*/ 655 w 820"/>
                  <a:gd name="T35" fmla="*/ 82 h 821"/>
                  <a:gd name="T36" fmla="*/ 605 w 820"/>
                  <a:gd name="T37" fmla="*/ 50 h 821"/>
                  <a:gd name="T38" fmla="*/ 551 w 820"/>
                  <a:gd name="T39" fmla="*/ 25 h 821"/>
                  <a:gd name="T40" fmla="*/ 492 w 820"/>
                  <a:gd name="T41" fmla="*/ 9 h 821"/>
                  <a:gd name="T42" fmla="*/ 430 w 820"/>
                  <a:gd name="T43" fmla="*/ 1 h 821"/>
                  <a:gd name="T44" fmla="*/ 389 w 820"/>
                  <a:gd name="T45" fmla="*/ 1 h 821"/>
                  <a:gd name="T46" fmla="*/ 329 w 820"/>
                  <a:gd name="T47" fmla="*/ 8 h 821"/>
                  <a:gd name="T48" fmla="*/ 274 w 820"/>
                  <a:gd name="T49" fmla="*/ 23 h 821"/>
                  <a:gd name="T50" fmla="*/ 221 w 820"/>
                  <a:gd name="T51" fmla="*/ 46 h 821"/>
                  <a:gd name="T52" fmla="*/ 173 w 820"/>
                  <a:gd name="T53" fmla="*/ 74 h 821"/>
                  <a:gd name="T54" fmla="*/ 129 w 820"/>
                  <a:gd name="T55" fmla="*/ 110 h 821"/>
                  <a:gd name="T56" fmla="*/ 91 w 820"/>
                  <a:gd name="T57" fmla="*/ 151 h 821"/>
                  <a:gd name="T58" fmla="*/ 58 w 820"/>
                  <a:gd name="T59" fmla="*/ 196 h 821"/>
                  <a:gd name="T60" fmla="*/ 32 w 820"/>
                  <a:gd name="T61" fmla="*/ 247 h 821"/>
                  <a:gd name="T62" fmla="*/ 13 w 820"/>
                  <a:gd name="T63" fmla="*/ 302 h 821"/>
                  <a:gd name="T64" fmla="*/ 1 w 820"/>
                  <a:gd name="T65" fmla="*/ 359 h 821"/>
                  <a:gd name="T66" fmla="*/ 21 w 820"/>
                  <a:gd name="T67" fmla="*/ 381 h 821"/>
                  <a:gd name="T68" fmla="*/ 86 w 820"/>
                  <a:gd name="T69" fmla="*/ 392 h 821"/>
                  <a:gd name="T70" fmla="*/ 148 w 820"/>
                  <a:gd name="T71" fmla="*/ 410 h 821"/>
                  <a:gd name="T72" fmla="*/ 206 w 820"/>
                  <a:gd name="T73" fmla="*/ 438 h 821"/>
                  <a:gd name="T74" fmla="*/ 259 w 820"/>
                  <a:gd name="T75" fmla="*/ 473 h 821"/>
                  <a:gd name="T76" fmla="*/ 307 w 820"/>
                  <a:gd name="T77" fmla="*/ 514 h 821"/>
                  <a:gd name="T78" fmla="*/ 348 w 820"/>
                  <a:gd name="T79" fmla="*/ 562 h 821"/>
                  <a:gd name="T80" fmla="*/ 382 w 820"/>
                  <a:gd name="T81" fmla="*/ 615 h 821"/>
                  <a:gd name="T82" fmla="*/ 410 w 820"/>
                  <a:gd name="T83" fmla="*/ 673 h 821"/>
                  <a:gd name="T84" fmla="*/ 429 w 820"/>
                  <a:gd name="T85" fmla="*/ 735 h 821"/>
                  <a:gd name="T86" fmla="*/ 440 w 820"/>
                  <a:gd name="T87" fmla="*/ 80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0" h="821">
                    <a:moveTo>
                      <a:pt x="441" y="821"/>
                    </a:moveTo>
                    <a:lnTo>
                      <a:pt x="441" y="821"/>
                    </a:lnTo>
                    <a:lnTo>
                      <a:pt x="462" y="819"/>
                    </a:lnTo>
                    <a:lnTo>
                      <a:pt x="481" y="817"/>
                    </a:lnTo>
                    <a:lnTo>
                      <a:pt x="500" y="813"/>
                    </a:lnTo>
                    <a:lnTo>
                      <a:pt x="519" y="808"/>
                    </a:lnTo>
                    <a:lnTo>
                      <a:pt x="538" y="803"/>
                    </a:lnTo>
                    <a:lnTo>
                      <a:pt x="556" y="797"/>
                    </a:lnTo>
                    <a:lnTo>
                      <a:pt x="573" y="789"/>
                    </a:lnTo>
                    <a:lnTo>
                      <a:pt x="591" y="781"/>
                    </a:lnTo>
                    <a:lnTo>
                      <a:pt x="608" y="773"/>
                    </a:lnTo>
                    <a:lnTo>
                      <a:pt x="624" y="763"/>
                    </a:lnTo>
                    <a:lnTo>
                      <a:pt x="639" y="753"/>
                    </a:lnTo>
                    <a:lnTo>
                      <a:pt x="655" y="742"/>
                    </a:lnTo>
                    <a:lnTo>
                      <a:pt x="670" y="730"/>
                    </a:lnTo>
                    <a:lnTo>
                      <a:pt x="684" y="718"/>
                    </a:lnTo>
                    <a:lnTo>
                      <a:pt x="698" y="705"/>
                    </a:lnTo>
                    <a:lnTo>
                      <a:pt x="711" y="691"/>
                    </a:lnTo>
                    <a:lnTo>
                      <a:pt x="723" y="678"/>
                    </a:lnTo>
                    <a:lnTo>
                      <a:pt x="735" y="663"/>
                    </a:lnTo>
                    <a:lnTo>
                      <a:pt x="746" y="648"/>
                    </a:lnTo>
                    <a:lnTo>
                      <a:pt x="757" y="633"/>
                    </a:lnTo>
                    <a:lnTo>
                      <a:pt x="766" y="616"/>
                    </a:lnTo>
                    <a:lnTo>
                      <a:pt x="775" y="599"/>
                    </a:lnTo>
                    <a:lnTo>
                      <a:pt x="784" y="583"/>
                    </a:lnTo>
                    <a:lnTo>
                      <a:pt x="791" y="565"/>
                    </a:lnTo>
                    <a:lnTo>
                      <a:pt x="798" y="547"/>
                    </a:lnTo>
                    <a:lnTo>
                      <a:pt x="803" y="528"/>
                    </a:lnTo>
                    <a:lnTo>
                      <a:pt x="809" y="510"/>
                    </a:lnTo>
                    <a:lnTo>
                      <a:pt x="812" y="490"/>
                    </a:lnTo>
                    <a:lnTo>
                      <a:pt x="815" y="471"/>
                    </a:lnTo>
                    <a:lnTo>
                      <a:pt x="818" y="451"/>
                    </a:lnTo>
                    <a:lnTo>
                      <a:pt x="820" y="432"/>
                    </a:lnTo>
                    <a:lnTo>
                      <a:pt x="820" y="411"/>
                    </a:lnTo>
                    <a:lnTo>
                      <a:pt x="820" y="411"/>
                    </a:lnTo>
                    <a:lnTo>
                      <a:pt x="820" y="391"/>
                    </a:lnTo>
                    <a:lnTo>
                      <a:pt x="817" y="370"/>
                    </a:lnTo>
                    <a:lnTo>
                      <a:pt x="815" y="349"/>
                    </a:lnTo>
                    <a:lnTo>
                      <a:pt x="812" y="329"/>
                    </a:lnTo>
                    <a:lnTo>
                      <a:pt x="806" y="309"/>
                    </a:lnTo>
                    <a:lnTo>
                      <a:pt x="801" y="290"/>
                    </a:lnTo>
                    <a:lnTo>
                      <a:pt x="795" y="270"/>
                    </a:lnTo>
                    <a:lnTo>
                      <a:pt x="788" y="252"/>
                    </a:lnTo>
                    <a:lnTo>
                      <a:pt x="779" y="233"/>
                    </a:lnTo>
                    <a:lnTo>
                      <a:pt x="771" y="216"/>
                    </a:lnTo>
                    <a:lnTo>
                      <a:pt x="760" y="199"/>
                    </a:lnTo>
                    <a:lnTo>
                      <a:pt x="750" y="182"/>
                    </a:lnTo>
                    <a:lnTo>
                      <a:pt x="738" y="166"/>
                    </a:lnTo>
                    <a:lnTo>
                      <a:pt x="726" y="150"/>
                    </a:lnTo>
                    <a:lnTo>
                      <a:pt x="713" y="136"/>
                    </a:lnTo>
                    <a:lnTo>
                      <a:pt x="699" y="120"/>
                    </a:lnTo>
                    <a:lnTo>
                      <a:pt x="685" y="107"/>
                    </a:lnTo>
                    <a:lnTo>
                      <a:pt x="670" y="94"/>
                    </a:lnTo>
                    <a:lnTo>
                      <a:pt x="655" y="82"/>
                    </a:lnTo>
                    <a:lnTo>
                      <a:pt x="638" y="71"/>
                    </a:lnTo>
                    <a:lnTo>
                      <a:pt x="622" y="60"/>
                    </a:lnTo>
                    <a:lnTo>
                      <a:pt x="605" y="50"/>
                    </a:lnTo>
                    <a:lnTo>
                      <a:pt x="587" y="41"/>
                    </a:lnTo>
                    <a:lnTo>
                      <a:pt x="569" y="33"/>
                    </a:lnTo>
                    <a:lnTo>
                      <a:pt x="551" y="25"/>
                    </a:lnTo>
                    <a:lnTo>
                      <a:pt x="531" y="18"/>
                    </a:lnTo>
                    <a:lnTo>
                      <a:pt x="511" y="13"/>
                    </a:lnTo>
                    <a:lnTo>
                      <a:pt x="492" y="9"/>
                    </a:lnTo>
                    <a:lnTo>
                      <a:pt x="471" y="5"/>
                    </a:lnTo>
                    <a:lnTo>
                      <a:pt x="451" y="2"/>
                    </a:lnTo>
                    <a:lnTo>
                      <a:pt x="430" y="1"/>
                    </a:lnTo>
                    <a:lnTo>
                      <a:pt x="408" y="0"/>
                    </a:lnTo>
                    <a:lnTo>
                      <a:pt x="408" y="0"/>
                    </a:lnTo>
                    <a:lnTo>
                      <a:pt x="389" y="1"/>
                    </a:lnTo>
                    <a:lnTo>
                      <a:pt x="368" y="2"/>
                    </a:lnTo>
                    <a:lnTo>
                      <a:pt x="349" y="4"/>
                    </a:lnTo>
                    <a:lnTo>
                      <a:pt x="329" y="8"/>
                    </a:lnTo>
                    <a:lnTo>
                      <a:pt x="311" y="12"/>
                    </a:lnTo>
                    <a:lnTo>
                      <a:pt x="292" y="17"/>
                    </a:lnTo>
                    <a:lnTo>
                      <a:pt x="274" y="23"/>
                    </a:lnTo>
                    <a:lnTo>
                      <a:pt x="256" y="29"/>
                    </a:lnTo>
                    <a:lnTo>
                      <a:pt x="238" y="37"/>
                    </a:lnTo>
                    <a:lnTo>
                      <a:pt x="221" y="46"/>
                    </a:lnTo>
                    <a:lnTo>
                      <a:pt x="205" y="54"/>
                    </a:lnTo>
                    <a:lnTo>
                      <a:pt x="188" y="64"/>
                    </a:lnTo>
                    <a:lnTo>
                      <a:pt x="173" y="74"/>
                    </a:lnTo>
                    <a:lnTo>
                      <a:pt x="158" y="86"/>
                    </a:lnTo>
                    <a:lnTo>
                      <a:pt x="143" y="98"/>
                    </a:lnTo>
                    <a:lnTo>
                      <a:pt x="129" y="110"/>
                    </a:lnTo>
                    <a:lnTo>
                      <a:pt x="116" y="123"/>
                    </a:lnTo>
                    <a:lnTo>
                      <a:pt x="103" y="137"/>
                    </a:lnTo>
                    <a:lnTo>
                      <a:pt x="91" y="151"/>
                    </a:lnTo>
                    <a:lnTo>
                      <a:pt x="79" y="165"/>
                    </a:lnTo>
                    <a:lnTo>
                      <a:pt x="68" y="180"/>
                    </a:lnTo>
                    <a:lnTo>
                      <a:pt x="58" y="196"/>
                    </a:lnTo>
                    <a:lnTo>
                      <a:pt x="48" y="213"/>
                    </a:lnTo>
                    <a:lnTo>
                      <a:pt x="40" y="230"/>
                    </a:lnTo>
                    <a:lnTo>
                      <a:pt x="32" y="247"/>
                    </a:lnTo>
                    <a:lnTo>
                      <a:pt x="25" y="265"/>
                    </a:lnTo>
                    <a:lnTo>
                      <a:pt x="18" y="283"/>
                    </a:lnTo>
                    <a:lnTo>
                      <a:pt x="13" y="302"/>
                    </a:lnTo>
                    <a:lnTo>
                      <a:pt x="8" y="320"/>
                    </a:lnTo>
                    <a:lnTo>
                      <a:pt x="4" y="340"/>
                    </a:lnTo>
                    <a:lnTo>
                      <a:pt x="1" y="359"/>
                    </a:lnTo>
                    <a:lnTo>
                      <a:pt x="0" y="379"/>
                    </a:lnTo>
                    <a:lnTo>
                      <a:pt x="0" y="379"/>
                    </a:lnTo>
                    <a:lnTo>
                      <a:pt x="21" y="381"/>
                    </a:lnTo>
                    <a:lnTo>
                      <a:pt x="43" y="383"/>
                    </a:lnTo>
                    <a:lnTo>
                      <a:pt x="65" y="386"/>
                    </a:lnTo>
                    <a:lnTo>
                      <a:pt x="86" y="392"/>
                    </a:lnTo>
                    <a:lnTo>
                      <a:pt x="107" y="397"/>
                    </a:lnTo>
                    <a:lnTo>
                      <a:pt x="128" y="404"/>
                    </a:lnTo>
                    <a:lnTo>
                      <a:pt x="148" y="410"/>
                    </a:lnTo>
                    <a:lnTo>
                      <a:pt x="168" y="419"/>
                    </a:lnTo>
                    <a:lnTo>
                      <a:pt x="187" y="428"/>
                    </a:lnTo>
                    <a:lnTo>
                      <a:pt x="206" y="438"/>
                    </a:lnTo>
                    <a:lnTo>
                      <a:pt x="224" y="449"/>
                    </a:lnTo>
                    <a:lnTo>
                      <a:pt x="241" y="460"/>
                    </a:lnTo>
                    <a:lnTo>
                      <a:pt x="259" y="473"/>
                    </a:lnTo>
                    <a:lnTo>
                      <a:pt x="275" y="486"/>
                    </a:lnTo>
                    <a:lnTo>
                      <a:pt x="291" y="500"/>
                    </a:lnTo>
                    <a:lnTo>
                      <a:pt x="307" y="514"/>
                    </a:lnTo>
                    <a:lnTo>
                      <a:pt x="321" y="530"/>
                    </a:lnTo>
                    <a:lnTo>
                      <a:pt x="335" y="546"/>
                    </a:lnTo>
                    <a:lnTo>
                      <a:pt x="348" y="562"/>
                    </a:lnTo>
                    <a:lnTo>
                      <a:pt x="360" y="579"/>
                    </a:lnTo>
                    <a:lnTo>
                      <a:pt x="372" y="597"/>
                    </a:lnTo>
                    <a:lnTo>
                      <a:pt x="382" y="615"/>
                    </a:lnTo>
                    <a:lnTo>
                      <a:pt x="392" y="634"/>
                    </a:lnTo>
                    <a:lnTo>
                      <a:pt x="402" y="653"/>
                    </a:lnTo>
                    <a:lnTo>
                      <a:pt x="410" y="673"/>
                    </a:lnTo>
                    <a:lnTo>
                      <a:pt x="417" y="692"/>
                    </a:lnTo>
                    <a:lnTo>
                      <a:pt x="424" y="713"/>
                    </a:lnTo>
                    <a:lnTo>
                      <a:pt x="429" y="735"/>
                    </a:lnTo>
                    <a:lnTo>
                      <a:pt x="433" y="755"/>
                    </a:lnTo>
                    <a:lnTo>
                      <a:pt x="438" y="777"/>
                    </a:lnTo>
                    <a:lnTo>
                      <a:pt x="440" y="800"/>
                    </a:lnTo>
                    <a:lnTo>
                      <a:pt x="441" y="821"/>
                    </a:lnTo>
                    <a:lnTo>
                      <a:pt x="441" y="821"/>
                    </a:lnTo>
                    <a:close/>
                  </a:path>
                </a:pathLst>
              </a:custGeom>
              <a:solidFill>
                <a:srgbClr val="4B5050"/>
              </a:solidFill>
              <a:ln w="28575">
                <a:solidFill>
                  <a:schemeClr val="accent5">
                    <a:lumMod val="20000"/>
                    <a:lumOff val="80000"/>
                  </a:schemeClr>
                </a:solidFill>
                <a:round/>
              </a:ln>
            </p:spPr>
            <p:txBody>
              <a:bodyPr vert="horz" wrap="square" lIns="91440" tIns="45720" rIns="91440" bIns="45720" numCol="1" anchor="t" anchorCtr="0" compatLnSpc="1"/>
              <a:lstStyle/>
              <a:p>
                <a:endParaRPr lang="zh-CN" altLang="en-US"/>
              </a:p>
            </p:txBody>
          </p:sp>
        </p:grpSp>
        <p:grpSp>
          <p:nvGrpSpPr>
            <p:cNvPr id="33" name="组合 32"/>
            <p:cNvGrpSpPr/>
            <p:nvPr/>
          </p:nvGrpSpPr>
          <p:grpSpPr>
            <a:xfrm>
              <a:off x="4602163" y="1872179"/>
              <a:ext cx="278400" cy="278396"/>
              <a:chOff x="152400" y="414338"/>
              <a:chExt cx="1698625" cy="1698625"/>
            </a:xfrm>
          </p:grpSpPr>
          <p:sp>
            <p:nvSpPr>
              <p:cNvPr id="48" name="Freeform 41"/>
              <p:cNvSpPr/>
              <p:nvPr/>
            </p:nvSpPr>
            <p:spPr bwMode="auto">
              <a:xfrm>
                <a:off x="152400" y="414338"/>
                <a:ext cx="1698625" cy="1698625"/>
              </a:xfrm>
              <a:custGeom>
                <a:avLst/>
                <a:gdLst>
                  <a:gd name="T0" fmla="*/ 954 w 1070"/>
                  <a:gd name="T1" fmla="*/ 434 h 1070"/>
                  <a:gd name="T2" fmla="*/ 906 w 1070"/>
                  <a:gd name="T3" fmla="*/ 394 h 1070"/>
                  <a:gd name="T4" fmla="*/ 896 w 1070"/>
                  <a:gd name="T5" fmla="*/ 334 h 1070"/>
                  <a:gd name="T6" fmla="*/ 920 w 1070"/>
                  <a:gd name="T7" fmla="*/ 288 h 1070"/>
                  <a:gd name="T8" fmla="*/ 946 w 1070"/>
                  <a:gd name="T9" fmla="*/ 226 h 1070"/>
                  <a:gd name="T10" fmla="*/ 906 w 1070"/>
                  <a:gd name="T11" fmla="*/ 150 h 1070"/>
                  <a:gd name="T12" fmla="*/ 844 w 1070"/>
                  <a:gd name="T13" fmla="*/ 124 h 1070"/>
                  <a:gd name="T14" fmla="*/ 782 w 1070"/>
                  <a:gd name="T15" fmla="*/ 150 h 1070"/>
                  <a:gd name="T16" fmla="*/ 734 w 1070"/>
                  <a:gd name="T17" fmla="*/ 174 h 1070"/>
                  <a:gd name="T18" fmla="*/ 676 w 1070"/>
                  <a:gd name="T19" fmla="*/ 164 h 1070"/>
                  <a:gd name="T20" fmla="*/ 636 w 1070"/>
                  <a:gd name="T21" fmla="*/ 114 h 1070"/>
                  <a:gd name="T22" fmla="*/ 630 w 1070"/>
                  <a:gd name="T23" fmla="*/ 70 h 1070"/>
                  <a:gd name="T24" fmla="*/ 578 w 1070"/>
                  <a:gd name="T25" fmla="*/ 6 h 1070"/>
                  <a:gd name="T26" fmla="*/ 506 w 1070"/>
                  <a:gd name="T27" fmla="*/ 2 h 1070"/>
                  <a:gd name="T28" fmla="*/ 444 w 1070"/>
                  <a:gd name="T29" fmla="*/ 54 h 1070"/>
                  <a:gd name="T30" fmla="*/ 436 w 1070"/>
                  <a:gd name="T31" fmla="*/ 102 h 1070"/>
                  <a:gd name="T32" fmla="*/ 404 w 1070"/>
                  <a:gd name="T33" fmla="*/ 156 h 1070"/>
                  <a:gd name="T34" fmla="*/ 346 w 1070"/>
                  <a:gd name="T35" fmla="*/ 176 h 1070"/>
                  <a:gd name="T36" fmla="*/ 288 w 1070"/>
                  <a:gd name="T37" fmla="*/ 150 h 1070"/>
                  <a:gd name="T38" fmla="*/ 242 w 1070"/>
                  <a:gd name="T39" fmla="*/ 126 h 1070"/>
                  <a:gd name="T40" fmla="*/ 162 w 1070"/>
                  <a:gd name="T41" fmla="*/ 150 h 1070"/>
                  <a:gd name="T42" fmla="*/ 124 w 1070"/>
                  <a:gd name="T43" fmla="*/ 208 h 1070"/>
                  <a:gd name="T44" fmla="*/ 148 w 1070"/>
                  <a:gd name="T45" fmla="*/ 288 h 1070"/>
                  <a:gd name="T46" fmla="*/ 170 w 1070"/>
                  <a:gd name="T47" fmla="*/ 322 h 1070"/>
                  <a:gd name="T48" fmla="*/ 168 w 1070"/>
                  <a:gd name="T49" fmla="*/ 384 h 1070"/>
                  <a:gd name="T50" fmla="*/ 126 w 1070"/>
                  <a:gd name="T51" fmla="*/ 428 h 1070"/>
                  <a:gd name="T52" fmla="*/ 86 w 1070"/>
                  <a:gd name="T53" fmla="*/ 438 h 1070"/>
                  <a:gd name="T54" fmla="*/ 14 w 1070"/>
                  <a:gd name="T55" fmla="*/ 476 h 1070"/>
                  <a:gd name="T56" fmla="*/ 0 w 1070"/>
                  <a:gd name="T57" fmla="*/ 544 h 1070"/>
                  <a:gd name="T58" fmla="*/ 38 w 1070"/>
                  <a:gd name="T59" fmla="*/ 618 h 1070"/>
                  <a:gd name="T60" fmla="*/ 86 w 1070"/>
                  <a:gd name="T61" fmla="*/ 632 h 1070"/>
                  <a:gd name="T62" fmla="*/ 148 w 1070"/>
                  <a:gd name="T63" fmla="*/ 656 h 1070"/>
                  <a:gd name="T64" fmla="*/ 174 w 1070"/>
                  <a:gd name="T65" fmla="*/ 710 h 1070"/>
                  <a:gd name="T66" fmla="*/ 158 w 1070"/>
                  <a:gd name="T67" fmla="*/ 772 h 1070"/>
                  <a:gd name="T68" fmla="*/ 130 w 1070"/>
                  <a:gd name="T69" fmla="*/ 812 h 1070"/>
                  <a:gd name="T70" fmla="*/ 138 w 1070"/>
                  <a:gd name="T71" fmla="*/ 892 h 1070"/>
                  <a:gd name="T72" fmla="*/ 192 w 1070"/>
                  <a:gd name="T73" fmla="*/ 940 h 1070"/>
                  <a:gd name="T74" fmla="*/ 274 w 1070"/>
                  <a:gd name="T75" fmla="*/ 932 h 1070"/>
                  <a:gd name="T76" fmla="*/ 310 w 1070"/>
                  <a:gd name="T77" fmla="*/ 904 h 1070"/>
                  <a:gd name="T78" fmla="*/ 370 w 1070"/>
                  <a:gd name="T79" fmla="*/ 898 h 1070"/>
                  <a:gd name="T80" fmla="*/ 422 w 1070"/>
                  <a:gd name="T81" fmla="*/ 932 h 1070"/>
                  <a:gd name="T82" fmla="*/ 436 w 1070"/>
                  <a:gd name="T83" fmla="*/ 982 h 1070"/>
                  <a:gd name="T84" fmla="*/ 462 w 1070"/>
                  <a:gd name="T85" fmla="*/ 1044 h 1070"/>
                  <a:gd name="T86" fmla="*/ 544 w 1070"/>
                  <a:gd name="T87" fmla="*/ 1070 h 1070"/>
                  <a:gd name="T88" fmla="*/ 606 w 1070"/>
                  <a:gd name="T89" fmla="*/ 1044 h 1070"/>
                  <a:gd name="T90" fmla="*/ 632 w 1070"/>
                  <a:gd name="T91" fmla="*/ 982 h 1070"/>
                  <a:gd name="T92" fmla="*/ 648 w 1070"/>
                  <a:gd name="T93" fmla="*/ 932 h 1070"/>
                  <a:gd name="T94" fmla="*/ 698 w 1070"/>
                  <a:gd name="T95" fmla="*/ 898 h 1070"/>
                  <a:gd name="T96" fmla="*/ 760 w 1070"/>
                  <a:gd name="T97" fmla="*/ 904 h 1070"/>
                  <a:gd name="T98" fmla="*/ 796 w 1070"/>
                  <a:gd name="T99" fmla="*/ 932 h 1070"/>
                  <a:gd name="T100" fmla="*/ 876 w 1070"/>
                  <a:gd name="T101" fmla="*/ 940 h 1070"/>
                  <a:gd name="T102" fmla="*/ 930 w 1070"/>
                  <a:gd name="T103" fmla="*/ 892 h 1070"/>
                  <a:gd name="T104" fmla="*/ 940 w 1070"/>
                  <a:gd name="T105" fmla="*/ 812 h 1070"/>
                  <a:gd name="T106" fmla="*/ 910 w 1070"/>
                  <a:gd name="T107" fmla="*/ 772 h 1070"/>
                  <a:gd name="T108" fmla="*/ 894 w 1070"/>
                  <a:gd name="T109" fmla="*/ 710 h 1070"/>
                  <a:gd name="T110" fmla="*/ 922 w 1070"/>
                  <a:gd name="T111" fmla="*/ 656 h 1070"/>
                  <a:gd name="T112" fmla="*/ 982 w 1070"/>
                  <a:gd name="T113" fmla="*/ 632 h 1070"/>
                  <a:gd name="T114" fmla="*/ 1030 w 1070"/>
                  <a:gd name="T115" fmla="*/ 618 h 1070"/>
                  <a:gd name="T116" fmla="*/ 1070 w 1070"/>
                  <a:gd name="T117" fmla="*/ 544 h 1070"/>
                  <a:gd name="T118" fmla="*/ 1054 w 1070"/>
                  <a:gd name="T119" fmla="*/ 476 h 1070"/>
                  <a:gd name="T120" fmla="*/ 982 w 1070"/>
                  <a:gd name="T121" fmla="*/ 438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70" h="1070">
                    <a:moveTo>
                      <a:pt x="982" y="438"/>
                    </a:moveTo>
                    <a:lnTo>
                      <a:pt x="982" y="438"/>
                    </a:lnTo>
                    <a:lnTo>
                      <a:pt x="982" y="438"/>
                    </a:lnTo>
                    <a:lnTo>
                      <a:pt x="968" y="436"/>
                    </a:lnTo>
                    <a:lnTo>
                      <a:pt x="954" y="434"/>
                    </a:lnTo>
                    <a:lnTo>
                      <a:pt x="942" y="428"/>
                    </a:lnTo>
                    <a:lnTo>
                      <a:pt x="932" y="422"/>
                    </a:lnTo>
                    <a:lnTo>
                      <a:pt x="922" y="414"/>
                    </a:lnTo>
                    <a:lnTo>
                      <a:pt x="914" y="404"/>
                    </a:lnTo>
                    <a:lnTo>
                      <a:pt x="906" y="394"/>
                    </a:lnTo>
                    <a:lnTo>
                      <a:pt x="900" y="384"/>
                    </a:lnTo>
                    <a:lnTo>
                      <a:pt x="896" y="372"/>
                    </a:lnTo>
                    <a:lnTo>
                      <a:pt x="894" y="360"/>
                    </a:lnTo>
                    <a:lnTo>
                      <a:pt x="894" y="346"/>
                    </a:lnTo>
                    <a:lnTo>
                      <a:pt x="896" y="334"/>
                    </a:lnTo>
                    <a:lnTo>
                      <a:pt x="898" y="322"/>
                    </a:lnTo>
                    <a:lnTo>
                      <a:pt x="904" y="310"/>
                    </a:lnTo>
                    <a:lnTo>
                      <a:pt x="910" y="298"/>
                    </a:lnTo>
                    <a:lnTo>
                      <a:pt x="920" y="288"/>
                    </a:lnTo>
                    <a:lnTo>
                      <a:pt x="920" y="288"/>
                    </a:lnTo>
                    <a:lnTo>
                      <a:pt x="920" y="288"/>
                    </a:lnTo>
                    <a:lnTo>
                      <a:pt x="930" y="274"/>
                    </a:lnTo>
                    <a:lnTo>
                      <a:pt x="940" y="258"/>
                    </a:lnTo>
                    <a:lnTo>
                      <a:pt x="944" y="242"/>
                    </a:lnTo>
                    <a:lnTo>
                      <a:pt x="946" y="226"/>
                    </a:lnTo>
                    <a:lnTo>
                      <a:pt x="944" y="208"/>
                    </a:lnTo>
                    <a:lnTo>
                      <a:pt x="940" y="192"/>
                    </a:lnTo>
                    <a:lnTo>
                      <a:pt x="930" y="178"/>
                    </a:lnTo>
                    <a:lnTo>
                      <a:pt x="920" y="164"/>
                    </a:lnTo>
                    <a:lnTo>
                      <a:pt x="906" y="150"/>
                    </a:lnTo>
                    <a:lnTo>
                      <a:pt x="906" y="150"/>
                    </a:lnTo>
                    <a:lnTo>
                      <a:pt x="892" y="138"/>
                    </a:lnTo>
                    <a:lnTo>
                      <a:pt x="876" y="130"/>
                    </a:lnTo>
                    <a:lnTo>
                      <a:pt x="860" y="126"/>
                    </a:lnTo>
                    <a:lnTo>
                      <a:pt x="844" y="124"/>
                    </a:lnTo>
                    <a:lnTo>
                      <a:pt x="826" y="126"/>
                    </a:lnTo>
                    <a:lnTo>
                      <a:pt x="810" y="130"/>
                    </a:lnTo>
                    <a:lnTo>
                      <a:pt x="796" y="138"/>
                    </a:lnTo>
                    <a:lnTo>
                      <a:pt x="782" y="150"/>
                    </a:lnTo>
                    <a:lnTo>
                      <a:pt x="782" y="150"/>
                    </a:lnTo>
                    <a:lnTo>
                      <a:pt x="782" y="150"/>
                    </a:lnTo>
                    <a:lnTo>
                      <a:pt x="770" y="158"/>
                    </a:lnTo>
                    <a:lnTo>
                      <a:pt x="760" y="166"/>
                    </a:lnTo>
                    <a:lnTo>
                      <a:pt x="748" y="172"/>
                    </a:lnTo>
                    <a:lnTo>
                      <a:pt x="734" y="174"/>
                    </a:lnTo>
                    <a:lnTo>
                      <a:pt x="722" y="176"/>
                    </a:lnTo>
                    <a:lnTo>
                      <a:pt x="710" y="174"/>
                    </a:lnTo>
                    <a:lnTo>
                      <a:pt x="698" y="172"/>
                    </a:lnTo>
                    <a:lnTo>
                      <a:pt x="686" y="168"/>
                    </a:lnTo>
                    <a:lnTo>
                      <a:pt x="676" y="164"/>
                    </a:lnTo>
                    <a:lnTo>
                      <a:pt x="664" y="156"/>
                    </a:lnTo>
                    <a:lnTo>
                      <a:pt x="656" y="148"/>
                    </a:lnTo>
                    <a:lnTo>
                      <a:pt x="648" y="138"/>
                    </a:lnTo>
                    <a:lnTo>
                      <a:pt x="642" y="128"/>
                    </a:lnTo>
                    <a:lnTo>
                      <a:pt x="636" y="114"/>
                    </a:lnTo>
                    <a:lnTo>
                      <a:pt x="634" y="102"/>
                    </a:lnTo>
                    <a:lnTo>
                      <a:pt x="632" y="88"/>
                    </a:lnTo>
                    <a:lnTo>
                      <a:pt x="632" y="88"/>
                    </a:lnTo>
                    <a:lnTo>
                      <a:pt x="632" y="88"/>
                    </a:lnTo>
                    <a:lnTo>
                      <a:pt x="630" y="70"/>
                    </a:lnTo>
                    <a:lnTo>
                      <a:pt x="626" y="54"/>
                    </a:lnTo>
                    <a:lnTo>
                      <a:pt x="616" y="38"/>
                    </a:lnTo>
                    <a:lnTo>
                      <a:pt x="606" y="26"/>
                    </a:lnTo>
                    <a:lnTo>
                      <a:pt x="594" y="14"/>
                    </a:lnTo>
                    <a:lnTo>
                      <a:pt x="578" y="6"/>
                    </a:lnTo>
                    <a:lnTo>
                      <a:pt x="562" y="2"/>
                    </a:lnTo>
                    <a:lnTo>
                      <a:pt x="544" y="0"/>
                    </a:lnTo>
                    <a:lnTo>
                      <a:pt x="524" y="0"/>
                    </a:lnTo>
                    <a:lnTo>
                      <a:pt x="524" y="0"/>
                    </a:lnTo>
                    <a:lnTo>
                      <a:pt x="506" y="2"/>
                    </a:lnTo>
                    <a:lnTo>
                      <a:pt x="490" y="6"/>
                    </a:lnTo>
                    <a:lnTo>
                      <a:pt x="476" y="14"/>
                    </a:lnTo>
                    <a:lnTo>
                      <a:pt x="462" y="26"/>
                    </a:lnTo>
                    <a:lnTo>
                      <a:pt x="452" y="38"/>
                    </a:lnTo>
                    <a:lnTo>
                      <a:pt x="444" y="54"/>
                    </a:lnTo>
                    <a:lnTo>
                      <a:pt x="438" y="70"/>
                    </a:lnTo>
                    <a:lnTo>
                      <a:pt x="436" y="88"/>
                    </a:lnTo>
                    <a:lnTo>
                      <a:pt x="436" y="88"/>
                    </a:lnTo>
                    <a:lnTo>
                      <a:pt x="436" y="88"/>
                    </a:lnTo>
                    <a:lnTo>
                      <a:pt x="436" y="102"/>
                    </a:lnTo>
                    <a:lnTo>
                      <a:pt x="432" y="114"/>
                    </a:lnTo>
                    <a:lnTo>
                      <a:pt x="428" y="128"/>
                    </a:lnTo>
                    <a:lnTo>
                      <a:pt x="422" y="138"/>
                    </a:lnTo>
                    <a:lnTo>
                      <a:pt x="414" y="148"/>
                    </a:lnTo>
                    <a:lnTo>
                      <a:pt x="404" y="156"/>
                    </a:lnTo>
                    <a:lnTo>
                      <a:pt x="394" y="164"/>
                    </a:lnTo>
                    <a:lnTo>
                      <a:pt x="382" y="168"/>
                    </a:lnTo>
                    <a:lnTo>
                      <a:pt x="370" y="172"/>
                    </a:lnTo>
                    <a:lnTo>
                      <a:pt x="358" y="174"/>
                    </a:lnTo>
                    <a:lnTo>
                      <a:pt x="346" y="176"/>
                    </a:lnTo>
                    <a:lnTo>
                      <a:pt x="334" y="174"/>
                    </a:lnTo>
                    <a:lnTo>
                      <a:pt x="322" y="172"/>
                    </a:lnTo>
                    <a:lnTo>
                      <a:pt x="310" y="166"/>
                    </a:lnTo>
                    <a:lnTo>
                      <a:pt x="298" y="158"/>
                    </a:lnTo>
                    <a:lnTo>
                      <a:pt x="288" y="150"/>
                    </a:lnTo>
                    <a:lnTo>
                      <a:pt x="286" y="150"/>
                    </a:lnTo>
                    <a:lnTo>
                      <a:pt x="286" y="150"/>
                    </a:lnTo>
                    <a:lnTo>
                      <a:pt x="274" y="138"/>
                    </a:lnTo>
                    <a:lnTo>
                      <a:pt x="258" y="130"/>
                    </a:lnTo>
                    <a:lnTo>
                      <a:pt x="242" y="126"/>
                    </a:lnTo>
                    <a:lnTo>
                      <a:pt x="224" y="124"/>
                    </a:lnTo>
                    <a:lnTo>
                      <a:pt x="208" y="126"/>
                    </a:lnTo>
                    <a:lnTo>
                      <a:pt x="192" y="130"/>
                    </a:lnTo>
                    <a:lnTo>
                      <a:pt x="176" y="138"/>
                    </a:lnTo>
                    <a:lnTo>
                      <a:pt x="162" y="150"/>
                    </a:lnTo>
                    <a:lnTo>
                      <a:pt x="148" y="164"/>
                    </a:lnTo>
                    <a:lnTo>
                      <a:pt x="148" y="164"/>
                    </a:lnTo>
                    <a:lnTo>
                      <a:pt x="138" y="178"/>
                    </a:lnTo>
                    <a:lnTo>
                      <a:pt x="130" y="192"/>
                    </a:lnTo>
                    <a:lnTo>
                      <a:pt x="124" y="208"/>
                    </a:lnTo>
                    <a:lnTo>
                      <a:pt x="124" y="226"/>
                    </a:lnTo>
                    <a:lnTo>
                      <a:pt x="124" y="242"/>
                    </a:lnTo>
                    <a:lnTo>
                      <a:pt x="130" y="258"/>
                    </a:lnTo>
                    <a:lnTo>
                      <a:pt x="138" y="274"/>
                    </a:lnTo>
                    <a:lnTo>
                      <a:pt x="148" y="288"/>
                    </a:lnTo>
                    <a:lnTo>
                      <a:pt x="148" y="288"/>
                    </a:lnTo>
                    <a:lnTo>
                      <a:pt x="148" y="288"/>
                    </a:lnTo>
                    <a:lnTo>
                      <a:pt x="158" y="298"/>
                    </a:lnTo>
                    <a:lnTo>
                      <a:pt x="166" y="310"/>
                    </a:lnTo>
                    <a:lnTo>
                      <a:pt x="170" y="322"/>
                    </a:lnTo>
                    <a:lnTo>
                      <a:pt x="174" y="334"/>
                    </a:lnTo>
                    <a:lnTo>
                      <a:pt x="174" y="346"/>
                    </a:lnTo>
                    <a:lnTo>
                      <a:pt x="174" y="360"/>
                    </a:lnTo>
                    <a:lnTo>
                      <a:pt x="172" y="372"/>
                    </a:lnTo>
                    <a:lnTo>
                      <a:pt x="168" y="384"/>
                    </a:lnTo>
                    <a:lnTo>
                      <a:pt x="162" y="394"/>
                    </a:lnTo>
                    <a:lnTo>
                      <a:pt x="156" y="404"/>
                    </a:lnTo>
                    <a:lnTo>
                      <a:pt x="148" y="414"/>
                    </a:lnTo>
                    <a:lnTo>
                      <a:pt x="138" y="422"/>
                    </a:lnTo>
                    <a:lnTo>
                      <a:pt x="126" y="428"/>
                    </a:lnTo>
                    <a:lnTo>
                      <a:pt x="114" y="434"/>
                    </a:lnTo>
                    <a:lnTo>
                      <a:pt x="102" y="436"/>
                    </a:lnTo>
                    <a:lnTo>
                      <a:pt x="86" y="438"/>
                    </a:lnTo>
                    <a:lnTo>
                      <a:pt x="86" y="438"/>
                    </a:lnTo>
                    <a:lnTo>
                      <a:pt x="86" y="438"/>
                    </a:lnTo>
                    <a:lnTo>
                      <a:pt x="70" y="440"/>
                    </a:lnTo>
                    <a:lnTo>
                      <a:pt x="52" y="444"/>
                    </a:lnTo>
                    <a:lnTo>
                      <a:pt x="38" y="452"/>
                    </a:lnTo>
                    <a:lnTo>
                      <a:pt x="24" y="464"/>
                    </a:lnTo>
                    <a:lnTo>
                      <a:pt x="14" y="476"/>
                    </a:lnTo>
                    <a:lnTo>
                      <a:pt x="6" y="490"/>
                    </a:lnTo>
                    <a:lnTo>
                      <a:pt x="2" y="508"/>
                    </a:lnTo>
                    <a:lnTo>
                      <a:pt x="0" y="526"/>
                    </a:lnTo>
                    <a:lnTo>
                      <a:pt x="0" y="544"/>
                    </a:lnTo>
                    <a:lnTo>
                      <a:pt x="0" y="544"/>
                    </a:lnTo>
                    <a:lnTo>
                      <a:pt x="2" y="562"/>
                    </a:lnTo>
                    <a:lnTo>
                      <a:pt x="6" y="580"/>
                    </a:lnTo>
                    <a:lnTo>
                      <a:pt x="14" y="594"/>
                    </a:lnTo>
                    <a:lnTo>
                      <a:pt x="24" y="606"/>
                    </a:lnTo>
                    <a:lnTo>
                      <a:pt x="38" y="618"/>
                    </a:lnTo>
                    <a:lnTo>
                      <a:pt x="52" y="626"/>
                    </a:lnTo>
                    <a:lnTo>
                      <a:pt x="70" y="630"/>
                    </a:lnTo>
                    <a:lnTo>
                      <a:pt x="86" y="632"/>
                    </a:lnTo>
                    <a:lnTo>
                      <a:pt x="86" y="632"/>
                    </a:lnTo>
                    <a:lnTo>
                      <a:pt x="86" y="632"/>
                    </a:lnTo>
                    <a:lnTo>
                      <a:pt x="102" y="634"/>
                    </a:lnTo>
                    <a:lnTo>
                      <a:pt x="114" y="636"/>
                    </a:lnTo>
                    <a:lnTo>
                      <a:pt x="126" y="642"/>
                    </a:lnTo>
                    <a:lnTo>
                      <a:pt x="138" y="648"/>
                    </a:lnTo>
                    <a:lnTo>
                      <a:pt x="148" y="656"/>
                    </a:lnTo>
                    <a:lnTo>
                      <a:pt x="156" y="666"/>
                    </a:lnTo>
                    <a:lnTo>
                      <a:pt x="162" y="676"/>
                    </a:lnTo>
                    <a:lnTo>
                      <a:pt x="168" y="686"/>
                    </a:lnTo>
                    <a:lnTo>
                      <a:pt x="172" y="698"/>
                    </a:lnTo>
                    <a:lnTo>
                      <a:pt x="174" y="710"/>
                    </a:lnTo>
                    <a:lnTo>
                      <a:pt x="174" y="724"/>
                    </a:lnTo>
                    <a:lnTo>
                      <a:pt x="174" y="736"/>
                    </a:lnTo>
                    <a:lnTo>
                      <a:pt x="170" y="748"/>
                    </a:lnTo>
                    <a:lnTo>
                      <a:pt x="166" y="760"/>
                    </a:lnTo>
                    <a:lnTo>
                      <a:pt x="158" y="772"/>
                    </a:lnTo>
                    <a:lnTo>
                      <a:pt x="148" y="782"/>
                    </a:lnTo>
                    <a:lnTo>
                      <a:pt x="148" y="782"/>
                    </a:lnTo>
                    <a:lnTo>
                      <a:pt x="148" y="782"/>
                    </a:lnTo>
                    <a:lnTo>
                      <a:pt x="138" y="796"/>
                    </a:lnTo>
                    <a:lnTo>
                      <a:pt x="130" y="812"/>
                    </a:lnTo>
                    <a:lnTo>
                      <a:pt x="124" y="828"/>
                    </a:lnTo>
                    <a:lnTo>
                      <a:pt x="124" y="844"/>
                    </a:lnTo>
                    <a:lnTo>
                      <a:pt x="124" y="862"/>
                    </a:lnTo>
                    <a:lnTo>
                      <a:pt x="130" y="878"/>
                    </a:lnTo>
                    <a:lnTo>
                      <a:pt x="138" y="892"/>
                    </a:lnTo>
                    <a:lnTo>
                      <a:pt x="148" y="906"/>
                    </a:lnTo>
                    <a:lnTo>
                      <a:pt x="162" y="920"/>
                    </a:lnTo>
                    <a:lnTo>
                      <a:pt x="162" y="920"/>
                    </a:lnTo>
                    <a:lnTo>
                      <a:pt x="176" y="932"/>
                    </a:lnTo>
                    <a:lnTo>
                      <a:pt x="192" y="940"/>
                    </a:lnTo>
                    <a:lnTo>
                      <a:pt x="208" y="944"/>
                    </a:lnTo>
                    <a:lnTo>
                      <a:pt x="224" y="946"/>
                    </a:lnTo>
                    <a:lnTo>
                      <a:pt x="242" y="944"/>
                    </a:lnTo>
                    <a:lnTo>
                      <a:pt x="258" y="940"/>
                    </a:lnTo>
                    <a:lnTo>
                      <a:pt x="274" y="932"/>
                    </a:lnTo>
                    <a:lnTo>
                      <a:pt x="286" y="920"/>
                    </a:lnTo>
                    <a:lnTo>
                      <a:pt x="288" y="920"/>
                    </a:lnTo>
                    <a:lnTo>
                      <a:pt x="288" y="920"/>
                    </a:lnTo>
                    <a:lnTo>
                      <a:pt x="298" y="912"/>
                    </a:lnTo>
                    <a:lnTo>
                      <a:pt x="310" y="904"/>
                    </a:lnTo>
                    <a:lnTo>
                      <a:pt x="322" y="898"/>
                    </a:lnTo>
                    <a:lnTo>
                      <a:pt x="334" y="896"/>
                    </a:lnTo>
                    <a:lnTo>
                      <a:pt x="346" y="894"/>
                    </a:lnTo>
                    <a:lnTo>
                      <a:pt x="358" y="896"/>
                    </a:lnTo>
                    <a:lnTo>
                      <a:pt x="370" y="898"/>
                    </a:lnTo>
                    <a:lnTo>
                      <a:pt x="382" y="902"/>
                    </a:lnTo>
                    <a:lnTo>
                      <a:pt x="394" y="906"/>
                    </a:lnTo>
                    <a:lnTo>
                      <a:pt x="404" y="914"/>
                    </a:lnTo>
                    <a:lnTo>
                      <a:pt x="414" y="922"/>
                    </a:lnTo>
                    <a:lnTo>
                      <a:pt x="422" y="932"/>
                    </a:lnTo>
                    <a:lnTo>
                      <a:pt x="428" y="942"/>
                    </a:lnTo>
                    <a:lnTo>
                      <a:pt x="432" y="956"/>
                    </a:lnTo>
                    <a:lnTo>
                      <a:pt x="436" y="968"/>
                    </a:lnTo>
                    <a:lnTo>
                      <a:pt x="436" y="982"/>
                    </a:lnTo>
                    <a:lnTo>
                      <a:pt x="436" y="982"/>
                    </a:lnTo>
                    <a:lnTo>
                      <a:pt x="436" y="982"/>
                    </a:lnTo>
                    <a:lnTo>
                      <a:pt x="438" y="1000"/>
                    </a:lnTo>
                    <a:lnTo>
                      <a:pt x="444" y="1016"/>
                    </a:lnTo>
                    <a:lnTo>
                      <a:pt x="452" y="1032"/>
                    </a:lnTo>
                    <a:lnTo>
                      <a:pt x="462" y="1044"/>
                    </a:lnTo>
                    <a:lnTo>
                      <a:pt x="476" y="1056"/>
                    </a:lnTo>
                    <a:lnTo>
                      <a:pt x="490" y="1064"/>
                    </a:lnTo>
                    <a:lnTo>
                      <a:pt x="506" y="1068"/>
                    </a:lnTo>
                    <a:lnTo>
                      <a:pt x="524" y="1070"/>
                    </a:lnTo>
                    <a:lnTo>
                      <a:pt x="544" y="1070"/>
                    </a:lnTo>
                    <a:lnTo>
                      <a:pt x="544" y="1070"/>
                    </a:lnTo>
                    <a:lnTo>
                      <a:pt x="562" y="1068"/>
                    </a:lnTo>
                    <a:lnTo>
                      <a:pt x="578" y="1064"/>
                    </a:lnTo>
                    <a:lnTo>
                      <a:pt x="594" y="1056"/>
                    </a:lnTo>
                    <a:lnTo>
                      <a:pt x="606" y="1044"/>
                    </a:lnTo>
                    <a:lnTo>
                      <a:pt x="616" y="1032"/>
                    </a:lnTo>
                    <a:lnTo>
                      <a:pt x="626" y="1016"/>
                    </a:lnTo>
                    <a:lnTo>
                      <a:pt x="630" y="1000"/>
                    </a:lnTo>
                    <a:lnTo>
                      <a:pt x="632" y="982"/>
                    </a:lnTo>
                    <a:lnTo>
                      <a:pt x="632" y="982"/>
                    </a:lnTo>
                    <a:lnTo>
                      <a:pt x="632" y="982"/>
                    </a:lnTo>
                    <a:lnTo>
                      <a:pt x="634" y="968"/>
                    </a:lnTo>
                    <a:lnTo>
                      <a:pt x="636" y="956"/>
                    </a:lnTo>
                    <a:lnTo>
                      <a:pt x="642" y="942"/>
                    </a:lnTo>
                    <a:lnTo>
                      <a:pt x="648" y="932"/>
                    </a:lnTo>
                    <a:lnTo>
                      <a:pt x="656" y="922"/>
                    </a:lnTo>
                    <a:lnTo>
                      <a:pt x="664" y="914"/>
                    </a:lnTo>
                    <a:lnTo>
                      <a:pt x="676" y="906"/>
                    </a:lnTo>
                    <a:lnTo>
                      <a:pt x="686" y="902"/>
                    </a:lnTo>
                    <a:lnTo>
                      <a:pt x="698" y="898"/>
                    </a:lnTo>
                    <a:lnTo>
                      <a:pt x="710" y="896"/>
                    </a:lnTo>
                    <a:lnTo>
                      <a:pt x="722" y="894"/>
                    </a:lnTo>
                    <a:lnTo>
                      <a:pt x="734" y="896"/>
                    </a:lnTo>
                    <a:lnTo>
                      <a:pt x="748" y="898"/>
                    </a:lnTo>
                    <a:lnTo>
                      <a:pt x="760" y="904"/>
                    </a:lnTo>
                    <a:lnTo>
                      <a:pt x="770" y="912"/>
                    </a:lnTo>
                    <a:lnTo>
                      <a:pt x="782" y="920"/>
                    </a:lnTo>
                    <a:lnTo>
                      <a:pt x="782" y="920"/>
                    </a:lnTo>
                    <a:lnTo>
                      <a:pt x="782" y="920"/>
                    </a:lnTo>
                    <a:lnTo>
                      <a:pt x="796" y="932"/>
                    </a:lnTo>
                    <a:lnTo>
                      <a:pt x="810" y="940"/>
                    </a:lnTo>
                    <a:lnTo>
                      <a:pt x="826" y="944"/>
                    </a:lnTo>
                    <a:lnTo>
                      <a:pt x="844" y="946"/>
                    </a:lnTo>
                    <a:lnTo>
                      <a:pt x="860" y="944"/>
                    </a:lnTo>
                    <a:lnTo>
                      <a:pt x="876" y="940"/>
                    </a:lnTo>
                    <a:lnTo>
                      <a:pt x="892" y="932"/>
                    </a:lnTo>
                    <a:lnTo>
                      <a:pt x="906" y="920"/>
                    </a:lnTo>
                    <a:lnTo>
                      <a:pt x="920" y="906"/>
                    </a:lnTo>
                    <a:lnTo>
                      <a:pt x="920" y="906"/>
                    </a:lnTo>
                    <a:lnTo>
                      <a:pt x="930" y="892"/>
                    </a:lnTo>
                    <a:lnTo>
                      <a:pt x="940" y="878"/>
                    </a:lnTo>
                    <a:lnTo>
                      <a:pt x="944" y="862"/>
                    </a:lnTo>
                    <a:lnTo>
                      <a:pt x="946" y="844"/>
                    </a:lnTo>
                    <a:lnTo>
                      <a:pt x="944" y="828"/>
                    </a:lnTo>
                    <a:lnTo>
                      <a:pt x="940" y="812"/>
                    </a:lnTo>
                    <a:lnTo>
                      <a:pt x="930" y="796"/>
                    </a:lnTo>
                    <a:lnTo>
                      <a:pt x="920" y="782"/>
                    </a:lnTo>
                    <a:lnTo>
                      <a:pt x="920" y="782"/>
                    </a:lnTo>
                    <a:lnTo>
                      <a:pt x="920" y="782"/>
                    </a:lnTo>
                    <a:lnTo>
                      <a:pt x="910" y="772"/>
                    </a:lnTo>
                    <a:lnTo>
                      <a:pt x="904" y="760"/>
                    </a:lnTo>
                    <a:lnTo>
                      <a:pt x="898" y="748"/>
                    </a:lnTo>
                    <a:lnTo>
                      <a:pt x="896" y="736"/>
                    </a:lnTo>
                    <a:lnTo>
                      <a:pt x="894" y="724"/>
                    </a:lnTo>
                    <a:lnTo>
                      <a:pt x="894" y="710"/>
                    </a:lnTo>
                    <a:lnTo>
                      <a:pt x="896" y="698"/>
                    </a:lnTo>
                    <a:lnTo>
                      <a:pt x="900" y="686"/>
                    </a:lnTo>
                    <a:lnTo>
                      <a:pt x="906" y="676"/>
                    </a:lnTo>
                    <a:lnTo>
                      <a:pt x="914" y="666"/>
                    </a:lnTo>
                    <a:lnTo>
                      <a:pt x="922" y="656"/>
                    </a:lnTo>
                    <a:lnTo>
                      <a:pt x="932" y="648"/>
                    </a:lnTo>
                    <a:lnTo>
                      <a:pt x="942" y="642"/>
                    </a:lnTo>
                    <a:lnTo>
                      <a:pt x="954" y="636"/>
                    </a:lnTo>
                    <a:lnTo>
                      <a:pt x="968" y="634"/>
                    </a:lnTo>
                    <a:lnTo>
                      <a:pt x="982" y="632"/>
                    </a:lnTo>
                    <a:lnTo>
                      <a:pt x="982" y="632"/>
                    </a:lnTo>
                    <a:lnTo>
                      <a:pt x="982" y="632"/>
                    </a:lnTo>
                    <a:lnTo>
                      <a:pt x="1000" y="630"/>
                    </a:lnTo>
                    <a:lnTo>
                      <a:pt x="1016" y="626"/>
                    </a:lnTo>
                    <a:lnTo>
                      <a:pt x="1030" y="618"/>
                    </a:lnTo>
                    <a:lnTo>
                      <a:pt x="1044" y="606"/>
                    </a:lnTo>
                    <a:lnTo>
                      <a:pt x="1054" y="594"/>
                    </a:lnTo>
                    <a:lnTo>
                      <a:pt x="1062" y="580"/>
                    </a:lnTo>
                    <a:lnTo>
                      <a:pt x="1068" y="562"/>
                    </a:lnTo>
                    <a:lnTo>
                      <a:pt x="1070" y="544"/>
                    </a:lnTo>
                    <a:lnTo>
                      <a:pt x="1070" y="526"/>
                    </a:lnTo>
                    <a:lnTo>
                      <a:pt x="1070" y="526"/>
                    </a:lnTo>
                    <a:lnTo>
                      <a:pt x="1068" y="508"/>
                    </a:lnTo>
                    <a:lnTo>
                      <a:pt x="1062" y="490"/>
                    </a:lnTo>
                    <a:lnTo>
                      <a:pt x="1054" y="476"/>
                    </a:lnTo>
                    <a:lnTo>
                      <a:pt x="1044" y="464"/>
                    </a:lnTo>
                    <a:lnTo>
                      <a:pt x="1030" y="452"/>
                    </a:lnTo>
                    <a:lnTo>
                      <a:pt x="1016" y="444"/>
                    </a:lnTo>
                    <a:lnTo>
                      <a:pt x="1000" y="440"/>
                    </a:lnTo>
                    <a:lnTo>
                      <a:pt x="982" y="438"/>
                    </a:lnTo>
                    <a:lnTo>
                      <a:pt x="982" y="43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9" name="Freeform 42"/>
              <p:cNvSpPr/>
              <p:nvPr/>
            </p:nvSpPr>
            <p:spPr bwMode="auto">
              <a:xfrm>
                <a:off x="663575" y="925513"/>
                <a:ext cx="676275" cy="676275"/>
              </a:xfrm>
              <a:custGeom>
                <a:avLst/>
                <a:gdLst>
                  <a:gd name="T0" fmla="*/ 426 w 426"/>
                  <a:gd name="T1" fmla="*/ 212 h 426"/>
                  <a:gd name="T2" fmla="*/ 422 w 426"/>
                  <a:gd name="T3" fmla="*/ 256 h 426"/>
                  <a:gd name="T4" fmla="*/ 408 w 426"/>
                  <a:gd name="T5" fmla="*/ 296 h 426"/>
                  <a:gd name="T6" fmla="*/ 390 w 426"/>
                  <a:gd name="T7" fmla="*/ 332 h 426"/>
                  <a:gd name="T8" fmla="*/ 364 w 426"/>
                  <a:gd name="T9" fmla="*/ 364 h 426"/>
                  <a:gd name="T10" fmla="*/ 332 w 426"/>
                  <a:gd name="T11" fmla="*/ 390 h 426"/>
                  <a:gd name="T12" fmla="*/ 296 w 426"/>
                  <a:gd name="T13" fmla="*/ 410 h 426"/>
                  <a:gd name="T14" fmla="*/ 256 w 426"/>
                  <a:gd name="T15" fmla="*/ 422 h 426"/>
                  <a:gd name="T16" fmla="*/ 212 w 426"/>
                  <a:gd name="T17" fmla="*/ 426 h 426"/>
                  <a:gd name="T18" fmla="*/ 190 w 426"/>
                  <a:gd name="T19" fmla="*/ 426 h 426"/>
                  <a:gd name="T20" fmla="*/ 148 w 426"/>
                  <a:gd name="T21" fmla="*/ 416 h 426"/>
                  <a:gd name="T22" fmla="*/ 110 w 426"/>
                  <a:gd name="T23" fmla="*/ 400 h 426"/>
                  <a:gd name="T24" fmla="*/ 76 w 426"/>
                  <a:gd name="T25" fmla="*/ 378 h 426"/>
                  <a:gd name="T26" fmla="*/ 48 w 426"/>
                  <a:gd name="T27" fmla="*/ 348 h 426"/>
                  <a:gd name="T28" fmla="*/ 24 w 426"/>
                  <a:gd name="T29" fmla="*/ 314 h 426"/>
                  <a:gd name="T30" fmla="*/ 8 w 426"/>
                  <a:gd name="T31" fmla="*/ 276 h 426"/>
                  <a:gd name="T32" fmla="*/ 0 w 426"/>
                  <a:gd name="T33" fmla="*/ 234 h 426"/>
                  <a:gd name="T34" fmla="*/ 0 w 426"/>
                  <a:gd name="T35" fmla="*/ 212 h 426"/>
                  <a:gd name="T36" fmla="*/ 4 w 426"/>
                  <a:gd name="T37" fmla="*/ 170 h 426"/>
                  <a:gd name="T38" fmla="*/ 16 w 426"/>
                  <a:gd name="T39" fmla="*/ 130 h 426"/>
                  <a:gd name="T40" fmla="*/ 36 w 426"/>
                  <a:gd name="T41" fmla="*/ 94 h 426"/>
                  <a:gd name="T42" fmla="*/ 62 w 426"/>
                  <a:gd name="T43" fmla="*/ 62 h 426"/>
                  <a:gd name="T44" fmla="*/ 94 w 426"/>
                  <a:gd name="T45" fmla="*/ 36 h 426"/>
                  <a:gd name="T46" fmla="*/ 130 w 426"/>
                  <a:gd name="T47" fmla="*/ 16 h 426"/>
                  <a:gd name="T48" fmla="*/ 170 w 426"/>
                  <a:gd name="T49" fmla="*/ 4 h 426"/>
                  <a:gd name="T50" fmla="*/ 212 w 426"/>
                  <a:gd name="T51" fmla="*/ 0 h 426"/>
                  <a:gd name="T52" fmla="*/ 234 w 426"/>
                  <a:gd name="T53" fmla="*/ 0 h 426"/>
                  <a:gd name="T54" fmla="*/ 276 w 426"/>
                  <a:gd name="T55" fmla="*/ 10 h 426"/>
                  <a:gd name="T56" fmla="*/ 314 w 426"/>
                  <a:gd name="T57" fmla="*/ 26 h 426"/>
                  <a:gd name="T58" fmla="*/ 348 w 426"/>
                  <a:gd name="T59" fmla="*/ 48 h 426"/>
                  <a:gd name="T60" fmla="*/ 376 w 426"/>
                  <a:gd name="T61" fmla="*/ 78 h 426"/>
                  <a:gd name="T62" fmla="*/ 400 w 426"/>
                  <a:gd name="T63" fmla="*/ 112 h 426"/>
                  <a:gd name="T64" fmla="*/ 416 w 426"/>
                  <a:gd name="T65" fmla="*/ 150 h 426"/>
                  <a:gd name="T66" fmla="*/ 424 w 426"/>
                  <a:gd name="T67" fmla="*/ 192 h 426"/>
                  <a:gd name="T68" fmla="*/ 426 w 426"/>
                  <a:gd name="T69" fmla="*/ 2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6" h="426">
                    <a:moveTo>
                      <a:pt x="426" y="212"/>
                    </a:moveTo>
                    <a:lnTo>
                      <a:pt x="426" y="212"/>
                    </a:lnTo>
                    <a:lnTo>
                      <a:pt x="424" y="234"/>
                    </a:lnTo>
                    <a:lnTo>
                      <a:pt x="422" y="256"/>
                    </a:lnTo>
                    <a:lnTo>
                      <a:pt x="416" y="276"/>
                    </a:lnTo>
                    <a:lnTo>
                      <a:pt x="408" y="296"/>
                    </a:lnTo>
                    <a:lnTo>
                      <a:pt x="400" y="314"/>
                    </a:lnTo>
                    <a:lnTo>
                      <a:pt x="390" y="332"/>
                    </a:lnTo>
                    <a:lnTo>
                      <a:pt x="376" y="348"/>
                    </a:lnTo>
                    <a:lnTo>
                      <a:pt x="364" y="364"/>
                    </a:lnTo>
                    <a:lnTo>
                      <a:pt x="348" y="378"/>
                    </a:lnTo>
                    <a:lnTo>
                      <a:pt x="332" y="390"/>
                    </a:lnTo>
                    <a:lnTo>
                      <a:pt x="314" y="400"/>
                    </a:lnTo>
                    <a:lnTo>
                      <a:pt x="296" y="410"/>
                    </a:lnTo>
                    <a:lnTo>
                      <a:pt x="276" y="416"/>
                    </a:lnTo>
                    <a:lnTo>
                      <a:pt x="256" y="422"/>
                    </a:lnTo>
                    <a:lnTo>
                      <a:pt x="234" y="426"/>
                    </a:lnTo>
                    <a:lnTo>
                      <a:pt x="212" y="426"/>
                    </a:lnTo>
                    <a:lnTo>
                      <a:pt x="212" y="426"/>
                    </a:lnTo>
                    <a:lnTo>
                      <a:pt x="190" y="426"/>
                    </a:lnTo>
                    <a:lnTo>
                      <a:pt x="170" y="422"/>
                    </a:lnTo>
                    <a:lnTo>
                      <a:pt x="148" y="416"/>
                    </a:lnTo>
                    <a:lnTo>
                      <a:pt x="130" y="410"/>
                    </a:lnTo>
                    <a:lnTo>
                      <a:pt x="110" y="400"/>
                    </a:lnTo>
                    <a:lnTo>
                      <a:pt x="94" y="390"/>
                    </a:lnTo>
                    <a:lnTo>
                      <a:pt x="76" y="378"/>
                    </a:lnTo>
                    <a:lnTo>
                      <a:pt x="62" y="364"/>
                    </a:lnTo>
                    <a:lnTo>
                      <a:pt x="48" y="348"/>
                    </a:lnTo>
                    <a:lnTo>
                      <a:pt x="36" y="332"/>
                    </a:lnTo>
                    <a:lnTo>
                      <a:pt x="24" y="314"/>
                    </a:lnTo>
                    <a:lnTo>
                      <a:pt x="16" y="296"/>
                    </a:lnTo>
                    <a:lnTo>
                      <a:pt x="8" y="276"/>
                    </a:lnTo>
                    <a:lnTo>
                      <a:pt x="4" y="256"/>
                    </a:lnTo>
                    <a:lnTo>
                      <a:pt x="0" y="234"/>
                    </a:lnTo>
                    <a:lnTo>
                      <a:pt x="0" y="212"/>
                    </a:lnTo>
                    <a:lnTo>
                      <a:pt x="0" y="212"/>
                    </a:lnTo>
                    <a:lnTo>
                      <a:pt x="0" y="192"/>
                    </a:lnTo>
                    <a:lnTo>
                      <a:pt x="4" y="170"/>
                    </a:lnTo>
                    <a:lnTo>
                      <a:pt x="8" y="150"/>
                    </a:lnTo>
                    <a:lnTo>
                      <a:pt x="16" y="130"/>
                    </a:lnTo>
                    <a:lnTo>
                      <a:pt x="24" y="112"/>
                    </a:lnTo>
                    <a:lnTo>
                      <a:pt x="36" y="94"/>
                    </a:lnTo>
                    <a:lnTo>
                      <a:pt x="48" y="78"/>
                    </a:lnTo>
                    <a:lnTo>
                      <a:pt x="62" y="62"/>
                    </a:lnTo>
                    <a:lnTo>
                      <a:pt x="76" y="48"/>
                    </a:lnTo>
                    <a:lnTo>
                      <a:pt x="94" y="36"/>
                    </a:lnTo>
                    <a:lnTo>
                      <a:pt x="110" y="26"/>
                    </a:lnTo>
                    <a:lnTo>
                      <a:pt x="130" y="16"/>
                    </a:lnTo>
                    <a:lnTo>
                      <a:pt x="148" y="10"/>
                    </a:lnTo>
                    <a:lnTo>
                      <a:pt x="170" y="4"/>
                    </a:lnTo>
                    <a:lnTo>
                      <a:pt x="190" y="0"/>
                    </a:lnTo>
                    <a:lnTo>
                      <a:pt x="212" y="0"/>
                    </a:lnTo>
                    <a:lnTo>
                      <a:pt x="212" y="0"/>
                    </a:lnTo>
                    <a:lnTo>
                      <a:pt x="234" y="0"/>
                    </a:lnTo>
                    <a:lnTo>
                      <a:pt x="256" y="4"/>
                    </a:lnTo>
                    <a:lnTo>
                      <a:pt x="276" y="10"/>
                    </a:lnTo>
                    <a:lnTo>
                      <a:pt x="296" y="16"/>
                    </a:lnTo>
                    <a:lnTo>
                      <a:pt x="314" y="26"/>
                    </a:lnTo>
                    <a:lnTo>
                      <a:pt x="332" y="36"/>
                    </a:lnTo>
                    <a:lnTo>
                      <a:pt x="348" y="48"/>
                    </a:lnTo>
                    <a:lnTo>
                      <a:pt x="364" y="62"/>
                    </a:lnTo>
                    <a:lnTo>
                      <a:pt x="376" y="78"/>
                    </a:lnTo>
                    <a:lnTo>
                      <a:pt x="390" y="94"/>
                    </a:lnTo>
                    <a:lnTo>
                      <a:pt x="400" y="112"/>
                    </a:lnTo>
                    <a:lnTo>
                      <a:pt x="408" y="130"/>
                    </a:lnTo>
                    <a:lnTo>
                      <a:pt x="416" y="150"/>
                    </a:lnTo>
                    <a:lnTo>
                      <a:pt x="422" y="170"/>
                    </a:lnTo>
                    <a:lnTo>
                      <a:pt x="424" y="192"/>
                    </a:lnTo>
                    <a:lnTo>
                      <a:pt x="426" y="212"/>
                    </a:lnTo>
                    <a:lnTo>
                      <a:pt x="426" y="212"/>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5262888" y="2861311"/>
              <a:ext cx="279962" cy="278396"/>
              <a:chOff x="2616200" y="414338"/>
              <a:chExt cx="1708150" cy="1698625"/>
            </a:xfrm>
          </p:grpSpPr>
          <p:sp>
            <p:nvSpPr>
              <p:cNvPr id="45" name="Freeform 25"/>
              <p:cNvSpPr/>
              <p:nvPr/>
            </p:nvSpPr>
            <p:spPr bwMode="auto">
              <a:xfrm>
                <a:off x="2616200" y="414338"/>
                <a:ext cx="1708150" cy="1698625"/>
              </a:xfrm>
              <a:custGeom>
                <a:avLst/>
                <a:gdLst>
                  <a:gd name="T0" fmla="*/ 434 w 1076"/>
                  <a:gd name="T1" fmla="*/ 404 h 1070"/>
                  <a:gd name="T2" fmla="*/ 412 w 1076"/>
                  <a:gd name="T3" fmla="*/ 398 h 1070"/>
                  <a:gd name="T4" fmla="*/ 364 w 1076"/>
                  <a:gd name="T5" fmla="*/ 392 h 1070"/>
                  <a:gd name="T6" fmla="*/ 338 w 1076"/>
                  <a:gd name="T7" fmla="*/ 390 h 1070"/>
                  <a:gd name="T8" fmla="*/ 270 w 1076"/>
                  <a:gd name="T9" fmla="*/ 398 h 1070"/>
                  <a:gd name="T10" fmla="*/ 206 w 1076"/>
                  <a:gd name="T11" fmla="*/ 418 h 1070"/>
                  <a:gd name="T12" fmla="*/ 148 w 1076"/>
                  <a:gd name="T13" fmla="*/ 448 h 1070"/>
                  <a:gd name="T14" fmla="*/ 98 w 1076"/>
                  <a:gd name="T15" fmla="*/ 490 h 1070"/>
                  <a:gd name="T16" fmla="*/ 58 w 1076"/>
                  <a:gd name="T17" fmla="*/ 540 h 1070"/>
                  <a:gd name="T18" fmla="*/ 26 w 1076"/>
                  <a:gd name="T19" fmla="*/ 598 h 1070"/>
                  <a:gd name="T20" fmla="*/ 6 w 1076"/>
                  <a:gd name="T21" fmla="*/ 662 h 1070"/>
                  <a:gd name="T22" fmla="*/ 0 w 1076"/>
                  <a:gd name="T23" fmla="*/ 730 h 1070"/>
                  <a:gd name="T24" fmla="*/ 0 w 1076"/>
                  <a:gd name="T25" fmla="*/ 764 h 1070"/>
                  <a:gd name="T26" fmla="*/ 14 w 1076"/>
                  <a:gd name="T27" fmla="*/ 832 h 1070"/>
                  <a:gd name="T28" fmla="*/ 40 w 1076"/>
                  <a:gd name="T29" fmla="*/ 892 h 1070"/>
                  <a:gd name="T30" fmla="*/ 76 w 1076"/>
                  <a:gd name="T31" fmla="*/ 946 h 1070"/>
                  <a:gd name="T32" fmla="*/ 122 w 1076"/>
                  <a:gd name="T33" fmla="*/ 992 h 1070"/>
                  <a:gd name="T34" fmla="*/ 176 w 1076"/>
                  <a:gd name="T35" fmla="*/ 1030 h 1070"/>
                  <a:gd name="T36" fmla="*/ 238 w 1076"/>
                  <a:gd name="T37" fmla="*/ 1054 h 1070"/>
                  <a:gd name="T38" fmla="*/ 304 w 1076"/>
                  <a:gd name="T39" fmla="*/ 1068 h 1070"/>
                  <a:gd name="T40" fmla="*/ 338 w 1076"/>
                  <a:gd name="T41" fmla="*/ 1070 h 1070"/>
                  <a:gd name="T42" fmla="*/ 408 w 1076"/>
                  <a:gd name="T43" fmla="*/ 1064 h 1070"/>
                  <a:gd name="T44" fmla="*/ 472 w 1076"/>
                  <a:gd name="T45" fmla="*/ 1044 h 1070"/>
                  <a:gd name="T46" fmla="*/ 528 w 1076"/>
                  <a:gd name="T47" fmla="*/ 1012 h 1070"/>
                  <a:gd name="T48" fmla="*/ 580 w 1076"/>
                  <a:gd name="T49" fmla="*/ 970 h 1070"/>
                  <a:gd name="T50" fmla="*/ 620 w 1076"/>
                  <a:gd name="T51" fmla="*/ 920 h 1070"/>
                  <a:gd name="T52" fmla="*/ 652 w 1076"/>
                  <a:gd name="T53" fmla="*/ 862 h 1070"/>
                  <a:gd name="T54" fmla="*/ 672 w 1076"/>
                  <a:gd name="T55" fmla="*/ 798 h 1070"/>
                  <a:gd name="T56" fmla="*/ 678 w 1076"/>
                  <a:gd name="T57" fmla="*/ 730 h 1070"/>
                  <a:gd name="T58" fmla="*/ 678 w 1076"/>
                  <a:gd name="T59" fmla="*/ 706 h 1070"/>
                  <a:gd name="T60" fmla="*/ 672 w 1076"/>
                  <a:gd name="T61" fmla="*/ 662 h 1070"/>
                  <a:gd name="T62" fmla="*/ 786 w 1076"/>
                  <a:gd name="T63" fmla="*/ 520 h 1070"/>
                  <a:gd name="T64" fmla="*/ 934 w 1076"/>
                  <a:gd name="T65" fmla="*/ 378 h 1070"/>
                  <a:gd name="T66" fmla="*/ 1076 w 1076"/>
                  <a:gd name="T67" fmla="*/ 216 h 1070"/>
                  <a:gd name="T68" fmla="*/ 884 w 1076"/>
                  <a:gd name="T69" fmla="*/ 0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76" h="1070">
                    <a:moveTo>
                      <a:pt x="884" y="0"/>
                    </a:moveTo>
                    <a:lnTo>
                      <a:pt x="434" y="404"/>
                    </a:lnTo>
                    <a:lnTo>
                      <a:pt x="434" y="404"/>
                    </a:lnTo>
                    <a:lnTo>
                      <a:pt x="412" y="398"/>
                    </a:lnTo>
                    <a:lnTo>
                      <a:pt x="388" y="394"/>
                    </a:lnTo>
                    <a:lnTo>
                      <a:pt x="364" y="392"/>
                    </a:lnTo>
                    <a:lnTo>
                      <a:pt x="338" y="390"/>
                    </a:lnTo>
                    <a:lnTo>
                      <a:pt x="338" y="390"/>
                    </a:lnTo>
                    <a:lnTo>
                      <a:pt x="304" y="392"/>
                    </a:lnTo>
                    <a:lnTo>
                      <a:pt x="270" y="398"/>
                    </a:lnTo>
                    <a:lnTo>
                      <a:pt x="238" y="406"/>
                    </a:lnTo>
                    <a:lnTo>
                      <a:pt x="206" y="418"/>
                    </a:lnTo>
                    <a:lnTo>
                      <a:pt x="176" y="432"/>
                    </a:lnTo>
                    <a:lnTo>
                      <a:pt x="148" y="448"/>
                    </a:lnTo>
                    <a:lnTo>
                      <a:pt x="122" y="468"/>
                    </a:lnTo>
                    <a:lnTo>
                      <a:pt x="98" y="490"/>
                    </a:lnTo>
                    <a:lnTo>
                      <a:pt x="76" y="514"/>
                    </a:lnTo>
                    <a:lnTo>
                      <a:pt x="58" y="540"/>
                    </a:lnTo>
                    <a:lnTo>
                      <a:pt x="40" y="568"/>
                    </a:lnTo>
                    <a:lnTo>
                      <a:pt x="26" y="598"/>
                    </a:lnTo>
                    <a:lnTo>
                      <a:pt x="14" y="630"/>
                    </a:lnTo>
                    <a:lnTo>
                      <a:pt x="6" y="662"/>
                    </a:lnTo>
                    <a:lnTo>
                      <a:pt x="0" y="696"/>
                    </a:lnTo>
                    <a:lnTo>
                      <a:pt x="0" y="730"/>
                    </a:lnTo>
                    <a:lnTo>
                      <a:pt x="0" y="730"/>
                    </a:lnTo>
                    <a:lnTo>
                      <a:pt x="0" y="764"/>
                    </a:lnTo>
                    <a:lnTo>
                      <a:pt x="6" y="798"/>
                    </a:lnTo>
                    <a:lnTo>
                      <a:pt x="14" y="832"/>
                    </a:lnTo>
                    <a:lnTo>
                      <a:pt x="26" y="862"/>
                    </a:lnTo>
                    <a:lnTo>
                      <a:pt x="40" y="892"/>
                    </a:lnTo>
                    <a:lnTo>
                      <a:pt x="58" y="920"/>
                    </a:lnTo>
                    <a:lnTo>
                      <a:pt x="76" y="946"/>
                    </a:lnTo>
                    <a:lnTo>
                      <a:pt x="98" y="970"/>
                    </a:lnTo>
                    <a:lnTo>
                      <a:pt x="122" y="992"/>
                    </a:lnTo>
                    <a:lnTo>
                      <a:pt x="148" y="1012"/>
                    </a:lnTo>
                    <a:lnTo>
                      <a:pt x="176" y="1030"/>
                    </a:lnTo>
                    <a:lnTo>
                      <a:pt x="206" y="1044"/>
                    </a:lnTo>
                    <a:lnTo>
                      <a:pt x="238" y="1054"/>
                    </a:lnTo>
                    <a:lnTo>
                      <a:pt x="270" y="1064"/>
                    </a:lnTo>
                    <a:lnTo>
                      <a:pt x="304" y="1068"/>
                    </a:lnTo>
                    <a:lnTo>
                      <a:pt x="338" y="1070"/>
                    </a:lnTo>
                    <a:lnTo>
                      <a:pt x="338" y="1070"/>
                    </a:lnTo>
                    <a:lnTo>
                      <a:pt x="374" y="1068"/>
                    </a:lnTo>
                    <a:lnTo>
                      <a:pt x="408" y="1064"/>
                    </a:lnTo>
                    <a:lnTo>
                      <a:pt x="440" y="1054"/>
                    </a:lnTo>
                    <a:lnTo>
                      <a:pt x="472" y="1044"/>
                    </a:lnTo>
                    <a:lnTo>
                      <a:pt x="500" y="1030"/>
                    </a:lnTo>
                    <a:lnTo>
                      <a:pt x="528" y="1012"/>
                    </a:lnTo>
                    <a:lnTo>
                      <a:pt x="556" y="992"/>
                    </a:lnTo>
                    <a:lnTo>
                      <a:pt x="580" y="970"/>
                    </a:lnTo>
                    <a:lnTo>
                      <a:pt x="602" y="946"/>
                    </a:lnTo>
                    <a:lnTo>
                      <a:pt x="620" y="920"/>
                    </a:lnTo>
                    <a:lnTo>
                      <a:pt x="638" y="892"/>
                    </a:lnTo>
                    <a:lnTo>
                      <a:pt x="652" y="862"/>
                    </a:lnTo>
                    <a:lnTo>
                      <a:pt x="664" y="832"/>
                    </a:lnTo>
                    <a:lnTo>
                      <a:pt x="672" y="798"/>
                    </a:lnTo>
                    <a:lnTo>
                      <a:pt x="678" y="764"/>
                    </a:lnTo>
                    <a:lnTo>
                      <a:pt x="678" y="730"/>
                    </a:lnTo>
                    <a:lnTo>
                      <a:pt x="678" y="730"/>
                    </a:lnTo>
                    <a:lnTo>
                      <a:pt x="678" y="706"/>
                    </a:lnTo>
                    <a:lnTo>
                      <a:pt x="676" y="684"/>
                    </a:lnTo>
                    <a:lnTo>
                      <a:pt x="672" y="662"/>
                    </a:lnTo>
                    <a:lnTo>
                      <a:pt x="666" y="640"/>
                    </a:lnTo>
                    <a:lnTo>
                      <a:pt x="786" y="520"/>
                    </a:lnTo>
                    <a:lnTo>
                      <a:pt x="786" y="378"/>
                    </a:lnTo>
                    <a:lnTo>
                      <a:pt x="934" y="378"/>
                    </a:lnTo>
                    <a:lnTo>
                      <a:pt x="934" y="208"/>
                    </a:lnTo>
                    <a:lnTo>
                      <a:pt x="1076" y="216"/>
                    </a:lnTo>
                    <a:lnTo>
                      <a:pt x="1076" y="14"/>
                    </a:lnTo>
                    <a:lnTo>
                      <a:pt x="884" y="0"/>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6" name="Freeform 26"/>
              <p:cNvSpPr/>
              <p:nvPr/>
            </p:nvSpPr>
            <p:spPr bwMode="auto">
              <a:xfrm>
                <a:off x="2889250" y="1484313"/>
                <a:ext cx="368300" cy="368300"/>
              </a:xfrm>
              <a:custGeom>
                <a:avLst/>
                <a:gdLst>
                  <a:gd name="T0" fmla="*/ 232 w 232"/>
                  <a:gd name="T1" fmla="*/ 116 h 232"/>
                  <a:gd name="T2" fmla="*/ 232 w 232"/>
                  <a:gd name="T3" fmla="*/ 116 h 232"/>
                  <a:gd name="T4" fmla="*/ 232 w 232"/>
                  <a:gd name="T5" fmla="*/ 128 h 232"/>
                  <a:gd name="T6" fmla="*/ 230 w 232"/>
                  <a:gd name="T7" fmla="*/ 138 h 232"/>
                  <a:gd name="T8" fmla="*/ 222 w 232"/>
                  <a:gd name="T9" fmla="*/ 160 h 232"/>
                  <a:gd name="T10" fmla="*/ 212 w 232"/>
                  <a:gd name="T11" fmla="*/ 180 h 232"/>
                  <a:gd name="T12" fmla="*/ 198 w 232"/>
                  <a:gd name="T13" fmla="*/ 198 h 232"/>
                  <a:gd name="T14" fmla="*/ 180 w 232"/>
                  <a:gd name="T15" fmla="*/ 212 h 232"/>
                  <a:gd name="T16" fmla="*/ 162 w 232"/>
                  <a:gd name="T17" fmla="*/ 222 h 232"/>
                  <a:gd name="T18" fmla="*/ 140 w 232"/>
                  <a:gd name="T19" fmla="*/ 228 h 232"/>
                  <a:gd name="T20" fmla="*/ 128 w 232"/>
                  <a:gd name="T21" fmla="*/ 230 h 232"/>
                  <a:gd name="T22" fmla="*/ 116 w 232"/>
                  <a:gd name="T23" fmla="*/ 232 h 232"/>
                  <a:gd name="T24" fmla="*/ 116 w 232"/>
                  <a:gd name="T25" fmla="*/ 232 h 232"/>
                  <a:gd name="T26" fmla="*/ 104 w 232"/>
                  <a:gd name="T27" fmla="*/ 230 h 232"/>
                  <a:gd name="T28" fmla="*/ 92 w 232"/>
                  <a:gd name="T29" fmla="*/ 228 h 232"/>
                  <a:gd name="T30" fmla="*/ 72 w 232"/>
                  <a:gd name="T31" fmla="*/ 222 h 232"/>
                  <a:gd name="T32" fmla="*/ 52 w 232"/>
                  <a:gd name="T33" fmla="*/ 212 h 232"/>
                  <a:gd name="T34" fmla="*/ 34 w 232"/>
                  <a:gd name="T35" fmla="*/ 198 h 232"/>
                  <a:gd name="T36" fmla="*/ 20 w 232"/>
                  <a:gd name="T37" fmla="*/ 180 h 232"/>
                  <a:gd name="T38" fmla="*/ 10 w 232"/>
                  <a:gd name="T39" fmla="*/ 160 h 232"/>
                  <a:gd name="T40" fmla="*/ 2 w 232"/>
                  <a:gd name="T41" fmla="*/ 138 h 232"/>
                  <a:gd name="T42" fmla="*/ 2 w 232"/>
                  <a:gd name="T43" fmla="*/ 128 h 232"/>
                  <a:gd name="T44" fmla="*/ 0 w 232"/>
                  <a:gd name="T45" fmla="*/ 116 h 232"/>
                  <a:gd name="T46" fmla="*/ 0 w 232"/>
                  <a:gd name="T47" fmla="*/ 116 h 232"/>
                  <a:gd name="T48" fmla="*/ 2 w 232"/>
                  <a:gd name="T49" fmla="*/ 104 h 232"/>
                  <a:gd name="T50" fmla="*/ 2 w 232"/>
                  <a:gd name="T51" fmla="*/ 92 h 232"/>
                  <a:gd name="T52" fmla="*/ 10 w 232"/>
                  <a:gd name="T53" fmla="*/ 70 h 232"/>
                  <a:gd name="T54" fmla="*/ 20 w 232"/>
                  <a:gd name="T55" fmla="*/ 50 h 232"/>
                  <a:gd name="T56" fmla="*/ 34 w 232"/>
                  <a:gd name="T57" fmla="*/ 34 h 232"/>
                  <a:gd name="T58" fmla="*/ 52 w 232"/>
                  <a:gd name="T59" fmla="*/ 20 h 232"/>
                  <a:gd name="T60" fmla="*/ 72 w 232"/>
                  <a:gd name="T61" fmla="*/ 8 h 232"/>
                  <a:gd name="T62" fmla="*/ 92 w 232"/>
                  <a:gd name="T63" fmla="*/ 2 h 232"/>
                  <a:gd name="T64" fmla="*/ 104 w 232"/>
                  <a:gd name="T65" fmla="*/ 0 h 232"/>
                  <a:gd name="T66" fmla="*/ 116 w 232"/>
                  <a:gd name="T67" fmla="*/ 0 h 232"/>
                  <a:gd name="T68" fmla="*/ 116 w 232"/>
                  <a:gd name="T69" fmla="*/ 0 h 232"/>
                  <a:gd name="T70" fmla="*/ 128 w 232"/>
                  <a:gd name="T71" fmla="*/ 0 h 232"/>
                  <a:gd name="T72" fmla="*/ 140 w 232"/>
                  <a:gd name="T73" fmla="*/ 2 h 232"/>
                  <a:gd name="T74" fmla="*/ 162 w 232"/>
                  <a:gd name="T75" fmla="*/ 8 h 232"/>
                  <a:gd name="T76" fmla="*/ 180 w 232"/>
                  <a:gd name="T77" fmla="*/ 20 h 232"/>
                  <a:gd name="T78" fmla="*/ 198 w 232"/>
                  <a:gd name="T79" fmla="*/ 34 h 232"/>
                  <a:gd name="T80" fmla="*/ 212 w 232"/>
                  <a:gd name="T81" fmla="*/ 50 h 232"/>
                  <a:gd name="T82" fmla="*/ 222 w 232"/>
                  <a:gd name="T83" fmla="*/ 70 h 232"/>
                  <a:gd name="T84" fmla="*/ 230 w 232"/>
                  <a:gd name="T85" fmla="*/ 92 h 232"/>
                  <a:gd name="T86" fmla="*/ 232 w 232"/>
                  <a:gd name="T87" fmla="*/ 104 h 232"/>
                  <a:gd name="T88" fmla="*/ 232 w 232"/>
                  <a:gd name="T89" fmla="*/ 116 h 232"/>
                  <a:gd name="T90" fmla="*/ 232 w 232"/>
                  <a:gd name="T9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2" h="232">
                    <a:moveTo>
                      <a:pt x="232" y="116"/>
                    </a:moveTo>
                    <a:lnTo>
                      <a:pt x="232" y="116"/>
                    </a:lnTo>
                    <a:lnTo>
                      <a:pt x="232" y="128"/>
                    </a:lnTo>
                    <a:lnTo>
                      <a:pt x="230" y="138"/>
                    </a:lnTo>
                    <a:lnTo>
                      <a:pt x="222" y="160"/>
                    </a:lnTo>
                    <a:lnTo>
                      <a:pt x="212" y="180"/>
                    </a:lnTo>
                    <a:lnTo>
                      <a:pt x="198" y="198"/>
                    </a:lnTo>
                    <a:lnTo>
                      <a:pt x="180" y="212"/>
                    </a:lnTo>
                    <a:lnTo>
                      <a:pt x="162" y="222"/>
                    </a:lnTo>
                    <a:lnTo>
                      <a:pt x="140" y="228"/>
                    </a:lnTo>
                    <a:lnTo>
                      <a:pt x="128" y="230"/>
                    </a:lnTo>
                    <a:lnTo>
                      <a:pt x="116" y="232"/>
                    </a:lnTo>
                    <a:lnTo>
                      <a:pt x="116" y="232"/>
                    </a:lnTo>
                    <a:lnTo>
                      <a:pt x="104" y="230"/>
                    </a:lnTo>
                    <a:lnTo>
                      <a:pt x="92" y="228"/>
                    </a:lnTo>
                    <a:lnTo>
                      <a:pt x="72" y="222"/>
                    </a:lnTo>
                    <a:lnTo>
                      <a:pt x="52" y="212"/>
                    </a:lnTo>
                    <a:lnTo>
                      <a:pt x="34" y="198"/>
                    </a:lnTo>
                    <a:lnTo>
                      <a:pt x="20" y="180"/>
                    </a:lnTo>
                    <a:lnTo>
                      <a:pt x="10" y="160"/>
                    </a:lnTo>
                    <a:lnTo>
                      <a:pt x="2" y="138"/>
                    </a:lnTo>
                    <a:lnTo>
                      <a:pt x="2" y="128"/>
                    </a:lnTo>
                    <a:lnTo>
                      <a:pt x="0" y="116"/>
                    </a:lnTo>
                    <a:lnTo>
                      <a:pt x="0" y="116"/>
                    </a:lnTo>
                    <a:lnTo>
                      <a:pt x="2" y="104"/>
                    </a:lnTo>
                    <a:lnTo>
                      <a:pt x="2" y="92"/>
                    </a:lnTo>
                    <a:lnTo>
                      <a:pt x="10" y="70"/>
                    </a:lnTo>
                    <a:lnTo>
                      <a:pt x="20" y="50"/>
                    </a:lnTo>
                    <a:lnTo>
                      <a:pt x="34" y="34"/>
                    </a:lnTo>
                    <a:lnTo>
                      <a:pt x="52" y="20"/>
                    </a:lnTo>
                    <a:lnTo>
                      <a:pt x="72" y="8"/>
                    </a:lnTo>
                    <a:lnTo>
                      <a:pt x="92" y="2"/>
                    </a:lnTo>
                    <a:lnTo>
                      <a:pt x="104" y="0"/>
                    </a:lnTo>
                    <a:lnTo>
                      <a:pt x="116" y="0"/>
                    </a:lnTo>
                    <a:lnTo>
                      <a:pt x="116" y="0"/>
                    </a:lnTo>
                    <a:lnTo>
                      <a:pt x="128" y="0"/>
                    </a:lnTo>
                    <a:lnTo>
                      <a:pt x="140" y="2"/>
                    </a:lnTo>
                    <a:lnTo>
                      <a:pt x="162" y="8"/>
                    </a:lnTo>
                    <a:lnTo>
                      <a:pt x="180" y="20"/>
                    </a:lnTo>
                    <a:lnTo>
                      <a:pt x="198" y="34"/>
                    </a:lnTo>
                    <a:lnTo>
                      <a:pt x="212" y="50"/>
                    </a:lnTo>
                    <a:lnTo>
                      <a:pt x="222" y="70"/>
                    </a:lnTo>
                    <a:lnTo>
                      <a:pt x="230" y="92"/>
                    </a:lnTo>
                    <a:lnTo>
                      <a:pt x="232" y="104"/>
                    </a:lnTo>
                    <a:lnTo>
                      <a:pt x="232" y="116"/>
                    </a:lnTo>
                    <a:lnTo>
                      <a:pt x="232" y="11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7" name="Line 27"/>
              <p:cNvSpPr>
                <a:spLocks noChangeShapeType="1"/>
              </p:cNvSpPr>
              <p:nvPr/>
            </p:nvSpPr>
            <p:spPr bwMode="auto">
              <a:xfrm flipH="1">
                <a:off x="3409950" y="614363"/>
                <a:ext cx="606425" cy="54610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35" name="组合 34"/>
            <p:cNvGrpSpPr/>
            <p:nvPr/>
          </p:nvGrpSpPr>
          <p:grpSpPr>
            <a:xfrm>
              <a:off x="4233498" y="3606788"/>
              <a:ext cx="283082" cy="278396"/>
              <a:chOff x="5032375" y="3027363"/>
              <a:chExt cx="1727200" cy="1698625"/>
            </a:xfrm>
          </p:grpSpPr>
          <p:sp>
            <p:nvSpPr>
              <p:cNvPr id="40" name="Freeform 28"/>
              <p:cNvSpPr/>
              <p:nvPr/>
            </p:nvSpPr>
            <p:spPr bwMode="auto">
              <a:xfrm>
                <a:off x="5435600" y="3154363"/>
                <a:ext cx="923925" cy="1085850"/>
              </a:xfrm>
              <a:custGeom>
                <a:avLst/>
                <a:gdLst>
                  <a:gd name="T0" fmla="*/ 582 w 582"/>
                  <a:gd name="T1" fmla="*/ 0 h 684"/>
                  <a:gd name="T2" fmla="*/ 582 w 582"/>
                  <a:gd name="T3" fmla="*/ 0 h 684"/>
                  <a:gd name="T4" fmla="*/ 582 w 582"/>
                  <a:gd name="T5" fmla="*/ 340 h 684"/>
                  <a:gd name="T6" fmla="*/ 582 w 582"/>
                  <a:gd name="T7" fmla="*/ 340 h 684"/>
                  <a:gd name="T8" fmla="*/ 580 w 582"/>
                  <a:gd name="T9" fmla="*/ 354 h 684"/>
                  <a:gd name="T10" fmla="*/ 578 w 582"/>
                  <a:gd name="T11" fmla="*/ 372 h 684"/>
                  <a:gd name="T12" fmla="*/ 572 w 582"/>
                  <a:gd name="T13" fmla="*/ 390 h 684"/>
                  <a:gd name="T14" fmla="*/ 564 w 582"/>
                  <a:gd name="T15" fmla="*/ 412 h 684"/>
                  <a:gd name="T16" fmla="*/ 554 w 582"/>
                  <a:gd name="T17" fmla="*/ 434 h 684"/>
                  <a:gd name="T18" fmla="*/ 542 w 582"/>
                  <a:gd name="T19" fmla="*/ 458 h 684"/>
                  <a:gd name="T20" fmla="*/ 526 w 582"/>
                  <a:gd name="T21" fmla="*/ 484 h 684"/>
                  <a:gd name="T22" fmla="*/ 510 w 582"/>
                  <a:gd name="T23" fmla="*/ 510 h 684"/>
                  <a:gd name="T24" fmla="*/ 490 w 582"/>
                  <a:gd name="T25" fmla="*/ 534 h 684"/>
                  <a:gd name="T26" fmla="*/ 468 w 582"/>
                  <a:gd name="T27" fmla="*/ 560 h 684"/>
                  <a:gd name="T28" fmla="*/ 444 w 582"/>
                  <a:gd name="T29" fmla="*/ 584 h 684"/>
                  <a:gd name="T30" fmla="*/ 418 w 582"/>
                  <a:gd name="T31" fmla="*/ 608 h 684"/>
                  <a:gd name="T32" fmla="*/ 390 w 582"/>
                  <a:gd name="T33" fmla="*/ 630 h 684"/>
                  <a:gd name="T34" fmla="*/ 358 w 582"/>
                  <a:gd name="T35" fmla="*/ 650 h 684"/>
                  <a:gd name="T36" fmla="*/ 326 w 582"/>
                  <a:gd name="T37" fmla="*/ 668 h 684"/>
                  <a:gd name="T38" fmla="*/ 290 w 582"/>
                  <a:gd name="T39" fmla="*/ 684 h 684"/>
                  <a:gd name="T40" fmla="*/ 290 w 582"/>
                  <a:gd name="T41" fmla="*/ 684 h 684"/>
                  <a:gd name="T42" fmla="*/ 256 w 582"/>
                  <a:gd name="T43" fmla="*/ 668 h 684"/>
                  <a:gd name="T44" fmla="*/ 222 w 582"/>
                  <a:gd name="T45" fmla="*/ 650 h 684"/>
                  <a:gd name="T46" fmla="*/ 192 w 582"/>
                  <a:gd name="T47" fmla="*/ 630 h 684"/>
                  <a:gd name="T48" fmla="*/ 164 w 582"/>
                  <a:gd name="T49" fmla="*/ 608 h 684"/>
                  <a:gd name="T50" fmla="*/ 138 w 582"/>
                  <a:gd name="T51" fmla="*/ 584 h 684"/>
                  <a:gd name="T52" fmla="*/ 114 w 582"/>
                  <a:gd name="T53" fmla="*/ 560 h 684"/>
                  <a:gd name="T54" fmla="*/ 92 w 582"/>
                  <a:gd name="T55" fmla="*/ 534 h 684"/>
                  <a:gd name="T56" fmla="*/ 72 w 582"/>
                  <a:gd name="T57" fmla="*/ 510 h 684"/>
                  <a:gd name="T58" fmla="*/ 56 w 582"/>
                  <a:gd name="T59" fmla="*/ 484 h 684"/>
                  <a:gd name="T60" fmla="*/ 40 w 582"/>
                  <a:gd name="T61" fmla="*/ 458 h 684"/>
                  <a:gd name="T62" fmla="*/ 28 w 582"/>
                  <a:gd name="T63" fmla="*/ 434 h 684"/>
                  <a:gd name="T64" fmla="*/ 18 w 582"/>
                  <a:gd name="T65" fmla="*/ 412 h 684"/>
                  <a:gd name="T66" fmla="*/ 10 w 582"/>
                  <a:gd name="T67" fmla="*/ 390 h 684"/>
                  <a:gd name="T68" fmla="*/ 4 w 582"/>
                  <a:gd name="T69" fmla="*/ 372 h 684"/>
                  <a:gd name="T70" fmla="*/ 0 w 582"/>
                  <a:gd name="T71" fmla="*/ 354 h 684"/>
                  <a:gd name="T72" fmla="*/ 0 w 582"/>
                  <a:gd name="T73" fmla="*/ 340 h 684"/>
                  <a:gd name="T74" fmla="*/ 0 w 582"/>
                  <a:gd name="T75" fmla="*/ 340 h 684"/>
                  <a:gd name="T76" fmla="*/ 0 w 582"/>
                  <a:gd name="T77" fmla="*/ 0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684">
                    <a:moveTo>
                      <a:pt x="582" y="0"/>
                    </a:moveTo>
                    <a:lnTo>
                      <a:pt x="582" y="0"/>
                    </a:lnTo>
                    <a:lnTo>
                      <a:pt x="582" y="340"/>
                    </a:lnTo>
                    <a:lnTo>
                      <a:pt x="582" y="340"/>
                    </a:lnTo>
                    <a:lnTo>
                      <a:pt x="580" y="354"/>
                    </a:lnTo>
                    <a:lnTo>
                      <a:pt x="578" y="372"/>
                    </a:lnTo>
                    <a:lnTo>
                      <a:pt x="572" y="390"/>
                    </a:lnTo>
                    <a:lnTo>
                      <a:pt x="564" y="412"/>
                    </a:lnTo>
                    <a:lnTo>
                      <a:pt x="554" y="434"/>
                    </a:lnTo>
                    <a:lnTo>
                      <a:pt x="542" y="458"/>
                    </a:lnTo>
                    <a:lnTo>
                      <a:pt x="526" y="484"/>
                    </a:lnTo>
                    <a:lnTo>
                      <a:pt x="510" y="510"/>
                    </a:lnTo>
                    <a:lnTo>
                      <a:pt x="490" y="534"/>
                    </a:lnTo>
                    <a:lnTo>
                      <a:pt x="468" y="560"/>
                    </a:lnTo>
                    <a:lnTo>
                      <a:pt x="444" y="584"/>
                    </a:lnTo>
                    <a:lnTo>
                      <a:pt x="418" y="608"/>
                    </a:lnTo>
                    <a:lnTo>
                      <a:pt x="390" y="630"/>
                    </a:lnTo>
                    <a:lnTo>
                      <a:pt x="358" y="650"/>
                    </a:lnTo>
                    <a:lnTo>
                      <a:pt x="326" y="668"/>
                    </a:lnTo>
                    <a:lnTo>
                      <a:pt x="290" y="684"/>
                    </a:lnTo>
                    <a:lnTo>
                      <a:pt x="290" y="684"/>
                    </a:lnTo>
                    <a:lnTo>
                      <a:pt x="256" y="668"/>
                    </a:lnTo>
                    <a:lnTo>
                      <a:pt x="222" y="650"/>
                    </a:lnTo>
                    <a:lnTo>
                      <a:pt x="192" y="630"/>
                    </a:lnTo>
                    <a:lnTo>
                      <a:pt x="164" y="608"/>
                    </a:lnTo>
                    <a:lnTo>
                      <a:pt x="138" y="584"/>
                    </a:lnTo>
                    <a:lnTo>
                      <a:pt x="114" y="560"/>
                    </a:lnTo>
                    <a:lnTo>
                      <a:pt x="92" y="534"/>
                    </a:lnTo>
                    <a:lnTo>
                      <a:pt x="72" y="510"/>
                    </a:lnTo>
                    <a:lnTo>
                      <a:pt x="56" y="484"/>
                    </a:lnTo>
                    <a:lnTo>
                      <a:pt x="40" y="458"/>
                    </a:lnTo>
                    <a:lnTo>
                      <a:pt x="28" y="434"/>
                    </a:lnTo>
                    <a:lnTo>
                      <a:pt x="18" y="412"/>
                    </a:lnTo>
                    <a:lnTo>
                      <a:pt x="10" y="390"/>
                    </a:lnTo>
                    <a:lnTo>
                      <a:pt x="4" y="372"/>
                    </a:lnTo>
                    <a:lnTo>
                      <a:pt x="0" y="354"/>
                    </a:lnTo>
                    <a:lnTo>
                      <a:pt x="0" y="340"/>
                    </a:lnTo>
                    <a:lnTo>
                      <a:pt x="0" y="340"/>
                    </a:lnTo>
                    <a:lnTo>
                      <a:pt x="0" y="0"/>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1" name="Freeform 29"/>
              <p:cNvSpPr/>
              <p:nvPr/>
            </p:nvSpPr>
            <p:spPr bwMode="auto">
              <a:xfrm>
                <a:off x="5032375" y="3154363"/>
                <a:ext cx="1727200" cy="669925"/>
              </a:xfrm>
              <a:custGeom>
                <a:avLst/>
                <a:gdLst>
                  <a:gd name="T0" fmla="*/ 892 w 1088"/>
                  <a:gd name="T1" fmla="*/ 422 h 422"/>
                  <a:gd name="T2" fmla="*/ 892 w 1088"/>
                  <a:gd name="T3" fmla="*/ 422 h 422"/>
                  <a:gd name="T4" fmla="*/ 922 w 1088"/>
                  <a:gd name="T5" fmla="*/ 400 h 422"/>
                  <a:gd name="T6" fmla="*/ 954 w 1088"/>
                  <a:gd name="T7" fmla="*/ 374 h 422"/>
                  <a:gd name="T8" fmla="*/ 990 w 1088"/>
                  <a:gd name="T9" fmla="*/ 340 h 422"/>
                  <a:gd name="T10" fmla="*/ 1008 w 1088"/>
                  <a:gd name="T11" fmla="*/ 320 h 422"/>
                  <a:gd name="T12" fmla="*/ 1026 w 1088"/>
                  <a:gd name="T13" fmla="*/ 300 h 422"/>
                  <a:gd name="T14" fmla="*/ 1044 w 1088"/>
                  <a:gd name="T15" fmla="*/ 276 h 422"/>
                  <a:gd name="T16" fmla="*/ 1058 w 1088"/>
                  <a:gd name="T17" fmla="*/ 252 h 422"/>
                  <a:gd name="T18" fmla="*/ 1070 w 1088"/>
                  <a:gd name="T19" fmla="*/ 228 h 422"/>
                  <a:gd name="T20" fmla="*/ 1080 w 1088"/>
                  <a:gd name="T21" fmla="*/ 202 h 422"/>
                  <a:gd name="T22" fmla="*/ 1086 w 1088"/>
                  <a:gd name="T23" fmla="*/ 174 h 422"/>
                  <a:gd name="T24" fmla="*/ 1088 w 1088"/>
                  <a:gd name="T25" fmla="*/ 148 h 422"/>
                  <a:gd name="T26" fmla="*/ 1088 w 1088"/>
                  <a:gd name="T27" fmla="*/ 148 h 422"/>
                  <a:gd name="T28" fmla="*/ 1086 w 1088"/>
                  <a:gd name="T29" fmla="*/ 120 h 422"/>
                  <a:gd name="T30" fmla="*/ 1080 w 1088"/>
                  <a:gd name="T31" fmla="*/ 98 h 422"/>
                  <a:gd name="T32" fmla="*/ 1070 w 1088"/>
                  <a:gd name="T33" fmla="*/ 78 h 422"/>
                  <a:gd name="T34" fmla="*/ 1058 w 1088"/>
                  <a:gd name="T35" fmla="*/ 60 h 422"/>
                  <a:gd name="T36" fmla="*/ 1042 w 1088"/>
                  <a:gd name="T37" fmla="*/ 46 h 422"/>
                  <a:gd name="T38" fmla="*/ 1022 w 1088"/>
                  <a:gd name="T39" fmla="*/ 34 h 422"/>
                  <a:gd name="T40" fmla="*/ 1002 w 1088"/>
                  <a:gd name="T41" fmla="*/ 24 h 422"/>
                  <a:gd name="T42" fmla="*/ 980 w 1088"/>
                  <a:gd name="T43" fmla="*/ 18 h 422"/>
                  <a:gd name="T44" fmla="*/ 956 w 1088"/>
                  <a:gd name="T45" fmla="*/ 12 h 422"/>
                  <a:gd name="T46" fmla="*/ 932 w 1088"/>
                  <a:gd name="T47" fmla="*/ 6 h 422"/>
                  <a:gd name="T48" fmla="*/ 882 w 1088"/>
                  <a:gd name="T49" fmla="*/ 2 h 422"/>
                  <a:gd name="T50" fmla="*/ 834 w 1088"/>
                  <a:gd name="T51" fmla="*/ 0 h 422"/>
                  <a:gd name="T52" fmla="*/ 788 w 1088"/>
                  <a:gd name="T53" fmla="*/ 0 h 422"/>
                  <a:gd name="T54" fmla="*/ 788 w 1088"/>
                  <a:gd name="T55" fmla="*/ 0 h 422"/>
                  <a:gd name="T56" fmla="*/ 544 w 1088"/>
                  <a:gd name="T57" fmla="*/ 0 h 422"/>
                  <a:gd name="T58" fmla="*/ 544 w 1088"/>
                  <a:gd name="T59" fmla="*/ 0 h 422"/>
                  <a:gd name="T60" fmla="*/ 300 w 1088"/>
                  <a:gd name="T61" fmla="*/ 0 h 422"/>
                  <a:gd name="T62" fmla="*/ 300 w 1088"/>
                  <a:gd name="T63" fmla="*/ 0 h 422"/>
                  <a:gd name="T64" fmla="*/ 256 w 1088"/>
                  <a:gd name="T65" fmla="*/ 0 h 422"/>
                  <a:gd name="T66" fmla="*/ 208 w 1088"/>
                  <a:gd name="T67" fmla="*/ 2 h 422"/>
                  <a:gd name="T68" fmla="*/ 158 w 1088"/>
                  <a:gd name="T69" fmla="*/ 6 h 422"/>
                  <a:gd name="T70" fmla="*/ 134 w 1088"/>
                  <a:gd name="T71" fmla="*/ 12 h 422"/>
                  <a:gd name="T72" fmla="*/ 110 w 1088"/>
                  <a:gd name="T73" fmla="*/ 18 h 422"/>
                  <a:gd name="T74" fmla="*/ 88 w 1088"/>
                  <a:gd name="T75" fmla="*/ 24 h 422"/>
                  <a:gd name="T76" fmla="*/ 66 w 1088"/>
                  <a:gd name="T77" fmla="*/ 34 h 422"/>
                  <a:gd name="T78" fmla="*/ 48 w 1088"/>
                  <a:gd name="T79" fmla="*/ 46 h 422"/>
                  <a:gd name="T80" fmla="*/ 32 w 1088"/>
                  <a:gd name="T81" fmla="*/ 60 h 422"/>
                  <a:gd name="T82" fmla="*/ 18 w 1088"/>
                  <a:gd name="T83" fmla="*/ 78 h 422"/>
                  <a:gd name="T84" fmla="*/ 8 w 1088"/>
                  <a:gd name="T85" fmla="*/ 98 h 422"/>
                  <a:gd name="T86" fmla="*/ 2 w 1088"/>
                  <a:gd name="T87" fmla="*/ 120 h 422"/>
                  <a:gd name="T88" fmla="*/ 0 w 1088"/>
                  <a:gd name="T89" fmla="*/ 148 h 422"/>
                  <a:gd name="T90" fmla="*/ 0 w 1088"/>
                  <a:gd name="T91" fmla="*/ 148 h 422"/>
                  <a:gd name="T92" fmla="*/ 2 w 1088"/>
                  <a:gd name="T93" fmla="*/ 174 h 422"/>
                  <a:gd name="T94" fmla="*/ 10 w 1088"/>
                  <a:gd name="T95" fmla="*/ 202 h 422"/>
                  <a:gd name="T96" fmla="*/ 18 w 1088"/>
                  <a:gd name="T97" fmla="*/ 228 h 422"/>
                  <a:gd name="T98" fmla="*/ 32 w 1088"/>
                  <a:gd name="T99" fmla="*/ 252 h 422"/>
                  <a:gd name="T100" fmla="*/ 46 w 1088"/>
                  <a:gd name="T101" fmla="*/ 276 h 422"/>
                  <a:gd name="T102" fmla="*/ 64 w 1088"/>
                  <a:gd name="T103" fmla="*/ 300 h 422"/>
                  <a:gd name="T104" fmla="*/ 80 w 1088"/>
                  <a:gd name="T105" fmla="*/ 320 h 422"/>
                  <a:gd name="T106" fmla="*/ 100 w 1088"/>
                  <a:gd name="T107" fmla="*/ 340 h 422"/>
                  <a:gd name="T108" fmla="*/ 136 w 1088"/>
                  <a:gd name="T109" fmla="*/ 374 h 422"/>
                  <a:gd name="T110" fmla="*/ 168 w 1088"/>
                  <a:gd name="T111" fmla="*/ 400 h 422"/>
                  <a:gd name="T112" fmla="*/ 198 w 1088"/>
                  <a:gd name="T113"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88" h="422">
                    <a:moveTo>
                      <a:pt x="892" y="422"/>
                    </a:moveTo>
                    <a:lnTo>
                      <a:pt x="892" y="422"/>
                    </a:lnTo>
                    <a:lnTo>
                      <a:pt x="922" y="400"/>
                    </a:lnTo>
                    <a:lnTo>
                      <a:pt x="954" y="374"/>
                    </a:lnTo>
                    <a:lnTo>
                      <a:pt x="990" y="340"/>
                    </a:lnTo>
                    <a:lnTo>
                      <a:pt x="1008" y="320"/>
                    </a:lnTo>
                    <a:lnTo>
                      <a:pt x="1026" y="300"/>
                    </a:lnTo>
                    <a:lnTo>
                      <a:pt x="1044" y="276"/>
                    </a:lnTo>
                    <a:lnTo>
                      <a:pt x="1058" y="252"/>
                    </a:lnTo>
                    <a:lnTo>
                      <a:pt x="1070" y="228"/>
                    </a:lnTo>
                    <a:lnTo>
                      <a:pt x="1080" y="202"/>
                    </a:lnTo>
                    <a:lnTo>
                      <a:pt x="1086" y="174"/>
                    </a:lnTo>
                    <a:lnTo>
                      <a:pt x="1088" y="148"/>
                    </a:lnTo>
                    <a:lnTo>
                      <a:pt x="1088" y="148"/>
                    </a:lnTo>
                    <a:lnTo>
                      <a:pt x="1086" y="120"/>
                    </a:lnTo>
                    <a:lnTo>
                      <a:pt x="1080" y="98"/>
                    </a:lnTo>
                    <a:lnTo>
                      <a:pt x="1070" y="78"/>
                    </a:lnTo>
                    <a:lnTo>
                      <a:pt x="1058" y="60"/>
                    </a:lnTo>
                    <a:lnTo>
                      <a:pt x="1042" y="46"/>
                    </a:lnTo>
                    <a:lnTo>
                      <a:pt x="1022" y="34"/>
                    </a:lnTo>
                    <a:lnTo>
                      <a:pt x="1002" y="24"/>
                    </a:lnTo>
                    <a:lnTo>
                      <a:pt x="980" y="18"/>
                    </a:lnTo>
                    <a:lnTo>
                      <a:pt x="956" y="12"/>
                    </a:lnTo>
                    <a:lnTo>
                      <a:pt x="932" y="6"/>
                    </a:lnTo>
                    <a:lnTo>
                      <a:pt x="882" y="2"/>
                    </a:lnTo>
                    <a:lnTo>
                      <a:pt x="834" y="0"/>
                    </a:lnTo>
                    <a:lnTo>
                      <a:pt x="788" y="0"/>
                    </a:lnTo>
                    <a:lnTo>
                      <a:pt x="788" y="0"/>
                    </a:lnTo>
                    <a:lnTo>
                      <a:pt x="544" y="0"/>
                    </a:lnTo>
                    <a:lnTo>
                      <a:pt x="544" y="0"/>
                    </a:lnTo>
                    <a:lnTo>
                      <a:pt x="300" y="0"/>
                    </a:lnTo>
                    <a:lnTo>
                      <a:pt x="300" y="0"/>
                    </a:lnTo>
                    <a:lnTo>
                      <a:pt x="256" y="0"/>
                    </a:lnTo>
                    <a:lnTo>
                      <a:pt x="208" y="2"/>
                    </a:lnTo>
                    <a:lnTo>
                      <a:pt x="158" y="6"/>
                    </a:lnTo>
                    <a:lnTo>
                      <a:pt x="134" y="12"/>
                    </a:lnTo>
                    <a:lnTo>
                      <a:pt x="110" y="18"/>
                    </a:lnTo>
                    <a:lnTo>
                      <a:pt x="88" y="24"/>
                    </a:lnTo>
                    <a:lnTo>
                      <a:pt x="66" y="34"/>
                    </a:lnTo>
                    <a:lnTo>
                      <a:pt x="48" y="46"/>
                    </a:lnTo>
                    <a:lnTo>
                      <a:pt x="32" y="60"/>
                    </a:lnTo>
                    <a:lnTo>
                      <a:pt x="18" y="78"/>
                    </a:lnTo>
                    <a:lnTo>
                      <a:pt x="8" y="98"/>
                    </a:lnTo>
                    <a:lnTo>
                      <a:pt x="2" y="120"/>
                    </a:lnTo>
                    <a:lnTo>
                      <a:pt x="0" y="148"/>
                    </a:lnTo>
                    <a:lnTo>
                      <a:pt x="0" y="148"/>
                    </a:lnTo>
                    <a:lnTo>
                      <a:pt x="2" y="174"/>
                    </a:lnTo>
                    <a:lnTo>
                      <a:pt x="10" y="202"/>
                    </a:lnTo>
                    <a:lnTo>
                      <a:pt x="18" y="228"/>
                    </a:lnTo>
                    <a:lnTo>
                      <a:pt x="32" y="252"/>
                    </a:lnTo>
                    <a:lnTo>
                      <a:pt x="46" y="276"/>
                    </a:lnTo>
                    <a:lnTo>
                      <a:pt x="64" y="300"/>
                    </a:lnTo>
                    <a:lnTo>
                      <a:pt x="80" y="320"/>
                    </a:lnTo>
                    <a:lnTo>
                      <a:pt x="100" y="340"/>
                    </a:lnTo>
                    <a:lnTo>
                      <a:pt x="136" y="374"/>
                    </a:lnTo>
                    <a:lnTo>
                      <a:pt x="168" y="400"/>
                    </a:lnTo>
                    <a:lnTo>
                      <a:pt x="198" y="422"/>
                    </a:lnTo>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2" name="Line 30"/>
              <p:cNvSpPr>
                <a:spLocks noChangeShapeType="1"/>
              </p:cNvSpPr>
              <p:nvPr/>
            </p:nvSpPr>
            <p:spPr bwMode="auto">
              <a:xfrm>
                <a:off x="5435600" y="3027363"/>
                <a:ext cx="923925" cy="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3" name="Line 31"/>
              <p:cNvSpPr>
                <a:spLocks noChangeShapeType="1"/>
              </p:cNvSpPr>
              <p:nvPr/>
            </p:nvSpPr>
            <p:spPr bwMode="auto">
              <a:xfrm>
                <a:off x="5895975" y="4240213"/>
                <a:ext cx="0" cy="184150"/>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4" name="Freeform 32"/>
              <p:cNvSpPr/>
              <p:nvPr/>
            </p:nvSpPr>
            <p:spPr bwMode="auto">
              <a:xfrm>
                <a:off x="5543550" y="4510088"/>
                <a:ext cx="708025" cy="215900"/>
              </a:xfrm>
              <a:custGeom>
                <a:avLst/>
                <a:gdLst>
                  <a:gd name="T0" fmla="*/ 0 w 446"/>
                  <a:gd name="T1" fmla="*/ 136 h 136"/>
                  <a:gd name="T2" fmla="*/ 0 w 446"/>
                  <a:gd name="T3" fmla="*/ 64 h 136"/>
                  <a:gd name="T4" fmla="*/ 0 w 446"/>
                  <a:gd name="T5" fmla="*/ 64 h 136"/>
                  <a:gd name="T6" fmla="*/ 0 w 446"/>
                  <a:gd name="T7" fmla="*/ 50 h 136"/>
                  <a:gd name="T8" fmla="*/ 4 w 446"/>
                  <a:gd name="T9" fmla="*/ 38 h 136"/>
                  <a:gd name="T10" fmla="*/ 10 w 446"/>
                  <a:gd name="T11" fmla="*/ 28 h 136"/>
                  <a:gd name="T12" fmla="*/ 18 w 446"/>
                  <a:gd name="T13" fmla="*/ 20 h 136"/>
                  <a:gd name="T14" fmla="*/ 26 w 446"/>
                  <a:gd name="T15" fmla="*/ 12 h 136"/>
                  <a:gd name="T16" fmla="*/ 38 w 446"/>
                  <a:gd name="T17" fmla="*/ 6 h 136"/>
                  <a:gd name="T18" fmla="*/ 48 w 446"/>
                  <a:gd name="T19" fmla="*/ 2 h 136"/>
                  <a:gd name="T20" fmla="*/ 62 w 446"/>
                  <a:gd name="T21" fmla="*/ 0 h 136"/>
                  <a:gd name="T22" fmla="*/ 384 w 446"/>
                  <a:gd name="T23" fmla="*/ 0 h 136"/>
                  <a:gd name="T24" fmla="*/ 384 w 446"/>
                  <a:gd name="T25" fmla="*/ 0 h 136"/>
                  <a:gd name="T26" fmla="*/ 396 w 446"/>
                  <a:gd name="T27" fmla="*/ 2 h 136"/>
                  <a:gd name="T28" fmla="*/ 408 w 446"/>
                  <a:gd name="T29" fmla="*/ 6 h 136"/>
                  <a:gd name="T30" fmla="*/ 418 w 446"/>
                  <a:gd name="T31" fmla="*/ 12 h 136"/>
                  <a:gd name="T32" fmla="*/ 428 w 446"/>
                  <a:gd name="T33" fmla="*/ 20 h 136"/>
                  <a:gd name="T34" fmla="*/ 436 w 446"/>
                  <a:gd name="T35" fmla="*/ 28 h 136"/>
                  <a:gd name="T36" fmla="*/ 442 w 446"/>
                  <a:gd name="T37" fmla="*/ 38 h 136"/>
                  <a:gd name="T38" fmla="*/ 446 w 446"/>
                  <a:gd name="T39" fmla="*/ 50 h 136"/>
                  <a:gd name="T40" fmla="*/ 446 w 446"/>
                  <a:gd name="T41" fmla="*/ 64 h 136"/>
                  <a:gd name="T42" fmla="*/ 446 w 446"/>
                  <a:gd name="T43" fmla="*/ 136 h 136"/>
                  <a:gd name="T44" fmla="*/ 0 w 446"/>
                  <a:gd name="T4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6" h="136">
                    <a:moveTo>
                      <a:pt x="0" y="136"/>
                    </a:moveTo>
                    <a:lnTo>
                      <a:pt x="0" y="64"/>
                    </a:lnTo>
                    <a:lnTo>
                      <a:pt x="0" y="64"/>
                    </a:lnTo>
                    <a:lnTo>
                      <a:pt x="0" y="50"/>
                    </a:lnTo>
                    <a:lnTo>
                      <a:pt x="4" y="38"/>
                    </a:lnTo>
                    <a:lnTo>
                      <a:pt x="10" y="28"/>
                    </a:lnTo>
                    <a:lnTo>
                      <a:pt x="18" y="20"/>
                    </a:lnTo>
                    <a:lnTo>
                      <a:pt x="26" y="12"/>
                    </a:lnTo>
                    <a:lnTo>
                      <a:pt x="38" y="6"/>
                    </a:lnTo>
                    <a:lnTo>
                      <a:pt x="48" y="2"/>
                    </a:lnTo>
                    <a:lnTo>
                      <a:pt x="62" y="0"/>
                    </a:lnTo>
                    <a:lnTo>
                      <a:pt x="384" y="0"/>
                    </a:lnTo>
                    <a:lnTo>
                      <a:pt x="384" y="0"/>
                    </a:lnTo>
                    <a:lnTo>
                      <a:pt x="396" y="2"/>
                    </a:lnTo>
                    <a:lnTo>
                      <a:pt x="408" y="6"/>
                    </a:lnTo>
                    <a:lnTo>
                      <a:pt x="418" y="12"/>
                    </a:lnTo>
                    <a:lnTo>
                      <a:pt x="428" y="20"/>
                    </a:lnTo>
                    <a:lnTo>
                      <a:pt x="436" y="28"/>
                    </a:lnTo>
                    <a:lnTo>
                      <a:pt x="442" y="38"/>
                    </a:lnTo>
                    <a:lnTo>
                      <a:pt x="446" y="50"/>
                    </a:lnTo>
                    <a:lnTo>
                      <a:pt x="446" y="64"/>
                    </a:lnTo>
                    <a:lnTo>
                      <a:pt x="446" y="136"/>
                    </a:lnTo>
                    <a:lnTo>
                      <a:pt x="0" y="13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36" name="组合 35"/>
            <p:cNvGrpSpPr/>
            <p:nvPr/>
          </p:nvGrpSpPr>
          <p:grpSpPr>
            <a:xfrm>
              <a:off x="3539254" y="2551165"/>
              <a:ext cx="311182" cy="278396"/>
              <a:chOff x="4987925" y="414338"/>
              <a:chExt cx="1898650" cy="1698625"/>
            </a:xfrm>
          </p:grpSpPr>
          <p:sp>
            <p:nvSpPr>
              <p:cNvPr id="37" name="Freeform 22"/>
              <p:cNvSpPr/>
              <p:nvPr/>
            </p:nvSpPr>
            <p:spPr bwMode="auto">
              <a:xfrm>
                <a:off x="4987925" y="414338"/>
                <a:ext cx="1898650" cy="1698625"/>
              </a:xfrm>
              <a:custGeom>
                <a:avLst/>
                <a:gdLst>
                  <a:gd name="T0" fmla="*/ 18 w 1196"/>
                  <a:gd name="T1" fmla="*/ 876 h 1070"/>
                  <a:gd name="T2" fmla="*/ 486 w 1196"/>
                  <a:gd name="T3" fmla="*/ 64 h 1070"/>
                  <a:gd name="T4" fmla="*/ 486 w 1196"/>
                  <a:gd name="T5" fmla="*/ 64 h 1070"/>
                  <a:gd name="T6" fmla="*/ 496 w 1196"/>
                  <a:gd name="T7" fmla="*/ 50 h 1070"/>
                  <a:gd name="T8" fmla="*/ 508 w 1196"/>
                  <a:gd name="T9" fmla="*/ 36 h 1070"/>
                  <a:gd name="T10" fmla="*/ 520 w 1196"/>
                  <a:gd name="T11" fmla="*/ 26 h 1070"/>
                  <a:gd name="T12" fmla="*/ 534 w 1196"/>
                  <a:gd name="T13" fmla="*/ 16 h 1070"/>
                  <a:gd name="T14" fmla="*/ 550 w 1196"/>
                  <a:gd name="T15" fmla="*/ 8 h 1070"/>
                  <a:gd name="T16" fmla="*/ 566 w 1196"/>
                  <a:gd name="T17" fmla="*/ 4 h 1070"/>
                  <a:gd name="T18" fmla="*/ 582 w 1196"/>
                  <a:gd name="T19" fmla="*/ 0 h 1070"/>
                  <a:gd name="T20" fmla="*/ 598 w 1196"/>
                  <a:gd name="T21" fmla="*/ 0 h 1070"/>
                  <a:gd name="T22" fmla="*/ 614 w 1196"/>
                  <a:gd name="T23" fmla="*/ 0 h 1070"/>
                  <a:gd name="T24" fmla="*/ 630 w 1196"/>
                  <a:gd name="T25" fmla="*/ 4 h 1070"/>
                  <a:gd name="T26" fmla="*/ 646 w 1196"/>
                  <a:gd name="T27" fmla="*/ 8 h 1070"/>
                  <a:gd name="T28" fmla="*/ 660 w 1196"/>
                  <a:gd name="T29" fmla="*/ 16 h 1070"/>
                  <a:gd name="T30" fmla="*/ 674 w 1196"/>
                  <a:gd name="T31" fmla="*/ 26 h 1070"/>
                  <a:gd name="T32" fmla="*/ 688 w 1196"/>
                  <a:gd name="T33" fmla="*/ 36 h 1070"/>
                  <a:gd name="T34" fmla="*/ 700 w 1196"/>
                  <a:gd name="T35" fmla="*/ 50 h 1070"/>
                  <a:gd name="T36" fmla="*/ 710 w 1196"/>
                  <a:gd name="T37" fmla="*/ 64 h 1070"/>
                  <a:gd name="T38" fmla="*/ 1178 w 1196"/>
                  <a:gd name="T39" fmla="*/ 876 h 1070"/>
                  <a:gd name="T40" fmla="*/ 1178 w 1196"/>
                  <a:gd name="T41" fmla="*/ 876 h 1070"/>
                  <a:gd name="T42" fmla="*/ 1186 w 1196"/>
                  <a:gd name="T43" fmla="*/ 892 h 1070"/>
                  <a:gd name="T44" fmla="*/ 1192 w 1196"/>
                  <a:gd name="T45" fmla="*/ 910 h 1070"/>
                  <a:gd name="T46" fmla="*/ 1196 w 1196"/>
                  <a:gd name="T47" fmla="*/ 926 h 1070"/>
                  <a:gd name="T48" fmla="*/ 1196 w 1196"/>
                  <a:gd name="T49" fmla="*/ 944 h 1070"/>
                  <a:gd name="T50" fmla="*/ 1194 w 1196"/>
                  <a:gd name="T51" fmla="*/ 960 h 1070"/>
                  <a:gd name="T52" fmla="*/ 1192 w 1196"/>
                  <a:gd name="T53" fmla="*/ 976 h 1070"/>
                  <a:gd name="T54" fmla="*/ 1186 w 1196"/>
                  <a:gd name="T55" fmla="*/ 990 h 1070"/>
                  <a:gd name="T56" fmla="*/ 1178 w 1196"/>
                  <a:gd name="T57" fmla="*/ 1006 h 1070"/>
                  <a:gd name="T58" fmla="*/ 1170 w 1196"/>
                  <a:gd name="T59" fmla="*/ 1020 h 1070"/>
                  <a:gd name="T60" fmla="*/ 1158 w 1196"/>
                  <a:gd name="T61" fmla="*/ 1032 h 1070"/>
                  <a:gd name="T62" fmla="*/ 1146 w 1196"/>
                  <a:gd name="T63" fmla="*/ 1042 h 1070"/>
                  <a:gd name="T64" fmla="*/ 1132 w 1196"/>
                  <a:gd name="T65" fmla="*/ 1052 h 1070"/>
                  <a:gd name="T66" fmla="*/ 1118 w 1196"/>
                  <a:gd name="T67" fmla="*/ 1060 h 1070"/>
                  <a:gd name="T68" fmla="*/ 1102 w 1196"/>
                  <a:gd name="T69" fmla="*/ 1066 h 1070"/>
                  <a:gd name="T70" fmla="*/ 1084 w 1196"/>
                  <a:gd name="T71" fmla="*/ 1068 h 1070"/>
                  <a:gd name="T72" fmla="*/ 1066 w 1196"/>
                  <a:gd name="T73" fmla="*/ 1070 h 1070"/>
                  <a:gd name="T74" fmla="*/ 128 w 1196"/>
                  <a:gd name="T75" fmla="*/ 1070 h 1070"/>
                  <a:gd name="T76" fmla="*/ 128 w 1196"/>
                  <a:gd name="T77" fmla="*/ 1070 h 1070"/>
                  <a:gd name="T78" fmla="*/ 110 w 1196"/>
                  <a:gd name="T79" fmla="*/ 1068 h 1070"/>
                  <a:gd name="T80" fmla="*/ 94 w 1196"/>
                  <a:gd name="T81" fmla="*/ 1066 h 1070"/>
                  <a:gd name="T82" fmla="*/ 78 w 1196"/>
                  <a:gd name="T83" fmla="*/ 1060 h 1070"/>
                  <a:gd name="T84" fmla="*/ 62 w 1196"/>
                  <a:gd name="T85" fmla="*/ 1052 h 1070"/>
                  <a:gd name="T86" fmla="*/ 48 w 1196"/>
                  <a:gd name="T87" fmla="*/ 1042 h 1070"/>
                  <a:gd name="T88" fmla="*/ 36 w 1196"/>
                  <a:gd name="T89" fmla="*/ 1032 h 1070"/>
                  <a:gd name="T90" fmla="*/ 26 w 1196"/>
                  <a:gd name="T91" fmla="*/ 1020 h 1070"/>
                  <a:gd name="T92" fmla="*/ 18 w 1196"/>
                  <a:gd name="T93" fmla="*/ 1006 h 1070"/>
                  <a:gd name="T94" fmla="*/ 10 w 1196"/>
                  <a:gd name="T95" fmla="*/ 990 h 1070"/>
                  <a:gd name="T96" fmla="*/ 4 w 1196"/>
                  <a:gd name="T97" fmla="*/ 976 h 1070"/>
                  <a:gd name="T98" fmla="*/ 2 w 1196"/>
                  <a:gd name="T99" fmla="*/ 960 h 1070"/>
                  <a:gd name="T100" fmla="*/ 0 w 1196"/>
                  <a:gd name="T101" fmla="*/ 944 h 1070"/>
                  <a:gd name="T102" fmla="*/ 0 w 1196"/>
                  <a:gd name="T103" fmla="*/ 926 h 1070"/>
                  <a:gd name="T104" fmla="*/ 4 w 1196"/>
                  <a:gd name="T105" fmla="*/ 910 h 1070"/>
                  <a:gd name="T106" fmla="*/ 10 w 1196"/>
                  <a:gd name="T107" fmla="*/ 892 h 1070"/>
                  <a:gd name="T108" fmla="*/ 18 w 1196"/>
                  <a:gd name="T109" fmla="*/ 876 h 1070"/>
                  <a:gd name="T110" fmla="*/ 18 w 1196"/>
                  <a:gd name="T111" fmla="*/ 876 h 10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6" h="1070">
                    <a:moveTo>
                      <a:pt x="18" y="876"/>
                    </a:moveTo>
                    <a:lnTo>
                      <a:pt x="486" y="64"/>
                    </a:lnTo>
                    <a:lnTo>
                      <a:pt x="486" y="64"/>
                    </a:lnTo>
                    <a:lnTo>
                      <a:pt x="496" y="50"/>
                    </a:lnTo>
                    <a:lnTo>
                      <a:pt x="508" y="36"/>
                    </a:lnTo>
                    <a:lnTo>
                      <a:pt x="520" y="26"/>
                    </a:lnTo>
                    <a:lnTo>
                      <a:pt x="534" y="16"/>
                    </a:lnTo>
                    <a:lnTo>
                      <a:pt x="550" y="8"/>
                    </a:lnTo>
                    <a:lnTo>
                      <a:pt x="566" y="4"/>
                    </a:lnTo>
                    <a:lnTo>
                      <a:pt x="582" y="0"/>
                    </a:lnTo>
                    <a:lnTo>
                      <a:pt x="598" y="0"/>
                    </a:lnTo>
                    <a:lnTo>
                      <a:pt x="614" y="0"/>
                    </a:lnTo>
                    <a:lnTo>
                      <a:pt x="630" y="4"/>
                    </a:lnTo>
                    <a:lnTo>
                      <a:pt x="646" y="8"/>
                    </a:lnTo>
                    <a:lnTo>
                      <a:pt x="660" y="16"/>
                    </a:lnTo>
                    <a:lnTo>
                      <a:pt x="674" y="26"/>
                    </a:lnTo>
                    <a:lnTo>
                      <a:pt x="688" y="36"/>
                    </a:lnTo>
                    <a:lnTo>
                      <a:pt x="700" y="50"/>
                    </a:lnTo>
                    <a:lnTo>
                      <a:pt x="710" y="64"/>
                    </a:lnTo>
                    <a:lnTo>
                      <a:pt x="1178" y="876"/>
                    </a:lnTo>
                    <a:lnTo>
                      <a:pt x="1178" y="876"/>
                    </a:lnTo>
                    <a:lnTo>
                      <a:pt x="1186" y="892"/>
                    </a:lnTo>
                    <a:lnTo>
                      <a:pt x="1192" y="910"/>
                    </a:lnTo>
                    <a:lnTo>
                      <a:pt x="1196" y="926"/>
                    </a:lnTo>
                    <a:lnTo>
                      <a:pt x="1196" y="944"/>
                    </a:lnTo>
                    <a:lnTo>
                      <a:pt x="1194" y="960"/>
                    </a:lnTo>
                    <a:lnTo>
                      <a:pt x="1192" y="976"/>
                    </a:lnTo>
                    <a:lnTo>
                      <a:pt x="1186" y="990"/>
                    </a:lnTo>
                    <a:lnTo>
                      <a:pt x="1178" y="1006"/>
                    </a:lnTo>
                    <a:lnTo>
                      <a:pt x="1170" y="1020"/>
                    </a:lnTo>
                    <a:lnTo>
                      <a:pt x="1158" y="1032"/>
                    </a:lnTo>
                    <a:lnTo>
                      <a:pt x="1146" y="1042"/>
                    </a:lnTo>
                    <a:lnTo>
                      <a:pt x="1132" y="1052"/>
                    </a:lnTo>
                    <a:lnTo>
                      <a:pt x="1118" y="1060"/>
                    </a:lnTo>
                    <a:lnTo>
                      <a:pt x="1102" y="1066"/>
                    </a:lnTo>
                    <a:lnTo>
                      <a:pt x="1084" y="1068"/>
                    </a:lnTo>
                    <a:lnTo>
                      <a:pt x="1066" y="1070"/>
                    </a:lnTo>
                    <a:lnTo>
                      <a:pt x="128" y="1070"/>
                    </a:lnTo>
                    <a:lnTo>
                      <a:pt x="128" y="1070"/>
                    </a:lnTo>
                    <a:lnTo>
                      <a:pt x="110" y="1068"/>
                    </a:lnTo>
                    <a:lnTo>
                      <a:pt x="94" y="1066"/>
                    </a:lnTo>
                    <a:lnTo>
                      <a:pt x="78" y="1060"/>
                    </a:lnTo>
                    <a:lnTo>
                      <a:pt x="62" y="1052"/>
                    </a:lnTo>
                    <a:lnTo>
                      <a:pt x="48" y="1042"/>
                    </a:lnTo>
                    <a:lnTo>
                      <a:pt x="36" y="1032"/>
                    </a:lnTo>
                    <a:lnTo>
                      <a:pt x="26" y="1020"/>
                    </a:lnTo>
                    <a:lnTo>
                      <a:pt x="18" y="1006"/>
                    </a:lnTo>
                    <a:lnTo>
                      <a:pt x="10" y="990"/>
                    </a:lnTo>
                    <a:lnTo>
                      <a:pt x="4" y="976"/>
                    </a:lnTo>
                    <a:lnTo>
                      <a:pt x="2" y="960"/>
                    </a:lnTo>
                    <a:lnTo>
                      <a:pt x="0" y="944"/>
                    </a:lnTo>
                    <a:lnTo>
                      <a:pt x="0" y="926"/>
                    </a:lnTo>
                    <a:lnTo>
                      <a:pt x="4" y="910"/>
                    </a:lnTo>
                    <a:lnTo>
                      <a:pt x="10" y="892"/>
                    </a:lnTo>
                    <a:lnTo>
                      <a:pt x="18" y="876"/>
                    </a:lnTo>
                    <a:lnTo>
                      <a:pt x="18" y="876"/>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8" name="Line 23"/>
              <p:cNvSpPr>
                <a:spLocks noChangeShapeType="1"/>
              </p:cNvSpPr>
              <p:nvPr/>
            </p:nvSpPr>
            <p:spPr bwMode="auto">
              <a:xfrm>
                <a:off x="5937250" y="893763"/>
                <a:ext cx="0" cy="568325"/>
              </a:xfrm>
              <a:prstGeom prst="line">
                <a:avLst/>
              </a:prstGeom>
              <a:noFill/>
              <a:ln w="63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9" name="Freeform 24"/>
              <p:cNvSpPr/>
              <p:nvPr/>
            </p:nvSpPr>
            <p:spPr bwMode="auto">
              <a:xfrm>
                <a:off x="5829300" y="1614488"/>
                <a:ext cx="215900" cy="219075"/>
              </a:xfrm>
              <a:custGeom>
                <a:avLst/>
                <a:gdLst>
                  <a:gd name="T0" fmla="*/ 136 w 136"/>
                  <a:gd name="T1" fmla="*/ 68 h 138"/>
                  <a:gd name="T2" fmla="*/ 136 w 136"/>
                  <a:gd name="T3" fmla="*/ 68 h 138"/>
                  <a:gd name="T4" fmla="*/ 134 w 136"/>
                  <a:gd name="T5" fmla="*/ 82 h 138"/>
                  <a:gd name="T6" fmla="*/ 130 w 136"/>
                  <a:gd name="T7" fmla="*/ 96 h 138"/>
                  <a:gd name="T8" fmla="*/ 124 w 136"/>
                  <a:gd name="T9" fmla="*/ 108 h 138"/>
                  <a:gd name="T10" fmla="*/ 116 w 136"/>
                  <a:gd name="T11" fmla="*/ 118 h 138"/>
                  <a:gd name="T12" fmla="*/ 106 w 136"/>
                  <a:gd name="T13" fmla="*/ 126 h 138"/>
                  <a:gd name="T14" fmla="*/ 94 w 136"/>
                  <a:gd name="T15" fmla="*/ 132 h 138"/>
                  <a:gd name="T16" fmla="*/ 82 w 136"/>
                  <a:gd name="T17" fmla="*/ 136 h 138"/>
                  <a:gd name="T18" fmla="*/ 68 w 136"/>
                  <a:gd name="T19" fmla="*/ 138 h 138"/>
                  <a:gd name="T20" fmla="*/ 68 w 136"/>
                  <a:gd name="T21" fmla="*/ 138 h 138"/>
                  <a:gd name="T22" fmla="*/ 54 w 136"/>
                  <a:gd name="T23" fmla="*/ 136 h 138"/>
                  <a:gd name="T24" fmla="*/ 42 w 136"/>
                  <a:gd name="T25" fmla="*/ 132 h 138"/>
                  <a:gd name="T26" fmla="*/ 30 w 136"/>
                  <a:gd name="T27" fmla="*/ 126 h 138"/>
                  <a:gd name="T28" fmla="*/ 20 w 136"/>
                  <a:gd name="T29" fmla="*/ 118 h 138"/>
                  <a:gd name="T30" fmla="*/ 10 w 136"/>
                  <a:gd name="T31" fmla="*/ 108 h 138"/>
                  <a:gd name="T32" fmla="*/ 4 w 136"/>
                  <a:gd name="T33" fmla="*/ 96 h 138"/>
                  <a:gd name="T34" fmla="*/ 0 w 136"/>
                  <a:gd name="T35" fmla="*/ 82 h 138"/>
                  <a:gd name="T36" fmla="*/ 0 w 136"/>
                  <a:gd name="T37" fmla="*/ 68 h 138"/>
                  <a:gd name="T38" fmla="*/ 0 w 136"/>
                  <a:gd name="T39" fmla="*/ 68 h 138"/>
                  <a:gd name="T40" fmla="*/ 0 w 136"/>
                  <a:gd name="T41" fmla="*/ 56 h 138"/>
                  <a:gd name="T42" fmla="*/ 4 w 136"/>
                  <a:gd name="T43" fmla="*/ 42 h 138"/>
                  <a:gd name="T44" fmla="*/ 10 w 136"/>
                  <a:gd name="T45" fmla="*/ 30 h 138"/>
                  <a:gd name="T46" fmla="*/ 20 w 136"/>
                  <a:gd name="T47" fmla="*/ 20 h 138"/>
                  <a:gd name="T48" fmla="*/ 30 w 136"/>
                  <a:gd name="T49" fmla="*/ 12 h 138"/>
                  <a:gd name="T50" fmla="*/ 42 w 136"/>
                  <a:gd name="T51" fmla="*/ 6 h 138"/>
                  <a:gd name="T52" fmla="*/ 54 w 136"/>
                  <a:gd name="T53" fmla="*/ 2 h 138"/>
                  <a:gd name="T54" fmla="*/ 68 w 136"/>
                  <a:gd name="T55" fmla="*/ 0 h 138"/>
                  <a:gd name="T56" fmla="*/ 68 w 136"/>
                  <a:gd name="T57" fmla="*/ 0 h 138"/>
                  <a:gd name="T58" fmla="*/ 82 w 136"/>
                  <a:gd name="T59" fmla="*/ 2 h 138"/>
                  <a:gd name="T60" fmla="*/ 94 w 136"/>
                  <a:gd name="T61" fmla="*/ 6 h 138"/>
                  <a:gd name="T62" fmla="*/ 106 w 136"/>
                  <a:gd name="T63" fmla="*/ 12 h 138"/>
                  <a:gd name="T64" fmla="*/ 116 w 136"/>
                  <a:gd name="T65" fmla="*/ 20 h 138"/>
                  <a:gd name="T66" fmla="*/ 124 w 136"/>
                  <a:gd name="T67" fmla="*/ 30 h 138"/>
                  <a:gd name="T68" fmla="*/ 130 w 136"/>
                  <a:gd name="T69" fmla="*/ 42 h 138"/>
                  <a:gd name="T70" fmla="*/ 134 w 136"/>
                  <a:gd name="T71" fmla="*/ 56 h 138"/>
                  <a:gd name="T72" fmla="*/ 136 w 136"/>
                  <a:gd name="T73" fmla="*/ 68 h 138"/>
                  <a:gd name="T74" fmla="*/ 136 w 136"/>
                  <a:gd name="T75" fmla="*/ 6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8">
                    <a:moveTo>
                      <a:pt x="136" y="68"/>
                    </a:moveTo>
                    <a:lnTo>
                      <a:pt x="136" y="68"/>
                    </a:lnTo>
                    <a:lnTo>
                      <a:pt x="134" y="82"/>
                    </a:lnTo>
                    <a:lnTo>
                      <a:pt x="130" y="96"/>
                    </a:lnTo>
                    <a:lnTo>
                      <a:pt x="124" y="108"/>
                    </a:lnTo>
                    <a:lnTo>
                      <a:pt x="116" y="118"/>
                    </a:lnTo>
                    <a:lnTo>
                      <a:pt x="106" y="126"/>
                    </a:lnTo>
                    <a:lnTo>
                      <a:pt x="94" y="132"/>
                    </a:lnTo>
                    <a:lnTo>
                      <a:pt x="82" y="136"/>
                    </a:lnTo>
                    <a:lnTo>
                      <a:pt x="68" y="138"/>
                    </a:lnTo>
                    <a:lnTo>
                      <a:pt x="68" y="138"/>
                    </a:lnTo>
                    <a:lnTo>
                      <a:pt x="54" y="136"/>
                    </a:lnTo>
                    <a:lnTo>
                      <a:pt x="42" y="132"/>
                    </a:lnTo>
                    <a:lnTo>
                      <a:pt x="30" y="126"/>
                    </a:lnTo>
                    <a:lnTo>
                      <a:pt x="20" y="118"/>
                    </a:lnTo>
                    <a:lnTo>
                      <a:pt x="10" y="108"/>
                    </a:lnTo>
                    <a:lnTo>
                      <a:pt x="4" y="96"/>
                    </a:lnTo>
                    <a:lnTo>
                      <a:pt x="0" y="82"/>
                    </a:lnTo>
                    <a:lnTo>
                      <a:pt x="0" y="68"/>
                    </a:lnTo>
                    <a:lnTo>
                      <a:pt x="0" y="68"/>
                    </a:lnTo>
                    <a:lnTo>
                      <a:pt x="0" y="56"/>
                    </a:lnTo>
                    <a:lnTo>
                      <a:pt x="4" y="42"/>
                    </a:lnTo>
                    <a:lnTo>
                      <a:pt x="10" y="30"/>
                    </a:lnTo>
                    <a:lnTo>
                      <a:pt x="20" y="20"/>
                    </a:lnTo>
                    <a:lnTo>
                      <a:pt x="30" y="12"/>
                    </a:lnTo>
                    <a:lnTo>
                      <a:pt x="42" y="6"/>
                    </a:lnTo>
                    <a:lnTo>
                      <a:pt x="54" y="2"/>
                    </a:lnTo>
                    <a:lnTo>
                      <a:pt x="68" y="0"/>
                    </a:lnTo>
                    <a:lnTo>
                      <a:pt x="68" y="0"/>
                    </a:lnTo>
                    <a:lnTo>
                      <a:pt x="82" y="2"/>
                    </a:lnTo>
                    <a:lnTo>
                      <a:pt x="94" y="6"/>
                    </a:lnTo>
                    <a:lnTo>
                      <a:pt x="106" y="12"/>
                    </a:lnTo>
                    <a:lnTo>
                      <a:pt x="116" y="20"/>
                    </a:lnTo>
                    <a:lnTo>
                      <a:pt x="124" y="30"/>
                    </a:lnTo>
                    <a:lnTo>
                      <a:pt x="130" y="42"/>
                    </a:lnTo>
                    <a:lnTo>
                      <a:pt x="134" y="56"/>
                    </a:lnTo>
                    <a:lnTo>
                      <a:pt x="136" y="68"/>
                    </a:lnTo>
                    <a:lnTo>
                      <a:pt x="136" y="68"/>
                    </a:lnTo>
                    <a:close/>
                  </a:path>
                </a:pathLst>
              </a:custGeom>
              <a:noFill/>
              <a:ln w="63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sp>
        <p:nvSpPr>
          <p:cNvPr id="54"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关于我们</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advTm="4671">
        <p14:flash/>
      </p:transition>
    </mc:Choice>
    <mc:Fallback>
      <p:transition spd="slow" advTm="46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Effect transition="in" filter="fade">
                                      <p:cBhvr>
                                        <p:cTn id="9" dur="1000"/>
                                        <p:tgtEl>
                                          <p:spTgt spid="31"/>
                                        </p:tgtEl>
                                      </p:cBhvr>
                                    </p:animEffect>
                                  </p:childTnLst>
                                </p:cTn>
                              </p:par>
                              <p:par>
                                <p:cTn id="10" presetID="8" presetClass="emph" presetSubtype="0" fill="hold" nodeType="withEffect">
                                  <p:stCondLst>
                                    <p:cond delay="0"/>
                                  </p:stCondLst>
                                  <p:childTnLst>
                                    <p:animRot by="43200000">
                                      <p:cBhvr>
                                        <p:cTn id="11" dur="1000" fill="hold"/>
                                        <p:tgtEl>
                                          <p:spTgt spid="31"/>
                                        </p:tgtEl>
                                        <p:attrNameLst>
                                          <p:attrName>r</p:attrName>
                                        </p:attrNameLst>
                                      </p:cBhvr>
                                    </p:animRo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300" fill="hold"/>
                                        <p:tgtEl>
                                          <p:spTgt spid="4"/>
                                        </p:tgtEl>
                                        <p:attrNameLst>
                                          <p:attrName>ppt_w</p:attrName>
                                        </p:attrNameLst>
                                      </p:cBhvr>
                                      <p:tavLst>
                                        <p:tav tm="0">
                                          <p:val>
                                            <p:fltVal val="0"/>
                                          </p:val>
                                        </p:tav>
                                        <p:tav tm="100000">
                                          <p:val>
                                            <p:strVal val="#ppt_w"/>
                                          </p:val>
                                        </p:tav>
                                      </p:tavLst>
                                    </p:anim>
                                    <p:anim calcmode="lin" valueType="num">
                                      <p:cBhvr>
                                        <p:cTn id="16" dur="300" fill="hold"/>
                                        <p:tgtEl>
                                          <p:spTgt spid="4"/>
                                        </p:tgtEl>
                                        <p:attrNameLst>
                                          <p:attrName>ppt_h</p:attrName>
                                        </p:attrNameLst>
                                      </p:cBhvr>
                                      <p:tavLst>
                                        <p:tav tm="0">
                                          <p:val>
                                            <p:fltVal val="0"/>
                                          </p:val>
                                        </p:tav>
                                        <p:tav tm="100000">
                                          <p:val>
                                            <p:strVal val="#ppt_h"/>
                                          </p:val>
                                        </p:tav>
                                      </p:tavLst>
                                    </p:anim>
                                    <p:animEffect transition="in" filter="fade">
                                      <p:cBhvr>
                                        <p:cTn id="17" dur="300"/>
                                        <p:tgtEl>
                                          <p:spTgt spid="4"/>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300" fill="hold"/>
                                        <p:tgtEl>
                                          <p:spTgt spid="2"/>
                                        </p:tgtEl>
                                        <p:attrNameLst>
                                          <p:attrName>ppt_x</p:attrName>
                                        </p:attrNameLst>
                                      </p:cBhvr>
                                      <p:tavLst>
                                        <p:tav tm="0">
                                          <p:val>
                                            <p:strVal val="0-#ppt_w/2"/>
                                          </p:val>
                                        </p:tav>
                                        <p:tav tm="100000">
                                          <p:val>
                                            <p:strVal val="#ppt_x"/>
                                          </p:val>
                                        </p:tav>
                                      </p:tavLst>
                                    </p:anim>
                                    <p:anim calcmode="lin" valueType="num">
                                      <p:cBhvr additive="base">
                                        <p:cTn id="22" dur="300" fill="hold"/>
                                        <p:tgtEl>
                                          <p:spTgt spid="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300" fill="hold"/>
                                        <p:tgtEl>
                                          <p:spTgt spid="19"/>
                                        </p:tgtEl>
                                        <p:attrNameLst>
                                          <p:attrName>ppt_w</p:attrName>
                                        </p:attrNameLst>
                                      </p:cBhvr>
                                      <p:tavLst>
                                        <p:tav tm="0">
                                          <p:val>
                                            <p:fltVal val="0"/>
                                          </p:val>
                                        </p:tav>
                                        <p:tav tm="100000">
                                          <p:val>
                                            <p:strVal val="#ppt_w"/>
                                          </p:val>
                                        </p:tav>
                                      </p:tavLst>
                                    </p:anim>
                                    <p:anim calcmode="lin" valueType="num">
                                      <p:cBhvr>
                                        <p:cTn id="27" dur="300" fill="hold"/>
                                        <p:tgtEl>
                                          <p:spTgt spid="19"/>
                                        </p:tgtEl>
                                        <p:attrNameLst>
                                          <p:attrName>ppt_h</p:attrName>
                                        </p:attrNameLst>
                                      </p:cBhvr>
                                      <p:tavLst>
                                        <p:tav tm="0">
                                          <p:val>
                                            <p:fltVal val="0"/>
                                          </p:val>
                                        </p:tav>
                                        <p:tav tm="100000">
                                          <p:val>
                                            <p:strVal val="#ppt_h"/>
                                          </p:val>
                                        </p:tav>
                                      </p:tavLst>
                                    </p:anim>
                                    <p:animEffect transition="in" filter="fade">
                                      <p:cBhvr>
                                        <p:cTn id="28" dur="300"/>
                                        <p:tgtEl>
                                          <p:spTgt spid="19"/>
                                        </p:tgtEl>
                                      </p:cBhvr>
                                    </p:animEffect>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300" fill="hold"/>
                                        <p:tgtEl>
                                          <p:spTgt spid="17"/>
                                        </p:tgtEl>
                                        <p:attrNameLst>
                                          <p:attrName>ppt_x</p:attrName>
                                        </p:attrNameLst>
                                      </p:cBhvr>
                                      <p:tavLst>
                                        <p:tav tm="0">
                                          <p:val>
                                            <p:strVal val="1+#ppt_w/2"/>
                                          </p:val>
                                        </p:tav>
                                        <p:tav tm="100000">
                                          <p:val>
                                            <p:strVal val="#ppt_x"/>
                                          </p:val>
                                        </p:tav>
                                      </p:tavLst>
                                    </p:anim>
                                    <p:anim calcmode="lin" valueType="num">
                                      <p:cBhvr additive="base">
                                        <p:cTn id="33" dur="300" fill="hold"/>
                                        <p:tgtEl>
                                          <p:spTgt spid="1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300" fill="hold"/>
                                        <p:tgtEl>
                                          <p:spTgt spid="9"/>
                                        </p:tgtEl>
                                        <p:attrNameLst>
                                          <p:attrName>ppt_w</p:attrName>
                                        </p:attrNameLst>
                                      </p:cBhvr>
                                      <p:tavLst>
                                        <p:tav tm="0">
                                          <p:val>
                                            <p:fltVal val="0"/>
                                          </p:val>
                                        </p:tav>
                                        <p:tav tm="100000">
                                          <p:val>
                                            <p:strVal val="#ppt_w"/>
                                          </p:val>
                                        </p:tav>
                                      </p:tavLst>
                                    </p:anim>
                                    <p:anim calcmode="lin" valueType="num">
                                      <p:cBhvr>
                                        <p:cTn id="38" dur="300" fill="hold"/>
                                        <p:tgtEl>
                                          <p:spTgt spid="9"/>
                                        </p:tgtEl>
                                        <p:attrNameLst>
                                          <p:attrName>ppt_h</p:attrName>
                                        </p:attrNameLst>
                                      </p:cBhvr>
                                      <p:tavLst>
                                        <p:tav tm="0">
                                          <p:val>
                                            <p:fltVal val="0"/>
                                          </p:val>
                                        </p:tav>
                                        <p:tav tm="100000">
                                          <p:val>
                                            <p:strVal val="#ppt_h"/>
                                          </p:val>
                                        </p:tav>
                                      </p:tavLst>
                                    </p:anim>
                                    <p:animEffect transition="in" filter="fade">
                                      <p:cBhvr>
                                        <p:cTn id="39" dur="300"/>
                                        <p:tgtEl>
                                          <p:spTgt spid="9"/>
                                        </p:tgtEl>
                                      </p:cBhvr>
                                    </p:animEffect>
                                  </p:childTnLst>
                                </p:cTn>
                              </p:par>
                            </p:childTnLst>
                          </p:cTn>
                        </p:par>
                        <p:par>
                          <p:cTn id="40" fill="hold">
                            <p:stCondLst>
                              <p:cond delay="3500"/>
                            </p:stCondLst>
                            <p:childTnLst>
                              <p:par>
                                <p:cTn id="41" presetID="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300" fill="hold"/>
                                        <p:tgtEl>
                                          <p:spTgt spid="3"/>
                                        </p:tgtEl>
                                        <p:attrNameLst>
                                          <p:attrName>ppt_x</p:attrName>
                                        </p:attrNameLst>
                                      </p:cBhvr>
                                      <p:tavLst>
                                        <p:tav tm="0">
                                          <p:val>
                                            <p:strVal val="0-#ppt_w/2"/>
                                          </p:val>
                                        </p:tav>
                                        <p:tav tm="100000">
                                          <p:val>
                                            <p:strVal val="#ppt_x"/>
                                          </p:val>
                                        </p:tav>
                                      </p:tavLst>
                                    </p:anim>
                                    <p:anim calcmode="lin" valueType="num">
                                      <p:cBhvr additive="base">
                                        <p:cTn id="44" dur="300" fill="hold"/>
                                        <p:tgtEl>
                                          <p:spTgt spid="3"/>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53" presetClass="entr" presetSubtype="16"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p:cTn id="48" dur="300" fill="hold"/>
                                        <p:tgtEl>
                                          <p:spTgt spid="25"/>
                                        </p:tgtEl>
                                        <p:attrNameLst>
                                          <p:attrName>ppt_w</p:attrName>
                                        </p:attrNameLst>
                                      </p:cBhvr>
                                      <p:tavLst>
                                        <p:tav tm="0">
                                          <p:val>
                                            <p:fltVal val="0"/>
                                          </p:val>
                                        </p:tav>
                                        <p:tav tm="100000">
                                          <p:val>
                                            <p:strVal val="#ppt_w"/>
                                          </p:val>
                                        </p:tav>
                                      </p:tavLst>
                                    </p:anim>
                                    <p:anim calcmode="lin" valueType="num">
                                      <p:cBhvr>
                                        <p:cTn id="49" dur="300" fill="hold"/>
                                        <p:tgtEl>
                                          <p:spTgt spid="25"/>
                                        </p:tgtEl>
                                        <p:attrNameLst>
                                          <p:attrName>ppt_h</p:attrName>
                                        </p:attrNameLst>
                                      </p:cBhvr>
                                      <p:tavLst>
                                        <p:tav tm="0">
                                          <p:val>
                                            <p:fltVal val="0"/>
                                          </p:val>
                                        </p:tav>
                                        <p:tav tm="100000">
                                          <p:val>
                                            <p:strVal val="#ppt_h"/>
                                          </p:val>
                                        </p:tav>
                                      </p:tavLst>
                                    </p:anim>
                                    <p:animEffect transition="in" filter="fade">
                                      <p:cBhvr>
                                        <p:cTn id="50" dur="300"/>
                                        <p:tgtEl>
                                          <p:spTgt spid="25"/>
                                        </p:tgtEl>
                                      </p:cBhvr>
                                    </p:animEffect>
                                  </p:childTnLst>
                                </p:cTn>
                              </p:par>
                            </p:childTnLst>
                          </p:cTn>
                        </p:par>
                        <p:par>
                          <p:cTn id="51" fill="hold">
                            <p:stCondLst>
                              <p:cond delay="4500"/>
                            </p:stCondLst>
                            <p:childTnLst>
                              <p:par>
                                <p:cTn id="52" presetID="2" presetClass="entr" presetSubtype="2"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fill="hold"/>
                                        <p:tgtEl>
                                          <p:spTgt spid="18"/>
                                        </p:tgtEl>
                                        <p:attrNameLst>
                                          <p:attrName>ppt_x</p:attrName>
                                        </p:attrNameLst>
                                      </p:cBhvr>
                                      <p:tavLst>
                                        <p:tav tm="0">
                                          <p:val>
                                            <p:strVal val="1+#ppt_w/2"/>
                                          </p:val>
                                        </p:tav>
                                        <p:tav tm="100000">
                                          <p:val>
                                            <p:strVal val="#ppt_x"/>
                                          </p:val>
                                        </p:tav>
                                      </p:tavLst>
                                    </p:anim>
                                    <p:anim calcmode="lin" valueType="num">
                                      <p:cBhvr additive="base">
                                        <p:cTn id="55"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05"/>
          <p:cNvPicPr>
            <a:picLocks noChangeAspect="1"/>
          </p:cNvPicPr>
          <p:nvPr/>
        </p:nvPicPr>
        <p:blipFill>
          <a:blip r:embed="rId1" cstate="print"/>
          <a:stretch>
            <a:fillRect/>
          </a:stretch>
        </p:blipFill>
        <p:spPr>
          <a:xfrm>
            <a:off x="496418" y="1493694"/>
            <a:ext cx="2954287" cy="2612815"/>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3" name="Group 191"/>
          <p:cNvGrpSpPr/>
          <p:nvPr/>
        </p:nvGrpSpPr>
        <p:grpSpPr>
          <a:xfrm>
            <a:off x="3752933" y="1401618"/>
            <a:ext cx="2321060" cy="1084967"/>
            <a:chOff x="3812304" y="1430014"/>
            <a:chExt cx="2358517" cy="1107467"/>
          </a:xfrm>
        </p:grpSpPr>
        <p:sp>
          <p:nvSpPr>
            <p:cNvPr id="4" name="矩形 31"/>
            <p:cNvSpPr/>
            <p:nvPr/>
          </p:nvSpPr>
          <p:spPr>
            <a:xfrm>
              <a:off x="3812304" y="1906021"/>
              <a:ext cx="2358517" cy="631460"/>
            </a:xfrm>
            <a:prstGeom prst="rect">
              <a:avLst/>
            </a:prstGeom>
          </p:spPr>
          <p:txBody>
            <a:bodyPr wrap="square">
              <a:spAutoFit/>
            </a:bodyPr>
            <a:lstStyle/>
            <a:p>
              <a:pPr algn="just">
                <a:lnSpc>
                  <a:spcPct val="114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5" name="Group 190"/>
            <p:cNvGrpSpPr/>
            <p:nvPr/>
          </p:nvGrpSpPr>
          <p:grpSpPr>
            <a:xfrm>
              <a:off x="3836537" y="1430014"/>
              <a:ext cx="1864276" cy="457200"/>
              <a:chOff x="3836537" y="1430014"/>
              <a:chExt cx="1864276" cy="457200"/>
            </a:xfrm>
          </p:grpSpPr>
          <p:sp>
            <p:nvSpPr>
              <p:cNvPr id="6" name="椭圆 35"/>
              <p:cNvSpPr/>
              <p:nvPr/>
            </p:nvSpPr>
            <p:spPr>
              <a:xfrm>
                <a:off x="3836537" y="1430014"/>
                <a:ext cx="457200" cy="457200"/>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矩形 34"/>
              <p:cNvSpPr/>
              <p:nvPr/>
            </p:nvSpPr>
            <p:spPr>
              <a:xfrm>
                <a:off x="4272962" y="1518080"/>
                <a:ext cx="1427851" cy="314160"/>
              </a:xfrm>
              <a:prstGeom prst="rect">
                <a:avLst/>
              </a:prstGeom>
            </p:spPr>
            <p:txBody>
              <a:bodyPr wrap="square">
                <a:spAutoFit/>
              </a:bodyPr>
              <a:lstStyle/>
              <a:p>
                <a:pPr>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101"/>
              <p:cNvGrpSpPr>
                <a:grpSpLocks noChangeAspect="1"/>
              </p:cNvGrpSpPr>
              <p:nvPr/>
            </p:nvGrpSpPr>
            <p:grpSpPr>
              <a:xfrm>
                <a:off x="3896246" y="1529508"/>
                <a:ext cx="345473" cy="265571"/>
                <a:chOff x="8204201" y="339725"/>
                <a:chExt cx="954087" cy="733425"/>
              </a:xfrm>
              <a:solidFill>
                <a:schemeClr val="bg1"/>
              </a:solidFill>
            </p:grpSpPr>
            <p:sp>
              <p:nvSpPr>
                <p:cNvPr id="9"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chemeClr val="tx1">
                        <a:lumMod val="50000"/>
                        <a:lumOff val="50000"/>
                      </a:schemeClr>
                    </a:solidFill>
                  </a:endParaRPr>
                </a:p>
              </p:txBody>
            </p:sp>
            <p:sp>
              <p:nvSpPr>
                <p:cNvPr id="10"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chemeClr val="tx1">
                        <a:lumMod val="50000"/>
                        <a:lumOff val="50000"/>
                      </a:schemeClr>
                    </a:solidFill>
                  </a:endParaRPr>
                </a:p>
              </p:txBody>
            </p:sp>
          </p:grpSp>
        </p:grpSp>
      </p:grpSp>
      <p:grpSp>
        <p:nvGrpSpPr>
          <p:cNvPr id="11" name="Group 193"/>
          <p:cNvGrpSpPr/>
          <p:nvPr/>
        </p:nvGrpSpPr>
        <p:grpSpPr>
          <a:xfrm>
            <a:off x="3752933" y="2964398"/>
            <a:ext cx="2321060" cy="1103868"/>
            <a:chOff x="3812304" y="3025203"/>
            <a:chExt cx="2358517" cy="1126760"/>
          </a:xfrm>
        </p:grpSpPr>
        <p:sp>
          <p:nvSpPr>
            <p:cNvPr id="12" name="矩形 84"/>
            <p:cNvSpPr/>
            <p:nvPr/>
          </p:nvSpPr>
          <p:spPr>
            <a:xfrm>
              <a:off x="3812304" y="3520503"/>
              <a:ext cx="2358517" cy="631460"/>
            </a:xfrm>
            <a:prstGeom prst="rect">
              <a:avLst/>
            </a:prstGeom>
          </p:spPr>
          <p:txBody>
            <a:bodyPr wrap="square">
              <a:spAutoFit/>
            </a:bodyPr>
            <a:lstStyle/>
            <a:p>
              <a:pPr algn="just">
                <a:lnSpc>
                  <a:spcPct val="114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86"/>
            <p:cNvSpPr/>
            <p:nvPr/>
          </p:nvSpPr>
          <p:spPr>
            <a:xfrm>
              <a:off x="4272962" y="3132562"/>
              <a:ext cx="1427851" cy="314160"/>
            </a:xfrm>
            <a:prstGeom prst="rect">
              <a:avLst/>
            </a:prstGeom>
          </p:spPr>
          <p:txBody>
            <a:bodyPr wrap="square">
              <a:spAutoFit/>
            </a:bodyPr>
            <a:lstStyle/>
            <a:p>
              <a:pPr>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椭圆 35"/>
            <p:cNvSpPr/>
            <p:nvPr/>
          </p:nvSpPr>
          <p:spPr>
            <a:xfrm>
              <a:off x="3915559" y="3025203"/>
              <a:ext cx="457200" cy="457200"/>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98"/>
            <p:cNvGrpSpPr/>
            <p:nvPr/>
          </p:nvGrpSpPr>
          <p:grpSpPr>
            <a:xfrm>
              <a:off x="3985732" y="3103987"/>
              <a:ext cx="308005" cy="270079"/>
              <a:chOff x="1123950" y="3781426"/>
              <a:chExt cx="850900" cy="746125"/>
            </a:xfrm>
            <a:solidFill>
              <a:schemeClr val="bg1"/>
            </a:solidFill>
          </p:grpSpPr>
          <p:sp>
            <p:nvSpPr>
              <p:cNvPr id="16"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chemeClr val="tx1">
                      <a:lumMod val="50000"/>
                      <a:lumOff val="50000"/>
                    </a:schemeClr>
                  </a:solidFill>
                </a:endParaRPr>
              </a:p>
            </p:txBody>
          </p:sp>
          <p:sp>
            <p:nvSpPr>
              <p:cNvPr id="17"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chemeClr val="tx1">
                      <a:lumMod val="50000"/>
                      <a:lumOff val="50000"/>
                    </a:schemeClr>
                  </a:solidFill>
                </a:endParaRPr>
              </a:p>
            </p:txBody>
          </p:sp>
        </p:grpSp>
      </p:grpSp>
      <p:grpSp>
        <p:nvGrpSpPr>
          <p:cNvPr id="18" name="Group 192"/>
          <p:cNvGrpSpPr/>
          <p:nvPr/>
        </p:nvGrpSpPr>
        <p:grpSpPr>
          <a:xfrm>
            <a:off x="6261850" y="1409728"/>
            <a:ext cx="2321060" cy="1076857"/>
            <a:chOff x="6366383" y="1438292"/>
            <a:chExt cx="2358517" cy="1099189"/>
          </a:xfrm>
        </p:grpSpPr>
        <p:sp>
          <p:nvSpPr>
            <p:cNvPr id="19" name="矩形 44"/>
            <p:cNvSpPr/>
            <p:nvPr/>
          </p:nvSpPr>
          <p:spPr>
            <a:xfrm>
              <a:off x="6366383" y="1906021"/>
              <a:ext cx="2358517" cy="631460"/>
            </a:xfrm>
            <a:prstGeom prst="rect">
              <a:avLst/>
            </a:prstGeom>
          </p:spPr>
          <p:txBody>
            <a:bodyPr wrap="square">
              <a:spAutoFit/>
            </a:bodyPr>
            <a:lstStyle/>
            <a:p>
              <a:pPr algn="just">
                <a:lnSpc>
                  <a:spcPct val="114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52"/>
            <p:cNvSpPr/>
            <p:nvPr/>
          </p:nvSpPr>
          <p:spPr>
            <a:xfrm>
              <a:off x="6827041" y="1518080"/>
              <a:ext cx="1427851" cy="314160"/>
            </a:xfrm>
            <a:prstGeom prst="rect">
              <a:avLst/>
            </a:prstGeom>
          </p:spPr>
          <p:txBody>
            <a:bodyPr wrap="square">
              <a:spAutoFit/>
            </a:bodyPr>
            <a:lstStyle/>
            <a:p>
              <a:pPr>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椭圆 35"/>
            <p:cNvSpPr/>
            <p:nvPr/>
          </p:nvSpPr>
          <p:spPr>
            <a:xfrm>
              <a:off x="6369841" y="1438292"/>
              <a:ext cx="457200" cy="457200"/>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Freeform 5"/>
            <p:cNvSpPr>
              <a:spLocks noEditPoints="1"/>
            </p:cNvSpPr>
            <p:nvPr/>
          </p:nvSpPr>
          <p:spPr bwMode="auto">
            <a:xfrm>
              <a:off x="6515100" y="1506856"/>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2400">
                <a:solidFill>
                  <a:schemeClr val="tx1">
                    <a:lumMod val="50000"/>
                    <a:lumOff val="50000"/>
                  </a:schemeClr>
                </a:solidFill>
              </a:endParaRPr>
            </a:p>
          </p:txBody>
        </p:sp>
      </p:grpSp>
      <p:grpSp>
        <p:nvGrpSpPr>
          <p:cNvPr id="23" name="Group 194"/>
          <p:cNvGrpSpPr/>
          <p:nvPr/>
        </p:nvGrpSpPr>
        <p:grpSpPr>
          <a:xfrm>
            <a:off x="6266451" y="2964398"/>
            <a:ext cx="2321060" cy="1103868"/>
            <a:chOff x="6366383" y="3025203"/>
            <a:chExt cx="2358517" cy="1126760"/>
          </a:xfrm>
        </p:grpSpPr>
        <p:sp>
          <p:nvSpPr>
            <p:cNvPr id="24" name="矩形 97"/>
            <p:cNvSpPr/>
            <p:nvPr/>
          </p:nvSpPr>
          <p:spPr>
            <a:xfrm>
              <a:off x="6366383" y="3520503"/>
              <a:ext cx="2358517" cy="631460"/>
            </a:xfrm>
            <a:prstGeom prst="rect">
              <a:avLst/>
            </a:prstGeom>
          </p:spPr>
          <p:txBody>
            <a:bodyPr wrap="square">
              <a:spAutoFit/>
            </a:bodyPr>
            <a:lstStyle/>
            <a:p>
              <a:pPr algn="just">
                <a:lnSpc>
                  <a:spcPct val="114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99"/>
            <p:cNvSpPr/>
            <p:nvPr/>
          </p:nvSpPr>
          <p:spPr>
            <a:xfrm>
              <a:off x="6827041" y="3132562"/>
              <a:ext cx="1427851" cy="314160"/>
            </a:xfrm>
            <a:prstGeom prst="rect">
              <a:avLst/>
            </a:prstGeom>
          </p:spPr>
          <p:txBody>
            <a:bodyPr wrap="square">
              <a:spAutoFit/>
            </a:bodyPr>
            <a:lstStyle/>
            <a:p>
              <a:pPr>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椭圆 35"/>
            <p:cNvSpPr/>
            <p:nvPr/>
          </p:nvSpPr>
          <p:spPr>
            <a:xfrm>
              <a:off x="6398416" y="3025203"/>
              <a:ext cx="457200" cy="457200"/>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7" name="组合 78"/>
            <p:cNvGrpSpPr>
              <a:grpSpLocks noChangeAspect="1"/>
            </p:cNvGrpSpPr>
            <p:nvPr/>
          </p:nvGrpSpPr>
          <p:grpSpPr>
            <a:xfrm>
              <a:off x="6479377" y="3103987"/>
              <a:ext cx="319089" cy="273198"/>
              <a:chOff x="2162176" y="-104775"/>
              <a:chExt cx="1655763" cy="1417638"/>
            </a:xfrm>
            <a:solidFill>
              <a:schemeClr val="bg1"/>
            </a:solidFill>
          </p:grpSpPr>
          <p:sp>
            <p:nvSpPr>
              <p:cNvPr id="28"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chemeClr val="tx1">
                      <a:lumMod val="50000"/>
                      <a:lumOff val="50000"/>
                    </a:schemeClr>
                  </a:solidFill>
                </a:endParaRPr>
              </a:p>
            </p:txBody>
          </p:sp>
          <p:sp>
            <p:nvSpPr>
              <p:cNvPr id="29"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chemeClr val="tx1">
                      <a:lumMod val="50000"/>
                      <a:lumOff val="50000"/>
                    </a:schemeClr>
                  </a:solidFill>
                </a:endParaRPr>
              </a:p>
            </p:txBody>
          </p:sp>
        </p:grpSp>
      </p:grpSp>
      <p:sp>
        <p:nvSpPr>
          <p:cNvPr id="30"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关于我们</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651">
        <p14:ripple/>
      </p:transition>
    </mc:Choice>
    <mc:Fallback>
      <p:transition spd="slow" advTm="26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2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6" dur="1000" fill="hold"/>
                                        <p:tgtEl>
                                          <p:spTgt spid="3"/>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3"/>
                                        </p:tgtEl>
                                      </p:cBhvr>
                                    </p:animEffect>
                                  </p:childTnLst>
                                </p:cTn>
                              </p:par>
                            </p:childTnLst>
                          </p:cTn>
                        </p:par>
                        <p:par>
                          <p:cTn id="21" fill="hold">
                            <p:stCondLst>
                              <p:cond delay="2500"/>
                            </p:stCondLst>
                            <p:childTnLst>
                              <p:par>
                                <p:cTn id="22" presetID="25"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27" dur="1000" fill="hold"/>
                                        <p:tgtEl>
                                          <p:spTgt spid="18"/>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18"/>
                                        </p:tgtEl>
                                      </p:cBhvr>
                                    </p:animEffect>
                                  </p:childTnLst>
                                </p:cTn>
                              </p:par>
                            </p:childTnLst>
                          </p:cTn>
                        </p:par>
                        <p:par>
                          <p:cTn id="32" fill="hold">
                            <p:stCondLst>
                              <p:cond delay="3500"/>
                            </p:stCondLst>
                            <p:childTnLst>
                              <p:par>
                                <p:cTn id="33" presetID="25"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8" dur="1000" fill="hold"/>
                                        <p:tgtEl>
                                          <p:spTgt spid="11"/>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1"/>
                                        </p:tgtEl>
                                      </p:cBhvr>
                                    </p:animEffect>
                                  </p:childTnLst>
                                </p:cTn>
                              </p:par>
                            </p:childTnLst>
                          </p:cTn>
                        </p:par>
                        <p:par>
                          <p:cTn id="43" fill="hold">
                            <p:stCondLst>
                              <p:cond delay="4500"/>
                            </p:stCondLst>
                            <p:childTnLst>
                              <p:par>
                                <p:cTn id="44" presetID="25"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47"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48"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49" dur="1000" fill="hold"/>
                                        <p:tgtEl>
                                          <p:spTgt spid="23"/>
                                        </p:tgtEl>
                                        <p:attrNameLst>
                                          <p:attrName>ppt_h</p:attrName>
                                        </p:attrNameLst>
                                      </p:cBhvr>
                                      <p:tavLst>
                                        <p:tav tm="0">
                                          <p:val>
                                            <p:strVal val="#ppt_h"/>
                                          </p:val>
                                        </p:tav>
                                        <p:tav tm="100000">
                                          <p:val>
                                            <p:strVal val="#ppt_h"/>
                                          </p:val>
                                        </p:tav>
                                      </p:tavLst>
                                    </p:anim>
                                    <p:anim calcmode="lin" valueType="num">
                                      <p:cBhvr>
                                        <p:cTn id="50"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51"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52"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53" dur="1000" decel="50000">
                                          <p:stCondLst>
                                            <p:cond delay="0"/>
                                          </p:stCondLst>
                                        </p:cTn>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3801" y="-46298"/>
            <a:ext cx="9328728" cy="5132910"/>
          </a:xfrm>
          <a:prstGeom prst="rect">
            <a:avLst/>
          </a:prstGeom>
        </p:spPr>
      </p:pic>
      <p:sp>
        <p:nvSpPr>
          <p:cNvPr id="3" name="六边形 2"/>
          <p:cNvSpPr/>
          <p:nvPr/>
        </p:nvSpPr>
        <p:spPr>
          <a:xfrm rot="5400000">
            <a:off x="3169854" y="1402592"/>
            <a:ext cx="2589408" cy="2232248"/>
          </a:xfrm>
          <a:prstGeom prst="hexagon">
            <a:avLst>
              <a:gd name="adj" fmla="val 33058"/>
              <a:gd name="vf" fmla="val 115470"/>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5"/>
          <p:cNvSpPr txBox="1">
            <a:spLocks noChangeArrowheads="1"/>
          </p:cNvSpPr>
          <p:nvPr/>
        </p:nvSpPr>
        <p:spPr bwMode="auto">
          <a:xfrm flipH="1">
            <a:off x="3811969" y="1656060"/>
            <a:ext cx="13156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solidFill>
                  <a:schemeClr val="bg1"/>
                </a:solidFill>
                <a:latin typeface="方正兰亭准黑_GBK" panose="02000000000000000000" pitchFamily="2" charset="-122"/>
                <a:ea typeface="方正兰亭准黑_GBK" panose="02000000000000000000" pitchFamily="2" charset="-122"/>
              </a:rPr>
              <a:t>02</a:t>
            </a:r>
            <a:endParaRPr lang="zh-CN" altLang="en-US" sz="4800" dirty="0">
              <a:solidFill>
                <a:schemeClr val="bg1"/>
              </a:solidFill>
              <a:latin typeface="方正兰亭准黑_GBK" panose="02000000000000000000" pitchFamily="2" charset="-122"/>
              <a:ea typeface="方正兰亭准黑_GBK" panose="02000000000000000000" pitchFamily="2" charset="-122"/>
            </a:endParaRPr>
          </a:p>
        </p:txBody>
      </p:sp>
      <p:cxnSp>
        <p:nvCxnSpPr>
          <p:cNvPr id="8" name="直接连接符 7"/>
          <p:cNvCxnSpPr/>
          <p:nvPr/>
        </p:nvCxnSpPr>
        <p:spPr>
          <a:xfrm>
            <a:off x="3780482" y="2448148"/>
            <a:ext cx="1440160" cy="0"/>
          </a:xfrm>
          <a:prstGeom prst="line">
            <a:avLst/>
          </a:prstGeom>
          <a:ln w="25400">
            <a:solidFill>
              <a:srgbClr val="F55055"/>
            </a:solidFill>
          </a:ln>
        </p:spPr>
        <p:style>
          <a:lnRef idx="1">
            <a:schemeClr val="accent1"/>
          </a:lnRef>
          <a:fillRef idx="0">
            <a:schemeClr val="accent1"/>
          </a:fillRef>
          <a:effectRef idx="0">
            <a:schemeClr val="accent1"/>
          </a:effectRef>
          <a:fontRef idx="minor">
            <a:schemeClr val="tx1"/>
          </a:fontRef>
        </p:style>
      </p:cxnSp>
      <p:sp>
        <p:nvSpPr>
          <p:cNvPr id="9" name="文本框 25"/>
          <p:cNvSpPr txBox="1">
            <a:spLocks noChangeArrowheads="1"/>
          </p:cNvSpPr>
          <p:nvPr/>
        </p:nvSpPr>
        <p:spPr bwMode="auto">
          <a:xfrm flipH="1">
            <a:off x="3636466" y="2664172"/>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chemeClr val="bg1"/>
                </a:solidFill>
                <a:latin typeface="方正兰亭准黑_GBK" panose="02000000000000000000" pitchFamily="2" charset="-122"/>
                <a:ea typeface="方正兰亭准黑_GBK" panose="02000000000000000000" pitchFamily="2" charset="-122"/>
              </a:rPr>
              <a:t>项目介绍</a:t>
            </a:r>
            <a:endParaRPr lang="zh-CN" altLang="en-US" sz="2400" dirty="0">
              <a:solidFill>
                <a:schemeClr val="bg1"/>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400" advTm="3508">
        <p14:honeycomb/>
      </p:transition>
    </mc:Choice>
    <mc:Fallback>
      <p:transition spd="slow" advTm="35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7529" y="1343447"/>
            <a:ext cx="355286" cy="1622457"/>
            <a:chOff x="1653271" y="1518875"/>
            <a:chExt cx="361035" cy="1656184"/>
          </a:xfrm>
        </p:grpSpPr>
        <p:sp>
          <p:nvSpPr>
            <p:cNvPr id="3" name="Rounded Rectangle 17"/>
            <p:cNvSpPr/>
            <p:nvPr/>
          </p:nvSpPr>
          <p:spPr>
            <a:xfrm rot="2700000">
              <a:off x="1005199" y="2166947"/>
              <a:ext cx="1656184" cy="360040"/>
            </a:xfrm>
            <a:prstGeom prst="roundRect">
              <a:avLst>
                <a:gd name="adj" fmla="val 50000"/>
              </a:avLst>
            </a:prstGeom>
            <a:solidFill>
              <a:srgbClr val="4B5050"/>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4" name="Rectangle 20"/>
            <p:cNvSpPr/>
            <p:nvPr/>
          </p:nvSpPr>
          <p:spPr>
            <a:xfrm rot="2700000">
              <a:off x="1260961" y="2198407"/>
              <a:ext cx="1209572" cy="297119"/>
            </a:xfrm>
            <a:prstGeom prst="rect">
              <a:avLst/>
            </a:prstGeom>
          </p:spPr>
          <p:txBody>
            <a:bodyPr wrap="none">
              <a:spAutoFit/>
            </a:bodyPr>
            <a:lstStyle/>
            <a:p>
              <a:pPr algn="ctr" defTabSz="897890">
                <a:defRPr/>
              </a:pPr>
              <a:r>
                <a:rPr lang="zh-CN" altLang="en-US" kern="0" dirty="0">
                  <a:solidFill>
                    <a:sysClr val="window" lastClr="FFFFFF"/>
                  </a:solidFill>
                  <a:latin typeface="+mn-ea"/>
                  <a:cs typeface="+mn-ea"/>
                </a:rPr>
                <a:t>重要工作标题</a:t>
              </a:r>
              <a:endParaRPr lang="bg-BG" kern="0" dirty="0">
                <a:solidFill>
                  <a:sysClr val="window" lastClr="FFFFFF"/>
                </a:solidFill>
                <a:latin typeface="+mn-ea"/>
                <a:cs typeface="+mn-ea"/>
              </a:endParaRPr>
            </a:p>
          </p:txBody>
        </p:sp>
      </p:grpSp>
      <p:grpSp>
        <p:nvGrpSpPr>
          <p:cNvPr id="5" name="组合 4"/>
          <p:cNvGrpSpPr/>
          <p:nvPr/>
        </p:nvGrpSpPr>
        <p:grpSpPr>
          <a:xfrm>
            <a:off x="2044360" y="1176596"/>
            <a:ext cx="1062920" cy="1058125"/>
            <a:chOff x="2076845" y="1348556"/>
            <a:chExt cx="1080120" cy="1080120"/>
          </a:xfrm>
        </p:grpSpPr>
        <p:sp>
          <p:nvSpPr>
            <p:cNvPr id="6" name="Rounded Rectangle 34"/>
            <p:cNvSpPr/>
            <p:nvPr/>
          </p:nvSpPr>
          <p:spPr>
            <a:xfrm rot="2700000">
              <a:off x="2076845" y="1348556"/>
              <a:ext cx="1080120" cy="1080120"/>
            </a:xfrm>
            <a:prstGeom prst="roundRect">
              <a:avLst/>
            </a:prstGeom>
            <a:solidFill>
              <a:srgbClr val="F55055"/>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7" name="Freeform 6"/>
            <p:cNvSpPr>
              <a:spLocks noEditPoints="1"/>
            </p:cNvSpPr>
            <p:nvPr/>
          </p:nvSpPr>
          <p:spPr bwMode="auto">
            <a:xfrm>
              <a:off x="2439194" y="1627043"/>
              <a:ext cx="374885" cy="4123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8" name="组合 7"/>
          <p:cNvGrpSpPr/>
          <p:nvPr/>
        </p:nvGrpSpPr>
        <p:grpSpPr>
          <a:xfrm>
            <a:off x="5081982" y="1176487"/>
            <a:ext cx="1062920" cy="1058125"/>
            <a:chOff x="5163621" y="1348445"/>
            <a:chExt cx="1080120" cy="1080120"/>
          </a:xfrm>
        </p:grpSpPr>
        <p:sp>
          <p:nvSpPr>
            <p:cNvPr id="9" name="Rounded Rectangle 41"/>
            <p:cNvSpPr/>
            <p:nvPr/>
          </p:nvSpPr>
          <p:spPr>
            <a:xfrm rot="2700000">
              <a:off x="5163621" y="1348445"/>
              <a:ext cx="1080120" cy="1080120"/>
            </a:xfrm>
            <a:prstGeom prst="roundRect">
              <a:avLst/>
            </a:prstGeom>
            <a:solidFill>
              <a:srgbClr val="F55055"/>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10" name="Freeform 11"/>
            <p:cNvSpPr/>
            <p:nvPr/>
          </p:nvSpPr>
          <p:spPr bwMode="auto">
            <a:xfrm>
              <a:off x="5487194" y="1683459"/>
              <a:ext cx="462385" cy="30059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11" name="组合 10"/>
          <p:cNvGrpSpPr/>
          <p:nvPr/>
        </p:nvGrpSpPr>
        <p:grpSpPr>
          <a:xfrm>
            <a:off x="3574795" y="2100628"/>
            <a:ext cx="1062920" cy="1058125"/>
            <a:chOff x="3632044" y="2291796"/>
            <a:chExt cx="1080120" cy="1080120"/>
          </a:xfrm>
        </p:grpSpPr>
        <p:sp>
          <p:nvSpPr>
            <p:cNvPr id="12" name="Rounded Rectangle 43"/>
            <p:cNvSpPr/>
            <p:nvPr/>
          </p:nvSpPr>
          <p:spPr>
            <a:xfrm rot="2700000">
              <a:off x="3632044" y="2291796"/>
              <a:ext cx="1080120" cy="1080120"/>
            </a:xfrm>
            <a:prstGeom prst="roundRect">
              <a:avLst/>
            </a:prstGeom>
            <a:solidFill>
              <a:srgbClr val="F55055"/>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13" name="Freeform 16"/>
            <p:cNvSpPr>
              <a:spLocks noEditPoints="1"/>
            </p:cNvSpPr>
            <p:nvPr/>
          </p:nvSpPr>
          <p:spPr bwMode="auto">
            <a:xfrm>
              <a:off x="3979611" y="2598934"/>
              <a:ext cx="427720" cy="427232"/>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14" name="组合 13"/>
          <p:cNvGrpSpPr/>
          <p:nvPr/>
        </p:nvGrpSpPr>
        <p:grpSpPr>
          <a:xfrm>
            <a:off x="6591901" y="2100628"/>
            <a:ext cx="1062920" cy="1058125"/>
            <a:chOff x="6697973" y="2291796"/>
            <a:chExt cx="1080120" cy="1080120"/>
          </a:xfrm>
        </p:grpSpPr>
        <p:sp>
          <p:nvSpPr>
            <p:cNvPr id="15" name="Rounded Rectangle 43"/>
            <p:cNvSpPr/>
            <p:nvPr/>
          </p:nvSpPr>
          <p:spPr>
            <a:xfrm rot="2700000">
              <a:off x="6697973" y="2291796"/>
              <a:ext cx="1080120" cy="1080120"/>
            </a:xfrm>
            <a:prstGeom prst="roundRect">
              <a:avLst/>
            </a:prstGeom>
            <a:solidFill>
              <a:srgbClr val="F55055"/>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16" name="Freeform 21"/>
            <p:cNvSpPr>
              <a:spLocks noEditPoints="1"/>
            </p:cNvSpPr>
            <p:nvPr/>
          </p:nvSpPr>
          <p:spPr bwMode="auto">
            <a:xfrm>
              <a:off x="7042497" y="2627132"/>
              <a:ext cx="425897" cy="37912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endParaRPr lang="en-US" dirty="0">
                <a:cs typeface="+mn-ea"/>
              </a:endParaRPr>
            </a:p>
          </p:txBody>
        </p:sp>
      </p:grpSp>
      <p:grpSp>
        <p:nvGrpSpPr>
          <p:cNvPr id="17" name="组合 16"/>
          <p:cNvGrpSpPr/>
          <p:nvPr/>
        </p:nvGrpSpPr>
        <p:grpSpPr>
          <a:xfrm>
            <a:off x="4665153" y="1343338"/>
            <a:ext cx="354307" cy="1622457"/>
            <a:chOff x="4740047" y="1518764"/>
            <a:chExt cx="360040" cy="1656184"/>
          </a:xfrm>
        </p:grpSpPr>
        <p:sp>
          <p:nvSpPr>
            <p:cNvPr id="18" name="Rounded Rectangle 37"/>
            <p:cNvSpPr/>
            <p:nvPr/>
          </p:nvSpPr>
          <p:spPr>
            <a:xfrm rot="2700000">
              <a:off x="4091975" y="2166836"/>
              <a:ext cx="1656184" cy="360040"/>
            </a:xfrm>
            <a:prstGeom prst="roundRect">
              <a:avLst>
                <a:gd name="adj" fmla="val 50000"/>
              </a:avLst>
            </a:prstGeom>
            <a:solidFill>
              <a:srgbClr val="4B5050"/>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19" name="Rectangle 20"/>
            <p:cNvSpPr/>
            <p:nvPr/>
          </p:nvSpPr>
          <p:spPr>
            <a:xfrm rot="2700000">
              <a:off x="4315284" y="2198406"/>
              <a:ext cx="1209572" cy="297119"/>
            </a:xfrm>
            <a:prstGeom prst="rect">
              <a:avLst/>
            </a:prstGeom>
          </p:spPr>
          <p:txBody>
            <a:bodyPr wrap="none">
              <a:spAutoFit/>
            </a:bodyPr>
            <a:lstStyle/>
            <a:p>
              <a:pPr algn="ctr" defTabSz="897890">
                <a:defRPr/>
              </a:pPr>
              <a:r>
                <a:rPr lang="zh-CN" altLang="en-US" kern="0" dirty="0">
                  <a:solidFill>
                    <a:sysClr val="window" lastClr="FFFFFF"/>
                  </a:solidFill>
                  <a:latin typeface="+mn-ea"/>
                  <a:cs typeface="+mn-ea"/>
                </a:rPr>
                <a:t>重要工作标题</a:t>
              </a:r>
              <a:endParaRPr lang="bg-BG" kern="0" dirty="0">
                <a:solidFill>
                  <a:sysClr val="window" lastClr="FFFFFF"/>
                </a:solidFill>
                <a:latin typeface="+mn-ea"/>
                <a:cs typeface="+mn-ea"/>
              </a:endParaRPr>
            </a:p>
          </p:txBody>
        </p:sp>
      </p:grpSp>
      <p:grpSp>
        <p:nvGrpSpPr>
          <p:cNvPr id="20" name="组合 19"/>
          <p:cNvGrpSpPr/>
          <p:nvPr/>
        </p:nvGrpSpPr>
        <p:grpSpPr>
          <a:xfrm>
            <a:off x="5550135" y="1973459"/>
            <a:ext cx="1629811" cy="357462"/>
            <a:chOff x="5639349" y="2161984"/>
            <a:chExt cx="1656184" cy="364893"/>
          </a:xfrm>
        </p:grpSpPr>
        <p:sp>
          <p:nvSpPr>
            <p:cNvPr id="21" name="Rounded Rectangle 39"/>
            <p:cNvSpPr/>
            <p:nvPr/>
          </p:nvSpPr>
          <p:spPr>
            <a:xfrm rot="18900000" flipH="1">
              <a:off x="5639349" y="2166837"/>
              <a:ext cx="1656184" cy="360040"/>
            </a:xfrm>
            <a:prstGeom prst="roundRect">
              <a:avLst>
                <a:gd name="adj" fmla="val 50000"/>
              </a:avLst>
            </a:prstGeom>
            <a:solidFill>
              <a:srgbClr val="4B5050"/>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22" name="Rectangle 20"/>
            <p:cNvSpPr/>
            <p:nvPr/>
          </p:nvSpPr>
          <p:spPr>
            <a:xfrm rot="18900000">
              <a:off x="5872216" y="2161984"/>
              <a:ext cx="1204114" cy="298466"/>
            </a:xfrm>
            <a:prstGeom prst="rect">
              <a:avLst/>
            </a:prstGeom>
          </p:spPr>
          <p:txBody>
            <a:bodyPr wrap="none">
              <a:spAutoFit/>
            </a:bodyPr>
            <a:lstStyle/>
            <a:p>
              <a:pPr algn="ctr" defTabSz="897890">
                <a:defRPr/>
              </a:pPr>
              <a:r>
                <a:rPr lang="zh-CN" altLang="en-US" kern="0" dirty="0">
                  <a:solidFill>
                    <a:sysClr val="window" lastClr="FFFFFF"/>
                  </a:solidFill>
                  <a:latin typeface="+mn-ea"/>
                  <a:cs typeface="+mn-ea"/>
                </a:rPr>
                <a:t>重要工作标题</a:t>
              </a:r>
              <a:endParaRPr lang="bg-BG" kern="0" dirty="0">
                <a:solidFill>
                  <a:sysClr val="window" lastClr="FFFFFF"/>
                </a:solidFill>
                <a:latin typeface="+mn-ea"/>
                <a:cs typeface="+mn-ea"/>
              </a:endParaRPr>
            </a:p>
          </p:txBody>
        </p:sp>
      </p:grpSp>
      <p:grpSp>
        <p:nvGrpSpPr>
          <p:cNvPr id="23" name="组合 22"/>
          <p:cNvGrpSpPr/>
          <p:nvPr/>
        </p:nvGrpSpPr>
        <p:grpSpPr>
          <a:xfrm>
            <a:off x="2512513" y="1973462"/>
            <a:ext cx="1629811" cy="357572"/>
            <a:chOff x="2552573" y="2161983"/>
            <a:chExt cx="1656184" cy="365005"/>
          </a:xfrm>
        </p:grpSpPr>
        <p:sp>
          <p:nvSpPr>
            <p:cNvPr id="24" name="Rounded Rectangle 25"/>
            <p:cNvSpPr/>
            <p:nvPr/>
          </p:nvSpPr>
          <p:spPr>
            <a:xfrm rot="18900000" flipH="1">
              <a:off x="2552573" y="2166948"/>
              <a:ext cx="1656184" cy="360040"/>
            </a:xfrm>
            <a:prstGeom prst="roundRect">
              <a:avLst>
                <a:gd name="adj" fmla="val 50000"/>
              </a:avLst>
            </a:prstGeom>
            <a:solidFill>
              <a:srgbClr val="4B5050"/>
            </a:solidFill>
            <a:ln w="6350" cap="flat" cmpd="sng" algn="ctr">
              <a:noFill/>
              <a:prstDash val="solid"/>
              <a:miter lim="800000"/>
            </a:ln>
            <a:effectLst/>
          </p:spPr>
          <p:txBody>
            <a:bodyPr lIns="68570" tIns="34287" rIns="68570" bIns="34287" rtlCol="0" anchor="ctr"/>
            <a:lstStyle/>
            <a:p>
              <a:pPr defTabSz="897890"/>
              <a:endParaRPr lang="bg-BG" sz="900" kern="0">
                <a:solidFill>
                  <a:sysClr val="window" lastClr="FFFFFF"/>
                </a:solidFill>
                <a:latin typeface="+mn-ea"/>
                <a:cs typeface="+mn-ea"/>
              </a:endParaRPr>
            </a:p>
          </p:txBody>
        </p:sp>
        <p:sp>
          <p:nvSpPr>
            <p:cNvPr id="25" name="Rectangle 20"/>
            <p:cNvSpPr/>
            <p:nvPr/>
          </p:nvSpPr>
          <p:spPr>
            <a:xfrm rot="18900000">
              <a:off x="2774970" y="2161983"/>
              <a:ext cx="1204114" cy="298466"/>
            </a:xfrm>
            <a:prstGeom prst="rect">
              <a:avLst/>
            </a:prstGeom>
          </p:spPr>
          <p:txBody>
            <a:bodyPr wrap="none">
              <a:spAutoFit/>
            </a:bodyPr>
            <a:lstStyle/>
            <a:p>
              <a:pPr algn="ctr" defTabSz="897890">
                <a:defRPr/>
              </a:pPr>
              <a:r>
                <a:rPr lang="zh-CN" altLang="en-US" kern="0" dirty="0">
                  <a:solidFill>
                    <a:sysClr val="window" lastClr="FFFFFF"/>
                  </a:solidFill>
                  <a:latin typeface="+mn-ea"/>
                  <a:cs typeface="+mn-ea"/>
                </a:rPr>
                <a:t>重要工作标题</a:t>
              </a:r>
              <a:endParaRPr lang="bg-BG" kern="0" dirty="0">
                <a:solidFill>
                  <a:sysClr val="window" lastClr="FFFFFF"/>
                </a:solidFill>
                <a:latin typeface="+mn-ea"/>
                <a:cs typeface="+mn-ea"/>
              </a:endParaRPr>
            </a:p>
          </p:txBody>
        </p:sp>
      </p:grpSp>
      <p:sp>
        <p:nvSpPr>
          <p:cNvPr id="26" name="矩形 25"/>
          <p:cNvSpPr/>
          <p:nvPr/>
        </p:nvSpPr>
        <p:spPr>
          <a:xfrm>
            <a:off x="750452" y="3721812"/>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27" name="Content Placeholder 2"/>
          <p:cNvSpPr txBox="1"/>
          <p:nvPr/>
        </p:nvSpPr>
        <p:spPr>
          <a:xfrm>
            <a:off x="976194" y="3451941"/>
            <a:ext cx="1209685"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重要工作一</a:t>
            </a:r>
            <a:endParaRPr lang="en-US" sz="1500" dirty="0">
              <a:solidFill>
                <a:schemeClr val="tx1">
                  <a:lumMod val="50000"/>
                  <a:lumOff val="50000"/>
                </a:schemeClr>
              </a:solidFill>
              <a:latin typeface="+mn-ea"/>
              <a:cs typeface="+mn-ea"/>
            </a:endParaRPr>
          </a:p>
        </p:txBody>
      </p:sp>
      <p:sp>
        <p:nvSpPr>
          <p:cNvPr id="28" name="矩形 27"/>
          <p:cNvSpPr/>
          <p:nvPr/>
        </p:nvSpPr>
        <p:spPr>
          <a:xfrm>
            <a:off x="2662610" y="3721812"/>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29" name="Content Placeholder 2"/>
          <p:cNvSpPr txBox="1"/>
          <p:nvPr/>
        </p:nvSpPr>
        <p:spPr>
          <a:xfrm>
            <a:off x="2850858" y="3451941"/>
            <a:ext cx="1203731"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重要工作二</a:t>
            </a:r>
            <a:endParaRPr lang="en-US" altLang="zh-CN" sz="1500" dirty="0">
              <a:solidFill>
                <a:schemeClr val="tx1">
                  <a:lumMod val="50000"/>
                  <a:lumOff val="50000"/>
                </a:schemeClr>
              </a:solidFill>
              <a:latin typeface="+mn-ea"/>
              <a:cs typeface="+mn-ea"/>
            </a:endParaRPr>
          </a:p>
        </p:txBody>
      </p:sp>
      <p:sp>
        <p:nvSpPr>
          <p:cNvPr id="30" name="矩形 29"/>
          <p:cNvSpPr/>
          <p:nvPr/>
        </p:nvSpPr>
        <p:spPr>
          <a:xfrm>
            <a:off x="4650536" y="3721812"/>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31" name="Content Placeholder 2"/>
          <p:cNvSpPr txBox="1"/>
          <p:nvPr/>
        </p:nvSpPr>
        <p:spPr>
          <a:xfrm>
            <a:off x="4875497" y="3451941"/>
            <a:ext cx="1301027"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重要工作三</a:t>
            </a:r>
            <a:endParaRPr lang="en-US" altLang="zh-CN" sz="1500" dirty="0">
              <a:solidFill>
                <a:schemeClr val="tx1">
                  <a:lumMod val="50000"/>
                  <a:lumOff val="50000"/>
                </a:schemeClr>
              </a:solidFill>
              <a:latin typeface="+mn-ea"/>
              <a:cs typeface="+mn-ea"/>
            </a:endParaRPr>
          </a:p>
        </p:txBody>
      </p:sp>
      <p:sp>
        <p:nvSpPr>
          <p:cNvPr id="32" name="矩形 31"/>
          <p:cNvSpPr/>
          <p:nvPr/>
        </p:nvSpPr>
        <p:spPr>
          <a:xfrm>
            <a:off x="6675174" y="3721812"/>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33" name="Content Placeholder 2"/>
          <p:cNvSpPr txBox="1"/>
          <p:nvPr/>
        </p:nvSpPr>
        <p:spPr>
          <a:xfrm>
            <a:off x="6825149" y="3451940"/>
            <a:ext cx="1280756" cy="269872"/>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重要工作五</a:t>
            </a:r>
            <a:endParaRPr lang="en-US" altLang="zh-CN" sz="1500" dirty="0">
              <a:solidFill>
                <a:schemeClr val="tx1">
                  <a:lumMod val="50000"/>
                  <a:lumOff val="50000"/>
                </a:schemeClr>
              </a:solidFill>
              <a:latin typeface="+mn-ea"/>
              <a:cs typeface="+mn-ea"/>
            </a:endParaRPr>
          </a:p>
        </p:txBody>
      </p:sp>
      <p:sp>
        <p:nvSpPr>
          <p:cNvPr id="34"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项目介绍</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2094">
        <p14:prism isInverted="1" isContent="1"/>
      </p:transition>
    </mc:Choice>
    <mc:Fallback>
      <p:transition spd="slow" advTm="209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14:presetBounceEnd="60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0000">
                                          <p:cBhvr additive="base">
                                            <p:cTn id="11" dur="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60000">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14:bounceEnd="60000">
                                          <p:cBhvr additive="base">
                                            <p:cTn id="15" dur="50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14:presetBounceEnd="60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60000">
                                          <p:cBhvr additive="base">
                                            <p:cTn id="19" dur="5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 calcmode="lin" valueType="num">
                                          <p:cBhvr>
                                            <p:cTn id="26" dur="500" fill="hold"/>
                                            <p:tgtEl>
                                              <p:spTgt spid="2"/>
                                            </p:tgtEl>
                                            <p:attrNameLst>
                                              <p:attrName>style.rotation</p:attrName>
                                            </p:attrNameLst>
                                          </p:cBhvr>
                                          <p:tavLst>
                                            <p:tav tm="0">
                                              <p:val>
                                                <p:fltVal val="360"/>
                                              </p:val>
                                            </p:tav>
                                            <p:tav tm="100000">
                                              <p:val>
                                                <p:fltVal val="0"/>
                                              </p:val>
                                            </p:tav>
                                          </p:tavLst>
                                        </p:anim>
                                        <p:animEffect transition="in" filter="fade">
                                          <p:cBhvr>
                                            <p:cTn id="27" dur="500"/>
                                            <p:tgtEl>
                                              <p:spTgt spid="2"/>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360"/>
                                              </p:val>
                                            </p:tav>
                                            <p:tav tm="100000">
                                              <p:val>
                                                <p:fltVal val="0"/>
                                              </p:val>
                                            </p:tav>
                                          </p:tavLst>
                                        </p:anim>
                                        <p:animEffect transition="in" filter="fade">
                                          <p:cBhvr>
                                            <p:cTn id="39" dur="500"/>
                                            <p:tgtEl>
                                              <p:spTgt spid="17"/>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 calcmode="lin" valueType="num">
                                          <p:cBhvr>
                                            <p:cTn id="44" dur="500" fill="hold"/>
                                            <p:tgtEl>
                                              <p:spTgt spid="20"/>
                                            </p:tgtEl>
                                            <p:attrNameLst>
                                              <p:attrName>style.rotation</p:attrName>
                                            </p:attrNameLst>
                                          </p:cBhvr>
                                          <p:tavLst>
                                            <p:tav tm="0">
                                              <p:val>
                                                <p:fltVal val="360"/>
                                              </p:val>
                                            </p:tav>
                                            <p:tav tm="100000">
                                              <p:val>
                                                <p:fltVal val="0"/>
                                              </p:val>
                                            </p:tav>
                                          </p:tavLst>
                                        </p:anim>
                                        <p:animEffect transition="in" filter="fade">
                                          <p:cBhvr>
                                            <p:cTn id="45" dur="500"/>
                                            <p:tgtEl>
                                              <p:spTgt spid="20"/>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barn(inVertical)">
                                          <p:cBhvr>
                                            <p:cTn id="54" dur="500"/>
                                            <p:tgtEl>
                                              <p:spTgt spid="2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arn(inVertical)">
                                          <p:cBhvr>
                                            <p:cTn id="62" dur="500"/>
                                            <p:tgtEl>
                                              <p:spTgt spid="2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p:cTn id="65" dur="500" fill="hold"/>
                                            <p:tgtEl>
                                              <p:spTgt spid="31"/>
                                            </p:tgtEl>
                                            <p:attrNameLst>
                                              <p:attrName>ppt_w</p:attrName>
                                            </p:attrNameLst>
                                          </p:cBhvr>
                                          <p:tavLst>
                                            <p:tav tm="0">
                                              <p:val>
                                                <p:fltVal val="0"/>
                                              </p:val>
                                            </p:tav>
                                            <p:tav tm="100000">
                                              <p:val>
                                                <p:strVal val="#ppt_w"/>
                                              </p:val>
                                            </p:tav>
                                          </p:tavLst>
                                        </p:anim>
                                        <p:anim calcmode="lin" valueType="num">
                                          <p:cBhvr>
                                            <p:cTn id="66" dur="500" fill="hold"/>
                                            <p:tgtEl>
                                              <p:spTgt spid="31"/>
                                            </p:tgtEl>
                                            <p:attrNameLst>
                                              <p:attrName>ppt_h</p:attrName>
                                            </p:attrNameLst>
                                          </p:cBhvr>
                                          <p:tavLst>
                                            <p:tav tm="0">
                                              <p:val>
                                                <p:fltVal val="0"/>
                                              </p:val>
                                            </p:tav>
                                            <p:tav tm="100000">
                                              <p:val>
                                                <p:strVal val="#ppt_h"/>
                                              </p:val>
                                            </p:tav>
                                          </p:tavLst>
                                        </p:anim>
                                        <p:animEffect transition="in" filter="fade">
                                          <p:cBhvr>
                                            <p:cTn id="67" dur="500"/>
                                            <p:tgtEl>
                                              <p:spTgt spid="3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barn(inVertical)">
                                          <p:cBhvr>
                                            <p:cTn id="70" dur="500"/>
                                            <p:tgtEl>
                                              <p:spTgt spid="3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barn(inVertical)">
                                          <p:cBhvr>
                                            <p:cTn id="7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49" presetClass="entr" presetSubtype="0" decel="10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 calcmode="lin" valueType="num">
                                          <p:cBhvr>
                                            <p:cTn id="26" dur="500" fill="hold"/>
                                            <p:tgtEl>
                                              <p:spTgt spid="2"/>
                                            </p:tgtEl>
                                            <p:attrNameLst>
                                              <p:attrName>style.rotation</p:attrName>
                                            </p:attrNameLst>
                                          </p:cBhvr>
                                          <p:tavLst>
                                            <p:tav tm="0">
                                              <p:val>
                                                <p:fltVal val="360"/>
                                              </p:val>
                                            </p:tav>
                                            <p:tav tm="100000">
                                              <p:val>
                                                <p:fltVal val="0"/>
                                              </p:val>
                                            </p:tav>
                                          </p:tavLst>
                                        </p:anim>
                                        <p:animEffect transition="in" filter="fade">
                                          <p:cBhvr>
                                            <p:cTn id="27" dur="500"/>
                                            <p:tgtEl>
                                              <p:spTgt spid="2"/>
                                            </p:tgtEl>
                                          </p:cBhvr>
                                        </p:animEffect>
                                      </p:childTnLst>
                                    </p:cTn>
                                  </p:par>
                                  <p:par>
                                    <p:cTn id="28" presetID="49" presetClass="entr" presetSubtype="0" decel="100000"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style.rotation</p:attrName>
                                            </p:attrNameLst>
                                          </p:cBhvr>
                                          <p:tavLst>
                                            <p:tav tm="0">
                                              <p:val>
                                                <p:fltVal val="360"/>
                                              </p:val>
                                            </p:tav>
                                            <p:tav tm="100000">
                                              <p:val>
                                                <p:fltVal val="0"/>
                                              </p:val>
                                            </p:tav>
                                          </p:tavLst>
                                        </p:anim>
                                        <p:animEffect transition="in" filter="fade">
                                          <p:cBhvr>
                                            <p:cTn id="33" dur="500"/>
                                            <p:tgtEl>
                                              <p:spTgt spid="23"/>
                                            </p:tgtEl>
                                          </p:cBhvr>
                                        </p:animEffect>
                                      </p:childTnLst>
                                    </p:cTn>
                                  </p:par>
                                  <p:par>
                                    <p:cTn id="34" presetID="49" presetClass="entr" presetSubtype="0" decel="10000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 calcmode="lin" valueType="num">
                                          <p:cBhvr>
                                            <p:cTn id="38" dur="500" fill="hold"/>
                                            <p:tgtEl>
                                              <p:spTgt spid="17"/>
                                            </p:tgtEl>
                                            <p:attrNameLst>
                                              <p:attrName>style.rotation</p:attrName>
                                            </p:attrNameLst>
                                          </p:cBhvr>
                                          <p:tavLst>
                                            <p:tav tm="0">
                                              <p:val>
                                                <p:fltVal val="360"/>
                                              </p:val>
                                            </p:tav>
                                            <p:tav tm="100000">
                                              <p:val>
                                                <p:fltVal val="0"/>
                                              </p:val>
                                            </p:tav>
                                          </p:tavLst>
                                        </p:anim>
                                        <p:animEffect transition="in" filter="fade">
                                          <p:cBhvr>
                                            <p:cTn id="39" dur="500"/>
                                            <p:tgtEl>
                                              <p:spTgt spid="17"/>
                                            </p:tgtEl>
                                          </p:cBhvr>
                                        </p:animEffect>
                                      </p:childTnLst>
                                    </p:cTn>
                                  </p:par>
                                  <p:par>
                                    <p:cTn id="40" presetID="49" presetClass="entr" presetSubtype="0" decel="10000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 calcmode="lin" valueType="num">
                                          <p:cBhvr>
                                            <p:cTn id="44" dur="500" fill="hold"/>
                                            <p:tgtEl>
                                              <p:spTgt spid="20"/>
                                            </p:tgtEl>
                                            <p:attrNameLst>
                                              <p:attrName>style.rotation</p:attrName>
                                            </p:attrNameLst>
                                          </p:cBhvr>
                                          <p:tavLst>
                                            <p:tav tm="0">
                                              <p:val>
                                                <p:fltVal val="360"/>
                                              </p:val>
                                            </p:tav>
                                            <p:tav tm="100000">
                                              <p:val>
                                                <p:fltVal val="0"/>
                                              </p:val>
                                            </p:tav>
                                          </p:tavLst>
                                        </p:anim>
                                        <p:animEffect transition="in" filter="fade">
                                          <p:cBhvr>
                                            <p:cTn id="45" dur="500"/>
                                            <p:tgtEl>
                                              <p:spTgt spid="20"/>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barn(inVertical)">
                                          <p:cBhvr>
                                            <p:cTn id="54" dur="500"/>
                                            <p:tgtEl>
                                              <p:spTgt spid="2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barn(inVertical)">
                                          <p:cBhvr>
                                            <p:cTn id="62" dur="500"/>
                                            <p:tgtEl>
                                              <p:spTgt spid="2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p:cTn id="65" dur="500" fill="hold"/>
                                            <p:tgtEl>
                                              <p:spTgt spid="31"/>
                                            </p:tgtEl>
                                            <p:attrNameLst>
                                              <p:attrName>ppt_w</p:attrName>
                                            </p:attrNameLst>
                                          </p:cBhvr>
                                          <p:tavLst>
                                            <p:tav tm="0">
                                              <p:val>
                                                <p:fltVal val="0"/>
                                              </p:val>
                                            </p:tav>
                                            <p:tav tm="100000">
                                              <p:val>
                                                <p:strVal val="#ppt_w"/>
                                              </p:val>
                                            </p:tav>
                                          </p:tavLst>
                                        </p:anim>
                                        <p:anim calcmode="lin" valueType="num">
                                          <p:cBhvr>
                                            <p:cTn id="66" dur="500" fill="hold"/>
                                            <p:tgtEl>
                                              <p:spTgt spid="31"/>
                                            </p:tgtEl>
                                            <p:attrNameLst>
                                              <p:attrName>ppt_h</p:attrName>
                                            </p:attrNameLst>
                                          </p:cBhvr>
                                          <p:tavLst>
                                            <p:tav tm="0">
                                              <p:val>
                                                <p:fltVal val="0"/>
                                              </p:val>
                                            </p:tav>
                                            <p:tav tm="100000">
                                              <p:val>
                                                <p:strVal val="#ppt_h"/>
                                              </p:val>
                                            </p:tav>
                                          </p:tavLst>
                                        </p:anim>
                                        <p:animEffect transition="in" filter="fade">
                                          <p:cBhvr>
                                            <p:cTn id="67" dur="500"/>
                                            <p:tgtEl>
                                              <p:spTgt spid="31"/>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barn(inVertical)">
                                          <p:cBhvr>
                                            <p:cTn id="70" dur="500"/>
                                            <p:tgtEl>
                                              <p:spTgt spid="3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barn(inVertical)">
                                          <p:cBhvr>
                                            <p:cTn id="7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bwMode="auto">
          <a:xfrm>
            <a:off x="6035445" y="1228587"/>
            <a:ext cx="2026200" cy="2018613"/>
            <a:chOff x="0" y="0"/>
            <a:chExt cx="2059137" cy="2059137"/>
          </a:xfrm>
        </p:grpSpPr>
        <p:sp>
          <p:nvSpPr>
            <p:cNvPr id="3" name="椭圆 41"/>
            <p:cNvSpPr>
              <a:spLocks noChangeArrowheads="1"/>
            </p:cNvSpPr>
            <p:nvPr/>
          </p:nvSpPr>
          <p:spPr bwMode="auto">
            <a:xfrm>
              <a:off x="0" y="0"/>
              <a:ext cx="2059137" cy="2059137"/>
            </a:xfrm>
            <a:prstGeom prst="ellipse">
              <a:avLst/>
            </a:prstGeom>
            <a:solidFill>
              <a:srgbClr val="FFFFFF"/>
            </a:solidFill>
            <a:ln w="38100">
              <a:solidFill>
                <a:srgbClr val="F55055"/>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sp>
          <p:nvSpPr>
            <p:cNvPr id="4" name="椭圆 42"/>
            <p:cNvSpPr>
              <a:spLocks noChangeArrowheads="1"/>
            </p:cNvSpPr>
            <p:nvPr/>
          </p:nvSpPr>
          <p:spPr bwMode="auto">
            <a:xfrm>
              <a:off x="83135" y="83135"/>
              <a:ext cx="1892867" cy="1892867"/>
            </a:xfrm>
            <a:prstGeom prst="ellipse">
              <a:avLst/>
            </a:prstGeom>
            <a:blipFill dpi="0" rotWithShape="1">
              <a:blip r:embed="rId1"/>
              <a:srcRect/>
              <a:stretch>
                <a:fillRect/>
              </a:stretch>
            </a:blipFill>
            <a:ln w="12700">
              <a:solidFill>
                <a:srgbClr val="D9D9D9"/>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grpSp>
      <p:grpSp>
        <p:nvGrpSpPr>
          <p:cNvPr id="5" name="Group 8"/>
          <p:cNvGrpSpPr/>
          <p:nvPr/>
        </p:nvGrpSpPr>
        <p:grpSpPr bwMode="auto">
          <a:xfrm>
            <a:off x="7411760" y="2578476"/>
            <a:ext cx="751429" cy="749593"/>
            <a:chOff x="0" y="0"/>
            <a:chExt cx="763788" cy="763788"/>
          </a:xfrm>
        </p:grpSpPr>
        <p:sp>
          <p:nvSpPr>
            <p:cNvPr id="6" name="椭圆 43"/>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sp>
          <p:nvSpPr>
            <p:cNvPr id="7" name="椭圆 44"/>
            <p:cNvSpPr>
              <a:spLocks noChangeArrowheads="1"/>
            </p:cNvSpPr>
            <p:nvPr/>
          </p:nvSpPr>
          <p:spPr bwMode="auto">
            <a:xfrm>
              <a:off x="82987" y="82987"/>
              <a:ext cx="597814" cy="597814"/>
            </a:xfrm>
            <a:prstGeom prst="ellipse">
              <a:avLst/>
            </a:prstGeom>
            <a:solidFill>
              <a:srgbClr val="F55055"/>
            </a:solidFill>
            <a:ln w="38100">
              <a:no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pic>
          <p:nvPicPr>
            <p:cNvPr id="8" name="Picture 8"/>
            <p:cNvPicPr>
              <a:picLocks noChangeAspect="1" noChangeArrowheads="1"/>
            </p:cNvPicPr>
            <p:nvPr/>
          </p:nvPicPr>
          <p:blipFill>
            <a:blip r:embed="rId2" cstate="print">
              <a:biLevel thresh="50000"/>
              <a:grayscl/>
              <a:extLst>
                <a:ext uri="{28A0092B-C50C-407E-A947-70E740481C1C}">
                  <a14:useLocalDpi xmlns:a14="http://schemas.microsoft.com/office/drawing/2010/main" val="0"/>
                </a:ext>
              </a:extLst>
            </a:blip>
            <a:srcRect/>
            <a:stretch>
              <a:fillRect/>
            </a:stretch>
          </p:blipFill>
          <p:spPr bwMode="auto">
            <a:xfrm>
              <a:off x="249527" y="228895"/>
              <a:ext cx="252252" cy="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2"/>
          <p:cNvGrpSpPr/>
          <p:nvPr/>
        </p:nvGrpSpPr>
        <p:grpSpPr bwMode="auto">
          <a:xfrm>
            <a:off x="819192" y="1228587"/>
            <a:ext cx="2026200" cy="2018613"/>
            <a:chOff x="0" y="0"/>
            <a:chExt cx="2059137" cy="2059137"/>
          </a:xfrm>
        </p:grpSpPr>
        <p:sp>
          <p:nvSpPr>
            <p:cNvPr id="10" name="椭圆 4"/>
            <p:cNvSpPr>
              <a:spLocks noChangeArrowheads="1"/>
            </p:cNvSpPr>
            <p:nvPr/>
          </p:nvSpPr>
          <p:spPr bwMode="auto">
            <a:xfrm>
              <a:off x="0" y="0"/>
              <a:ext cx="2059137" cy="2059137"/>
            </a:xfrm>
            <a:prstGeom prst="ellipse">
              <a:avLst/>
            </a:prstGeom>
            <a:solidFill>
              <a:srgbClr val="FFFFFF"/>
            </a:solidFill>
            <a:ln w="38100">
              <a:solidFill>
                <a:srgbClr val="F55055"/>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sp>
          <p:nvSpPr>
            <p:cNvPr id="11" name="椭圆 10"/>
            <p:cNvSpPr>
              <a:spLocks noChangeArrowheads="1"/>
            </p:cNvSpPr>
            <p:nvPr/>
          </p:nvSpPr>
          <p:spPr bwMode="auto">
            <a:xfrm>
              <a:off x="83135" y="83135"/>
              <a:ext cx="1892867" cy="1892867"/>
            </a:xfrm>
            <a:prstGeom prst="ellipse">
              <a:avLst/>
            </a:prstGeom>
            <a:blipFill dpi="0" rotWithShape="1">
              <a:blip r:embed="rId3"/>
              <a:srcRect/>
              <a:stretch>
                <a:fillRect/>
              </a:stretch>
            </a:blipFill>
            <a:ln w="12700">
              <a:solidFill>
                <a:srgbClr val="2CAA83"/>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grpSp>
      <p:grpSp>
        <p:nvGrpSpPr>
          <p:cNvPr id="12" name="Group 15"/>
          <p:cNvGrpSpPr/>
          <p:nvPr/>
        </p:nvGrpSpPr>
        <p:grpSpPr bwMode="auto">
          <a:xfrm>
            <a:off x="2195508" y="2578476"/>
            <a:ext cx="751428" cy="749593"/>
            <a:chOff x="0" y="0"/>
            <a:chExt cx="763788" cy="763788"/>
          </a:xfrm>
        </p:grpSpPr>
        <p:sp>
          <p:nvSpPr>
            <p:cNvPr id="13" name="椭圆 12"/>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sp>
          <p:nvSpPr>
            <p:cNvPr id="14" name="椭圆 6"/>
            <p:cNvSpPr>
              <a:spLocks noChangeArrowheads="1"/>
            </p:cNvSpPr>
            <p:nvPr/>
          </p:nvSpPr>
          <p:spPr bwMode="auto">
            <a:xfrm>
              <a:off x="82987" y="82987"/>
              <a:ext cx="597814" cy="597814"/>
            </a:xfrm>
            <a:prstGeom prst="ellipse">
              <a:avLst/>
            </a:prstGeom>
            <a:solidFill>
              <a:srgbClr val="F55055"/>
            </a:solidFill>
            <a:ln w="38100">
              <a:solidFill>
                <a:schemeClr val="bg1"/>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pic>
          <p:nvPicPr>
            <p:cNvPr id="15"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357" y="216863"/>
              <a:ext cx="324084" cy="3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19"/>
          <p:cNvGrpSpPr/>
          <p:nvPr/>
        </p:nvGrpSpPr>
        <p:grpSpPr bwMode="auto">
          <a:xfrm>
            <a:off x="3428100" y="1228587"/>
            <a:ext cx="2026200" cy="2018613"/>
            <a:chOff x="0" y="0"/>
            <a:chExt cx="2059137" cy="2059137"/>
          </a:xfrm>
        </p:grpSpPr>
        <p:sp>
          <p:nvSpPr>
            <p:cNvPr id="17" name="椭圆 36"/>
            <p:cNvSpPr>
              <a:spLocks noChangeArrowheads="1"/>
            </p:cNvSpPr>
            <p:nvPr/>
          </p:nvSpPr>
          <p:spPr bwMode="auto">
            <a:xfrm>
              <a:off x="0" y="0"/>
              <a:ext cx="2059137" cy="2059137"/>
            </a:xfrm>
            <a:prstGeom prst="ellipse">
              <a:avLst/>
            </a:prstGeom>
            <a:solidFill>
              <a:srgbClr val="FFFFFF"/>
            </a:solidFill>
            <a:ln w="38100">
              <a:solidFill>
                <a:srgbClr val="F55055"/>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sp>
          <p:nvSpPr>
            <p:cNvPr id="18" name="椭圆 37"/>
            <p:cNvSpPr>
              <a:spLocks noChangeArrowheads="1"/>
            </p:cNvSpPr>
            <p:nvPr/>
          </p:nvSpPr>
          <p:spPr bwMode="auto">
            <a:xfrm>
              <a:off x="83135" y="83135"/>
              <a:ext cx="1892867" cy="1892867"/>
            </a:xfrm>
            <a:prstGeom prst="ellipse">
              <a:avLst/>
            </a:prstGeom>
            <a:blipFill dpi="0" rotWithShape="1">
              <a:blip r:embed="rId5"/>
              <a:srcRect/>
              <a:stretch>
                <a:fillRect/>
              </a:stretch>
            </a:blipFill>
            <a:ln w="12700">
              <a:solidFill>
                <a:srgbClr val="D9D9D9"/>
              </a:solid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grpSp>
      <p:grpSp>
        <p:nvGrpSpPr>
          <p:cNvPr id="19" name="Group 22"/>
          <p:cNvGrpSpPr/>
          <p:nvPr/>
        </p:nvGrpSpPr>
        <p:grpSpPr bwMode="auto">
          <a:xfrm>
            <a:off x="4802854" y="2578476"/>
            <a:ext cx="752990" cy="749593"/>
            <a:chOff x="0" y="0"/>
            <a:chExt cx="763788" cy="763788"/>
          </a:xfrm>
        </p:grpSpPr>
        <p:sp>
          <p:nvSpPr>
            <p:cNvPr id="20" name="椭圆 38"/>
            <p:cNvSpPr>
              <a:spLocks noChangeArrowheads="1"/>
            </p:cNvSpPr>
            <p:nvPr/>
          </p:nvSpPr>
          <p:spPr bwMode="auto">
            <a:xfrm>
              <a:off x="0" y="0"/>
              <a:ext cx="763788" cy="7637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sp>
          <p:nvSpPr>
            <p:cNvPr id="21" name="椭圆 39"/>
            <p:cNvSpPr>
              <a:spLocks noChangeArrowheads="1"/>
            </p:cNvSpPr>
            <p:nvPr/>
          </p:nvSpPr>
          <p:spPr bwMode="auto">
            <a:xfrm>
              <a:off x="82987" y="82987"/>
              <a:ext cx="597814" cy="597814"/>
            </a:xfrm>
            <a:prstGeom prst="ellipse">
              <a:avLst/>
            </a:prstGeom>
            <a:solidFill>
              <a:srgbClr val="F55055"/>
            </a:solidFill>
            <a:ln w="38100">
              <a:noFill/>
              <a:miter lim="800000"/>
            </a:ln>
          </p:spPr>
          <p:txBody>
            <a:bodyPr vert="horz" wrap="square" lIns="91440" tIns="45720" rIns="91440" bIns="45720" numCol="1" anchor="ctr" anchorCtr="0" compatLnSpc="1"/>
            <a:lstStyle/>
            <a:p>
              <a:pPr algn="ctr" defTabSz="897890" fontAlgn="base">
                <a:spcBef>
                  <a:spcPct val="0"/>
                </a:spcBef>
                <a:spcAft>
                  <a:spcPct val="0"/>
                </a:spcAft>
              </a:pPr>
              <a:endParaRPr lang="zh-CN" altLang="zh-CN" sz="1800">
                <a:latin typeface="Arial" panose="020B0604020202020204" pitchFamily="34" charset="0"/>
                <a:cs typeface="+mn-ea"/>
              </a:endParaRPr>
            </a:p>
          </p:txBody>
        </p:sp>
        <p:pic>
          <p:nvPicPr>
            <p:cNvPr id="22" name="Picture 9"/>
            <p:cNvPicPr>
              <a:picLocks noChangeAspect="1" noChangeArrowheads="1"/>
            </p:cNvPicPr>
            <p:nvPr/>
          </p:nvPicPr>
          <p:blipFill>
            <a:blip r:embed="rId6">
              <a:extLst>
                <a:ext uri="{28A0092B-C50C-407E-A947-70E740481C1C}">
                  <a14:useLocalDpi xmlns:a14="http://schemas.microsoft.com/office/drawing/2010/main" val="0"/>
                </a:ext>
              </a:extLst>
            </a:blip>
            <a:srcRect l="14307" t="18666" r="12619" b="12886"/>
            <a:stretch>
              <a:fillRect/>
            </a:stretch>
          </p:blipFill>
          <p:spPr bwMode="auto">
            <a:xfrm>
              <a:off x="151593" y="165667"/>
              <a:ext cx="461317" cy="4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矩形 22"/>
          <p:cNvSpPr/>
          <p:nvPr/>
        </p:nvSpPr>
        <p:spPr>
          <a:xfrm>
            <a:off x="867248" y="3502214"/>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a:p>
            <a:pPr>
              <a:lnSpc>
                <a:spcPct val="120000"/>
              </a:lnSpc>
              <a:defRPr/>
            </a:pP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24" name="矩形 23"/>
          <p:cNvSpPr/>
          <p:nvPr/>
        </p:nvSpPr>
        <p:spPr>
          <a:xfrm>
            <a:off x="3450751" y="3502214"/>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a:p>
            <a:pPr>
              <a:lnSpc>
                <a:spcPct val="120000"/>
              </a:lnSpc>
              <a:defRPr/>
            </a:pP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25" name="矩形 24"/>
          <p:cNvSpPr/>
          <p:nvPr/>
        </p:nvSpPr>
        <p:spPr>
          <a:xfrm>
            <a:off x="6005801" y="3502214"/>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a:p>
            <a:pPr>
              <a:lnSpc>
                <a:spcPct val="120000"/>
              </a:lnSpc>
              <a:defRPr/>
            </a:pP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26"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项目介绍</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203">
        <p14:conveyor dir="l"/>
      </p:transition>
    </mc:Choice>
    <mc:Fallback>
      <p:transition spd="slow" advTm="42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Scale>
                                      <p:cBhvr>
                                        <p:cTn id="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gtEl>
                                        <p:attrNameLst>
                                          <p:attrName>ppt_x</p:attrName>
                                          <p:attrName>ppt_y</p:attrName>
                                        </p:attrNameLst>
                                      </p:cBhvr>
                                    </p:animMotion>
                                    <p:animEffect transition="in" filter="fade">
                                      <p:cBhvr>
                                        <p:cTn id="9" dur="1000"/>
                                        <p:tgtEl>
                                          <p:spTgt spid="9"/>
                                        </p:tgtEl>
                                      </p:cBhvr>
                                    </p:animEffect>
                                  </p:childTnLst>
                                </p:cTn>
                              </p:par>
                              <p:par>
                                <p:cTn id="10" presetID="52" presetClass="entr" presetSubtype="0" fill="hold" nodeType="withEffect">
                                  <p:stCondLst>
                                    <p:cond delay="300"/>
                                  </p:stCondLst>
                                  <p:childTnLst>
                                    <p:set>
                                      <p:cBhvr>
                                        <p:cTn id="11" dur="1" fill="hold">
                                          <p:stCondLst>
                                            <p:cond delay="0"/>
                                          </p:stCondLst>
                                        </p:cTn>
                                        <p:tgtEl>
                                          <p:spTgt spid="16"/>
                                        </p:tgtEl>
                                        <p:attrNameLst>
                                          <p:attrName>style.visibility</p:attrName>
                                        </p:attrNameLst>
                                      </p:cBhvr>
                                      <p:to>
                                        <p:strVal val="visible"/>
                                      </p:to>
                                    </p:set>
                                    <p:animScale>
                                      <p:cBhvr>
                                        <p:cTn id="1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6"/>
                                        </p:tgtEl>
                                        <p:attrNameLst>
                                          <p:attrName>ppt_x</p:attrName>
                                          <p:attrName>ppt_y</p:attrName>
                                        </p:attrNameLst>
                                      </p:cBhvr>
                                    </p:animMotion>
                                    <p:animEffect transition="in" filter="fade">
                                      <p:cBhvr>
                                        <p:cTn id="14" dur="1000"/>
                                        <p:tgtEl>
                                          <p:spTgt spid="16"/>
                                        </p:tgtEl>
                                      </p:cBhvr>
                                    </p:animEffect>
                                  </p:childTnLst>
                                </p:cTn>
                              </p:par>
                              <p:par>
                                <p:cTn id="15" presetID="52"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16" presetClass="entr" presetSubtype="21"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arn(inVertical)">
                                      <p:cBhvr>
                                        <p:cTn id="39" dur="500"/>
                                        <p:tgtEl>
                                          <p:spTgt spid="23"/>
                                        </p:tgtEl>
                                      </p:cBhvr>
                                    </p:animEffect>
                                  </p:childTnLst>
                                </p:cTn>
                              </p:par>
                            </p:childTnLst>
                          </p:cTn>
                        </p:par>
                        <p:par>
                          <p:cTn id="40" fill="hold">
                            <p:stCondLst>
                              <p:cond delay="2000"/>
                            </p:stCondLst>
                            <p:childTnLst>
                              <p:par>
                                <p:cTn id="41" presetID="16" presetClass="entr" presetSubtype="21"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arn(inVertical)">
                                      <p:cBhvr>
                                        <p:cTn id="43" dur="500"/>
                                        <p:tgtEl>
                                          <p:spTgt spid="24"/>
                                        </p:tgtEl>
                                      </p:cBhvr>
                                    </p:animEffect>
                                  </p:childTnLst>
                                </p:cTn>
                              </p:par>
                            </p:childTnLst>
                          </p:cTn>
                        </p:par>
                        <p:par>
                          <p:cTn id="44" fill="hold">
                            <p:stCondLst>
                              <p:cond delay="2500"/>
                            </p:stCondLst>
                            <p:childTnLst>
                              <p:par>
                                <p:cTn id="45" presetID="16" presetClass="entr" presetSubtype="21"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barn(inVertical)">
                                      <p:cBhvr>
                                        <p:cTn id="4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noEditPoints="1"/>
          </p:cNvSpPr>
          <p:nvPr/>
        </p:nvSpPr>
        <p:spPr bwMode="auto">
          <a:xfrm>
            <a:off x="1169300" y="1895123"/>
            <a:ext cx="559165" cy="592958"/>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rgbClr val="F55055"/>
          </a:solidFill>
          <a:ln>
            <a:noFill/>
          </a:ln>
        </p:spPr>
        <p:txBody>
          <a:bodyPr vert="horz" wrap="square" lIns="89826" tIns="44913" rIns="89826" bIns="44913" numCol="1" anchor="t" anchorCtr="0" compatLnSpc="1"/>
          <a:lstStyle/>
          <a:p>
            <a:pPr algn="ctr" defTabSz="897890">
              <a:defRPr/>
            </a:pPr>
            <a:endParaRPr lang="en-US" sz="1800" kern="0" dirty="0">
              <a:solidFill>
                <a:sysClr val="windowText" lastClr="000000"/>
              </a:solidFill>
              <a:cs typeface="+mn-ea"/>
            </a:endParaRPr>
          </a:p>
        </p:txBody>
      </p:sp>
      <p:sp>
        <p:nvSpPr>
          <p:cNvPr id="3" name="Freeform 11"/>
          <p:cNvSpPr>
            <a:spLocks noEditPoints="1"/>
          </p:cNvSpPr>
          <p:nvPr/>
        </p:nvSpPr>
        <p:spPr bwMode="auto">
          <a:xfrm>
            <a:off x="3011695" y="2009077"/>
            <a:ext cx="720665" cy="718174"/>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rgbClr val="F55055"/>
          </a:solidFill>
          <a:ln>
            <a:noFill/>
          </a:ln>
        </p:spPr>
        <p:txBody>
          <a:bodyPr vert="horz" wrap="square" lIns="89826" tIns="44913" rIns="89826" bIns="44913" numCol="1" anchor="t" anchorCtr="0" compatLnSpc="1"/>
          <a:lstStyle/>
          <a:p>
            <a:pPr algn="ctr" defTabSz="897890">
              <a:defRPr/>
            </a:pPr>
            <a:endParaRPr lang="en-US" sz="1800" kern="0" dirty="0">
              <a:solidFill>
                <a:sysClr val="windowText" lastClr="000000"/>
              </a:solidFill>
              <a:cs typeface="+mn-ea"/>
            </a:endParaRPr>
          </a:p>
        </p:txBody>
      </p:sp>
      <p:grpSp>
        <p:nvGrpSpPr>
          <p:cNvPr id="4" name="组合 3"/>
          <p:cNvGrpSpPr/>
          <p:nvPr/>
        </p:nvGrpSpPr>
        <p:grpSpPr>
          <a:xfrm>
            <a:off x="800399" y="932480"/>
            <a:ext cx="7291695" cy="2648437"/>
            <a:chOff x="759144" y="1100889"/>
            <a:chExt cx="7409687" cy="2703491"/>
          </a:xfrm>
        </p:grpSpPr>
        <p:sp>
          <p:nvSpPr>
            <p:cNvPr id="5" name="圆角矩形 4"/>
            <p:cNvSpPr/>
            <p:nvPr/>
          </p:nvSpPr>
          <p:spPr>
            <a:xfrm>
              <a:off x="759144" y="1877581"/>
              <a:ext cx="1451329" cy="1197043"/>
            </a:xfrm>
            <a:prstGeom prst="roundRect">
              <a:avLst>
                <a:gd name="adj" fmla="val 10000"/>
              </a:avLst>
            </a:prstGeom>
            <a:noFill/>
            <a:ln w="25400" cap="flat" cmpd="sng" algn="ctr">
              <a:solidFill>
                <a:srgbClr val="F55055"/>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6" name="形状 5"/>
            <p:cNvSpPr/>
            <p:nvPr/>
          </p:nvSpPr>
          <p:spPr>
            <a:xfrm>
              <a:off x="1550746" y="2076455"/>
              <a:ext cx="1727925" cy="1727925"/>
            </a:xfrm>
            <a:prstGeom prst="leftCircularArrow">
              <a:avLst>
                <a:gd name="adj1" fmla="val 3886"/>
                <a:gd name="adj2" fmla="val 486698"/>
                <a:gd name="adj3" fmla="val 2262209"/>
                <a:gd name="adj4" fmla="val 9024489"/>
                <a:gd name="adj5" fmla="val 4534"/>
              </a:avLst>
            </a:prstGeom>
            <a:solidFill>
              <a:srgbClr val="4B5050"/>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7" name="任意多边形 6"/>
            <p:cNvSpPr/>
            <p:nvPr/>
          </p:nvSpPr>
          <p:spPr>
            <a:xfrm>
              <a:off x="1081661"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rgbClr val="F55055"/>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523875">
                <a:lnSpc>
                  <a:spcPct val="90000"/>
                </a:lnSpc>
                <a:spcBef>
                  <a:spcPct val="0"/>
                </a:spcBef>
                <a:spcAft>
                  <a:spcPct val="35000"/>
                </a:spcAft>
              </a:pPr>
              <a:r>
                <a:rPr lang="zh-CN" altLang="en-US" sz="1200" dirty="0">
                  <a:solidFill>
                    <a:sysClr val="window" lastClr="FFFFFF"/>
                  </a:solidFill>
                  <a:latin typeface="Calibri" panose="020F0502020204030204"/>
                  <a:cs typeface="+mn-ea"/>
                </a:rPr>
                <a:t>工作中的不足</a:t>
              </a:r>
              <a:endParaRPr lang="en-US" sz="1200" b="1" dirty="0">
                <a:solidFill>
                  <a:sysClr val="window" lastClr="FFFFFF"/>
                </a:solidFill>
                <a:latin typeface="Calibri" panose="020F0502020204030204"/>
                <a:cs typeface="+mn-ea"/>
              </a:endParaRPr>
            </a:p>
          </p:txBody>
        </p:sp>
        <p:sp>
          <p:nvSpPr>
            <p:cNvPr id="8" name="圆角矩形 7"/>
            <p:cNvSpPr/>
            <p:nvPr/>
          </p:nvSpPr>
          <p:spPr>
            <a:xfrm>
              <a:off x="2691510" y="1877581"/>
              <a:ext cx="1451329" cy="1197043"/>
            </a:xfrm>
            <a:prstGeom prst="roundRect">
              <a:avLst>
                <a:gd name="adj" fmla="val 10000"/>
              </a:avLst>
            </a:prstGeom>
            <a:noFill/>
            <a:ln w="25400" cap="flat" cmpd="sng" algn="ctr">
              <a:solidFill>
                <a:srgbClr val="F55055"/>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9" name="环形箭头 8"/>
            <p:cNvSpPr/>
            <p:nvPr/>
          </p:nvSpPr>
          <p:spPr>
            <a:xfrm>
              <a:off x="3471017" y="1100889"/>
              <a:ext cx="1913373" cy="1913373"/>
            </a:xfrm>
            <a:prstGeom prst="circularArrow">
              <a:avLst>
                <a:gd name="adj1" fmla="val 3510"/>
                <a:gd name="adj2" fmla="val 435572"/>
                <a:gd name="adj3" fmla="val 19388917"/>
                <a:gd name="adj4" fmla="val 12575511"/>
                <a:gd name="adj5" fmla="val 4095"/>
              </a:avLst>
            </a:prstGeom>
            <a:solidFill>
              <a:srgbClr val="4B5050"/>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10" name="任意多边形 9"/>
            <p:cNvSpPr/>
            <p:nvPr/>
          </p:nvSpPr>
          <p:spPr>
            <a:xfrm>
              <a:off x="3014028"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rgbClr val="F55055"/>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523875">
                <a:lnSpc>
                  <a:spcPct val="90000"/>
                </a:lnSpc>
                <a:spcAft>
                  <a:spcPct val="35000"/>
                </a:spcAft>
              </a:pPr>
              <a:r>
                <a:rPr lang="zh-CN" altLang="en-US" sz="1200" dirty="0">
                  <a:solidFill>
                    <a:sysClr val="window" lastClr="FFFFFF"/>
                  </a:solidFill>
                  <a:latin typeface="Calibri" panose="020F0502020204030204"/>
                  <a:cs typeface="+mn-ea"/>
                </a:rPr>
                <a:t>工作中的不足</a:t>
              </a:r>
              <a:endParaRPr lang="en-US" altLang="zh-CN" sz="1200" dirty="0">
                <a:solidFill>
                  <a:sysClr val="window" lastClr="FFFFFF"/>
                </a:solidFill>
                <a:latin typeface="Calibri" panose="020F0502020204030204"/>
                <a:cs typeface="+mn-ea"/>
              </a:endParaRPr>
            </a:p>
          </p:txBody>
        </p:sp>
        <p:sp>
          <p:nvSpPr>
            <p:cNvPr id="11" name="圆角矩形 10"/>
            <p:cNvSpPr/>
            <p:nvPr/>
          </p:nvSpPr>
          <p:spPr>
            <a:xfrm>
              <a:off x="4623877" y="1877581"/>
              <a:ext cx="1451329" cy="1197043"/>
            </a:xfrm>
            <a:prstGeom prst="roundRect">
              <a:avLst>
                <a:gd name="adj" fmla="val 10000"/>
              </a:avLst>
            </a:prstGeom>
            <a:noFill/>
            <a:ln w="25400" cap="flat" cmpd="sng" algn="ctr">
              <a:solidFill>
                <a:srgbClr val="F55055"/>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12" name="形状 11"/>
            <p:cNvSpPr/>
            <p:nvPr/>
          </p:nvSpPr>
          <p:spPr>
            <a:xfrm>
              <a:off x="5415478" y="2076455"/>
              <a:ext cx="1727925" cy="1727925"/>
            </a:xfrm>
            <a:prstGeom prst="leftCircularArrow">
              <a:avLst>
                <a:gd name="adj1" fmla="val 3886"/>
                <a:gd name="adj2" fmla="val 486698"/>
                <a:gd name="adj3" fmla="val 2262209"/>
                <a:gd name="adj4" fmla="val 9024489"/>
                <a:gd name="adj5" fmla="val 4534"/>
              </a:avLst>
            </a:prstGeom>
            <a:solidFill>
              <a:srgbClr val="4B5050"/>
            </a:solidFill>
            <a:ln>
              <a:noFill/>
            </a:ln>
            <a:effectLst/>
          </p:spPr>
          <p:style>
            <a:lnRef idx="0">
              <a:scrgbClr r="0" g="0" b="0"/>
            </a:lnRef>
            <a:fillRef idx="1">
              <a:scrgbClr r="0" g="0" b="0"/>
            </a:fillRef>
            <a:effectRef idx="0">
              <a:scrgbClr r="0" g="0" b="0"/>
            </a:effectRef>
            <a:fontRef idx="minor">
              <a:schemeClr val="lt1"/>
            </a:fontRef>
          </p:style>
          <p:txBody>
            <a:bodyPr/>
            <a:lstStyle/>
            <a:p>
              <a:pPr algn="ctr"/>
              <a:endParaRPr lang="zh-CN" altLang="en-US">
                <a:cs typeface="+mn-ea"/>
              </a:endParaRPr>
            </a:p>
          </p:txBody>
        </p:sp>
        <p:sp>
          <p:nvSpPr>
            <p:cNvPr id="13" name="任意多边形 12"/>
            <p:cNvSpPr/>
            <p:nvPr/>
          </p:nvSpPr>
          <p:spPr>
            <a:xfrm>
              <a:off x="4946394" y="2818115"/>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rgbClr val="F55055"/>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523875">
                <a:lnSpc>
                  <a:spcPct val="90000"/>
                </a:lnSpc>
                <a:spcAft>
                  <a:spcPct val="35000"/>
                </a:spcAft>
              </a:pPr>
              <a:r>
                <a:rPr lang="zh-CN" altLang="en-US" sz="1200" dirty="0">
                  <a:solidFill>
                    <a:sysClr val="window" lastClr="FFFFFF"/>
                  </a:solidFill>
                  <a:latin typeface="Calibri" panose="020F0502020204030204"/>
                  <a:cs typeface="+mn-ea"/>
                </a:rPr>
                <a:t>工作中的不足</a:t>
              </a:r>
              <a:endParaRPr lang="en-US" altLang="zh-CN" sz="1200" dirty="0">
                <a:solidFill>
                  <a:sysClr val="window" lastClr="FFFFFF"/>
                </a:solidFill>
                <a:latin typeface="Calibri" panose="020F0502020204030204"/>
                <a:cs typeface="+mn-ea"/>
              </a:endParaRPr>
            </a:p>
          </p:txBody>
        </p:sp>
        <p:sp>
          <p:nvSpPr>
            <p:cNvPr id="14" name="圆角矩形 13"/>
            <p:cNvSpPr/>
            <p:nvPr/>
          </p:nvSpPr>
          <p:spPr>
            <a:xfrm>
              <a:off x="6556243" y="1877581"/>
              <a:ext cx="1451329" cy="1197043"/>
            </a:xfrm>
            <a:prstGeom prst="roundRect">
              <a:avLst>
                <a:gd name="adj" fmla="val 10000"/>
              </a:avLst>
            </a:prstGeom>
            <a:noFill/>
            <a:ln w="25400" cap="flat" cmpd="sng" algn="ctr">
              <a:solidFill>
                <a:srgbClr val="F55055"/>
              </a:solid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algn="ctr"/>
              <a:endParaRPr lang="zh-CN" altLang="en-US">
                <a:cs typeface="+mn-ea"/>
              </a:endParaRPr>
            </a:p>
          </p:txBody>
        </p:sp>
        <p:sp>
          <p:nvSpPr>
            <p:cNvPr id="15" name="任意多边形 14"/>
            <p:cNvSpPr/>
            <p:nvPr/>
          </p:nvSpPr>
          <p:spPr>
            <a:xfrm>
              <a:off x="6878761" y="1621072"/>
              <a:ext cx="1290070" cy="513018"/>
            </a:xfrm>
            <a:custGeom>
              <a:avLst/>
              <a:gdLst>
                <a:gd name="connsiteX0" fmla="*/ 0 w 1290070"/>
                <a:gd name="connsiteY0" fmla="*/ 51302 h 513018"/>
                <a:gd name="connsiteX1" fmla="*/ 51302 w 1290070"/>
                <a:gd name="connsiteY1" fmla="*/ 0 h 513018"/>
                <a:gd name="connsiteX2" fmla="*/ 1238768 w 1290070"/>
                <a:gd name="connsiteY2" fmla="*/ 0 h 513018"/>
                <a:gd name="connsiteX3" fmla="*/ 1290070 w 1290070"/>
                <a:gd name="connsiteY3" fmla="*/ 51302 h 513018"/>
                <a:gd name="connsiteX4" fmla="*/ 1290070 w 1290070"/>
                <a:gd name="connsiteY4" fmla="*/ 461716 h 513018"/>
                <a:gd name="connsiteX5" fmla="*/ 1238768 w 1290070"/>
                <a:gd name="connsiteY5" fmla="*/ 513018 h 513018"/>
                <a:gd name="connsiteX6" fmla="*/ 51302 w 1290070"/>
                <a:gd name="connsiteY6" fmla="*/ 513018 h 513018"/>
                <a:gd name="connsiteX7" fmla="*/ 0 w 1290070"/>
                <a:gd name="connsiteY7" fmla="*/ 461716 h 513018"/>
                <a:gd name="connsiteX8" fmla="*/ 0 w 1290070"/>
                <a:gd name="connsiteY8" fmla="*/ 51302 h 51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0070" h="513018">
                  <a:moveTo>
                    <a:pt x="0" y="51302"/>
                  </a:moveTo>
                  <a:cubicBezTo>
                    <a:pt x="0" y="22969"/>
                    <a:pt x="22969" y="0"/>
                    <a:pt x="51302" y="0"/>
                  </a:cubicBezTo>
                  <a:lnTo>
                    <a:pt x="1238768" y="0"/>
                  </a:lnTo>
                  <a:cubicBezTo>
                    <a:pt x="1267101" y="0"/>
                    <a:pt x="1290070" y="22969"/>
                    <a:pt x="1290070" y="51302"/>
                  </a:cubicBezTo>
                  <a:lnTo>
                    <a:pt x="1290070" y="461716"/>
                  </a:lnTo>
                  <a:cubicBezTo>
                    <a:pt x="1290070" y="490049"/>
                    <a:pt x="1267101" y="513018"/>
                    <a:pt x="1238768" y="513018"/>
                  </a:cubicBezTo>
                  <a:lnTo>
                    <a:pt x="51302" y="513018"/>
                  </a:lnTo>
                  <a:cubicBezTo>
                    <a:pt x="22969" y="513018"/>
                    <a:pt x="0" y="490049"/>
                    <a:pt x="0" y="461716"/>
                  </a:cubicBezTo>
                  <a:lnTo>
                    <a:pt x="0" y="51302"/>
                  </a:lnTo>
                  <a:close/>
                </a:path>
              </a:pathLst>
            </a:custGeom>
            <a:solidFill>
              <a:srgbClr val="F55055"/>
            </a:solidFill>
            <a:ln w="25400" cap="flat" cmpd="sng" algn="ctr">
              <a:no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37886" tIns="30266" rIns="37886" bIns="30266" numCol="1" spcCol="1270" anchor="ctr" anchorCtr="0">
              <a:noAutofit/>
            </a:bodyPr>
            <a:lstStyle/>
            <a:p>
              <a:pPr algn="ctr" defTabSz="523875">
                <a:lnSpc>
                  <a:spcPct val="90000"/>
                </a:lnSpc>
                <a:spcAft>
                  <a:spcPct val="35000"/>
                </a:spcAft>
              </a:pPr>
              <a:r>
                <a:rPr lang="zh-CN" altLang="en-US" sz="1200" dirty="0">
                  <a:solidFill>
                    <a:sysClr val="window" lastClr="FFFFFF"/>
                  </a:solidFill>
                  <a:latin typeface="Calibri" panose="020F0502020204030204"/>
                  <a:cs typeface="+mn-ea"/>
                </a:rPr>
                <a:t>工作中的不足</a:t>
              </a:r>
              <a:endParaRPr lang="en-US" altLang="zh-CN" sz="1200" dirty="0">
                <a:solidFill>
                  <a:sysClr val="window" lastClr="FFFFFF"/>
                </a:solidFill>
                <a:latin typeface="Calibri" panose="020F0502020204030204"/>
                <a:cs typeface="+mn-ea"/>
              </a:endParaRPr>
            </a:p>
          </p:txBody>
        </p:sp>
      </p:grpSp>
      <p:sp>
        <p:nvSpPr>
          <p:cNvPr id="16" name="Freeform 21"/>
          <p:cNvSpPr>
            <a:spLocks noEditPoints="1"/>
          </p:cNvSpPr>
          <p:nvPr/>
        </p:nvSpPr>
        <p:spPr bwMode="auto">
          <a:xfrm>
            <a:off x="4925748" y="1885066"/>
            <a:ext cx="613915" cy="613072"/>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rgbClr val="F55055"/>
          </a:solidFill>
          <a:ln>
            <a:noFill/>
          </a:ln>
        </p:spPr>
        <p:txBody>
          <a:bodyPr vert="horz" wrap="square" lIns="89826" tIns="44913" rIns="89826" bIns="44913" numCol="1" anchor="t" anchorCtr="0" compatLnSpc="1"/>
          <a:lstStyle/>
          <a:p>
            <a:pPr algn="ctr" defTabSz="897890">
              <a:defRPr/>
            </a:pPr>
            <a:endParaRPr lang="en-US" sz="1800" kern="0" dirty="0">
              <a:solidFill>
                <a:sysClr val="windowText" lastClr="000000"/>
              </a:solidFill>
              <a:cs typeface="+mn-ea"/>
            </a:endParaRPr>
          </a:p>
        </p:txBody>
      </p:sp>
      <p:sp>
        <p:nvSpPr>
          <p:cNvPr id="17" name="Freeform 26"/>
          <p:cNvSpPr/>
          <p:nvPr/>
        </p:nvSpPr>
        <p:spPr bwMode="auto">
          <a:xfrm>
            <a:off x="6979930" y="2046210"/>
            <a:ext cx="505378" cy="52176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rgbClr val="F55055"/>
          </a:solidFill>
          <a:ln>
            <a:noFill/>
          </a:ln>
        </p:spPr>
        <p:txBody>
          <a:bodyPr vert="horz" wrap="square" lIns="89826" tIns="44913" rIns="89826" bIns="44913" numCol="1" anchor="t" anchorCtr="0" compatLnSpc="1"/>
          <a:lstStyle/>
          <a:p>
            <a:pPr algn="ctr" defTabSz="897890">
              <a:defRPr/>
            </a:pPr>
            <a:endParaRPr lang="en-US" sz="1800" kern="0" dirty="0">
              <a:solidFill>
                <a:sysClr val="windowText" lastClr="000000"/>
              </a:solidFill>
              <a:cs typeface="+mn-ea"/>
            </a:endParaRPr>
          </a:p>
        </p:txBody>
      </p:sp>
      <p:sp>
        <p:nvSpPr>
          <p:cNvPr id="18" name="矩形 17"/>
          <p:cNvSpPr/>
          <p:nvPr/>
        </p:nvSpPr>
        <p:spPr>
          <a:xfrm>
            <a:off x="826221" y="3643188"/>
            <a:ext cx="7418472" cy="836916"/>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a:p>
            <a:pPr algn="ctr">
              <a:lnSpc>
                <a:spcPct val="120000"/>
              </a:lnSpc>
              <a:defRPr/>
            </a:pPr>
            <a:endParaRPr lang="zh-CN" altLang="en-US" sz="800" kern="0" dirty="0">
              <a:solidFill>
                <a:schemeClr val="tx1">
                  <a:lumMod val="50000"/>
                  <a:lumOff val="50000"/>
                </a:schemeClr>
              </a:solidFill>
              <a:latin typeface="+mn-ea"/>
              <a:cs typeface="+mn-ea"/>
              <a:sym typeface="方正兰亭黑_GBK"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2354">
        <p14:doors dir="vert"/>
      </p:transition>
    </mc:Choice>
    <mc:Fallback>
      <p:transition spd="slow" advTm="23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6" grpId="0" animBg="1"/>
      <p:bldP spid="17"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6334419" y="1242105"/>
            <a:ext cx="824250" cy="820535"/>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4B5050"/>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3" name="Freeform 7"/>
          <p:cNvSpPr/>
          <p:nvPr/>
        </p:nvSpPr>
        <p:spPr bwMode="auto">
          <a:xfrm>
            <a:off x="5829189" y="2062641"/>
            <a:ext cx="825693" cy="821972"/>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4B5050"/>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4" name="Freeform 8"/>
          <p:cNvSpPr/>
          <p:nvPr/>
        </p:nvSpPr>
        <p:spPr bwMode="auto">
          <a:xfrm>
            <a:off x="5007824" y="2062641"/>
            <a:ext cx="821363" cy="821972"/>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4B5050"/>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5" name="Freeform 9"/>
          <p:cNvSpPr/>
          <p:nvPr/>
        </p:nvSpPr>
        <p:spPr bwMode="auto">
          <a:xfrm>
            <a:off x="4499705" y="1242105"/>
            <a:ext cx="824250" cy="82053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F55055"/>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6" name="Freeform 10"/>
          <p:cNvSpPr/>
          <p:nvPr/>
        </p:nvSpPr>
        <p:spPr bwMode="auto">
          <a:xfrm>
            <a:off x="3678343" y="1242105"/>
            <a:ext cx="821363" cy="820535"/>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F55055"/>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7" name="Freeform 11"/>
          <p:cNvSpPr/>
          <p:nvPr/>
        </p:nvSpPr>
        <p:spPr bwMode="auto">
          <a:xfrm>
            <a:off x="3678343" y="2062641"/>
            <a:ext cx="821363" cy="821972"/>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F55055"/>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8" name="Freeform 12"/>
          <p:cNvSpPr/>
          <p:nvPr/>
        </p:nvSpPr>
        <p:spPr bwMode="auto">
          <a:xfrm>
            <a:off x="4499705" y="2565595"/>
            <a:ext cx="824250" cy="82053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4B5050"/>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9" name="Freeform 13"/>
          <p:cNvSpPr/>
          <p:nvPr/>
        </p:nvSpPr>
        <p:spPr bwMode="auto">
          <a:xfrm>
            <a:off x="4499705" y="3386130"/>
            <a:ext cx="824250" cy="821972"/>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4B5050"/>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10" name="Freeform 14"/>
          <p:cNvSpPr/>
          <p:nvPr/>
        </p:nvSpPr>
        <p:spPr bwMode="auto">
          <a:xfrm>
            <a:off x="3678343" y="3386130"/>
            <a:ext cx="821363" cy="821972"/>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4B5050"/>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11" name="Freeform 15"/>
          <p:cNvSpPr/>
          <p:nvPr/>
        </p:nvSpPr>
        <p:spPr bwMode="auto">
          <a:xfrm>
            <a:off x="3173111" y="2565595"/>
            <a:ext cx="821363" cy="820535"/>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F55055"/>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12" name="Freeform 16"/>
          <p:cNvSpPr/>
          <p:nvPr/>
        </p:nvSpPr>
        <p:spPr bwMode="auto">
          <a:xfrm>
            <a:off x="2347420" y="2565595"/>
            <a:ext cx="825693" cy="820535"/>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F55055"/>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13" name="Freeform 17"/>
          <p:cNvSpPr/>
          <p:nvPr/>
        </p:nvSpPr>
        <p:spPr bwMode="auto">
          <a:xfrm>
            <a:off x="1843630" y="3386130"/>
            <a:ext cx="821363" cy="821972"/>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F55055"/>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14" name="Oval 18"/>
          <p:cNvSpPr>
            <a:spLocks noChangeArrowheads="1"/>
          </p:cNvSpPr>
          <p:nvPr/>
        </p:nvSpPr>
        <p:spPr bwMode="auto">
          <a:xfrm>
            <a:off x="5483142" y="1722465"/>
            <a:ext cx="694978" cy="691846"/>
          </a:xfrm>
          <a:prstGeom prst="ellipse">
            <a:avLst/>
          </a:prstGeom>
          <a:solidFill>
            <a:srgbClr val="4B5050"/>
          </a:solidFill>
          <a:ln>
            <a:noFill/>
          </a:ln>
        </p:spPr>
        <p:txBody>
          <a:bodyPr vert="horz" wrap="square" lIns="67391" tIns="33696" rIns="67391" bIns="33696" numCol="1" anchor="t" anchorCtr="0" compatLnSpc="1"/>
          <a:lstStyle/>
          <a:p>
            <a:endParaRPr lang="zh-CN" altLang="en-US" dirty="0">
              <a:solidFill>
                <a:schemeClr val="tx1">
                  <a:lumMod val="50000"/>
                  <a:lumOff val="50000"/>
                </a:schemeClr>
              </a:solidFill>
            </a:endParaRPr>
          </a:p>
        </p:txBody>
      </p:sp>
      <p:sp>
        <p:nvSpPr>
          <p:cNvPr id="15" name="Oval 19"/>
          <p:cNvSpPr>
            <a:spLocks noChangeArrowheads="1"/>
          </p:cNvSpPr>
          <p:nvPr/>
        </p:nvSpPr>
        <p:spPr bwMode="auto">
          <a:xfrm>
            <a:off x="4153661" y="1722465"/>
            <a:ext cx="694978" cy="691846"/>
          </a:xfrm>
          <a:prstGeom prst="ellipse">
            <a:avLst/>
          </a:prstGeom>
          <a:solidFill>
            <a:srgbClr val="F55055"/>
          </a:solidFill>
          <a:ln>
            <a:noFill/>
          </a:ln>
        </p:spPr>
        <p:txBody>
          <a:bodyPr vert="horz" wrap="square" lIns="67391" tIns="33696" rIns="67391" bIns="33696" numCol="1" anchor="t" anchorCtr="0" compatLnSpc="1"/>
          <a:lstStyle/>
          <a:p>
            <a:endParaRPr lang="zh-CN" altLang="en-US" dirty="0">
              <a:solidFill>
                <a:schemeClr val="tx1">
                  <a:lumMod val="50000"/>
                  <a:lumOff val="50000"/>
                </a:schemeClr>
              </a:solidFill>
            </a:endParaRPr>
          </a:p>
        </p:txBody>
      </p:sp>
      <p:sp>
        <p:nvSpPr>
          <p:cNvPr id="16" name="Oval 20"/>
          <p:cNvSpPr>
            <a:spLocks noChangeArrowheads="1"/>
          </p:cNvSpPr>
          <p:nvPr/>
        </p:nvSpPr>
        <p:spPr bwMode="auto">
          <a:xfrm>
            <a:off x="4153661" y="3038770"/>
            <a:ext cx="694978" cy="691846"/>
          </a:xfrm>
          <a:prstGeom prst="ellipse">
            <a:avLst/>
          </a:prstGeom>
          <a:solidFill>
            <a:srgbClr val="4B5050"/>
          </a:solidFill>
          <a:ln>
            <a:noFill/>
          </a:ln>
        </p:spPr>
        <p:txBody>
          <a:bodyPr vert="horz" wrap="square" lIns="67391" tIns="33696" rIns="67391" bIns="33696" numCol="1" anchor="t" anchorCtr="0" compatLnSpc="1"/>
          <a:lstStyle/>
          <a:p>
            <a:endParaRPr lang="zh-CN" altLang="en-US" dirty="0">
              <a:solidFill>
                <a:schemeClr val="tx1">
                  <a:lumMod val="50000"/>
                  <a:lumOff val="50000"/>
                </a:schemeClr>
              </a:solidFill>
            </a:endParaRPr>
          </a:p>
        </p:txBody>
      </p:sp>
      <p:sp>
        <p:nvSpPr>
          <p:cNvPr id="17" name="Oval 21"/>
          <p:cNvSpPr>
            <a:spLocks noChangeArrowheads="1"/>
          </p:cNvSpPr>
          <p:nvPr/>
        </p:nvSpPr>
        <p:spPr bwMode="auto">
          <a:xfrm>
            <a:off x="2824179" y="3038770"/>
            <a:ext cx="694978" cy="691846"/>
          </a:xfrm>
          <a:prstGeom prst="ellipse">
            <a:avLst/>
          </a:prstGeom>
          <a:solidFill>
            <a:srgbClr val="F55055"/>
          </a:solidFill>
          <a:ln>
            <a:noFill/>
          </a:ln>
        </p:spPr>
        <p:txBody>
          <a:bodyPr vert="horz" wrap="square" lIns="67391" tIns="33696" rIns="67391" bIns="33696" numCol="1" anchor="t" anchorCtr="0" compatLnSpc="1"/>
          <a:lstStyle/>
          <a:p>
            <a:endParaRPr lang="zh-CN" altLang="en-US" dirty="0">
              <a:solidFill>
                <a:schemeClr val="tx1">
                  <a:lumMod val="50000"/>
                  <a:lumOff val="50000"/>
                </a:schemeClr>
              </a:solidFill>
            </a:endParaRPr>
          </a:p>
        </p:txBody>
      </p:sp>
      <p:sp>
        <p:nvSpPr>
          <p:cNvPr id="18" name="TextBox 17"/>
          <p:cNvSpPr txBox="1"/>
          <p:nvPr/>
        </p:nvSpPr>
        <p:spPr>
          <a:xfrm>
            <a:off x="6839626" y="1750308"/>
            <a:ext cx="1701260" cy="345049"/>
          </a:xfrm>
          <a:prstGeom prst="rect">
            <a:avLst/>
          </a:prstGeom>
          <a:noFill/>
        </p:spPr>
        <p:txBody>
          <a:bodyPr wrap="square" lIns="67391" tIns="33696" rIns="67391" bIns="33696"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9" name="TextBox 18"/>
          <p:cNvSpPr txBox="1"/>
          <p:nvPr/>
        </p:nvSpPr>
        <p:spPr>
          <a:xfrm>
            <a:off x="6839628" y="2066677"/>
            <a:ext cx="1701259" cy="488165"/>
          </a:xfrm>
          <a:prstGeom prst="rect">
            <a:avLst/>
          </a:prstGeom>
          <a:noFill/>
        </p:spPr>
        <p:txBody>
          <a:bodyPr wrap="square" lIns="67391" tIns="33696" rIns="67391" bIns="33696" rtlCol="0">
            <a:spAutoFit/>
          </a:bodyPr>
          <a:lstStyle/>
          <a:p>
            <a:pPr>
              <a:lnSpc>
                <a:spcPct val="130000"/>
              </a:lnSpc>
            </a:pPr>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34319" y="1402040"/>
            <a:ext cx="1701260" cy="312412"/>
          </a:xfrm>
          <a:prstGeom prst="rect">
            <a:avLst/>
          </a:prstGeom>
          <a:noFill/>
        </p:spPr>
        <p:txBody>
          <a:bodyPr wrap="square" lIns="67391" tIns="33696" rIns="67391" bIns="33696" rtlCol="0">
            <a:spAutoFit/>
          </a:bodyPr>
          <a:lstStyle/>
          <a:p>
            <a:pPr algn="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20"/>
          <p:cNvSpPr txBox="1"/>
          <p:nvPr/>
        </p:nvSpPr>
        <p:spPr>
          <a:xfrm>
            <a:off x="1812429" y="1718409"/>
            <a:ext cx="1723150" cy="488165"/>
          </a:xfrm>
          <a:prstGeom prst="rect">
            <a:avLst/>
          </a:prstGeom>
          <a:noFill/>
        </p:spPr>
        <p:txBody>
          <a:bodyPr wrap="square" lIns="67391" tIns="33696" rIns="67391" bIns="33696" rtlCol="0">
            <a:spAutoFit/>
          </a:bodyPr>
          <a:lstStyle/>
          <a:p>
            <a:pPr algn="r">
              <a:lnSpc>
                <a:spcPct val="130000"/>
              </a:lnSpc>
            </a:pPr>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457481" y="3080689"/>
            <a:ext cx="1701260" cy="345049"/>
          </a:xfrm>
          <a:prstGeom prst="rect">
            <a:avLst/>
          </a:prstGeom>
          <a:noFill/>
        </p:spPr>
        <p:txBody>
          <a:bodyPr wrap="square" lIns="67391" tIns="33696" rIns="67391" bIns="33696" rtlCol="0">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3" name="TextBox 22"/>
          <p:cNvSpPr txBox="1"/>
          <p:nvPr/>
        </p:nvSpPr>
        <p:spPr>
          <a:xfrm>
            <a:off x="5457483" y="3397058"/>
            <a:ext cx="1701259" cy="488165"/>
          </a:xfrm>
          <a:prstGeom prst="rect">
            <a:avLst/>
          </a:prstGeom>
          <a:noFill/>
        </p:spPr>
        <p:txBody>
          <a:bodyPr wrap="square" lIns="67391" tIns="33696" rIns="67391" bIns="33696" rtlCol="0">
            <a:spAutoFit/>
          </a:bodyPr>
          <a:lstStyle/>
          <a:p>
            <a:pPr>
              <a:lnSpc>
                <a:spcPct val="130000"/>
              </a:lnSpc>
            </a:pPr>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35291" y="2761367"/>
            <a:ext cx="1701260" cy="345049"/>
          </a:xfrm>
          <a:prstGeom prst="rect">
            <a:avLst/>
          </a:prstGeom>
          <a:noFill/>
        </p:spPr>
        <p:txBody>
          <a:bodyPr wrap="square" lIns="67391" tIns="33696" rIns="67391" bIns="33696" rtlCol="0">
            <a:spAutoFit/>
          </a:bodyPr>
          <a:lstStyle/>
          <a:p>
            <a:pPr algn="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5" name="TextBox 24"/>
          <p:cNvSpPr txBox="1"/>
          <p:nvPr/>
        </p:nvSpPr>
        <p:spPr>
          <a:xfrm>
            <a:off x="513401" y="3077736"/>
            <a:ext cx="1723150" cy="488165"/>
          </a:xfrm>
          <a:prstGeom prst="rect">
            <a:avLst/>
          </a:prstGeom>
          <a:noFill/>
        </p:spPr>
        <p:txBody>
          <a:bodyPr wrap="square" lIns="67391" tIns="33696" rIns="67391" bIns="33696" rtlCol="0">
            <a:spAutoFit/>
          </a:bodyPr>
          <a:lstStyle/>
          <a:p>
            <a:pPr algn="r">
              <a:lnSpc>
                <a:spcPct val="130000"/>
              </a:lnSpc>
            </a:pPr>
            <a:r>
              <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Freeform 7"/>
          <p:cNvSpPr>
            <a:spLocks noEditPoints="1"/>
          </p:cNvSpPr>
          <p:nvPr/>
        </p:nvSpPr>
        <p:spPr bwMode="auto">
          <a:xfrm>
            <a:off x="4306152" y="3218724"/>
            <a:ext cx="389996" cy="331937"/>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27" name="Freeform 9"/>
          <p:cNvSpPr>
            <a:spLocks noEditPoints="1"/>
          </p:cNvSpPr>
          <p:nvPr/>
        </p:nvSpPr>
        <p:spPr bwMode="auto">
          <a:xfrm>
            <a:off x="4314401" y="1874270"/>
            <a:ext cx="373499" cy="388236"/>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28" name="Freeform 11"/>
          <p:cNvSpPr>
            <a:spLocks noEditPoints="1"/>
          </p:cNvSpPr>
          <p:nvPr/>
        </p:nvSpPr>
        <p:spPr bwMode="auto">
          <a:xfrm>
            <a:off x="5672158" y="1861954"/>
            <a:ext cx="316946" cy="41286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29" name="Freeform 19"/>
          <p:cNvSpPr>
            <a:spLocks noEditPoints="1"/>
          </p:cNvSpPr>
          <p:nvPr/>
        </p:nvSpPr>
        <p:spPr bwMode="auto">
          <a:xfrm>
            <a:off x="2959179" y="3201920"/>
            <a:ext cx="424978" cy="365545"/>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67391" tIns="33696" rIns="67391" bIns="33696" numCol="1" anchor="t" anchorCtr="0" compatLnSpc="1"/>
          <a:lstStyle/>
          <a:p>
            <a:endParaRPr lang="zh-CN" altLang="en-US">
              <a:solidFill>
                <a:schemeClr val="tx1">
                  <a:lumMod val="50000"/>
                  <a:lumOff val="50000"/>
                </a:schemeClr>
              </a:solidFill>
            </a:endParaRPr>
          </a:p>
        </p:txBody>
      </p:sp>
      <p:sp>
        <p:nvSpPr>
          <p:cNvPr id="30"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项目介绍</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
        <p:nvSpPr>
          <p:cNvPr id="31" name="矩形 1"/>
          <p:cNvSpPr>
            <a:spLocks noChangeArrowheads="1"/>
          </p:cNvSpPr>
          <p:nvPr/>
        </p:nvSpPr>
        <p:spPr bwMode="auto">
          <a:xfrm>
            <a:off x="3716858" y="3606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项目介绍</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6836">
        <p14:doors dir="vert"/>
      </p:transition>
    </mc:Choice>
    <mc:Fallback>
      <p:transition spd="slow" advTm="68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2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200"/>
                                        <p:tgtEl>
                                          <p:spTgt spid="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200"/>
                                        <p:tgtEl>
                                          <p:spTgt spid="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00"/>
                                        <p:tgtEl>
                                          <p:spTgt spid="5"/>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200"/>
                                        <p:tgtEl>
                                          <p:spTgt spid="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200"/>
                                        <p:tgtEl>
                                          <p:spTgt spid="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200"/>
                                        <p:tgtEl>
                                          <p:spTgt spid="8"/>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200"/>
                                        <p:tgtEl>
                                          <p:spTgt spid="9"/>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200"/>
                                        <p:tgtEl>
                                          <p:spTgt spid="10"/>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00"/>
                                        <p:tgtEl>
                                          <p:spTgt spid="11"/>
                                        </p:tgtEl>
                                      </p:cBhvr>
                                    </p:animEffect>
                                  </p:childTnLst>
                                </p:cTn>
                              </p:par>
                            </p:childTnLst>
                          </p:cTn>
                        </p:par>
                        <p:par>
                          <p:cTn id="44" fill="hold">
                            <p:stCondLst>
                              <p:cond delay="5000"/>
                            </p:stCondLst>
                            <p:childTnLst>
                              <p:par>
                                <p:cTn id="45" presetID="22" presetClass="entr" presetSubtype="2"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200"/>
                                        <p:tgtEl>
                                          <p:spTgt spid="12"/>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up)">
                                      <p:cBhvr>
                                        <p:cTn id="51" dur="200"/>
                                        <p:tgtEl>
                                          <p:spTgt spid="13"/>
                                        </p:tgtEl>
                                      </p:cBhvr>
                                    </p:animEffect>
                                  </p:childTnLst>
                                </p:cTn>
                              </p:par>
                            </p:childTnLst>
                          </p:cTn>
                        </p:par>
                        <p:par>
                          <p:cTn id="52" fill="hold">
                            <p:stCondLst>
                              <p:cond delay="6000"/>
                            </p:stCondLst>
                            <p:childTnLst>
                              <p:par>
                                <p:cTn id="53" presetID="49" presetClass="entr" presetSubtype="0" decel="10000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360"/>
                                          </p:val>
                                        </p:tav>
                                        <p:tav tm="100000">
                                          <p:val>
                                            <p:fltVal val="0"/>
                                          </p:val>
                                        </p:tav>
                                      </p:tavLst>
                                    </p:anim>
                                    <p:animEffect transition="in" filter="fade">
                                      <p:cBhvr>
                                        <p:cTn id="58" dur="500"/>
                                        <p:tgtEl>
                                          <p:spTgt spid="1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6500"/>
                            </p:stCondLst>
                            <p:childTnLst>
                              <p:par>
                                <p:cTn id="63" presetID="1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p:tgtEl>
                                          <p:spTgt spid="18"/>
                                        </p:tgtEl>
                                        <p:attrNameLst>
                                          <p:attrName>ppt_x</p:attrName>
                                        </p:attrNameLst>
                                      </p:cBhvr>
                                      <p:tavLst>
                                        <p:tav tm="0">
                                          <p:val>
                                            <p:strVal val="#ppt_x-#ppt_w*1.125000"/>
                                          </p:val>
                                        </p:tav>
                                        <p:tav tm="100000">
                                          <p:val>
                                            <p:strVal val="#ppt_x"/>
                                          </p:val>
                                        </p:tav>
                                      </p:tavLst>
                                    </p:anim>
                                    <p:animEffect transition="in" filter="wipe(right)">
                                      <p:cBhvr>
                                        <p:cTn id="66" dur="500"/>
                                        <p:tgtEl>
                                          <p:spTgt spid="18"/>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p:tgtEl>
                                          <p:spTgt spid="19"/>
                                        </p:tgtEl>
                                        <p:attrNameLst>
                                          <p:attrName>ppt_x</p:attrName>
                                        </p:attrNameLst>
                                      </p:cBhvr>
                                      <p:tavLst>
                                        <p:tav tm="0">
                                          <p:val>
                                            <p:strVal val="#ppt_x-#ppt_w*1.125000"/>
                                          </p:val>
                                        </p:tav>
                                        <p:tav tm="100000">
                                          <p:val>
                                            <p:strVal val="#ppt_x"/>
                                          </p:val>
                                        </p:tav>
                                      </p:tavLst>
                                    </p:anim>
                                    <p:animEffect transition="in" filter="wipe(right)">
                                      <p:cBhvr>
                                        <p:cTn id="70" dur="500"/>
                                        <p:tgtEl>
                                          <p:spTgt spid="19"/>
                                        </p:tgtEl>
                                      </p:cBhvr>
                                    </p:animEffect>
                                  </p:childTnLst>
                                </p:cTn>
                              </p:par>
                            </p:childTnLst>
                          </p:cTn>
                        </p:par>
                        <p:par>
                          <p:cTn id="71" fill="hold">
                            <p:stCondLst>
                              <p:cond delay="7000"/>
                            </p:stCondLst>
                            <p:childTnLst>
                              <p:par>
                                <p:cTn id="72" presetID="49" presetClass="entr" presetSubtype="0" decel="100000"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 calcmode="lin" valueType="num">
                                      <p:cBhvr>
                                        <p:cTn id="76" dur="500" fill="hold"/>
                                        <p:tgtEl>
                                          <p:spTgt spid="15"/>
                                        </p:tgtEl>
                                        <p:attrNameLst>
                                          <p:attrName>style.rotation</p:attrName>
                                        </p:attrNameLst>
                                      </p:cBhvr>
                                      <p:tavLst>
                                        <p:tav tm="0">
                                          <p:val>
                                            <p:fltVal val="360"/>
                                          </p:val>
                                        </p:tav>
                                        <p:tav tm="100000">
                                          <p:val>
                                            <p:fltVal val="0"/>
                                          </p:val>
                                        </p:tav>
                                      </p:tavLst>
                                    </p:anim>
                                    <p:animEffect transition="in" filter="fade">
                                      <p:cBhvr>
                                        <p:cTn id="77" dur="500"/>
                                        <p:tgtEl>
                                          <p:spTgt spid="1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childTnLst>
                          </p:cTn>
                        </p:par>
                        <p:par>
                          <p:cTn id="81" fill="hold">
                            <p:stCondLst>
                              <p:cond delay="7500"/>
                            </p:stCondLst>
                            <p:childTnLst>
                              <p:par>
                                <p:cTn id="82" presetID="12" presetClass="entr" presetSubtype="2" fill="hold" grpId="0"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p:tgtEl>
                                          <p:spTgt spid="20"/>
                                        </p:tgtEl>
                                        <p:attrNameLst>
                                          <p:attrName>ppt_x</p:attrName>
                                        </p:attrNameLst>
                                      </p:cBhvr>
                                      <p:tavLst>
                                        <p:tav tm="0">
                                          <p:val>
                                            <p:strVal val="#ppt_x+#ppt_w*1.125000"/>
                                          </p:val>
                                        </p:tav>
                                        <p:tav tm="100000">
                                          <p:val>
                                            <p:strVal val="#ppt_x"/>
                                          </p:val>
                                        </p:tav>
                                      </p:tavLst>
                                    </p:anim>
                                    <p:animEffect transition="in" filter="wipe(left)">
                                      <p:cBhvr>
                                        <p:cTn id="85" dur="500"/>
                                        <p:tgtEl>
                                          <p:spTgt spid="20"/>
                                        </p:tgtEl>
                                      </p:cBhvr>
                                    </p:animEffect>
                                  </p:childTnLst>
                                </p:cTn>
                              </p:par>
                              <p:par>
                                <p:cTn id="86" presetID="12" presetClass="entr" presetSubtype="2" fill="hold" grpId="0" nodeType="withEffect">
                                  <p:stCondLst>
                                    <p:cond delay="0"/>
                                  </p:stCondLst>
                                  <p:childTnLst>
                                    <p:set>
                                      <p:cBhvr>
                                        <p:cTn id="87" dur="1" fill="hold">
                                          <p:stCondLst>
                                            <p:cond delay="0"/>
                                          </p:stCondLst>
                                        </p:cTn>
                                        <p:tgtEl>
                                          <p:spTgt spid="21"/>
                                        </p:tgtEl>
                                        <p:attrNameLst>
                                          <p:attrName>style.visibility</p:attrName>
                                        </p:attrNameLst>
                                      </p:cBhvr>
                                      <p:to>
                                        <p:strVal val="visible"/>
                                      </p:to>
                                    </p:set>
                                    <p:anim calcmode="lin" valueType="num">
                                      <p:cBhvr additive="base">
                                        <p:cTn id="88" dur="500"/>
                                        <p:tgtEl>
                                          <p:spTgt spid="21"/>
                                        </p:tgtEl>
                                        <p:attrNameLst>
                                          <p:attrName>ppt_x</p:attrName>
                                        </p:attrNameLst>
                                      </p:cBhvr>
                                      <p:tavLst>
                                        <p:tav tm="0">
                                          <p:val>
                                            <p:strVal val="#ppt_x+#ppt_w*1.125000"/>
                                          </p:val>
                                        </p:tav>
                                        <p:tav tm="100000">
                                          <p:val>
                                            <p:strVal val="#ppt_x"/>
                                          </p:val>
                                        </p:tav>
                                      </p:tavLst>
                                    </p:anim>
                                    <p:animEffect transition="in" filter="wipe(left)">
                                      <p:cBhvr>
                                        <p:cTn id="89" dur="500"/>
                                        <p:tgtEl>
                                          <p:spTgt spid="21"/>
                                        </p:tgtEl>
                                      </p:cBhvr>
                                    </p:animEffect>
                                  </p:childTnLst>
                                </p:cTn>
                              </p:par>
                            </p:childTnLst>
                          </p:cTn>
                        </p:par>
                        <p:par>
                          <p:cTn id="90" fill="hold">
                            <p:stCondLst>
                              <p:cond delay="8000"/>
                            </p:stCondLst>
                            <p:childTnLst>
                              <p:par>
                                <p:cTn id="91" presetID="49" presetClass="entr" presetSubtype="0" decel="100000" fill="hold" grpId="0" nodeType="afterEffect">
                                  <p:stCondLst>
                                    <p:cond delay="0"/>
                                  </p:stCondLst>
                                  <p:childTnLst>
                                    <p:set>
                                      <p:cBhvr>
                                        <p:cTn id="92" dur="1" fill="hold">
                                          <p:stCondLst>
                                            <p:cond delay="0"/>
                                          </p:stCondLst>
                                        </p:cTn>
                                        <p:tgtEl>
                                          <p:spTgt spid="16"/>
                                        </p:tgtEl>
                                        <p:attrNameLst>
                                          <p:attrName>style.visibility</p:attrName>
                                        </p:attrNameLst>
                                      </p:cBhvr>
                                      <p:to>
                                        <p:strVal val="visible"/>
                                      </p:to>
                                    </p:set>
                                    <p:anim calcmode="lin" valueType="num">
                                      <p:cBhvr>
                                        <p:cTn id="93" dur="500" fill="hold"/>
                                        <p:tgtEl>
                                          <p:spTgt spid="16"/>
                                        </p:tgtEl>
                                        <p:attrNameLst>
                                          <p:attrName>ppt_w</p:attrName>
                                        </p:attrNameLst>
                                      </p:cBhvr>
                                      <p:tavLst>
                                        <p:tav tm="0">
                                          <p:val>
                                            <p:fltVal val="0"/>
                                          </p:val>
                                        </p:tav>
                                        <p:tav tm="100000">
                                          <p:val>
                                            <p:strVal val="#ppt_w"/>
                                          </p:val>
                                        </p:tav>
                                      </p:tavLst>
                                    </p:anim>
                                    <p:anim calcmode="lin" valueType="num">
                                      <p:cBhvr>
                                        <p:cTn id="94" dur="500" fill="hold"/>
                                        <p:tgtEl>
                                          <p:spTgt spid="16"/>
                                        </p:tgtEl>
                                        <p:attrNameLst>
                                          <p:attrName>ppt_h</p:attrName>
                                        </p:attrNameLst>
                                      </p:cBhvr>
                                      <p:tavLst>
                                        <p:tav tm="0">
                                          <p:val>
                                            <p:fltVal val="0"/>
                                          </p:val>
                                        </p:tav>
                                        <p:tav tm="100000">
                                          <p:val>
                                            <p:strVal val="#ppt_h"/>
                                          </p:val>
                                        </p:tav>
                                      </p:tavLst>
                                    </p:anim>
                                    <p:anim calcmode="lin" valueType="num">
                                      <p:cBhvr>
                                        <p:cTn id="95" dur="500" fill="hold"/>
                                        <p:tgtEl>
                                          <p:spTgt spid="16"/>
                                        </p:tgtEl>
                                        <p:attrNameLst>
                                          <p:attrName>style.rotation</p:attrName>
                                        </p:attrNameLst>
                                      </p:cBhvr>
                                      <p:tavLst>
                                        <p:tav tm="0">
                                          <p:val>
                                            <p:fltVal val="360"/>
                                          </p:val>
                                        </p:tav>
                                        <p:tav tm="100000">
                                          <p:val>
                                            <p:fltVal val="0"/>
                                          </p:val>
                                        </p:tav>
                                      </p:tavLst>
                                    </p:anim>
                                    <p:animEffect transition="in" filter="fade">
                                      <p:cBhvr>
                                        <p:cTn id="96" dur="500"/>
                                        <p:tgtEl>
                                          <p:spTgt spid="16"/>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500"/>
                                        <p:tgtEl>
                                          <p:spTgt spid="26"/>
                                        </p:tgtEl>
                                      </p:cBhvr>
                                    </p:animEffect>
                                  </p:childTnLst>
                                </p:cTn>
                              </p:par>
                            </p:childTnLst>
                          </p:cTn>
                        </p:par>
                        <p:par>
                          <p:cTn id="100" fill="hold">
                            <p:stCondLst>
                              <p:cond delay="8500"/>
                            </p:stCondLst>
                            <p:childTnLst>
                              <p:par>
                                <p:cTn id="101" presetID="12" presetClass="entr" presetSubtype="8"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ppt_x</p:attrName>
                                        </p:attrNameLst>
                                      </p:cBhvr>
                                      <p:tavLst>
                                        <p:tav tm="0">
                                          <p:val>
                                            <p:strVal val="#ppt_x-#ppt_w*1.125000"/>
                                          </p:val>
                                        </p:tav>
                                        <p:tav tm="100000">
                                          <p:val>
                                            <p:strVal val="#ppt_x"/>
                                          </p:val>
                                        </p:tav>
                                      </p:tavLst>
                                    </p:anim>
                                    <p:animEffect transition="in" filter="wipe(right)">
                                      <p:cBhvr>
                                        <p:cTn id="104" dur="500"/>
                                        <p:tgtEl>
                                          <p:spTgt spid="22"/>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ppt_x</p:attrName>
                                        </p:attrNameLst>
                                      </p:cBhvr>
                                      <p:tavLst>
                                        <p:tav tm="0">
                                          <p:val>
                                            <p:strVal val="#ppt_x-#ppt_w*1.125000"/>
                                          </p:val>
                                        </p:tav>
                                        <p:tav tm="100000">
                                          <p:val>
                                            <p:strVal val="#ppt_x"/>
                                          </p:val>
                                        </p:tav>
                                      </p:tavLst>
                                    </p:anim>
                                    <p:animEffect transition="in" filter="wipe(right)">
                                      <p:cBhvr>
                                        <p:cTn id="108" dur="500"/>
                                        <p:tgtEl>
                                          <p:spTgt spid="23"/>
                                        </p:tgtEl>
                                      </p:cBhvr>
                                    </p:animEffect>
                                  </p:childTnLst>
                                </p:cTn>
                              </p:par>
                            </p:childTnLst>
                          </p:cTn>
                        </p:par>
                        <p:par>
                          <p:cTn id="109" fill="hold">
                            <p:stCondLst>
                              <p:cond delay="9000"/>
                            </p:stCondLst>
                            <p:childTnLst>
                              <p:par>
                                <p:cTn id="110" presetID="49" presetClass="entr" presetSubtype="0" decel="100000" fill="hold" grpId="0" nodeType="afterEffect">
                                  <p:stCondLst>
                                    <p:cond delay="0"/>
                                  </p:stCondLst>
                                  <p:childTnLst>
                                    <p:set>
                                      <p:cBhvr>
                                        <p:cTn id="111" dur="1" fill="hold">
                                          <p:stCondLst>
                                            <p:cond delay="0"/>
                                          </p:stCondLst>
                                        </p:cTn>
                                        <p:tgtEl>
                                          <p:spTgt spid="17"/>
                                        </p:tgtEl>
                                        <p:attrNameLst>
                                          <p:attrName>style.visibility</p:attrName>
                                        </p:attrNameLst>
                                      </p:cBhvr>
                                      <p:to>
                                        <p:strVal val="visible"/>
                                      </p:to>
                                    </p:set>
                                    <p:anim calcmode="lin" valueType="num">
                                      <p:cBhvr>
                                        <p:cTn id="112" dur="500" fill="hold"/>
                                        <p:tgtEl>
                                          <p:spTgt spid="17"/>
                                        </p:tgtEl>
                                        <p:attrNameLst>
                                          <p:attrName>ppt_w</p:attrName>
                                        </p:attrNameLst>
                                      </p:cBhvr>
                                      <p:tavLst>
                                        <p:tav tm="0">
                                          <p:val>
                                            <p:fltVal val="0"/>
                                          </p:val>
                                        </p:tav>
                                        <p:tav tm="100000">
                                          <p:val>
                                            <p:strVal val="#ppt_w"/>
                                          </p:val>
                                        </p:tav>
                                      </p:tavLst>
                                    </p:anim>
                                    <p:anim calcmode="lin" valueType="num">
                                      <p:cBhvr>
                                        <p:cTn id="113" dur="500" fill="hold"/>
                                        <p:tgtEl>
                                          <p:spTgt spid="17"/>
                                        </p:tgtEl>
                                        <p:attrNameLst>
                                          <p:attrName>ppt_h</p:attrName>
                                        </p:attrNameLst>
                                      </p:cBhvr>
                                      <p:tavLst>
                                        <p:tav tm="0">
                                          <p:val>
                                            <p:fltVal val="0"/>
                                          </p:val>
                                        </p:tav>
                                        <p:tav tm="100000">
                                          <p:val>
                                            <p:strVal val="#ppt_h"/>
                                          </p:val>
                                        </p:tav>
                                      </p:tavLst>
                                    </p:anim>
                                    <p:anim calcmode="lin" valueType="num">
                                      <p:cBhvr>
                                        <p:cTn id="114" dur="500" fill="hold"/>
                                        <p:tgtEl>
                                          <p:spTgt spid="17"/>
                                        </p:tgtEl>
                                        <p:attrNameLst>
                                          <p:attrName>style.rotation</p:attrName>
                                        </p:attrNameLst>
                                      </p:cBhvr>
                                      <p:tavLst>
                                        <p:tav tm="0">
                                          <p:val>
                                            <p:fltVal val="360"/>
                                          </p:val>
                                        </p:tav>
                                        <p:tav tm="100000">
                                          <p:val>
                                            <p:fltVal val="0"/>
                                          </p:val>
                                        </p:tav>
                                      </p:tavLst>
                                    </p:anim>
                                    <p:animEffect transition="in" filter="fade">
                                      <p:cBhvr>
                                        <p:cTn id="115" dur="500"/>
                                        <p:tgtEl>
                                          <p:spTgt spid="17"/>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9"/>
                                        </p:tgtEl>
                                        <p:attrNameLst>
                                          <p:attrName>style.visibility</p:attrName>
                                        </p:attrNameLst>
                                      </p:cBhvr>
                                      <p:to>
                                        <p:strVal val="visible"/>
                                      </p:to>
                                    </p:set>
                                    <p:animEffect transition="in" filter="fade">
                                      <p:cBhvr>
                                        <p:cTn id="118" dur="500"/>
                                        <p:tgtEl>
                                          <p:spTgt spid="29"/>
                                        </p:tgtEl>
                                      </p:cBhvr>
                                    </p:animEffect>
                                  </p:childTnLst>
                                </p:cTn>
                              </p:par>
                            </p:childTnLst>
                          </p:cTn>
                        </p:par>
                        <p:par>
                          <p:cTn id="119" fill="hold">
                            <p:stCondLst>
                              <p:cond delay="9500"/>
                            </p:stCondLst>
                            <p:childTnLst>
                              <p:par>
                                <p:cTn id="120" presetID="12" presetClass="entr" presetSubtype="2" fill="hold" grpId="0" nodeType="afterEffect">
                                  <p:stCondLst>
                                    <p:cond delay="0"/>
                                  </p:stCondLst>
                                  <p:childTnLst>
                                    <p:set>
                                      <p:cBhvr>
                                        <p:cTn id="121" dur="1" fill="hold">
                                          <p:stCondLst>
                                            <p:cond delay="0"/>
                                          </p:stCondLst>
                                        </p:cTn>
                                        <p:tgtEl>
                                          <p:spTgt spid="24"/>
                                        </p:tgtEl>
                                        <p:attrNameLst>
                                          <p:attrName>style.visibility</p:attrName>
                                        </p:attrNameLst>
                                      </p:cBhvr>
                                      <p:to>
                                        <p:strVal val="visible"/>
                                      </p:to>
                                    </p:set>
                                    <p:anim calcmode="lin" valueType="num">
                                      <p:cBhvr additive="base">
                                        <p:cTn id="122" dur="500"/>
                                        <p:tgtEl>
                                          <p:spTgt spid="24"/>
                                        </p:tgtEl>
                                        <p:attrNameLst>
                                          <p:attrName>ppt_x</p:attrName>
                                        </p:attrNameLst>
                                      </p:cBhvr>
                                      <p:tavLst>
                                        <p:tav tm="0">
                                          <p:val>
                                            <p:strVal val="#ppt_x+#ppt_w*1.125000"/>
                                          </p:val>
                                        </p:tav>
                                        <p:tav tm="100000">
                                          <p:val>
                                            <p:strVal val="#ppt_x"/>
                                          </p:val>
                                        </p:tav>
                                      </p:tavLst>
                                    </p:anim>
                                    <p:animEffect transition="in" filter="wipe(left)">
                                      <p:cBhvr>
                                        <p:cTn id="123" dur="500"/>
                                        <p:tgtEl>
                                          <p:spTgt spid="24"/>
                                        </p:tgtEl>
                                      </p:cBhvr>
                                    </p:animEffect>
                                  </p:childTnLst>
                                </p:cTn>
                              </p:par>
                              <p:par>
                                <p:cTn id="124" presetID="12" presetClass="entr" presetSubtype="2" fill="hold" grpId="0" nodeType="with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additive="base">
                                        <p:cTn id="126" dur="500"/>
                                        <p:tgtEl>
                                          <p:spTgt spid="25"/>
                                        </p:tgtEl>
                                        <p:attrNameLst>
                                          <p:attrName>ppt_x</p:attrName>
                                        </p:attrNameLst>
                                      </p:cBhvr>
                                      <p:tavLst>
                                        <p:tav tm="0">
                                          <p:val>
                                            <p:strVal val="#ppt_x+#ppt_w*1.125000"/>
                                          </p:val>
                                        </p:tav>
                                        <p:tav tm="100000">
                                          <p:val>
                                            <p:strVal val="#ppt_x"/>
                                          </p:val>
                                        </p:tav>
                                      </p:tavLst>
                                    </p:anim>
                                    <p:animEffect transition="in" filter="wipe(left)">
                                      <p:cBhvr>
                                        <p:cTn id="1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5" grpId="0"/>
      <p:bldP spid="26" grpId="0" animBg="1"/>
      <p:bldP spid="27" grpId="0" animBg="1"/>
      <p:bldP spid="28"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3801" y="-72132"/>
            <a:ext cx="9328728" cy="5132910"/>
          </a:xfrm>
          <a:prstGeom prst="rect">
            <a:avLst/>
          </a:prstGeom>
        </p:spPr>
      </p:pic>
      <p:sp>
        <p:nvSpPr>
          <p:cNvPr id="3" name="六边形 2"/>
          <p:cNvSpPr/>
          <p:nvPr/>
        </p:nvSpPr>
        <p:spPr>
          <a:xfrm rot="5400000">
            <a:off x="3169854" y="1402592"/>
            <a:ext cx="2589408" cy="2232248"/>
          </a:xfrm>
          <a:prstGeom prst="hexagon">
            <a:avLst>
              <a:gd name="adj" fmla="val 33058"/>
              <a:gd name="vf" fmla="val 115470"/>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5"/>
          <p:cNvSpPr txBox="1">
            <a:spLocks noChangeArrowheads="1"/>
          </p:cNvSpPr>
          <p:nvPr/>
        </p:nvSpPr>
        <p:spPr bwMode="auto">
          <a:xfrm flipH="1">
            <a:off x="3811969" y="1656060"/>
            <a:ext cx="13156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solidFill>
                  <a:schemeClr val="bg1"/>
                </a:solidFill>
                <a:latin typeface="方正兰亭准黑_GBK" panose="02000000000000000000" pitchFamily="2" charset="-122"/>
                <a:ea typeface="方正兰亭准黑_GBK" panose="02000000000000000000" pitchFamily="2" charset="-122"/>
              </a:rPr>
              <a:t>03</a:t>
            </a:r>
            <a:endParaRPr lang="zh-CN" altLang="en-US" sz="4800" dirty="0">
              <a:solidFill>
                <a:schemeClr val="bg1"/>
              </a:solidFill>
              <a:latin typeface="方正兰亭准黑_GBK" panose="02000000000000000000" pitchFamily="2" charset="-122"/>
              <a:ea typeface="方正兰亭准黑_GBK" panose="02000000000000000000" pitchFamily="2" charset="-122"/>
            </a:endParaRPr>
          </a:p>
        </p:txBody>
      </p:sp>
      <p:cxnSp>
        <p:nvCxnSpPr>
          <p:cNvPr id="8" name="直接连接符 7"/>
          <p:cNvCxnSpPr/>
          <p:nvPr/>
        </p:nvCxnSpPr>
        <p:spPr>
          <a:xfrm>
            <a:off x="3780482" y="2448148"/>
            <a:ext cx="1440160" cy="0"/>
          </a:xfrm>
          <a:prstGeom prst="line">
            <a:avLst/>
          </a:prstGeom>
          <a:ln w="25400">
            <a:solidFill>
              <a:srgbClr val="F55055"/>
            </a:solidFill>
          </a:ln>
        </p:spPr>
        <p:style>
          <a:lnRef idx="1">
            <a:schemeClr val="accent1"/>
          </a:lnRef>
          <a:fillRef idx="0">
            <a:schemeClr val="accent1"/>
          </a:fillRef>
          <a:effectRef idx="0">
            <a:schemeClr val="accent1"/>
          </a:effectRef>
          <a:fontRef idx="minor">
            <a:schemeClr val="tx1"/>
          </a:fontRef>
        </p:style>
      </p:cxnSp>
      <p:sp>
        <p:nvSpPr>
          <p:cNvPr id="9" name="文本框 25"/>
          <p:cNvSpPr txBox="1">
            <a:spLocks noChangeArrowheads="1"/>
          </p:cNvSpPr>
          <p:nvPr/>
        </p:nvSpPr>
        <p:spPr bwMode="auto">
          <a:xfrm flipH="1">
            <a:off x="3636466" y="2664172"/>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chemeClr val="bg1"/>
                </a:solidFill>
                <a:latin typeface="方正兰亭准黑_GBK" panose="02000000000000000000" pitchFamily="2" charset="-122"/>
                <a:ea typeface="方正兰亭准黑_GBK" panose="02000000000000000000" pitchFamily="2" charset="-122"/>
              </a:rPr>
              <a:t>产品运营</a:t>
            </a:r>
            <a:endParaRPr lang="zh-CN" altLang="en-US" sz="2400" dirty="0">
              <a:solidFill>
                <a:schemeClr val="bg1"/>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3443">
        <p14:doors dir="vert"/>
      </p:transition>
    </mc:Choice>
    <mc:Fallback>
      <p:transition spd="slow" advTm="34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6"/>
          <p:cNvCxnSpPr/>
          <p:nvPr/>
        </p:nvCxnSpPr>
        <p:spPr>
          <a:xfrm flipH="1">
            <a:off x="943499" y="2054296"/>
            <a:ext cx="7114142" cy="0"/>
          </a:xfrm>
          <a:prstGeom prst="line">
            <a:avLst/>
          </a:prstGeom>
          <a:ln w="19050">
            <a:solidFill>
              <a:srgbClr val="F55055"/>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3" name="Oval 12"/>
          <p:cNvSpPr/>
          <p:nvPr/>
        </p:nvSpPr>
        <p:spPr>
          <a:xfrm>
            <a:off x="3840301" y="1391130"/>
            <a:ext cx="1320534" cy="1314751"/>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4" name="Oval 16"/>
          <p:cNvSpPr/>
          <p:nvPr/>
        </p:nvSpPr>
        <p:spPr>
          <a:xfrm>
            <a:off x="5312550" y="1512127"/>
            <a:ext cx="1077488" cy="1072771"/>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5" name="Oval 19"/>
          <p:cNvSpPr/>
          <p:nvPr/>
        </p:nvSpPr>
        <p:spPr>
          <a:xfrm>
            <a:off x="6541746" y="1639149"/>
            <a:ext cx="822318" cy="818717"/>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6" name="Oval 4"/>
          <p:cNvSpPr/>
          <p:nvPr/>
        </p:nvSpPr>
        <p:spPr>
          <a:xfrm>
            <a:off x="1637068" y="1639149"/>
            <a:ext cx="822318" cy="818717"/>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7" name="Oval 8"/>
          <p:cNvSpPr/>
          <p:nvPr/>
        </p:nvSpPr>
        <p:spPr>
          <a:xfrm>
            <a:off x="2611100" y="1512127"/>
            <a:ext cx="1077488" cy="1072771"/>
          </a:xfrm>
          <a:prstGeom prst="ellipse">
            <a:avLst/>
          </a:prstGeom>
          <a:solidFill>
            <a:srgbClr val="4B5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9826" tIns="44913" rIns="89826" bIns="44913" numCol="1" spcCol="0" rtlCol="0" fromWordArt="0" anchor="ctr" anchorCtr="0" forceAA="0" compatLnSpc="1">
            <a:noAutofit/>
          </a:bodyPr>
          <a:lstStyle/>
          <a:p>
            <a:endParaRPr lang="en-US" dirty="0">
              <a:cs typeface="+mn-ea"/>
            </a:endParaRPr>
          </a:p>
        </p:txBody>
      </p:sp>
      <p:sp>
        <p:nvSpPr>
          <p:cNvPr id="8" name="矩形 7"/>
          <p:cNvSpPr/>
          <p:nvPr/>
        </p:nvSpPr>
        <p:spPr>
          <a:xfrm>
            <a:off x="655927"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9" name="Content Placeholder 2"/>
          <p:cNvSpPr txBox="1"/>
          <p:nvPr/>
        </p:nvSpPr>
        <p:spPr>
          <a:xfrm>
            <a:off x="930400"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方案一</a:t>
            </a:r>
            <a:endParaRPr lang="en-US" sz="1500" dirty="0">
              <a:solidFill>
                <a:schemeClr val="tx1">
                  <a:lumMod val="50000"/>
                  <a:lumOff val="50000"/>
                </a:schemeClr>
              </a:solidFill>
              <a:latin typeface="+mn-ea"/>
              <a:cs typeface="+mn-ea"/>
            </a:endParaRPr>
          </a:p>
        </p:txBody>
      </p:sp>
      <p:sp>
        <p:nvSpPr>
          <p:cNvPr id="10" name="矩形 9"/>
          <p:cNvSpPr/>
          <p:nvPr/>
        </p:nvSpPr>
        <p:spPr>
          <a:xfrm>
            <a:off x="2192370"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11" name="Content Placeholder 2"/>
          <p:cNvSpPr txBox="1"/>
          <p:nvPr/>
        </p:nvSpPr>
        <p:spPr>
          <a:xfrm>
            <a:off x="2466844"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方案二</a:t>
            </a:r>
            <a:endParaRPr lang="en-US" altLang="zh-CN" sz="1500" dirty="0">
              <a:solidFill>
                <a:schemeClr val="tx1">
                  <a:lumMod val="50000"/>
                  <a:lumOff val="50000"/>
                </a:schemeClr>
              </a:solidFill>
              <a:latin typeface="+mn-ea"/>
              <a:cs typeface="+mn-ea"/>
            </a:endParaRPr>
          </a:p>
        </p:txBody>
      </p:sp>
      <p:sp>
        <p:nvSpPr>
          <p:cNvPr id="12" name="矩形 11"/>
          <p:cNvSpPr/>
          <p:nvPr/>
        </p:nvSpPr>
        <p:spPr>
          <a:xfrm>
            <a:off x="3749916"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13" name="Content Placeholder 2"/>
          <p:cNvSpPr txBox="1"/>
          <p:nvPr/>
        </p:nvSpPr>
        <p:spPr>
          <a:xfrm>
            <a:off x="4024389"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方案三</a:t>
            </a:r>
            <a:endParaRPr lang="en-US" altLang="zh-CN" sz="1500" dirty="0">
              <a:solidFill>
                <a:schemeClr val="tx1">
                  <a:lumMod val="50000"/>
                  <a:lumOff val="50000"/>
                </a:schemeClr>
              </a:solidFill>
              <a:latin typeface="+mn-ea"/>
              <a:cs typeface="+mn-ea"/>
            </a:endParaRPr>
          </a:p>
        </p:txBody>
      </p:sp>
      <p:sp>
        <p:nvSpPr>
          <p:cNvPr id="14" name="矩形 13"/>
          <p:cNvSpPr/>
          <p:nvPr/>
        </p:nvSpPr>
        <p:spPr>
          <a:xfrm>
            <a:off x="5324634"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15" name="Content Placeholder 2"/>
          <p:cNvSpPr txBox="1"/>
          <p:nvPr/>
        </p:nvSpPr>
        <p:spPr>
          <a:xfrm>
            <a:off x="5599108"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方案四</a:t>
            </a:r>
            <a:endParaRPr lang="en-US" altLang="zh-CN" sz="1500" dirty="0">
              <a:solidFill>
                <a:schemeClr val="tx1">
                  <a:lumMod val="50000"/>
                  <a:lumOff val="50000"/>
                </a:schemeClr>
              </a:solidFill>
              <a:latin typeface="+mn-ea"/>
              <a:cs typeface="+mn-ea"/>
            </a:endParaRPr>
          </a:p>
        </p:txBody>
      </p:sp>
      <p:sp>
        <p:nvSpPr>
          <p:cNvPr id="16" name="矩形 15"/>
          <p:cNvSpPr/>
          <p:nvPr/>
        </p:nvSpPr>
        <p:spPr>
          <a:xfrm>
            <a:off x="6900134" y="3461863"/>
            <a:ext cx="1575500" cy="687623"/>
          </a:xfrm>
          <a:prstGeom prst="rect">
            <a:avLst/>
          </a:prstGeom>
        </p:spPr>
        <p:txBody>
          <a:bodyPr wrap="square" lIns="89826" tIns="44913" rIns="89826" bIns="44913">
            <a:spAutoFit/>
          </a:bodyPr>
          <a:lstStyle/>
          <a:p>
            <a:pPr algn="ct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17" name="Content Placeholder 2"/>
          <p:cNvSpPr txBox="1"/>
          <p:nvPr/>
        </p:nvSpPr>
        <p:spPr>
          <a:xfrm>
            <a:off x="7174607" y="31919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500" dirty="0">
                <a:solidFill>
                  <a:schemeClr val="tx1">
                    <a:lumMod val="50000"/>
                    <a:lumOff val="50000"/>
                  </a:schemeClr>
                </a:solidFill>
                <a:latin typeface="+mn-ea"/>
                <a:cs typeface="+mn-ea"/>
              </a:rPr>
              <a:t>方案四</a:t>
            </a:r>
            <a:endParaRPr lang="en-US" altLang="zh-CN" sz="1500" dirty="0">
              <a:solidFill>
                <a:schemeClr val="tx1">
                  <a:lumMod val="50000"/>
                  <a:lumOff val="50000"/>
                </a:schemeClr>
              </a:solidFill>
              <a:latin typeface="+mn-ea"/>
              <a:cs typeface="+mn-ea"/>
            </a:endParaRPr>
          </a:p>
        </p:txBody>
      </p:sp>
      <p:sp>
        <p:nvSpPr>
          <p:cNvPr id="18"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产品运营</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3890">
        <p14:doors dir="vert"/>
      </p:transition>
    </mc:Choice>
    <mc:Fallback>
      <p:transition spd="slow" advTm="38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barn(inVertical)">
                                      <p:cBhvr>
                                        <p:cTn id="41" dur="500"/>
                                        <p:tgtEl>
                                          <p:spTgt spid="8"/>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barn(inVertical)">
                                      <p:cBhvr>
                                        <p:cTn id="57" dur="500"/>
                                        <p:tgtEl>
                                          <p:spTgt spid="12"/>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ppt_w</p:attrName>
                                        </p:attrNameLst>
                                      </p:cBhvr>
                                      <p:tavLst>
                                        <p:tav tm="0">
                                          <p:val>
                                            <p:fltVal val="0"/>
                                          </p:val>
                                        </p:tav>
                                        <p:tav tm="100000">
                                          <p:val>
                                            <p:strVal val="#ppt_w"/>
                                          </p:val>
                                        </p:tav>
                                      </p:tavLst>
                                    </p:anim>
                                    <p:anim calcmode="lin" valueType="num">
                                      <p:cBhvr>
                                        <p:cTn id="61" dur="500" fill="hold"/>
                                        <p:tgtEl>
                                          <p:spTgt spid="15"/>
                                        </p:tgtEl>
                                        <p:attrNameLst>
                                          <p:attrName>ppt_h</p:attrName>
                                        </p:attrNameLst>
                                      </p:cBhvr>
                                      <p:tavLst>
                                        <p:tav tm="0">
                                          <p:val>
                                            <p:fltVal val="0"/>
                                          </p:val>
                                        </p:tav>
                                        <p:tav tm="100000">
                                          <p:val>
                                            <p:strVal val="#ppt_h"/>
                                          </p:val>
                                        </p:tav>
                                      </p:tavLst>
                                    </p:anim>
                                    <p:animEffect transition="in" filter="fade">
                                      <p:cBhvr>
                                        <p:cTn id="62" dur="500"/>
                                        <p:tgtEl>
                                          <p:spTgt spid="15"/>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barn(inVertical)">
                                      <p:cBhvr>
                                        <p:cTn id="65" dur="500"/>
                                        <p:tgtEl>
                                          <p:spTgt spid="14"/>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ppt_w</p:attrName>
                                        </p:attrNameLst>
                                      </p:cBhvr>
                                      <p:tavLst>
                                        <p:tav tm="0">
                                          <p:val>
                                            <p:fltVal val="0"/>
                                          </p:val>
                                        </p:tav>
                                        <p:tav tm="100000">
                                          <p:val>
                                            <p:strVal val="#ppt_w"/>
                                          </p:val>
                                        </p:tav>
                                      </p:tavLst>
                                    </p:anim>
                                    <p:anim calcmode="lin" valueType="num">
                                      <p:cBhvr>
                                        <p:cTn id="69" dur="500" fill="hold"/>
                                        <p:tgtEl>
                                          <p:spTgt spid="17"/>
                                        </p:tgtEl>
                                        <p:attrNameLst>
                                          <p:attrName>ppt_h</p:attrName>
                                        </p:attrNameLst>
                                      </p:cBhvr>
                                      <p:tavLst>
                                        <p:tav tm="0">
                                          <p:val>
                                            <p:fltVal val="0"/>
                                          </p:val>
                                        </p:tav>
                                        <p:tav tm="100000">
                                          <p:val>
                                            <p:strVal val="#ppt_h"/>
                                          </p:val>
                                        </p:tav>
                                      </p:tavLst>
                                    </p:anim>
                                    <p:animEffect transition="in" filter="fade">
                                      <p:cBhvr>
                                        <p:cTn id="70" dur="500"/>
                                        <p:tgtEl>
                                          <p:spTgt spid="17"/>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rot="10800000">
            <a:off x="1680447" y="1276771"/>
            <a:ext cx="2589650" cy="1354892"/>
            <a:chOff x="2274097" y="1463540"/>
            <a:chExt cx="3508740" cy="1842368"/>
          </a:xfrm>
          <a:solidFill>
            <a:schemeClr val="tx2"/>
          </a:solidFill>
        </p:grpSpPr>
        <p:sp>
          <p:nvSpPr>
            <p:cNvPr id="3" name="Rounded Rectangle 5"/>
            <p:cNvSpPr/>
            <p:nvPr/>
          </p:nvSpPr>
          <p:spPr>
            <a:xfrm>
              <a:off x="2274097" y="1463540"/>
              <a:ext cx="3299389" cy="1842368"/>
            </a:xfrm>
            <a:prstGeom prst="roundRect">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sp>
          <p:nvSpPr>
            <p:cNvPr id="4" name="Isosceles Triangle 6"/>
            <p:cNvSpPr/>
            <p:nvPr/>
          </p:nvSpPr>
          <p:spPr>
            <a:xfrm rot="5400000">
              <a:off x="5539655" y="2261118"/>
              <a:ext cx="239151" cy="247212"/>
            </a:xfrm>
            <a:prstGeom prst="triangle">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grpSp>
      <p:grpSp>
        <p:nvGrpSpPr>
          <p:cNvPr id="5" name="Group 7"/>
          <p:cNvGrpSpPr/>
          <p:nvPr/>
        </p:nvGrpSpPr>
        <p:grpSpPr>
          <a:xfrm rot="10800000">
            <a:off x="1680447" y="2787849"/>
            <a:ext cx="2589650" cy="1354892"/>
            <a:chOff x="2274097" y="1463540"/>
            <a:chExt cx="3508740" cy="1842368"/>
          </a:xfrm>
          <a:solidFill>
            <a:schemeClr val="accent1"/>
          </a:solidFill>
        </p:grpSpPr>
        <p:sp>
          <p:nvSpPr>
            <p:cNvPr id="6" name="Rounded Rectangle 8"/>
            <p:cNvSpPr/>
            <p:nvPr/>
          </p:nvSpPr>
          <p:spPr>
            <a:xfrm>
              <a:off x="2274097" y="1463540"/>
              <a:ext cx="3299389" cy="1842368"/>
            </a:xfrm>
            <a:prstGeom prst="roundRect">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sp>
          <p:nvSpPr>
            <p:cNvPr id="7" name="Isosceles Triangle 9"/>
            <p:cNvSpPr/>
            <p:nvPr/>
          </p:nvSpPr>
          <p:spPr>
            <a:xfrm rot="5400000">
              <a:off x="5539655" y="2261118"/>
              <a:ext cx="239151" cy="247212"/>
            </a:xfrm>
            <a:prstGeom prst="triangle">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grpSp>
      <p:grpSp>
        <p:nvGrpSpPr>
          <p:cNvPr id="8" name="Group 11"/>
          <p:cNvGrpSpPr/>
          <p:nvPr/>
        </p:nvGrpSpPr>
        <p:grpSpPr>
          <a:xfrm rot="10800000">
            <a:off x="5790293" y="1276771"/>
            <a:ext cx="2589650" cy="1354892"/>
            <a:chOff x="2274097" y="1463540"/>
            <a:chExt cx="3508740" cy="1842368"/>
          </a:xfrm>
          <a:solidFill>
            <a:schemeClr val="accent1"/>
          </a:solidFill>
        </p:grpSpPr>
        <p:sp>
          <p:nvSpPr>
            <p:cNvPr id="9" name="Rounded Rectangle 12"/>
            <p:cNvSpPr/>
            <p:nvPr/>
          </p:nvSpPr>
          <p:spPr>
            <a:xfrm>
              <a:off x="2274097" y="1463540"/>
              <a:ext cx="3299389" cy="1842368"/>
            </a:xfrm>
            <a:prstGeom prst="roundRect">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sp>
          <p:nvSpPr>
            <p:cNvPr id="10" name="Isosceles Triangle 13"/>
            <p:cNvSpPr/>
            <p:nvPr/>
          </p:nvSpPr>
          <p:spPr>
            <a:xfrm rot="5400000">
              <a:off x="5539655" y="2261118"/>
              <a:ext cx="239151" cy="247212"/>
            </a:xfrm>
            <a:prstGeom prst="triangle">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grpSp>
      <p:grpSp>
        <p:nvGrpSpPr>
          <p:cNvPr id="11" name="Group 14"/>
          <p:cNvGrpSpPr/>
          <p:nvPr/>
        </p:nvGrpSpPr>
        <p:grpSpPr>
          <a:xfrm rot="10800000">
            <a:off x="5790293" y="2787849"/>
            <a:ext cx="2589650" cy="1354892"/>
            <a:chOff x="2274097" y="1463540"/>
            <a:chExt cx="3508740" cy="1842368"/>
          </a:xfrm>
          <a:solidFill>
            <a:schemeClr val="tx2"/>
          </a:solidFill>
        </p:grpSpPr>
        <p:sp>
          <p:nvSpPr>
            <p:cNvPr id="12" name="Rounded Rectangle 15"/>
            <p:cNvSpPr/>
            <p:nvPr/>
          </p:nvSpPr>
          <p:spPr>
            <a:xfrm>
              <a:off x="2274097" y="1463540"/>
              <a:ext cx="3299389" cy="1842368"/>
            </a:xfrm>
            <a:prstGeom prst="roundRect">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sp>
          <p:nvSpPr>
            <p:cNvPr id="13" name="Isosceles Triangle 16"/>
            <p:cNvSpPr/>
            <p:nvPr/>
          </p:nvSpPr>
          <p:spPr>
            <a:xfrm rot="5400000">
              <a:off x="5539655" y="2261118"/>
              <a:ext cx="239151" cy="247212"/>
            </a:xfrm>
            <a:prstGeom prst="triangle">
              <a:avLst/>
            </a:prstGeom>
            <a:solidFill>
              <a:srgbClr val="F55055"/>
            </a:solidFill>
            <a:ln w="12700" cap="flat" cmpd="sng" algn="ctr">
              <a:noFill/>
              <a:prstDash val="solid"/>
              <a:miter lim="800000"/>
            </a:ln>
            <a:effectLst/>
          </p:spPr>
          <p:txBody>
            <a:bodyPr rtlCol="0" anchor="ctr"/>
            <a:lstStyle/>
            <a:p>
              <a:pPr defTabSz="897890"/>
              <a:endParaRPr lang="id-ID" sz="1500" kern="0">
                <a:solidFill>
                  <a:sysClr val="window" lastClr="FFFFFF"/>
                </a:solidFill>
                <a:latin typeface="Calibri" panose="020F0502020204030204"/>
                <a:cs typeface="+mn-ea"/>
              </a:endParaRPr>
            </a:p>
          </p:txBody>
        </p:sp>
      </p:grpSp>
      <p:sp>
        <p:nvSpPr>
          <p:cNvPr id="14" name="矩形 13"/>
          <p:cNvSpPr/>
          <p:nvPr/>
        </p:nvSpPr>
        <p:spPr>
          <a:xfrm>
            <a:off x="1951019" y="1549730"/>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bg1"/>
              </a:solidFill>
              <a:latin typeface="+mn-ea"/>
              <a:cs typeface="+mn-ea"/>
              <a:sym typeface="方正兰亭黑_GBK" pitchFamily="2" charset="-122"/>
            </a:endParaRPr>
          </a:p>
          <a:p>
            <a:pPr>
              <a:lnSpc>
                <a:spcPct val="120000"/>
              </a:lnSpc>
              <a:defRPr/>
            </a:pPr>
            <a:endParaRPr lang="zh-CN" altLang="en-US" sz="800" kern="0" dirty="0">
              <a:solidFill>
                <a:schemeClr val="bg1"/>
              </a:solidFill>
              <a:latin typeface="+mn-ea"/>
              <a:cs typeface="+mn-ea"/>
              <a:sym typeface="方正兰亭黑_GBK" pitchFamily="2" charset="-122"/>
            </a:endParaRPr>
          </a:p>
        </p:txBody>
      </p:sp>
      <p:sp>
        <p:nvSpPr>
          <p:cNvPr id="15" name="矩形 14"/>
          <p:cNvSpPr/>
          <p:nvPr/>
        </p:nvSpPr>
        <p:spPr>
          <a:xfrm>
            <a:off x="1951019" y="3014703"/>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bg1"/>
              </a:solidFill>
              <a:latin typeface="+mn-ea"/>
              <a:cs typeface="+mn-ea"/>
              <a:sym typeface="方正兰亭黑_GBK" pitchFamily="2" charset="-122"/>
            </a:endParaRPr>
          </a:p>
          <a:p>
            <a:pPr>
              <a:lnSpc>
                <a:spcPct val="120000"/>
              </a:lnSpc>
              <a:defRPr/>
            </a:pPr>
            <a:endParaRPr lang="zh-CN" altLang="en-US" sz="800" kern="0" dirty="0">
              <a:solidFill>
                <a:schemeClr val="bg1"/>
              </a:solidFill>
              <a:latin typeface="+mn-ea"/>
              <a:cs typeface="+mn-ea"/>
              <a:sym typeface="方正兰亭黑_GBK" pitchFamily="2" charset="-122"/>
            </a:endParaRPr>
          </a:p>
        </p:txBody>
      </p:sp>
      <p:sp>
        <p:nvSpPr>
          <p:cNvPr id="16" name="矩形 15"/>
          <p:cNvSpPr/>
          <p:nvPr/>
        </p:nvSpPr>
        <p:spPr>
          <a:xfrm>
            <a:off x="6080788" y="1549730"/>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bg1"/>
              </a:solidFill>
              <a:latin typeface="+mn-ea"/>
              <a:cs typeface="+mn-ea"/>
              <a:sym typeface="方正兰亭黑_GBK" pitchFamily="2" charset="-122"/>
            </a:endParaRPr>
          </a:p>
          <a:p>
            <a:pPr>
              <a:lnSpc>
                <a:spcPct val="120000"/>
              </a:lnSpc>
              <a:defRPr/>
            </a:pPr>
            <a:endParaRPr lang="zh-CN" altLang="en-US" sz="800" kern="0" dirty="0">
              <a:solidFill>
                <a:schemeClr val="bg1"/>
              </a:solidFill>
              <a:latin typeface="+mn-ea"/>
              <a:cs typeface="+mn-ea"/>
              <a:sym typeface="方正兰亭黑_GBK" pitchFamily="2" charset="-122"/>
            </a:endParaRPr>
          </a:p>
        </p:txBody>
      </p:sp>
      <p:sp>
        <p:nvSpPr>
          <p:cNvPr id="17" name="矩形 16"/>
          <p:cNvSpPr/>
          <p:nvPr/>
        </p:nvSpPr>
        <p:spPr>
          <a:xfrm>
            <a:off x="6080788" y="3014703"/>
            <a:ext cx="2169104" cy="986209"/>
          </a:xfrm>
          <a:prstGeom prst="rect">
            <a:avLst/>
          </a:prstGeom>
        </p:spPr>
        <p:txBody>
          <a:bodyPr wrap="square" lIns="89826" tIns="44913" rIns="89826" bIns="44913">
            <a:spAutoFit/>
          </a:bodyPr>
          <a:lstStyle/>
          <a:p>
            <a:pPr>
              <a:lnSpc>
                <a:spcPct val="120000"/>
              </a:lnSpc>
              <a:defRPr/>
            </a:pPr>
            <a:r>
              <a:rPr lang="zh-CN" altLang="en-US" sz="800" kern="0" dirty="0">
                <a:solidFill>
                  <a:schemeClr val="bg1"/>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kern="0" dirty="0">
              <a:solidFill>
                <a:schemeClr val="bg1"/>
              </a:solidFill>
              <a:latin typeface="+mn-ea"/>
              <a:cs typeface="+mn-ea"/>
              <a:sym typeface="方正兰亭黑_GBK" pitchFamily="2" charset="-122"/>
            </a:endParaRPr>
          </a:p>
          <a:p>
            <a:pPr>
              <a:lnSpc>
                <a:spcPct val="120000"/>
              </a:lnSpc>
              <a:defRPr/>
            </a:pPr>
            <a:endParaRPr lang="zh-CN" altLang="en-US" sz="800" kern="0" dirty="0">
              <a:solidFill>
                <a:schemeClr val="bg1"/>
              </a:solidFill>
              <a:latin typeface="+mn-ea"/>
              <a:cs typeface="+mn-ea"/>
              <a:sym typeface="方正兰亭黑_GBK" pitchFamily="2" charset="-122"/>
            </a:endParaRPr>
          </a:p>
        </p:txBody>
      </p:sp>
      <p:sp>
        <p:nvSpPr>
          <p:cNvPr id="18" name="Oval 10"/>
          <p:cNvSpPr>
            <a:spLocks noChangeAspect="1"/>
          </p:cNvSpPr>
          <p:nvPr/>
        </p:nvSpPr>
        <p:spPr>
          <a:xfrm>
            <a:off x="628678" y="1315035"/>
            <a:ext cx="929952" cy="926613"/>
          </a:xfrm>
          <a:prstGeom prst="ellipse">
            <a:avLst/>
          </a:prstGeom>
          <a:blipFill>
            <a:blip r:embed="rId1"/>
            <a:stretch>
              <a:fillRect/>
            </a:stretch>
          </a:blipFill>
          <a:ln w="50800" cap="flat" cmpd="sng" algn="ctr">
            <a:noFill/>
            <a:prstDash val="solid"/>
            <a:miter lim="800000"/>
          </a:ln>
          <a:effectLst/>
        </p:spPr>
        <p:txBody>
          <a:bodyPr lIns="67360" tIns="33682" rIns="67360" bIns="33682" rtlCol="0" anchor="ctr"/>
          <a:lstStyle/>
          <a:p>
            <a:pPr defTabSz="897890"/>
            <a:endParaRPr lang="id-ID" sz="1500" kern="0">
              <a:solidFill>
                <a:sysClr val="window" lastClr="FFFFFF"/>
              </a:solidFill>
              <a:latin typeface="Calibri" panose="020F0502020204030204"/>
              <a:cs typeface="+mn-ea"/>
            </a:endParaRPr>
          </a:p>
        </p:txBody>
      </p:sp>
      <p:sp>
        <p:nvSpPr>
          <p:cNvPr id="19" name="Oval 24"/>
          <p:cNvSpPr>
            <a:spLocks noChangeAspect="1"/>
          </p:cNvSpPr>
          <p:nvPr/>
        </p:nvSpPr>
        <p:spPr>
          <a:xfrm>
            <a:off x="4738681" y="1315035"/>
            <a:ext cx="929952" cy="926613"/>
          </a:xfrm>
          <a:prstGeom prst="ellipse">
            <a:avLst/>
          </a:prstGeom>
          <a:blipFill>
            <a:blip r:embed="rId2"/>
            <a:stretch>
              <a:fillRect/>
            </a:stretch>
          </a:blipFill>
          <a:ln w="50800" cap="flat" cmpd="sng" algn="ctr">
            <a:noFill/>
            <a:prstDash val="solid"/>
            <a:miter lim="800000"/>
          </a:ln>
          <a:effectLst/>
        </p:spPr>
        <p:txBody>
          <a:bodyPr lIns="67360" tIns="33682" rIns="67360" bIns="33682" rtlCol="0" anchor="ctr"/>
          <a:lstStyle/>
          <a:p>
            <a:pPr defTabSz="897890"/>
            <a:endParaRPr lang="id-ID" sz="1500" kern="0">
              <a:solidFill>
                <a:sysClr val="window" lastClr="FFFFFF"/>
              </a:solidFill>
              <a:latin typeface="Calibri" panose="020F0502020204030204"/>
              <a:cs typeface="+mn-ea"/>
            </a:endParaRPr>
          </a:p>
        </p:txBody>
      </p:sp>
      <p:sp>
        <p:nvSpPr>
          <p:cNvPr id="20" name="Oval 32"/>
          <p:cNvSpPr>
            <a:spLocks noChangeAspect="1"/>
          </p:cNvSpPr>
          <p:nvPr/>
        </p:nvSpPr>
        <p:spPr>
          <a:xfrm>
            <a:off x="628678" y="2841632"/>
            <a:ext cx="929952" cy="926613"/>
          </a:xfrm>
          <a:prstGeom prst="ellipse">
            <a:avLst/>
          </a:prstGeom>
          <a:blipFill>
            <a:blip r:embed="rId3"/>
            <a:stretch>
              <a:fillRect/>
            </a:stretch>
          </a:blipFill>
          <a:ln w="50800" cap="flat" cmpd="sng" algn="ctr">
            <a:noFill/>
            <a:prstDash val="solid"/>
            <a:miter lim="800000"/>
          </a:ln>
          <a:effectLst/>
        </p:spPr>
        <p:txBody>
          <a:bodyPr lIns="67360" tIns="33682" rIns="67360" bIns="33682" rtlCol="0" anchor="ctr"/>
          <a:lstStyle/>
          <a:p>
            <a:pPr algn="ctr" defTabSz="897890"/>
            <a:endParaRPr lang="id-ID" sz="1500" kern="0">
              <a:solidFill>
                <a:sysClr val="window" lastClr="FFFFFF"/>
              </a:solidFill>
              <a:latin typeface="Calibri" panose="020F0502020204030204"/>
              <a:cs typeface="+mn-ea"/>
            </a:endParaRPr>
          </a:p>
        </p:txBody>
      </p:sp>
      <p:sp>
        <p:nvSpPr>
          <p:cNvPr id="21" name="Oval 40"/>
          <p:cNvSpPr>
            <a:spLocks noChangeAspect="1"/>
          </p:cNvSpPr>
          <p:nvPr/>
        </p:nvSpPr>
        <p:spPr>
          <a:xfrm>
            <a:off x="4728301" y="2841632"/>
            <a:ext cx="929952" cy="926613"/>
          </a:xfrm>
          <a:prstGeom prst="ellipse">
            <a:avLst/>
          </a:prstGeom>
          <a:blipFill>
            <a:blip r:embed="rId4"/>
            <a:stretch>
              <a:fillRect/>
            </a:stretch>
          </a:blipFill>
          <a:ln w="50800" cap="flat" cmpd="sng" algn="ctr">
            <a:noFill/>
            <a:prstDash val="solid"/>
            <a:miter lim="800000"/>
          </a:ln>
          <a:effectLst/>
        </p:spPr>
        <p:txBody>
          <a:bodyPr lIns="67360" tIns="33682" rIns="67360" bIns="33682" rtlCol="0" anchor="ctr"/>
          <a:lstStyle/>
          <a:p>
            <a:pPr defTabSz="897890"/>
            <a:endParaRPr lang="id-ID" sz="1500" kern="0">
              <a:solidFill>
                <a:sysClr val="window" lastClr="FFFFFF"/>
              </a:solidFill>
              <a:latin typeface="Calibri" panose="020F0502020204030204"/>
              <a:cs typeface="+mn-ea"/>
            </a:endParaRPr>
          </a:p>
        </p:txBody>
      </p:sp>
      <p:grpSp>
        <p:nvGrpSpPr>
          <p:cNvPr id="22" name="Group 18"/>
          <p:cNvGrpSpPr>
            <a:grpSpLocks noChangeAspect="1"/>
          </p:cNvGrpSpPr>
          <p:nvPr/>
        </p:nvGrpSpPr>
        <p:grpSpPr>
          <a:xfrm>
            <a:off x="757825" y="2313853"/>
            <a:ext cx="671663" cy="67899"/>
            <a:chOff x="821415" y="5132620"/>
            <a:chExt cx="3298056" cy="334606"/>
          </a:xfrm>
          <a:solidFill>
            <a:srgbClr val="4B5050"/>
          </a:solidFill>
        </p:grpSpPr>
        <p:cxnSp>
          <p:nvCxnSpPr>
            <p:cNvPr id="23" name="Straight Connector 19"/>
            <p:cNvCxnSpPr/>
            <p:nvPr/>
          </p:nvCxnSpPr>
          <p:spPr>
            <a:xfrm>
              <a:off x="821415" y="5132620"/>
              <a:ext cx="1080000" cy="0"/>
            </a:xfrm>
            <a:prstGeom prst="line">
              <a:avLst/>
            </a:prstGeom>
            <a:grpFill/>
            <a:ln w="76200" cap="flat" cmpd="sng" algn="ctr">
              <a:solidFill>
                <a:srgbClr val="4B5050"/>
              </a:solidFill>
              <a:prstDash val="solid"/>
              <a:miter lim="800000"/>
            </a:ln>
            <a:effectLst/>
          </p:spPr>
        </p:cxnSp>
        <p:cxnSp>
          <p:nvCxnSpPr>
            <p:cNvPr id="24" name="Straight Connector 20"/>
            <p:cNvCxnSpPr/>
            <p:nvPr/>
          </p:nvCxnSpPr>
          <p:spPr>
            <a:xfrm>
              <a:off x="3039471" y="5132620"/>
              <a:ext cx="1080000" cy="0"/>
            </a:xfrm>
            <a:prstGeom prst="line">
              <a:avLst/>
            </a:prstGeom>
            <a:grpFill/>
            <a:ln w="76200" cap="flat" cmpd="sng" algn="ctr">
              <a:solidFill>
                <a:srgbClr val="4B5050"/>
              </a:solidFill>
              <a:prstDash val="solid"/>
              <a:miter lim="800000"/>
            </a:ln>
            <a:effectLst/>
          </p:spPr>
        </p:cxnSp>
        <p:grpSp>
          <p:nvGrpSpPr>
            <p:cNvPr id="25" name="Group 21"/>
            <p:cNvGrpSpPr/>
            <p:nvPr/>
          </p:nvGrpSpPr>
          <p:grpSpPr>
            <a:xfrm>
              <a:off x="1930443" y="5132620"/>
              <a:ext cx="1080000" cy="334606"/>
              <a:chOff x="1930443" y="5132620"/>
              <a:chExt cx="1080000" cy="334606"/>
            </a:xfrm>
            <a:grpFill/>
          </p:grpSpPr>
          <p:cxnSp>
            <p:nvCxnSpPr>
              <p:cNvPr id="26" name="Straight Connector 22"/>
              <p:cNvCxnSpPr/>
              <p:nvPr/>
            </p:nvCxnSpPr>
            <p:spPr>
              <a:xfrm>
                <a:off x="1930443" y="5132620"/>
                <a:ext cx="1080000" cy="0"/>
              </a:xfrm>
              <a:prstGeom prst="line">
                <a:avLst/>
              </a:prstGeom>
              <a:grpFill/>
              <a:ln w="76200" cap="flat" cmpd="sng" algn="ctr">
                <a:solidFill>
                  <a:srgbClr val="4B5050"/>
                </a:solidFill>
                <a:prstDash val="solid"/>
                <a:miter lim="800000"/>
              </a:ln>
              <a:effectLst/>
            </p:spPr>
          </p:cxnSp>
          <p:sp>
            <p:nvSpPr>
              <p:cNvPr id="27" name="Flowchart: Merge 23"/>
              <p:cNvSpPr>
                <a:spLocks noChangeAspect="1"/>
              </p:cNvSpPr>
              <p:nvPr/>
            </p:nvSpPr>
            <p:spPr>
              <a:xfrm>
                <a:off x="2266868" y="5206291"/>
                <a:ext cx="486154" cy="260935"/>
              </a:xfrm>
              <a:prstGeom prst="flowChartMerge">
                <a:avLst/>
              </a:prstGeom>
              <a:grpFill/>
              <a:ln w="12700" cap="flat" cmpd="sng" algn="ctr">
                <a:solidFill>
                  <a:srgbClr val="4B5050"/>
                </a:solidFill>
                <a:prstDash val="solid"/>
                <a:miter lim="800000"/>
              </a:ln>
              <a:effectLst/>
            </p:spPr>
            <p:txBody>
              <a:bodyPr rtlCol="0" anchor="ctr"/>
              <a:lstStyle/>
              <a:p>
                <a:pPr algn="ctr" defTabSz="897890"/>
                <a:endParaRPr lang="id-ID" sz="1500" kern="0">
                  <a:solidFill>
                    <a:sysClr val="window" lastClr="FFFFFF"/>
                  </a:solidFill>
                  <a:latin typeface="Calibri" panose="020F0502020204030204"/>
                  <a:cs typeface="+mn-ea"/>
                </a:endParaRPr>
              </a:p>
            </p:txBody>
          </p:sp>
        </p:grpSp>
      </p:grpSp>
      <p:grpSp>
        <p:nvGrpSpPr>
          <p:cNvPr id="28" name="Group 26"/>
          <p:cNvGrpSpPr>
            <a:grpSpLocks noChangeAspect="1"/>
          </p:cNvGrpSpPr>
          <p:nvPr/>
        </p:nvGrpSpPr>
        <p:grpSpPr>
          <a:xfrm>
            <a:off x="4891791" y="2313853"/>
            <a:ext cx="671663" cy="67899"/>
            <a:chOff x="821415" y="5132620"/>
            <a:chExt cx="3298056" cy="334606"/>
          </a:xfrm>
          <a:solidFill>
            <a:schemeClr val="accent1"/>
          </a:solidFill>
        </p:grpSpPr>
        <p:cxnSp>
          <p:nvCxnSpPr>
            <p:cNvPr id="29" name="Straight Connector 27"/>
            <p:cNvCxnSpPr/>
            <p:nvPr/>
          </p:nvCxnSpPr>
          <p:spPr>
            <a:xfrm>
              <a:off x="821415" y="5132620"/>
              <a:ext cx="1080000" cy="0"/>
            </a:xfrm>
            <a:prstGeom prst="line">
              <a:avLst/>
            </a:prstGeom>
            <a:grpFill/>
            <a:ln w="76200" cap="flat" cmpd="sng" algn="ctr">
              <a:solidFill>
                <a:srgbClr val="4B5050"/>
              </a:solidFill>
              <a:prstDash val="solid"/>
              <a:miter lim="800000"/>
            </a:ln>
            <a:effectLst/>
          </p:spPr>
        </p:cxnSp>
        <p:cxnSp>
          <p:nvCxnSpPr>
            <p:cNvPr id="30" name="Straight Connector 28"/>
            <p:cNvCxnSpPr/>
            <p:nvPr/>
          </p:nvCxnSpPr>
          <p:spPr>
            <a:xfrm>
              <a:off x="3039471" y="5132620"/>
              <a:ext cx="1080000" cy="0"/>
            </a:xfrm>
            <a:prstGeom prst="line">
              <a:avLst/>
            </a:prstGeom>
            <a:grpFill/>
            <a:ln w="76200" cap="flat" cmpd="sng" algn="ctr">
              <a:solidFill>
                <a:srgbClr val="4B5050"/>
              </a:solidFill>
              <a:prstDash val="solid"/>
              <a:miter lim="800000"/>
            </a:ln>
            <a:effectLst/>
          </p:spPr>
        </p:cxnSp>
        <p:grpSp>
          <p:nvGrpSpPr>
            <p:cNvPr id="31" name="Group 29"/>
            <p:cNvGrpSpPr/>
            <p:nvPr/>
          </p:nvGrpSpPr>
          <p:grpSpPr>
            <a:xfrm>
              <a:off x="1930443" y="5132620"/>
              <a:ext cx="1080000" cy="334606"/>
              <a:chOff x="1930443" y="5132620"/>
              <a:chExt cx="1080000" cy="334606"/>
            </a:xfrm>
            <a:grpFill/>
          </p:grpSpPr>
          <p:cxnSp>
            <p:nvCxnSpPr>
              <p:cNvPr id="32" name="Straight Connector 30"/>
              <p:cNvCxnSpPr/>
              <p:nvPr/>
            </p:nvCxnSpPr>
            <p:spPr>
              <a:xfrm>
                <a:off x="1930443" y="5132620"/>
                <a:ext cx="1080000" cy="0"/>
              </a:xfrm>
              <a:prstGeom prst="line">
                <a:avLst/>
              </a:prstGeom>
              <a:grpFill/>
              <a:ln w="76200" cap="flat" cmpd="sng" algn="ctr">
                <a:solidFill>
                  <a:srgbClr val="4B5050"/>
                </a:solidFill>
                <a:prstDash val="solid"/>
                <a:miter lim="800000"/>
              </a:ln>
              <a:effectLst/>
            </p:spPr>
          </p:cxnSp>
          <p:sp>
            <p:nvSpPr>
              <p:cNvPr id="33" name="Flowchart: Merge 31"/>
              <p:cNvSpPr>
                <a:spLocks noChangeAspect="1"/>
              </p:cNvSpPr>
              <p:nvPr/>
            </p:nvSpPr>
            <p:spPr>
              <a:xfrm>
                <a:off x="2266868" y="5206291"/>
                <a:ext cx="486154" cy="260935"/>
              </a:xfrm>
              <a:prstGeom prst="flowChartMerge">
                <a:avLst/>
              </a:prstGeom>
              <a:grpFill/>
              <a:ln w="12700" cap="flat" cmpd="sng" algn="ctr">
                <a:solidFill>
                  <a:srgbClr val="4B5050"/>
                </a:solidFill>
                <a:prstDash val="solid"/>
                <a:miter lim="800000"/>
              </a:ln>
              <a:effectLst/>
            </p:spPr>
            <p:txBody>
              <a:bodyPr rtlCol="0" anchor="ctr"/>
              <a:lstStyle/>
              <a:p>
                <a:pPr algn="ctr" defTabSz="897890"/>
                <a:endParaRPr lang="id-ID" sz="1500" kern="0">
                  <a:solidFill>
                    <a:sysClr val="window" lastClr="FFFFFF"/>
                  </a:solidFill>
                  <a:latin typeface="Calibri" panose="020F0502020204030204"/>
                  <a:cs typeface="+mn-ea"/>
                </a:endParaRPr>
              </a:p>
            </p:txBody>
          </p:sp>
        </p:grpSp>
      </p:grpSp>
      <p:grpSp>
        <p:nvGrpSpPr>
          <p:cNvPr id="34" name="Group 34"/>
          <p:cNvGrpSpPr>
            <a:grpSpLocks noChangeAspect="1"/>
          </p:cNvGrpSpPr>
          <p:nvPr/>
        </p:nvGrpSpPr>
        <p:grpSpPr>
          <a:xfrm>
            <a:off x="757826" y="3840450"/>
            <a:ext cx="671663" cy="67899"/>
            <a:chOff x="821415" y="5132620"/>
            <a:chExt cx="3298056" cy="334606"/>
          </a:xfrm>
          <a:solidFill>
            <a:schemeClr val="accent1"/>
          </a:solidFill>
        </p:grpSpPr>
        <p:cxnSp>
          <p:nvCxnSpPr>
            <p:cNvPr id="35" name="Straight Connector 35"/>
            <p:cNvCxnSpPr/>
            <p:nvPr/>
          </p:nvCxnSpPr>
          <p:spPr>
            <a:xfrm>
              <a:off x="821415" y="5132620"/>
              <a:ext cx="1080000" cy="0"/>
            </a:xfrm>
            <a:prstGeom prst="line">
              <a:avLst/>
            </a:prstGeom>
            <a:grpFill/>
            <a:ln w="76200" cap="flat" cmpd="sng" algn="ctr">
              <a:solidFill>
                <a:srgbClr val="4B5050"/>
              </a:solidFill>
              <a:prstDash val="solid"/>
              <a:miter lim="800000"/>
            </a:ln>
            <a:effectLst/>
          </p:spPr>
        </p:cxnSp>
        <p:cxnSp>
          <p:nvCxnSpPr>
            <p:cNvPr id="36" name="Straight Connector 36"/>
            <p:cNvCxnSpPr/>
            <p:nvPr/>
          </p:nvCxnSpPr>
          <p:spPr>
            <a:xfrm>
              <a:off x="3039471" y="5132620"/>
              <a:ext cx="1080000" cy="0"/>
            </a:xfrm>
            <a:prstGeom prst="line">
              <a:avLst/>
            </a:prstGeom>
            <a:grpFill/>
            <a:ln w="76200" cap="flat" cmpd="sng" algn="ctr">
              <a:solidFill>
                <a:srgbClr val="4B5050"/>
              </a:solidFill>
              <a:prstDash val="solid"/>
              <a:miter lim="800000"/>
            </a:ln>
            <a:effectLst/>
          </p:spPr>
        </p:cxnSp>
        <p:grpSp>
          <p:nvGrpSpPr>
            <p:cNvPr id="37" name="Group 37"/>
            <p:cNvGrpSpPr/>
            <p:nvPr/>
          </p:nvGrpSpPr>
          <p:grpSpPr>
            <a:xfrm>
              <a:off x="1930443" y="5132620"/>
              <a:ext cx="1080000" cy="334606"/>
              <a:chOff x="1930443" y="5132620"/>
              <a:chExt cx="1080000" cy="334606"/>
            </a:xfrm>
            <a:grpFill/>
          </p:grpSpPr>
          <p:cxnSp>
            <p:nvCxnSpPr>
              <p:cNvPr id="38" name="Straight Connector 38"/>
              <p:cNvCxnSpPr/>
              <p:nvPr/>
            </p:nvCxnSpPr>
            <p:spPr>
              <a:xfrm>
                <a:off x="1930443" y="5132620"/>
                <a:ext cx="1080000" cy="0"/>
              </a:xfrm>
              <a:prstGeom prst="line">
                <a:avLst/>
              </a:prstGeom>
              <a:grpFill/>
              <a:ln w="76200" cap="flat" cmpd="sng" algn="ctr">
                <a:solidFill>
                  <a:srgbClr val="4B5050"/>
                </a:solidFill>
                <a:prstDash val="solid"/>
                <a:miter lim="800000"/>
              </a:ln>
              <a:effectLst/>
            </p:spPr>
          </p:cxnSp>
          <p:sp>
            <p:nvSpPr>
              <p:cNvPr id="39" name="Flowchart: Merge 39"/>
              <p:cNvSpPr>
                <a:spLocks noChangeAspect="1"/>
              </p:cNvSpPr>
              <p:nvPr/>
            </p:nvSpPr>
            <p:spPr>
              <a:xfrm>
                <a:off x="2266868" y="5206291"/>
                <a:ext cx="486154" cy="260935"/>
              </a:xfrm>
              <a:prstGeom prst="flowChartMerge">
                <a:avLst/>
              </a:prstGeom>
              <a:grpFill/>
              <a:ln w="12700" cap="flat" cmpd="sng" algn="ctr">
                <a:solidFill>
                  <a:srgbClr val="4B5050"/>
                </a:solidFill>
                <a:prstDash val="solid"/>
                <a:miter lim="800000"/>
              </a:ln>
              <a:effectLst/>
            </p:spPr>
            <p:txBody>
              <a:bodyPr rtlCol="0" anchor="ctr"/>
              <a:lstStyle/>
              <a:p>
                <a:pPr algn="ctr" defTabSz="897890"/>
                <a:endParaRPr lang="id-ID" sz="1500" kern="0">
                  <a:solidFill>
                    <a:sysClr val="window" lastClr="FFFFFF"/>
                  </a:solidFill>
                  <a:latin typeface="Calibri" panose="020F0502020204030204"/>
                  <a:cs typeface="+mn-ea"/>
                </a:endParaRPr>
              </a:p>
            </p:txBody>
          </p:sp>
        </p:grpSp>
      </p:grpSp>
      <p:grpSp>
        <p:nvGrpSpPr>
          <p:cNvPr id="40" name="Group 42"/>
          <p:cNvGrpSpPr>
            <a:grpSpLocks noChangeAspect="1"/>
          </p:cNvGrpSpPr>
          <p:nvPr/>
        </p:nvGrpSpPr>
        <p:grpSpPr>
          <a:xfrm>
            <a:off x="4891791" y="3840450"/>
            <a:ext cx="671663" cy="67899"/>
            <a:chOff x="821415" y="5132620"/>
            <a:chExt cx="3298056" cy="334606"/>
          </a:xfrm>
          <a:solidFill>
            <a:schemeClr val="tx2"/>
          </a:solidFill>
        </p:grpSpPr>
        <p:cxnSp>
          <p:nvCxnSpPr>
            <p:cNvPr id="41" name="Straight Connector 43"/>
            <p:cNvCxnSpPr/>
            <p:nvPr/>
          </p:nvCxnSpPr>
          <p:spPr>
            <a:xfrm>
              <a:off x="821415" y="5132620"/>
              <a:ext cx="1080000" cy="0"/>
            </a:xfrm>
            <a:prstGeom prst="line">
              <a:avLst/>
            </a:prstGeom>
            <a:grpFill/>
            <a:ln w="76200" cap="flat" cmpd="sng" algn="ctr">
              <a:solidFill>
                <a:srgbClr val="4B5050"/>
              </a:solidFill>
              <a:prstDash val="solid"/>
              <a:miter lim="800000"/>
            </a:ln>
            <a:effectLst/>
          </p:spPr>
        </p:cxnSp>
        <p:cxnSp>
          <p:nvCxnSpPr>
            <p:cNvPr id="42" name="Straight Connector 44"/>
            <p:cNvCxnSpPr/>
            <p:nvPr/>
          </p:nvCxnSpPr>
          <p:spPr>
            <a:xfrm>
              <a:off x="3039471" y="5132620"/>
              <a:ext cx="1080000" cy="0"/>
            </a:xfrm>
            <a:prstGeom prst="line">
              <a:avLst/>
            </a:prstGeom>
            <a:grpFill/>
            <a:ln w="76200" cap="flat" cmpd="sng" algn="ctr">
              <a:solidFill>
                <a:srgbClr val="4B5050"/>
              </a:solidFill>
              <a:prstDash val="solid"/>
              <a:miter lim="800000"/>
            </a:ln>
            <a:effectLst/>
          </p:spPr>
        </p:cxnSp>
        <p:grpSp>
          <p:nvGrpSpPr>
            <p:cNvPr id="43" name="Group 45"/>
            <p:cNvGrpSpPr/>
            <p:nvPr/>
          </p:nvGrpSpPr>
          <p:grpSpPr>
            <a:xfrm>
              <a:off x="1930443" y="5132620"/>
              <a:ext cx="1080000" cy="334606"/>
              <a:chOff x="1930443" y="5132620"/>
              <a:chExt cx="1080000" cy="334606"/>
            </a:xfrm>
            <a:grpFill/>
          </p:grpSpPr>
          <p:cxnSp>
            <p:nvCxnSpPr>
              <p:cNvPr id="44" name="Straight Connector 46"/>
              <p:cNvCxnSpPr/>
              <p:nvPr/>
            </p:nvCxnSpPr>
            <p:spPr>
              <a:xfrm>
                <a:off x="1930443" y="5132620"/>
                <a:ext cx="1080000" cy="0"/>
              </a:xfrm>
              <a:prstGeom prst="line">
                <a:avLst/>
              </a:prstGeom>
              <a:grpFill/>
              <a:ln w="76200" cap="flat" cmpd="sng" algn="ctr">
                <a:solidFill>
                  <a:srgbClr val="4B5050"/>
                </a:solidFill>
                <a:prstDash val="solid"/>
                <a:miter lim="800000"/>
              </a:ln>
              <a:effectLst/>
            </p:spPr>
          </p:cxnSp>
          <p:sp>
            <p:nvSpPr>
              <p:cNvPr id="45" name="Flowchart: Merge 47"/>
              <p:cNvSpPr>
                <a:spLocks noChangeAspect="1"/>
              </p:cNvSpPr>
              <p:nvPr/>
            </p:nvSpPr>
            <p:spPr>
              <a:xfrm>
                <a:off x="2266868" y="5206291"/>
                <a:ext cx="486154" cy="260935"/>
              </a:xfrm>
              <a:prstGeom prst="flowChartMerge">
                <a:avLst/>
              </a:prstGeom>
              <a:grpFill/>
              <a:ln w="12700" cap="flat" cmpd="sng" algn="ctr">
                <a:solidFill>
                  <a:srgbClr val="4B5050"/>
                </a:solidFill>
                <a:prstDash val="solid"/>
                <a:miter lim="800000"/>
              </a:ln>
              <a:effectLst/>
            </p:spPr>
            <p:txBody>
              <a:bodyPr rtlCol="0" anchor="ctr"/>
              <a:lstStyle/>
              <a:p>
                <a:pPr algn="ctr" defTabSz="897890"/>
                <a:endParaRPr lang="id-ID" sz="1500" kern="0">
                  <a:solidFill>
                    <a:sysClr val="window" lastClr="FFFFFF"/>
                  </a:solidFill>
                  <a:latin typeface="Calibri" panose="020F0502020204030204"/>
                  <a:cs typeface="+mn-ea"/>
                </a:endParaRPr>
              </a:p>
            </p:txBody>
          </p:sp>
        </p:grpSp>
      </p:grpSp>
      <p:sp>
        <p:nvSpPr>
          <p:cNvPr id="46" name="矩形 45"/>
          <p:cNvSpPr/>
          <p:nvPr/>
        </p:nvSpPr>
        <p:spPr>
          <a:xfrm>
            <a:off x="571889" y="2370861"/>
            <a:ext cx="1004199" cy="389037"/>
          </a:xfrm>
          <a:prstGeom prst="rect">
            <a:avLst/>
          </a:prstGeom>
        </p:spPr>
        <p:txBody>
          <a:bodyPr wrap="square" lIns="89826" tIns="44913" rIns="89826" bIns="44913">
            <a:spAutoFit/>
          </a:bodyPr>
          <a:lstStyle/>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en-US" altLang="zh-CN" sz="8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zh-CN" altLang="en-US" sz="800" kern="0" dirty="0">
              <a:solidFill>
                <a:srgbClr val="7F7F7F">
                  <a:lumMod val="75000"/>
                </a:srgbClr>
              </a:solidFill>
              <a:latin typeface="+mn-ea"/>
              <a:cs typeface="+mn-ea"/>
              <a:sym typeface="方正兰亭黑_GBK" pitchFamily="2" charset="-122"/>
            </a:endParaRPr>
          </a:p>
        </p:txBody>
      </p:sp>
      <p:sp>
        <p:nvSpPr>
          <p:cNvPr id="47" name="矩形 46"/>
          <p:cNvSpPr/>
          <p:nvPr/>
        </p:nvSpPr>
        <p:spPr>
          <a:xfrm>
            <a:off x="571889" y="3863826"/>
            <a:ext cx="1004199" cy="389037"/>
          </a:xfrm>
          <a:prstGeom prst="rect">
            <a:avLst/>
          </a:prstGeom>
        </p:spPr>
        <p:txBody>
          <a:bodyPr wrap="square" lIns="89826" tIns="44913" rIns="89826" bIns="44913">
            <a:spAutoFit/>
          </a:bodyPr>
          <a:lstStyle/>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en-US" altLang="zh-CN" sz="8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zh-CN" altLang="en-US" sz="800" kern="0" dirty="0">
              <a:solidFill>
                <a:srgbClr val="7F7F7F">
                  <a:lumMod val="75000"/>
                </a:srgbClr>
              </a:solidFill>
              <a:latin typeface="+mn-ea"/>
              <a:cs typeface="+mn-ea"/>
              <a:sym typeface="方正兰亭黑_GBK" pitchFamily="2" charset="-122"/>
            </a:endParaRPr>
          </a:p>
        </p:txBody>
      </p:sp>
      <p:sp>
        <p:nvSpPr>
          <p:cNvPr id="48" name="矩形 47"/>
          <p:cNvSpPr/>
          <p:nvPr/>
        </p:nvSpPr>
        <p:spPr>
          <a:xfrm>
            <a:off x="4725525" y="2370861"/>
            <a:ext cx="1004199" cy="389037"/>
          </a:xfrm>
          <a:prstGeom prst="rect">
            <a:avLst/>
          </a:prstGeom>
        </p:spPr>
        <p:txBody>
          <a:bodyPr wrap="square" lIns="89826" tIns="44913" rIns="89826" bIns="44913">
            <a:spAutoFit/>
          </a:bodyPr>
          <a:lstStyle/>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en-US" altLang="zh-CN" sz="8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zh-CN" altLang="en-US" sz="800" kern="0" dirty="0">
              <a:solidFill>
                <a:srgbClr val="7F7F7F">
                  <a:lumMod val="75000"/>
                </a:srgbClr>
              </a:solidFill>
              <a:latin typeface="+mn-ea"/>
              <a:cs typeface="+mn-ea"/>
              <a:sym typeface="方正兰亭黑_GBK" pitchFamily="2" charset="-122"/>
            </a:endParaRPr>
          </a:p>
        </p:txBody>
      </p:sp>
      <p:sp>
        <p:nvSpPr>
          <p:cNvPr id="49" name="矩形 48"/>
          <p:cNvSpPr/>
          <p:nvPr/>
        </p:nvSpPr>
        <p:spPr>
          <a:xfrm>
            <a:off x="4725525" y="3863826"/>
            <a:ext cx="1004199" cy="389037"/>
          </a:xfrm>
          <a:prstGeom prst="rect">
            <a:avLst/>
          </a:prstGeom>
        </p:spPr>
        <p:txBody>
          <a:bodyPr wrap="square" lIns="89826" tIns="44913" rIns="89826" bIns="44913">
            <a:spAutoFit/>
          </a:bodyPr>
          <a:lstStyle/>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en-US" altLang="zh-CN" sz="800" kern="0" dirty="0">
              <a:solidFill>
                <a:srgbClr val="7F7F7F">
                  <a:lumMod val="75000"/>
                </a:srgbClr>
              </a:solidFill>
              <a:latin typeface="+mn-ea"/>
              <a:cs typeface="+mn-ea"/>
              <a:sym typeface="方正兰亭黑_GBK" pitchFamily="2" charset="-122"/>
            </a:endParaRPr>
          </a:p>
          <a:p>
            <a:pPr algn="ctr">
              <a:lnSpc>
                <a:spcPct val="120000"/>
              </a:lnSpc>
              <a:defRPr/>
            </a:pPr>
            <a:r>
              <a:rPr lang="zh-CN" altLang="en-US" sz="800" kern="0" dirty="0">
                <a:solidFill>
                  <a:srgbClr val="7F7F7F">
                    <a:lumMod val="75000"/>
                  </a:srgbClr>
                </a:solidFill>
                <a:latin typeface="+mn-ea"/>
                <a:cs typeface="+mn-ea"/>
                <a:sym typeface="方正兰亭黑_GBK" pitchFamily="2" charset="-122"/>
              </a:rPr>
              <a:t>标题文字内容</a:t>
            </a:r>
            <a:endParaRPr lang="zh-CN" altLang="en-US" sz="800" kern="0" dirty="0">
              <a:solidFill>
                <a:srgbClr val="7F7F7F">
                  <a:lumMod val="75000"/>
                </a:srgbClr>
              </a:solidFill>
              <a:latin typeface="+mn-ea"/>
              <a:cs typeface="+mn-ea"/>
              <a:sym typeface="方正兰亭黑_GBK" pitchFamily="2" charset="-122"/>
            </a:endParaRPr>
          </a:p>
        </p:txBody>
      </p:sp>
      <p:sp>
        <p:nvSpPr>
          <p:cNvPr id="50"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产品运营</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3918">
        <p14:doors dir="vert"/>
      </p:transition>
    </mc:Choice>
    <mc:Fallback>
      <p:transition spd="slow" advTm="39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Effect transition="in" filter="fade">
                                      <p:cBhvr>
                                        <p:cTn id="9" dur="10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1000" fill="hold"/>
                                        <p:tgtEl>
                                          <p:spTgt spid="21"/>
                                        </p:tgtEl>
                                        <p:attrNameLst>
                                          <p:attrName>ppt_w</p:attrName>
                                        </p:attrNameLst>
                                      </p:cBhvr>
                                      <p:tavLst>
                                        <p:tav tm="0">
                                          <p:val>
                                            <p:fltVal val="0"/>
                                          </p:val>
                                        </p:tav>
                                        <p:tav tm="100000">
                                          <p:val>
                                            <p:strVal val="#ppt_w"/>
                                          </p:val>
                                        </p:tav>
                                      </p:tavLst>
                                    </p:anim>
                                    <p:anim calcmode="lin" valueType="num">
                                      <p:cBhvr>
                                        <p:cTn id="23" dur="1000" fill="hold"/>
                                        <p:tgtEl>
                                          <p:spTgt spid="21"/>
                                        </p:tgtEl>
                                        <p:attrNameLst>
                                          <p:attrName>ppt_h</p:attrName>
                                        </p:attrNameLst>
                                      </p:cBhvr>
                                      <p:tavLst>
                                        <p:tav tm="0">
                                          <p:val>
                                            <p:fltVal val="0"/>
                                          </p:val>
                                        </p:tav>
                                        <p:tav tm="100000">
                                          <p:val>
                                            <p:strVal val="#ppt_h"/>
                                          </p:val>
                                        </p:tav>
                                      </p:tavLst>
                                    </p:anim>
                                    <p:animEffect transition="in" filter="fade">
                                      <p:cBhvr>
                                        <p:cTn id="24" dur="1000"/>
                                        <p:tgtEl>
                                          <p:spTgt spid="21"/>
                                        </p:tgtEl>
                                      </p:cBhvr>
                                    </p:animEffect>
                                  </p:childTnLst>
                                </p:cTn>
                              </p:par>
                            </p:childTnLst>
                          </p:cTn>
                        </p:par>
                        <p:par>
                          <p:cTn id="25" fill="hold">
                            <p:stCondLst>
                              <p:cond delay="1000"/>
                            </p:stCondLst>
                            <p:childTnLst>
                              <p:par>
                                <p:cTn id="26" presetID="16" presetClass="entr" presetSubtype="37"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outVertical)">
                                      <p:cBhvr>
                                        <p:cTn id="28" dur="500"/>
                                        <p:tgtEl>
                                          <p:spTgt spid="22"/>
                                        </p:tgtEl>
                                      </p:cBhvr>
                                    </p:animEffect>
                                  </p:childTnLst>
                                </p:cTn>
                              </p:par>
                              <p:par>
                                <p:cTn id="29" presetID="16" presetClass="entr" presetSubtype="37"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outVertical)">
                                      <p:cBhvr>
                                        <p:cTn id="31" dur="500"/>
                                        <p:tgtEl>
                                          <p:spTgt spid="28"/>
                                        </p:tgtEl>
                                      </p:cBhvr>
                                    </p:animEffect>
                                  </p:childTnLst>
                                </p:cTn>
                              </p:par>
                              <p:par>
                                <p:cTn id="32" presetID="16" presetClass="entr" presetSubtype="37" fill="hold" nodeType="with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barn(outVertical)">
                                      <p:cBhvr>
                                        <p:cTn id="34" dur="500"/>
                                        <p:tgtEl>
                                          <p:spTgt spid="34"/>
                                        </p:tgtEl>
                                      </p:cBhvr>
                                    </p:animEffect>
                                  </p:childTnLst>
                                </p:cTn>
                              </p:par>
                              <p:par>
                                <p:cTn id="35" presetID="16" presetClass="entr" presetSubtype="37"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barn(outVertical)">
                                      <p:cBhvr>
                                        <p:cTn id="37" dur="500"/>
                                        <p:tgtEl>
                                          <p:spTgt spid="40"/>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up)">
                                      <p:cBhvr>
                                        <p:cTn id="41" dur="500"/>
                                        <p:tgtEl>
                                          <p:spTgt spid="46"/>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up)">
                                      <p:cBhvr>
                                        <p:cTn id="44" dur="500"/>
                                        <p:tgtEl>
                                          <p:spTgt spid="47"/>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up)">
                                      <p:cBhvr>
                                        <p:cTn id="47" dur="500"/>
                                        <p:tgtEl>
                                          <p:spTgt spid="4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par>
                          <p:cTn id="51" fill="hold">
                            <p:stCondLst>
                              <p:cond delay="2000"/>
                            </p:stCondLst>
                            <p:childTnLst>
                              <p:par>
                                <p:cTn id="52" presetID="22" presetClass="entr" presetSubtype="8" fill="hold" nodeType="after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left)">
                                      <p:cBhvr>
                                        <p:cTn id="54" dur="500"/>
                                        <p:tgtEl>
                                          <p:spTgt spid="2"/>
                                        </p:tgtEl>
                                      </p:cBhvr>
                                    </p:animEffect>
                                  </p:childTnLst>
                                </p:cTn>
                              </p:par>
                              <p:par>
                                <p:cTn id="55" presetID="22" presetClass="entr" presetSubtype="8"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par>
                                <p:cTn id="58" presetID="22" presetClass="entr" presetSubtype="8"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par>
                                <p:cTn id="61" presetID="22" presetClass="entr" presetSubtype="8" fill="hold" nodeType="with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par>
                          <p:cTn id="64" fill="hold">
                            <p:stCondLst>
                              <p:cond delay="2500"/>
                            </p:stCondLst>
                            <p:childTnLst>
                              <p:par>
                                <p:cTn id="65" presetID="16" presetClass="entr" presetSubtype="21"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barn(inVertical)">
                                      <p:cBhvr>
                                        <p:cTn id="67" dur="500"/>
                                        <p:tgtEl>
                                          <p:spTgt spid="1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barn(inVertical)">
                                      <p:cBhvr>
                                        <p:cTn id="70" dur="500"/>
                                        <p:tgtEl>
                                          <p:spTgt spid="15"/>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barn(inVertical)">
                                      <p:cBhvr>
                                        <p:cTn id="73" dur="500"/>
                                        <p:tgtEl>
                                          <p:spTgt spid="16"/>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barn(inVertical)">
                                      <p:cBhvr>
                                        <p:cTn id="7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P spid="19" grpId="0" animBg="1"/>
      <p:bldP spid="20" grpId="0" animBg="1"/>
      <p:bldP spid="21" grpId="0" animBg="1"/>
      <p:bldP spid="46" grpId="0"/>
      <p:bldP spid="47" grpId="0"/>
      <p:bldP spid="48" grpId="0"/>
      <p:bldP spid="4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5522" y="2191037"/>
            <a:ext cx="1802880" cy="962780"/>
            <a:chOff x="502328" y="2091788"/>
            <a:chExt cx="1831974" cy="982746"/>
          </a:xfrm>
          <a:solidFill>
            <a:srgbClr val="F55055"/>
          </a:solidFill>
        </p:grpSpPr>
        <p:sp>
          <p:nvSpPr>
            <p:cNvPr id="3" name="平行四边形 2"/>
            <p:cNvSpPr/>
            <p:nvPr/>
          </p:nvSpPr>
          <p:spPr>
            <a:xfrm>
              <a:off x="502328" y="2091788"/>
              <a:ext cx="1831974"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黑体" panose="02010609060101010101" charset="-122"/>
                  <a:ea typeface="黑体" panose="02010609060101010101" charset="-122"/>
                </a:rPr>
                <a:t>2013</a:t>
              </a:r>
              <a:endParaRPr lang="zh-CN" altLang="en-US" sz="2000" dirty="0">
                <a:solidFill>
                  <a:srgbClr val="FFFFFF"/>
                </a:solidFill>
                <a:latin typeface="黑体" panose="02010609060101010101" charset="-122"/>
                <a:ea typeface="黑体" panose="02010609060101010101" charset="-122"/>
              </a:endParaRPr>
            </a:p>
          </p:txBody>
        </p:sp>
        <p:sp>
          <p:nvSpPr>
            <p:cNvPr id="4" name="平行四边形 3"/>
            <p:cNvSpPr/>
            <p:nvPr/>
          </p:nvSpPr>
          <p:spPr>
            <a:xfrm flipH="1">
              <a:off x="502328" y="2580832"/>
              <a:ext cx="1831974"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a:solidFill>
                    <a:srgbClr val="FFFFFF"/>
                  </a:solidFill>
                  <a:latin typeface="黑体" panose="02010609060101010101" charset="-122"/>
                  <a:ea typeface="黑体" panose="02010609060101010101" charset="-122"/>
                </a:rPr>
                <a:t>标题</a:t>
              </a:r>
              <a:endParaRPr lang="zh-CN" altLang="en-US" sz="2400">
                <a:solidFill>
                  <a:srgbClr val="FFFFFF"/>
                </a:solidFill>
                <a:latin typeface="黑体" panose="02010609060101010101" charset="-122"/>
                <a:ea typeface="黑体" panose="02010609060101010101" charset="-122"/>
              </a:endParaRPr>
            </a:p>
          </p:txBody>
        </p:sp>
      </p:grpSp>
      <p:grpSp>
        <p:nvGrpSpPr>
          <p:cNvPr id="5" name="组合 4"/>
          <p:cNvGrpSpPr/>
          <p:nvPr/>
        </p:nvGrpSpPr>
        <p:grpSpPr>
          <a:xfrm>
            <a:off x="2047836" y="2191037"/>
            <a:ext cx="1800841" cy="962780"/>
            <a:chOff x="2079688" y="2091788"/>
            <a:chExt cx="1829903" cy="982746"/>
          </a:xfrm>
          <a:solidFill>
            <a:srgbClr val="F55055"/>
          </a:solidFill>
        </p:grpSpPr>
        <p:sp>
          <p:nvSpPr>
            <p:cNvPr id="6" name="平行四边形 5"/>
            <p:cNvSpPr/>
            <p:nvPr/>
          </p:nvSpPr>
          <p:spPr>
            <a:xfrm>
              <a:off x="2079688" y="2091788"/>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黑体" panose="02010609060101010101" charset="-122"/>
                  <a:ea typeface="黑体" panose="02010609060101010101" charset="-122"/>
                </a:rPr>
                <a:t>2014</a:t>
              </a:r>
              <a:endParaRPr lang="zh-CN" altLang="en-US" sz="2000" dirty="0">
                <a:solidFill>
                  <a:srgbClr val="FFFFFF"/>
                </a:solidFill>
                <a:latin typeface="黑体" panose="02010609060101010101" charset="-122"/>
                <a:ea typeface="黑体" panose="02010609060101010101" charset="-122"/>
              </a:endParaRPr>
            </a:p>
          </p:txBody>
        </p:sp>
        <p:sp>
          <p:nvSpPr>
            <p:cNvPr id="7" name="平行四边形 6"/>
            <p:cNvSpPr/>
            <p:nvPr/>
          </p:nvSpPr>
          <p:spPr>
            <a:xfrm flipH="1">
              <a:off x="2079688" y="2580832"/>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a:solidFill>
                    <a:srgbClr val="FFFFFF"/>
                  </a:solidFill>
                  <a:latin typeface="黑体" panose="02010609060101010101" charset="-122"/>
                  <a:ea typeface="黑体" panose="02010609060101010101" charset="-122"/>
                </a:rPr>
                <a:t>标题</a:t>
              </a:r>
              <a:endParaRPr lang="zh-CN" altLang="en-US" sz="2400">
                <a:solidFill>
                  <a:srgbClr val="FFFFFF"/>
                </a:solidFill>
                <a:latin typeface="黑体" panose="02010609060101010101" charset="-122"/>
                <a:ea typeface="黑体" panose="02010609060101010101" charset="-122"/>
              </a:endParaRPr>
            </a:p>
          </p:txBody>
        </p:sp>
      </p:grpSp>
      <p:grpSp>
        <p:nvGrpSpPr>
          <p:cNvPr id="8" name="组合 7"/>
          <p:cNvGrpSpPr/>
          <p:nvPr/>
        </p:nvGrpSpPr>
        <p:grpSpPr>
          <a:xfrm>
            <a:off x="3600145" y="2191037"/>
            <a:ext cx="1800841" cy="962780"/>
            <a:chOff x="3657048" y="2091788"/>
            <a:chExt cx="1829903" cy="982746"/>
          </a:xfrm>
          <a:solidFill>
            <a:srgbClr val="F55055"/>
          </a:solidFill>
        </p:grpSpPr>
        <p:sp>
          <p:nvSpPr>
            <p:cNvPr id="9" name="平行四边形 8"/>
            <p:cNvSpPr/>
            <p:nvPr/>
          </p:nvSpPr>
          <p:spPr>
            <a:xfrm>
              <a:off x="3657048" y="2091788"/>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黑体" panose="02010609060101010101" charset="-122"/>
                  <a:ea typeface="黑体" panose="02010609060101010101" charset="-122"/>
                </a:rPr>
                <a:t>2015</a:t>
              </a:r>
              <a:endParaRPr lang="zh-CN" altLang="en-US" sz="2000" dirty="0">
                <a:solidFill>
                  <a:srgbClr val="FFFFFF"/>
                </a:solidFill>
                <a:latin typeface="黑体" panose="02010609060101010101" charset="-122"/>
                <a:ea typeface="黑体" panose="02010609060101010101" charset="-122"/>
              </a:endParaRPr>
            </a:p>
          </p:txBody>
        </p:sp>
        <p:sp>
          <p:nvSpPr>
            <p:cNvPr id="10" name="平行四边形 9"/>
            <p:cNvSpPr/>
            <p:nvPr/>
          </p:nvSpPr>
          <p:spPr>
            <a:xfrm flipH="1">
              <a:off x="3657048" y="2580832"/>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a:solidFill>
                    <a:srgbClr val="FFFFFF"/>
                  </a:solidFill>
                  <a:latin typeface="黑体" panose="02010609060101010101" charset="-122"/>
                  <a:ea typeface="黑体" panose="02010609060101010101" charset="-122"/>
                </a:rPr>
                <a:t>标题</a:t>
              </a:r>
              <a:endParaRPr lang="zh-CN" altLang="en-US" sz="2400">
                <a:solidFill>
                  <a:srgbClr val="FFFFFF"/>
                </a:solidFill>
                <a:latin typeface="黑体" panose="02010609060101010101" charset="-122"/>
                <a:ea typeface="黑体" panose="02010609060101010101" charset="-122"/>
              </a:endParaRPr>
            </a:p>
          </p:txBody>
        </p:sp>
      </p:grpSp>
      <p:grpSp>
        <p:nvGrpSpPr>
          <p:cNvPr id="11" name="组合 10"/>
          <p:cNvGrpSpPr/>
          <p:nvPr/>
        </p:nvGrpSpPr>
        <p:grpSpPr>
          <a:xfrm>
            <a:off x="5152454" y="2191037"/>
            <a:ext cx="1800841" cy="962780"/>
            <a:chOff x="5234408" y="2091788"/>
            <a:chExt cx="1829903" cy="982746"/>
          </a:xfrm>
          <a:solidFill>
            <a:srgbClr val="F55055"/>
          </a:solidFill>
        </p:grpSpPr>
        <p:sp>
          <p:nvSpPr>
            <p:cNvPr id="12" name="平行四边形 11"/>
            <p:cNvSpPr/>
            <p:nvPr/>
          </p:nvSpPr>
          <p:spPr>
            <a:xfrm>
              <a:off x="5234408" y="2091788"/>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黑体" panose="02010609060101010101" charset="-122"/>
                  <a:ea typeface="黑体" panose="02010609060101010101" charset="-122"/>
                </a:rPr>
                <a:t>2016</a:t>
              </a:r>
              <a:endParaRPr lang="zh-CN" altLang="en-US" sz="2000" dirty="0">
                <a:solidFill>
                  <a:srgbClr val="FFFFFF"/>
                </a:solidFill>
                <a:latin typeface="黑体" panose="02010609060101010101" charset="-122"/>
                <a:ea typeface="黑体" panose="02010609060101010101" charset="-122"/>
              </a:endParaRPr>
            </a:p>
          </p:txBody>
        </p:sp>
        <p:sp>
          <p:nvSpPr>
            <p:cNvPr id="13" name="平行四边形 12"/>
            <p:cNvSpPr/>
            <p:nvPr/>
          </p:nvSpPr>
          <p:spPr>
            <a:xfrm flipH="1">
              <a:off x="5234408" y="2580832"/>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a:solidFill>
                    <a:srgbClr val="FFFFFF"/>
                  </a:solidFill>
                  <a:latin typeface="黑体" panose="02010609060101010101" charset="-122"/>
                  <a:ea typeface="黑体" panose="02010609060101010101" charset="-122"/>
                </a:rPr>
                <a:t>标题</a:t>
              </a:r>
              <a:endParaRPr lang="zh-CN" altLang="en-US" sz="2400">
                <a:solidFill>
                  <a:srgbClr val="FFFFFF"/>
                </a:solidFill>
                <a:latin typeface="黑体" panose="02010609060101010101" charset="-122"/>
                <a:ea typeface="黑体" panose="02010609060101010101" charset="-122"/>
              </a:endParaRPr>
            </a:p>
          </p:txBody>
        </p:sp>
      </p:grpSp>
      <p:grpSp>
        <p:nvGrpSpPr>
          <p:cNvPr id="14" name="组合 13"/>
          <p:cNvGrpSpPr/>
          <p:nvPr/>
        </p:nvGrpSpPr>
        <p:grpSpPr>
          <a:xfrm>
            <a:off x="6702726" y="2191037"/>
            <a:ext cx="1802878" cy="962780"/>
            <a:chOff x="6809700" y="2091788"/>
            <a:chExt cx="1831972" cy="982746"/>
          </a:xfrm>
          <a:solidFill>
            <a:srgbClr val="F55055"/>
          </a:solidFill>
        </p:grpSpPr>
        <p:sp>
          <p:nvSpPr>
            <p:cNvPr id="15" name="平行四边形 14"/>
            <p:cNvSpPr/>
            <p:nvPr/>
          </p:nvSpPr>
          <p:spPr>
            <a:xfrm>
              <a:off x="6809700" y="2091788"/>
              <a:ext cx="1831972"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000" dirty="0">
                  <a:solidFill>
                    <a:srgbClr val="FFFFFF"/>
                  </a:solidFill>
                  <a:latin typeface="黑体" panose="02010609060101010101" charset="-122"/>
                  <a:ea typeface="黑体" panose="02010609060101010101" charset="-122"/>
                </a:rPr>
                <a:t>2017</a:t>
              </a:r>
              <a:endParaRPr lang="zh-CN" altLang="en-US" sz="2000" dirty="0">
                <a:solidFill>
                  <a:srgbClr val="FFFFFF"/>
                </a:solidFill>
                <a:latin typeface="黑体" panose="02010609060101010101" charset="-122"/>
                <a:ea typeface="黑体" panose="02010609060101010101" charset="-122"/>
              </a:endParaRPr>
            </a:p>
          </p:txBody>
        </p:sp>
        <p:sp>
          <p:nvSpPr>
            <p:cNvPr id="16" name="平行四边形 15"/>
            <p:cNvSpPr/>
            <p:nvPr/>
          </p:nvSpPr>
          <p:spPr>
            <a:xfrm flipH="1">
              <a:off x="6809700" y="2580832"/>
              <a:ext cx="1831972"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2400">
                  <a:solidFill>
                    <a:srgbClr val="FFFFFF"/>
                  </a:solidFill>
                  <a:latin typeface="黑体" panose="02010609060101010101" charset="-122"/>
                  <a:ea typeface="黑体" panose="02010609060101010101" charset="-122"/>
                </a:rPr>
                <a:t>标题</a:t>
              </a:r>
              <a:endParaRPr lang="zh-CN" altLang="en-US" sz="2400">
                <a:solidFill>
                  <a:srgbClr val="FFFFFF"/>
                </a:solidFill>
                <a:latin typeface="黑体" panose="02010609060101010101" charset="-122"/>
                <a:ea typeface="黑体" panose="02010609060101010101" charset="-122"/>
              </a:endParaRPr>
            </a:p>
          </p:txBody>
        </p:sp>
      </p:grpSp>
      <p:sp>
        <p:nvSpPr>
          <p:cNvPr id="17" name="矩形 16"/>
          <p:cNvSpPr/>
          <p:nvPr/>
        </p:nvSpPr>
        <p:spPr>
          <a:xfrm>
            <a:off x="913550" y="3153818"/>
            <a:ext cx="1346274" cy="918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2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3973366" y="3153818"/>
            <a:ext cx="1417131" cy="918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lvl="0">
              <a:lnSpc>
                <a:spcPct val="12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7088472" y="3153818"/>
            <a:ext cx="1417131" cy="918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lvl="0">
              <a:lnSpc>
                <a:spcPct val="12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421056" y="1272707"/>
            <a:ext cx="1417131" cy="918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lvl="0">
              <a:lnSpc>
                <a:spcPct val="12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536161" y="1272707"/>
            <a:ext cx="1417131" cy="9183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anchor="ctr"/>
          <a:lstStyle/>
          <a:p>
            <a:pPr lvl="0">
              <a:lnSpc>
                <a:spcPct val="12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产品运营</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4283">
        <p14:doors dir="vert"/>
      </p:transition>
    </mc:Choice>
    <mc:Fallback>
      <p:transition spd="slow" advTm="42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childTnLst>
                          </p:cTn>
                        </p:par>
                        <p:par>
                          <p:cTn id="29" fill="hold">
                            <p:stCondLst>
                              <p:cond delay="1000"/>
                            </p:stCondLst>
                            <p:childTnLst>
                              <p:par>
                                <p:cTn id="30" presetID="22" presetClass="entr" presetSubtype="4"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up)">
                                      <p:cBhvr>
                                        <p:cTn id="36" dur="500"/>
                                        <p:tgtEl>
                                          <p:spTgt spid="18"/>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childTnLst>
                          </p:cTn>
                        </p:par>
                        <p:par>
                          <p:cTn id="41" fill="hold">
                            <p:stCondLst>
                              <p:cond delay="2500"/>
                            </p:stCondLst>
                            <p:childTnLst>
                              <p:par>
                                <p:cTn id="42" presetID="22" presetClass="entr" presetSubtype="1"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up)">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3"/>
          <p:cNvSpPr/>
          <p:nvPr/>
        </p:nvSpPr>
        <p:spPr>
          <a:xfrm>
            <a:off x="1408093" y="1469853"/>
            <a:ext cx="2226077" cy="3331305"/>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89834" tIns="44917" rIns="89834" bIns="44917" rtlCol="0" anchor="ctr"/>
          <a:lstStyle/>
          <a:p>
            <a:pPr defTabSz="1013460"/>
            <a:endParaRPr lang="en-US" sz="2000">
              <a:solidFill>
                <a:schemeClr val="tx1">
                  <a:lumMod val="50000"/>
                  <a:lumOff val="50000"/>
                </a:schemeClr>
              </a:solidFill>
              <a:cs typeface="+mn-ea"/>
            </a:endParaRPr>
          </a:p>
        </p:txBody>
      </p:sp>
      <p:sp>
        <p:nvSpPr>
          <p:cNvPr id="3" name="Oval 99"/>
          <p:cNvSpPr/>
          <p:nvPr/>
        </p:nvSpPr>
        <p:spPr>
          <a:xfrm>
            <a:off x="3582010" y="1399554"/>
            <a:ext cx="142265" cy="141642"/>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89834" tIns="44917" rIns="89834" bIns="44917" rtlCol="0" anchor="ctr"/>
          <a:lstStyle/>
          <a:p>
            <a:pPr defTabSz="1013460"/>
            <a:endParaRPr lang="en-US" sz="2000">
              <a:solidFill>
                <a:schemeClr val="tx1">
                  <a:lumMod val="50000"/>
                  <a:lumOff val="50000"/>
                </a:schemeClr>
              </a:solidFill>
              <a:cs typeface="+mn-ea"/>
            </a:endParaRPr>
          </a:p>
        </p:txBody>
      </p:sp>
      <p:sp>
        <p:nvSpPr>
          <p:cNvPr id="4" name="Oval 87"/>
          <p:cNvSpPr/>
          <p:nvPr/>
        </p:nvSpPr>
        <p:spPr>
          <a:xfrm>
            <a:off x="1362981" y="4737263"/>
            <a:ext cx="142265" cy="141642"/>
          </a:xfrm>
          <a:prstGeom prst="ellipse">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89834" tIns="44917" rIns="89834" bIns="44917" rtlCol="0" anchor="ctr"/>
          <a:lstStyle/>
          <a:p>
            <a:pPr defTabSz="1013460"/>
            <a:endParaRPr lang="en-US" sz="2000">
              <a:solidFill>
                <a:schemeClr val="tx1">
                  <a:lumMod val="50000"/>
                  <a:lumOff val="50000"/>
                </a:schemeClr>
              </a:solidFill>
              <a:cs typeface="+mn-ea"/>
            </a:endParaRPr>
          </a:p>
        </p:txBody>
      </p:sp>
      <p:sp>
        <p:nvSpPr>
          <p:cNvPr id="5" name="Oval 91"/>
          <p:cNvSpPr/>
          <p:nvPr/>
        </p:nvSpPr>
        <p:spPr>
          <a:xfrm>
            <a:off x="2602915" y="3778239"/>
            <a:ext cx="142265" cy="141642"/>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89834" tIns="44917" rIns="89834" bIns="44917" rtlCol="0" anchor="ctr"/>
          <a:lstStyle/>
          <a:p>
            <a:pPr defTabSz="1013460"/>
            <a:endParaRPr lang="en-US" sz="2000">
              <a:solidFill>
                <a:schemeClr val="tx1">
                  <a:lumMod val="50000"/>
                  <a:lumOff val="50000"/>
                </a:schemeClr>
              </a:solidFill>
              <a:cs typeface="+mn-ea"/>
            </a:endParaRPr>
          </a:p>
        </p:txBody>
      </p:sp>
      <p:sp>
        <p:nvSpPr>
          <p:cNvPr id="6" name="Oval 95"/>
          <p:cNvSpPr/>
          <p:nvPr/>
        </p:nvSpPr>
        <p:spPr>
          <a:xfrm>
            <a:off x="1927235" y="2201117"/>
            <a:ext cx="142265" cy="141642"/>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9834" tIns="44917" rIns="89834" bIns="44917" rtlCol="0" anchor="ctr"/>
          <a:lstStyle/>
          <a:p>
            <a:pPr defTabSz="1013460"/>
            <a:endParaRPr lang="en-US" sz="2000">
              <a:solidFill>
                <a:schemeClr val="tx1">
                  <a:lumMod val="50000"/>
                  <a:lumOff val="50000"/>
                </a:schemeClr>
              </a:solidFill>
              <a:cs typeface="+mn-ea"/>
            </a:endParaRPr>
          </a:p>
        </p:txBody>
      </p:sp>
      <p:grpSp>
        <p:nvGrpSpPr>
          <p:cNvPr id="7" name="Group 279"/>
          <p:cNvGrpSpPr/>
          <p:nvPr/>
        </p:nvGrpSpPr>
        <p:grpSpPr>
          <a:xfrm>
            <a:off x="3380648" y="728599"/>
            <a:ext cx="571484" cy="568982"/>
            <a:chOff x="846989" y="1390124"/>
            <a:chExt cx="877416" cy="877416"/>
          </a:xfrm>
        </p:grpSpPr>
        <p:sp>
          <p:nvSpPr>
            <p:cNvPr id="8" name="Teardrop 97"/>
            <p:cNvSpPr/>
            <p:nvPr/>
          </p:nvSpPr>
          <p:spPr>
            <a:xfrm rot="8100000">
              <a:off x="846989" y="1390124"/>
              <a:ext cx="877416" cy="877416"/>
            </a:xfrm>
            <a:prstGeom prst="teardrop">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13460"/>
              <a:endParaRPr lang="en-US" sz="2000" dirty="0">
                <a:solidFill>
                  <a:schemeClr val="tx1">
                    <a:lumMod val="50000"/>
                    <a:lumOff val="50000"/>
                  </a:schemeClr>
                </a:solidFill>
                <a:cs typeface="+mn-ea"/>
              </a:endParaRPr>
            </a:p>
          </p:txBody>
        </p:sp>
        <p:sp>
          <p:nvSpPr>
            <p:cNvPr id="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13460"/>
              <a:endParaRPr lang="en-US" dirty="0">
                <a:solidFill>
                  <a:schemeClr val="tx1">
                    <a:lumMod val="50000"/>
                    <a:lumOff val="50000"/>
                  </a:schemeClr>
                </a:solidFill>
                <a:cs typeface="+mn-ea"/>
              </a:endParaRPr>
            </a:p>
          </p:txBody>
        </p:sp>
      </p:grpSp>
      <p:grpSp>
        <p:nvGrpSpPr>
          <p:cNvPr id="10" name="Group 279"/>
          <p:cNvGrpSpPr/>
          <p:nvPr/>
        </p:nvGrpSpPr>
        <p:grpSpPr>
          <a:xfrm>
            <a:off x="1601469" y="1266018"/>
            <a:ext cx="797974" cy="794481"/>
            <a:chOff x="846989" y="1428508"/>
            <a:chExt cx="877416" cy="877416"/>
          </a:xfrm>
        </p:grpSpPr>
        <p:sp>
          <p:nvSpPr>
            <p:cNvPr id="11" name="Teardrop 93"/>
            <p:cNvSpPr/>
            <p:nvPr/>
          </p:nvSpPr>
          <p:spPr>
            <a:xfrm rot="8100000">
              <a:off x="846989" y="1428508"/>
              <a:ext cx="877416" cy="877416"/>
            </a:xfrm>
            <a:prstGeom prst="teardrop">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13460"/>
              <a:endParaRPr lang="en-US" sz="2000" dirty="0">
                <a:solidFill>
                  <a:schemeClr val="tx1">
                    <a:lumMod val="50000"/>
                    <a:lumOff val="50000"/>
                  </a:schemeClr>
                </a:solidFill>
                <a:cs typeface="+mn-ea"/>
              </a:endParaRPr>
            </a:p>
          </p:txBody>
        </p:sp>
        <p:sp>
          <p:nvSpPr>
            <p:cNvPr id="12"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13460"/>
              <a:endParaRPr lang="en-US" sz="2700" dirty="0">
                <a:solidFill>
                  <a:schemeClr val="tx1">
                    <a:lumMod val="50000"/>
                    <a:lumOff val="50000"/>
                  </a:schemeClr>
                </a:solidFill>
                <a:cs typeface="+mn-ea"/>
              </a:endParaRPr>
            </a:p>
          </p:txBody>
        </p:sp>
      </p:grpSp>
      <p:grpSp>
        <p:nvGrpSpPr>
          <p:cNvPr id="13" name="Group 279"/>
          <p:cNvGrpSpPr/>
          <p:nvPr/>
        </p:nvGrpSpPr>
        <p:grpSpPr>
          <a:xfrm>
            <a:off x="2277148" y="2830695"/>
            <a:ext cx="797974" cy="794481"/>
            <a:chOff x="846989" y="1414764"/>
            <a:chExt cx="877416" cy="877416"/>
          </a:xfrm>
        </p:grpSpPr>
        <p:sp>
          <p:nvSpPr>
            <p:cNvPr id="14" name="Teardrop 89"/>
            <p:cNvSpPr/>
            <p:nvPr/>
          </p:nvSpPr>
          <p:spPr>
            <a:xfrm rot="8100000">
              <a:off x="846989" y="1414764"/>
              <a:ext cx="877416" cy="877416"/>
            </a:xfrm>
            <a:prstGeom prst="teardrop">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13460"/>
              <a:endParaRPr lang="en-US" sz="2000" dirty="0">
                <a:solidFill>
                  <a:schemeClr val="tx1">
                    <a:lumMod val="50000"/>
                    <a:lumOff val="50000"/>
                  </a:schemeClr>
                </a:solidFill>
                <a:cs typeface="+mn-ea"/>
              </a:endParaRPr>
            </a:p>
          </p:txBody>
        </p:sp>
        <p:sp>
          <p:nvSpPr>
            <p:cNvPr id="15"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13460"/>
              <a:endParaRPr lang="en-US" sz="2700" dirty="0">
                <a:solidFill>
                  <a:schemeClr val="tx1">
                    <a:lumMod val="50000"/>
                    <a:lumOff val="50000"/>
                  </a:schemeClr>
                </a:solidFill>
                <a:cs typeface="+mn-ea"/>
              </a:endParaRPr>
            </a:p>
          </p:txBody>
        </p:sp>
      </p:grpSp>
      <p:grpSp>
        <p:nvGrpSpPr>
          <p:cNvPr id="16" name="Group 279"/>
          <p:cNvGrpSpPr/>
          <p:nvPr/>
        </p:nvGrpSpPr>
        <p:grpSpPr>
          <a:xfrm>
            <a:off x="1037217" y="3777274"/>
            <a:ext cx="797974" cy="794481"/>
            <a:chOff x="846989" y="1401020"/>
            <a:chExt cx="877416" cy="877416"/>
          </a:xfrm>
        </p:grpSpPr>
        <p:sp>
          <p:nvSpPr>
            <p:cNvPr id="17" name="Teardrop 85"/>
            <p:cNvSpPr/>
            <p:nvPr/>
          </p:nvSpPr>
          <p:spPr>
            <a:xfrm rot="8100000">
              <a:off x="846989" y="1401020"/>
              <a:ext cx="877416" cy="877416"/>
            </a:xfrm>
            <a:prstGeom prst="teardrop">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013460"/>
              <a:endParaRPr lang="en-US" sz="2000" dirty="0">
                <a:solidFill>
                  <a:schemeClr val="tx1">
                    <a:lumMod val="50000"/>
                    <a:lumOff val="50000"/>
                  </a:schemeClr>
                </a:solidFill>
                <a:cs typeface="+mn-ea"/>
              </a:endParaRPr>
            </a:p>
          </p:txBody>
        </p:sp>
        <p:sp>
          <p:nvSpPr>
            <p:cNvPr id="18" name="Oval 86"/>
            <p:cNvSpPr/>
            <p:nvPr/>
          </p:nvSpPr>
          <p:spPr>
            <a:xfrm>
              <a:off x="981458" y="1537516"/>
              <a:ext cx="608478" cy="60847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defTabSz="1013460"/>
              <a:endParaRPr lang="en-US" sz="2700" dirty="0">
                <a:solidFill>
                  <a:schemeClr val="tx1">
                    <a:lumMod val="50000"/>
                    <a:lumOff val="50000"/>
                  </a:schemeClr>
                </a:solidFill>
                <a:cs typeface="+mn-ea"/>
              </a:endParaRPr>
            </a:p>
          </p:txBody>
        </p:sp>
      </p:grpSp>
      <p:grpSp>
        <p:nvGrpSpPr>
          <p:cNvPr id="19" name="Group 81"/>
          <p:cNvGrpSpPr/>
          <p:nvPr/>
        </p:nvGrpSpPr>
        <p:grpSpPr>
          <a:xfrm>
            <a:off x="2749008" y="1296761"/>
            <a:ext cx="351563" cy="407050"/>
            <a:chOff x="5198847" y="3107146"/>
            <a:chExt cx="565150" cy="657225"/>
          </a:xfrm>
          <a:solidFill>
            <a:srgbClr val="F55055"/>
          </a:solidFill>
        </p:grpSpPr>
        <p:sp>
          <p:nvSpPr>
            <p:cNvPr id="20" name="Rectangle 6"/>
            <p:cNvSpPr>
              <a:spLocks noChangeArrowheads="1"/>
            </p:cNvSpPr>
            <p:nvPr/>
          </p:nvSpPr>
          <p:spPr bwMode="auto">
            <a:xfrm>
              <a:off x="5451259" y="3251609"/>
              <a:ext cx="50800" cy="512762"/>
            </a:xfrm>
            <a:prstGeom prst="rect">
              <a:avLst/>
            </a:prstGeom>
            <a:grpFill/>
            <a:ln w="9525">
              <a:noFill/>
              <a:miter lim="800000"/>
            </a:ln>
          </p:spPr>
          <p:txBody>
            <a:bodyPr vert="horz" wrap="square" lIns="91440" tIns="45720" rIns="91440" bIns="45720" numCol="1" anchor="t" anchorCtr="0" compatLnSpc="1"/>
            <a:lstStyle/>
            <a:p>
              <a:pPr defTabSz="1013460"/>
              <a:endParaRPr lang="en-US" sz="2000">
                <a:solidFill>
                  <a:schemeClr val="tx1">
                    <a:lumMod val="50000"/>
                    <a:lumOff val="50000"/>
                  </a:schemeClr>
                </a:solidFill>
                <a:latin typeface="Calibri" panose="020F0502020204030204"/>
                <a:cs typeface="+mn-ea"/>
              </a:endParaRPr>
            </a:p>
          </p:txBody>
        </p:sp>
        <p:sp>
          <p:nvSpPr>
            <p:cNvPr id="21" name="Oval 7"/>
            <p:cNvSpPr>
              <a:spLocks noChangeArrowheads="1"/>
            </p:cNvSpPr>
            <p:nvPr/>
          </p:nvSpPr>
          <p:spPr bwMode="auto">
            <a:xfrm>
              <a:off x="5198847" y="3107146"/>
              <a:ext cx="565150" cy="566737"/>
            </a:xfrm>
            <a:prstGeom prst="ellipse">
              <a:avLst/>
            </a:prstGeom>
            <a:grpFill/>
            <a:ln w="9525">
              <a:noFill/>
              <a:round/>
            </a:ln>
          </p:spPr>
          <p:txBody>
            <a:bodyPr vert="horz" wrap="square" lIns="91440" tIns="45720" rIns="91440" bIns="45720" numCol="1" anchor="t" anchorCtr="0" compatLnSpc="1"/>
            <a:lstStyle/>
            <a:p>
              <a:pPr defTabSz="1013460"/>
              <a:endParaRPr lang="en-US" sz="2000">
                <a:solidFill>
                  <a:schemeClr val="tx1">
                    <a:lumMod val="50000"/>
                    <a:lumOff val="50000"/>
                  </a:schemeClr>
                </a:solidFill>
                <a:latin typeface="Calibri" panose="020F0502020204030204"/>
                <a:cs typeface="+mn-ea"/>
              </a:endParaRPr>
            </a:p>
          </p:txBody>
        </p:sp>
      </p:grpSp>
      <p:grpSp>
        <p:nvGrpSpPr>
          <p:cNvPr id="22" name="Group 78"/>
          <p:cNvGrpSpPr/>
          <p:nvPr/>
        </p:nvGrpSpPr>
        <p:grpSpPr>
          <a:xfrm>
            <a:off x="3053741" y="2342758"/>
            <a:ext cx="182694" cy="589928"/>
            <a:chOff x="2122272" y="2811871"/>
            <a:chExt cx="293688" cy="952500"/>
          </a:xfrm>
          <a:solidFill>
            <a:srgbClr val="4B5050"/>
          </a:solidFill>
        </p:grpSpPr>
        <p:sp>
          <p:nvSpPr>
            <p:cNvPr id="23" name="Rectangle 10"/>
            <p:cNvSpPr>
              <a:spLocks noChangeArrowheads="1"/>
            </p:cNvSpPr>
            <p:nvPr/>
          </p:nvSpPr>
          <p:spPr bwMode="auto">
            <a:xfrm>
              <a:off x="2242922" y="3610384"/>
              <a:ext cx="50800" cy="153987"/>
            </a:xfrm>
            <a:prstGeom prst="rect">
              <a:avLst/>
            </a:prstGeom>
            <a:grpFill/>
            <a:ln w="9525">
              <a:noFill/>
              <a:miter lim="800000"/>
            </a:ln>
          </p:spPr>
          <p:txBody>
            <a:bodyPr vert="horz" wrap="square" lIns="91440" tIns="45720" rIns="91440" bIns="45720" numCol="1" anchor="t" anchorCtr="0" compatLnSpc="1"/>
            <a:lstStyle/>
            <a:p>
              <a:pPr defTabSz="1013460"/>
              <a:endParaRPr lang="en-US" sz="2000">
                <a:solidFill>
                  <a:schemeClr val="tx1">
                    <a:lumMod val="50000"/>
                    <a:lumOff val="50000"/>
                  </a:schemeClr>
                </a:solidFill>
                <a:latin typeface="Calibri" panose="020F0502020204030204"/>
                <a:cs typeface="+mn-ea"/>
              </a:endParaRPr>
            </a:p>
          </p:txBody>
        </p:sp>
        <p:sp>
          <p:nvSpPr>
            <p:cNvPr id="24" name="Oval 20"/>
            <p:cNvSpPr>
              <a:spLocks noChangeArrowheads="1"/>
            </p:cNvSpPr>
            <p:nvPr/>
          </p:nvSpPr>
          <p:spPr bwMode="auto">
            <a:xfrm>
              <a:off x="2122272" y="2811871"/>
              <a:ext cx="293688" cy="830262"/>
            </a:xfrm>
            <a:prstGeom prst="ellipse">
              <a:avLst/>
            </a:prstGeom>
            <a:grpFill/>
            <a:ln w="9525">
              <a:noFill/>
              <a:round/>
            </a:ln>
          </p:spPr>
          <p:txBody>
            <a:bodyPr vert="horz" wrap="square" lIns="91440" tIns="45720" rIns="91440" bIns="45720" numCol="1" anchor="t" anchorCtr="0" compatLnSpc="1"/>
            <a:lstStyle/>
            <a:p>
              <a:pPr defTabSz="1013460"/>
              <a:endParaRPr lang="en-US" sz="2000">
                <a:solidFill>
                  <a:schemeClr val="tx1">
                    <a:lumMod val="50000"/>
                    <a:lumOff val="50000"/>
                  </a:schemeClr>
                </a:solidFill>
                <a:latin typeface="Calibri" panose="020F0502020204030204"/>
                <a:cs typeface="+mn-ea"/>
              </a:endParaRPr>
            </a:p>
          </p:txBody>
        </p:sp>
      </p:grpSp>
      <p:grpSp>
        <p:nvGrpSpPr>
          <p:cNvPr id="25" name="Group 77"/>
          <p:cNvGrpSpPr/>
          <p:nvPr/>
        </p:nvGrpSpPr>
        <p:grpSpPr>
          <a:xfrm>
            <a:off x="2086701" y="3795978"/>
            <a:ext cx="254784" cy="407050"/>
            <a:chOff x="1271372" y="3107146"/>
            <a:chExt cx="409575" cy="657225"/>
          </a:xfrm>
          <a:solidFill>
            <a:srgbClr val="F55055"/>
          </a:solidFill>
        </p:grpSpPr>
        <p:sp>
          <p:nvSpPr>
            <p:cNvPr id="26" name="Rectangle 9"/>
            <p:cNvSpPr>
              <a:spLocks noChangeArrowheads="1"/>
            </p:cNvSpPr>
            <p:nvPr/>
          </p:nvSpPr>
          <p:spPr bwMode="auto">
            <a:xfrm>
              <a:off x="1450759" y="3418296"/>
              <a:ext cx="38100" cy="346075"/>
            </a:xfrm>
            <a:prstGeom prst="rect">
              <a:avLst/>
            </a:prstGeom>
            <a:grpFill/>
            <a:ln w="9525">
              <a:noFill/>
              <a:miter lim="800000"/>
            </a:ln>
          </p:spPr>
          <p:txBody>
            <a:bodyPr vert="horz" wrap="square" lIns="91440" tIns="45720" rIns="91440" bIns="45720" numCol="1" anchor="t" anchorCtr="0" compatLnSpc="1"/>
            <a:lstStyle/>
            <a:p>
              <a:pPr defTabSz="1013460"/>
              <a:endParaRPr lang="en-US" sz="2000">
                <a:solidFill>
                  <a:schemeClr val="tx1">
                    <a:lumMod val="50000"/>
                    <a:lumOff val="50000"/>
                  </a:schemeClr>
                </a:solidFill>
                <a:latin typeface="Calibri" panose="020F0502020204030204"/>
                <a:cs typeface="+mn-ea"/>
              </a:endParaRPr>
            </a:p>
          </p:txBody>
        </p:sp>
        <p:sp>
          <p:nvSpPr>
            <p:cNvPr id="27" name="Oval 29"/>
            <p:cNvSpPr>
              <a:spLocks noChangeArrowheads="1"/>
            </p:cNvSpPr>
            <p:nvPr/>
          </p:nvSpPr>
          <p:spPr bwMode="auto">
            <a:xfrm>
              <a:off x="1271372" y="3107146"/>
              <a:ext cx="409575" cy="409575"/>
            </a:xfrm>
            <a:prstGeom prst="ellipse">
              <a:avLst/>
            </a:prstGeom>
            <a:grpFill/>
            <a:ln w="9525">
              <a:noFill/>
              <a:round/>
            </a:ln>
          </p:spPr>
          <p:txBody>
            <a:bodyPr vert="horz" wrap="square" lIns="91440" tIns="45720" rIns="91440" bIns="45720" numCol="1" anchor="t" anchorCtr="0" compatLnSpc="1"/>
            <a:lstStyle/>
            <a:p>
              <a:pPr defTabSz="1013460"/>
              <a:endParaRPr lang="en-US" sz="2000">
                <a:solidFill>
                  <a:schemeClr val="tx1">
                    <a:lumMod val="50000"/>
                    <a:lumOff val="50000"/>
                  </a:schemeClr>
                </a:solidFill>
                <a:latin typeface="Calibri" panose="020F0502020204030204"/>
                <a:cs typeface="+mn-ea"/>
              </a:endParaRPr>
            </a:p>
          </p:txBody>
        </p:sp>
      </p:grpSp>
      <p:sp>
        <p:nvSpPr>
          <p:cNvPr id="28" name="矩形 27"/>
          <p:cNvSpPr/>
          <p:nvPr/>
        </p:nvSpPr>
        <p:spPr>
          <a:xfrm>
            <a:off x="1903093" y="4494125"/>
            <a:ext cx="1158762" cy="389037"/>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29" name="Content Placeholder 2"/>
          <p:cNvSpPr txBox="1"/>
          <p:nvPr/>
        </p:nvSpPr>
        <p:spPr>
          <a:xfrm>
            <a:off x="1969197" y="4347539"/>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200" dirty="0">
                <a:solidFill>
                  <a:schemeClr val="tx1">
                    <a:lumMod val="50000"/>
                    <a:lumOff val="50000"/>
                  </a:schemeClr>
                </a:solidFill>
                <a:latin typeface="+mn-ea"/>
                <a:cs typeface="+mn-ea"/>
              </a:rPr>
              <a:t>重要工作</a:t>
            </a:r>
            <a:endParaRPr lang="en-US" sz="1200" dirty="0">
              <a:solidFill>
                <a:schemeClr val="tx1">
                  <a:lumMod val="50000"/>
                  <a:lumOff val="50000"/>
                </a:schemeClr>
              </a:solidFill>
              <a:latin typeface="+mn-ea"/>
              <a:cs typeface="+mn-ea"/>
            </a:endParaRPr>
          </a:p>
        </p:txBody>
      </p:sp>
      <p:sp>
        <p:nvSpPr>
          <p:cNvPr id="30" name="矩形 29"/>
          <p:cNvSpPr/>
          <p:nvPr/>
        </p:nvSpPr>
        <p:spPr>
          <a:xfrm>
            <a:off x="3160394" y="3518014"/>
            <a:ext cx="1158762" cy="389037"/>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31" name="Content Placeholder 2"/>
          <p:cNvSpPr txBox="1"/>
          <p:nvPr/>
        </p:nvSpPr>
        <p:spPr>
          <a:xfrm>
            <a:off x="3226498" y="3371427"/>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200" dirty="0">
                <a:solidFill>
                  <a:schemeClr val="tx1">
                    <a:lumMod val="50000"/>
                    <a:lumOff val="50000"/>
                  </a:schemeClr>
                </a:solidFill>
                <a:latin typeface="+mn-ea"/>
                <a:cs typeface="+mn-ea"/>
              </a:rPr>
              <a:t>重要工作</a:t>
            </a:r>
            <a:endParaRPr lang="en-US" altLang="zh-CN" sz="1200" dirty="0">
              <a:solidFill>
                <a:schemeClr val="tx1">
                  <a:lumMod val="50000"/>
                  <a:lumOff val="50000"/>
                </a:schemeClr>
              </a:solidFill>
              <a:latin typeface="+mn-ea"/>
              <a:cs typeface="+mn-ea"/>
            </a:endParaRPr>
          </a:p>
        </p:txBody>
      </p:sp>
      <p:sp>
        <p:nvSpPr>
          <p:cNvPr id="32" name="矩形 31"/>
          <p:cNvSpPr/>
          <p:nvPr/>
        </p:nvSpPr>
        <p:spPr>
          <a:xfrm>
            <a:off x="580130" y="2183979"/>
            <a:ext cx="1158762" cy="389037"/>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33" name="Content Placeholder 2"/>
          <p:cNvSpPr txBox="1"/>
          <p:nvPr/>
        </p:nvSpPr>
        <p:spPr>
          <a:xfrm>
            <a:off x="646234" y="2037392"/>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200" dirty="0">
                <a:solidFill>
                  <a:schemeClr val="tx1">
                    <a:lumMod val="50000"/>
                    <a:lumOff val="50000"/>
                  </a:schemeClr>
                </a:solidFill>
                <a:latin typeface="+mn-ea"/>
                <a:cs typeface="+mn-ea"/>
              </a:rPr>
              <a:t>重要工作</a:t>
            </a:r>
            <a:endParaRPr lang="en-US" altLang="zh-CN" sz="1200" dirty="0">
              <a:solidFill>
                <a:schemeClr val="tx1">
                  <a:lumMod val="50000"/>
                  <a:lumOff val="50000"/>
                </a:schemeClr>
              </a:solidFill>
              <a:latin typeface="+mn-ea"/>
              <a:cs typeface="+mn-ea"/>
            </a:endParaRPr>
          </a:p>
        </p:txBody>
      </p:sp>
      <p:sp>
        <p:nvSpPr>
          <p:cNvPr id="34" name="矩形 33"/>
          <p:cNvSpPr/>
          <p:nvPr/>
        </p:nvSpPr>
        <p:spPr>
          <a:xfrm>
            <a:off x="3791721" y="1619846"/>
            <a:ext cx="1158762" cy="389037"/>
          </a:xfrm>
          <a:prstGeom prst="rect">
            <a:avLst/>
          </a:prstGeom>
        </p:spPr>
        <p:txBody>
          <a:bodyPr wrap="square" lIns="89826" tIns="44913" rIns="89826" bIns="44913">
            <a:spAutoFit/>
          </a:bodyPr>
          <a:lstStyle/>
          <a:p>
            <a:pPr>
              <a:lnSpc>
                <a:spcPct val="120000"/>
              </a:lnSpc>
              <a:defRPr/>
            </a:pPr>
            <a:r>
              <a:rPr lang="zh-CN" altLang="en-US" sz="800" kern="0" dirty="0">
                <a:solidFill>
                  <a:schemeClr val="tx1">
                    <a:lumMod val="50000"/>
                    <a:lumOff val="50000"/>
                  </a:schemeClr>
                </a:solidFill>
                <a:latin typeface="+mn-ea"/>
                <a:cs typeface="+mn-ea"/>
                <a:sym typeface="方正兰亭黑_GBK" pitchFamily="2" charset="-122"/>
              </a:rPr>
              <a:t>在此录入上述图表的综合描述说明</a:t>
            </a:r>
            <a:endParaRPr lang="zh-CN" altLang="en-US" sz="800" kern="0" dirty="0">
              <a:solidFill>
                <a:schemeClr val="tx1">
                  <a:lumMod val="50000"/>
                  <a:lumOff val="50000"/>
                </a:schemeClr>
              </a:solidFill>
              <a:latin typeface="+mn-ea"/>
              <a:cs typeface="+mn-ea"/>
              <a:sym typeface="方正兰亭黑_GBK" pitchFamily="2" charset="-122"/>
            </a:endParaRPr>
          </a:p>
        </p:txBody>
      </p:sp>
      <p:sp>
        <p:nvSpPr>
          <p:cNvPr id="35" name="Content Placeholder 2"/>
          <p:cNvSpPr txBox="1"/>
          <p:nvPr/>
        </p:nvSpPr>
        <p:spPr>
          <a:xfrm>
            <a:off x="3857825" y="1473260"/>
            <a:ext cx="1026554" cy="207665"/>
          </a:xfrm>
          <a:prstGeom prst="rect">
            <a:avLst/>
          </a:prstGeom>
        </p:spPr>
        <p:txBody>
          <a:bodyPr lIns="67360" tIns="33682" rIns="67360" bIns="33682"/>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448945">
              <a:lnSpc>
                <a:spcPct val="80000"/>
              </a:lnSpc>
              <a:buClr>
                <a:srgbClr val="202F3D">
                  <a:lumMod val="75000"/>
                </a:srgbClr>
              </a:buClr>
              <a:defRPr/>
            </a:pPr>
            <a:r>
              <a:rPr lang="zh-CN" altLang="en-US" sz="1200" dirty="0">
                <a:solidFill>
                  <a:schemeClr val="tx1">
                    <a:lumMod val="50000"/>
                    <a:lumOff val="50000"/>
                  </a:schemeClr>
                </a:solidFill>
                <a:latin typeface="+mn-ea"/>
                <a:cs typeface="+mn-ea"/>
              </a:rPr>
              <a:t>重要工作</a:t>
            </a:r>
            <a:endParaRPr lang="en-US" altLang="zh-CN" sz="1200" dirty="0">
              <a:solidFill>
                <a:schemeClr val="tx1">
                  <a:lumMod val="50000"/>
                  <a:lumOff val="50000"/>
                </a:schemeClr>
              </a:solidFill>
              <a:latin typeface="+mn-ea"/>
              <a:cs typeface="+mn-ea"/>
            </a:endParaRPr>
          </a:p>
        </p:txBody>
      </p:sp>
      <p:sp>
        <p:nvSpPr>
          <p:cNvPr id="36" name="直接连接符 31"/>
          <p:cNvSpPr>
            <a:spLocks noChangeShapeType="1"/>
          </p:cNvSpPr>
          <p:nvPr/>
        </p:nvSpPr>
        <p:spPr bwMode="auto">
          <a:xfrm rot="5400000">
            <a:off x="3977156" y="2764158"/>
            <a:ext cx="3122194" cy="1171"/>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67378" tIns="33690" rIns="67378" bIns="33690"/>
          <a:lstStyle/>
          <a:p>
            <a:pPr defTabSz="897890">
              <a:defRPr/>
            </a:pPr>
            <a:endParaRPr lang="zh-CN" altLang="en-US" kern="0">
              <a:solidFill>
                <a:schemeClr val="tx1">
                  <a:lumMod val="50000"/>
                  <a:lumOff val="50000"/>
                </a:schemeClr>
              </a:solidFill>
              <a:cs typeface="+mn-ea"/>
            </a:endParaRPr>
          </a:p>
        </p:txBody>
      </p:sp>
      <p:sp>
        <p:nvSpPr>
          <p:cNvPr id="37" name="直接连接符 9"/>
          <p:cNvSpPr>
            <a:spLocks noChangeShapeType="1"/>
          </p:cNvSpPr>
          <p:nvPr/>
        </p:nvSpPr>
        <p:spPr bwMode="auto">
          <a:xfrm>
            <a:off x="5789619" y="1886188"/>
            <a:ext cx="1887881"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67378" tIns="33690" rIns="67378" bIns="33690"/>
          <a:lstStyle/>
          <a:p>
            <a:pPr defTabSz="897890">
              <a:defRPr/>
            </a:pPr>
            <a:endParaRPr lang="zh-CN" altLang="en-US" kern="0">
              <a:solidFill>
                <a:schemeClr val="tx1">
                  <a:lumMod val="50000"/>
                  <a:lumOff val="50000"/>
                </a:schemeClr>
              </a:solidFill>
              <a:cs typeface="+mn-ea"/>
            </a:endParaRPr>
          </a:p>
        </p:txBody>
      </p:sp>
      <p:sp>
        <p:nvSpPr>
          <p:cNvPr id="38" name="直接连接符 20"/>
          <p:cNvSpPr>
            <a:spLocks noChangeShapeType="1"/>
          </p:cNvSpPr>
          <p:nvPr/>
        </p:nvSpPr>
        <p:spPr bwMode="auto">
          <a:xfrm>
            <a:off x="5789619" y="2854582"/>
            <a:ext cx="1887881"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67378" tIns="33690" rIns="67378" bIns="33690"/>
          <a:lstStyle/>
          <a:p>
            <a:pPr defTabSz="897890">
              <a:defRPr/>
            </a:pPr>
            <a:endParaRPr lang="zh-CN" altLang="en-US" kern="0">
              <a:solidFill>
                <a:schemeClr val="tx1">
                  <a:lumMod val="50000"/>
                  <a:lumOff val="50000"/>
                </a:schemeClr>
              </a:solidFill>
              <a:cs typeface="+mn-ea"/>
            </a:endParaRPr>
          </a:p>
        </p:txBody>
      </p:sp>
      <p:sp>
        <p:nvSpPr>
          <p:cNvPr id="39" name="直接连接符 42"/>
          <p:cNvSpPr>
            <a:spLocks noChangeShapeType="1"/>
          </p:cNvSpPr>
          <p:nvPr/>
        </p:nvSpPr>
        <p:spPr bwMode="auto">
          <a:xfrm>
            <a:off x="5789619" y="3647964"/>
            <a:ext cx="1887881"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67378" tIns="33690" rIns="67378" bIns="33690"/>
          <a:lstStyle/>
          <a:p>
            <a:pPr defTabSz="897890">
              <a:defRPr/>
            </a:pPr>
            <a:endParaRPr lang="zh-CN" altLang="en-US" kern="0">
              <a:solidFill>
                <a:schemeClr val="tx1">
                  <a:lumMod val="50000"/>
                  <a:lumOff val="50000"/>
                </a:schemeClr>
              </a:solidFill>
              <a:cs typeface="+mn-ea"/>
            </a:endParaRPr>
          </a:p>
        </p:txBody>
      </p:sp>
      <p:sp>
        <p:nvSpPr>
          <p:cNvPr id="40" name="矩形 43"/>
          <p:cNvSpPr>
            <a:spLocks noChangeArrowheads="1"/>
          </p:cNvSpPr>
          <p:nvPr/>
        </p:nvSpPr>
        <p:spPr bwMode="auto">
          <a:xfrm>
            <a:off x="5742364" y="1179144"/>
            <a:ext cx="905499" cy="252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1" tIns="33687" rIns="67371" bIns="33687">
            <a:spAutoFit/>
          </a:bodyPr>
          <a:lstStyle/>
          <a:p>
            <a:pPr defTabSz="897890">
              <a:defRPr/>
            </a:pPr>
            <a:r>
              <a:rPr lang="zh-CN" altLang="en-US" sz="1200" kern="0" dirty="0">
                <a:solidFill>
                  <a:schemeClr val="tx1">
                    <a:lumMod val="50000"/>
                    <a:lumOff val="50000"/>
                  </a:schemeClr>
                </a:solidFill>
                <a:latin typeface="+mn-ea"/>
                <a:cs typeface="+mn-ea"/>
                <a:sym typeface="方正兰亭黑_GBK" pitchFamily="2" charset="-122"/>
              </a:rPr>
              <a:t>重要工作一</a:t>
            </a:r>
            <a:endParaRPr lang="en-US" sz="1200" kern="0" dirty="0">
              <a:solidFill>
                <a:schemeClr val="tx1">
                  <a:lumMod val="50000"/>
                  <a:lumOff val="50000"/>
                </a:schemeClr>
              </a:solidFill>
              <a:latin typeface="+mn-ea"/>
              <a:cs typeface="+mn-ea"/>
              <a:sym typeface="方正兰亭黑_GBK" pitchFamily="2" charset="-122"/>
            </a:endParaRPr>
          </a:p>
        </p:txBody>
      </p:sp>
      <p:sp>
        <p:nvSpPr>
          <p:cNvPr id="41" name="矩形 47"/>
          <p:cNvSpPr>
            <a:spLocks noChangeArrowheads="1"/>
          </p:cNvSpPr>
          <p:nvPr/>
        </p:nvSpPr>
        <p:spPr bwMode="auto">
          <a:xfrm>
            <a:off x="5749777" y="1418326"/>
            <a:ext cx="2327332" cy="37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7371" tIns="33687" rIns="67371" bIns="33687">
            <a:spAutoFit/>
          </a:bodyPr>
          <a:lstStyle/>
          <a:p>
            <a:pPr defTabSz="897890">
              <a:lnSpc>
                <a:spcPct val="110000"/>
              </a:lnSpc>
              <a:defRPr/>
            </a:pPr>
            <a:r>
              <a:rPr lang="zh-CN" altLang="en-US" sz="900" kern="0" dirty="0">
                <a:solidFill>
                  <a:schemeClr val="tx1">
                    <a:lumMod val="50000"/>
                    <a:lumOff val="50000"/>
                  </a:schemeClr>
                </a:solidFill>
                <a:latin typeface="+mn-ea"/>
                <a:cs typeface="+mn-ea"/>
                <a:sym typeface="方正兰亭黑_GBK" pitchFamily="2" charset="-122"/>
              </a:rPr>
              <a:t>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2" name="矩形 45"/>
          <p:cNvSpPr>
            <a:spLocks noChangeArrowheads="1"/>
          </p:cNvSpPr>
          <p:nvPr/>
        </p:nvSpPr>
        <p:spPr bwMode="auto">
          <a:xfrm>
            <a:off x="5742364" y="3734302"/>
            <a:ext cx="905499" cy="252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1" tIns="33687" rIns="67371" bIns="33687">
            <a:spAutoFit/>
          </a:bodyPr>
          <a:lstStyle/>
          <a:p>
            <a:pPr defTabSz="897890">
              <a:defRPr/>
            </a:pPr>
            <a:r>
              <a:rPr lang="zh-CN" altLang="en-US" sz="1200" kern="0" dirty="0">
                <a:solidFill>
                  <a:schemeClr val="tx1">
                    <a:lumMod val="50000"/>
                    <a:lumOff val="50000"/>
                  </a:schemeClr>
                </a:solidFill>
                <a:latin typeface="+mn-ea"/>
                <a:cs typeface="+mn-ea"/>
                <a:sym typeface="方正兰亭黑_GBK" pitchFamily="2" charset="-122"/>
              </a:rPr>
              <a:t>重要工作四</a:t>
            </a:r>
            <a:endParaRPr lang="en-US" sz="1200" kern="0" dirty="0">
              <a:solidFill>
                <a:schemeClr val="tx1">
                  <a:lumMod val="50000"/>
                  <a:lumOff val="50000"/>
                </a:schemeClr>
              </a:solidFill>
              <a:latin typeface="+mn-ea"/>
              <a:cs typeface="+mn-ea"/>
              <a:sym typeface="方正兰亭黑_GBK" pitchFamily="2" charset="-122"/>
            </a:endParaRPr>
          </a:p>
        </p:txBody>
      </p:sp>
      <p:sp>
        <p:nvSpPr>
          <p:cNvPr id="43" name="矩形 47"/>
          <p:cNvSpPr>
            <a:spLocks noChangeArrowheads="1"/>
          </p:cNvSpPr>
          <p:nvPr/>
        </p:nvSpPr>
        <p:spPr bwMode="auto">
          <a:xfrm>
            <a:off x="5749777" y="3974652"/>
            <a:ext cx="2327332" cy="37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7371" tIns="33687" rIns="67371" bIns="33687">
            <a:spAutoFit/>
          </a:bodyPr>
          <a:lstStyle/>
          <a:p>
            <a:pPr defTabSz="897890">
              <a:lnSpc>
                <a:spcPct val="110000"/>
              </a:lnSpc>
              <a:defRPr/>
            </a:pPr>
            <a:r>
              <a:rPr lang="zh-CN" altLang="en-US" sz="900" kern="0">
                <a:solidFill>
                  <a:schemeClr val="tx1">
                    <a:lumMod val="50000"/>
                    <a:lumOff val="50000"/>
                  </a:schemeClr>
                </a:solidFill>
                <a:latin typeface="+mn-ea"/>
                <a:cs typeface="+mn-ea"/>
                <a:sym typeface="方正兰亭黑_GBK"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4" name="矩形 47"/>
          <p:cNvSpPr>
            <a:spLocks noChangeArrowheads="1"/>
          </p:cNvSpPr>
          <p:nvPr/>
        </p:nvSpPr>
        <p:spPr bwMode="auto">
          <a:xfrm>
            <a:off x="5742364" y="1972526"/>
            <a:ext cx="905499" cy="252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1" tIns="33687" rIns="67371" bIns="33687">
            <a:spAutoFit/>
          </a:bodyPr>
          <a:lstStyle/>
          <a:p>
            <a:pPr defTabSz="897890">
              <a:defRPr/>
            </a:pPr>
            <a:r>
              <a:rPr lang="zh-CN" altLang="en-US" sz="1200" kern="0" dirty="0">
                <a:solidFill>
                  <a:schemeClr val="tx1">
                    <a:lumMod val="50000"/>
                    <a:lumOff val="50000"/>
                  </a:schemeClr>
                </a:solidFill>
                <a:latin typeface="+mn-ea"/>
                <a:cs typeface="+mn-ea"/>
                <a:sym typeface="方正兰亭黑_GBK" pitchFamily="2" charset="-122"/>
              </a:rPr>
              <a:t>重要工作二</a:t>
            </a:r>
            <a:endParaRPr lang="en-US" sz="1200" kern="0" dirty="0">
              <a:solidFill>
                <a:schemeClr val="tx1">
                  <a:lumMod val="50000"/>
                  <a:lumOff val="50000"/>
                </a:schemeClr>
              </a:solidFill>
              <a:latin typeface="+mn-ea"/>
              <a:cs typeface="+mn-ea"/>
              <a:sym typeface="方正兰亭黑_GBK" pitchFamily="2" charset="-122"/>
            </a:endParaRPr>
          </a:p>
        </p:txBody>
      </p:sp>
      <p:sp>
        <p:nvSpPr>
          <p:cNvPr id="45" name="矩形 47"/>
          <p:cNvSpPr>
            <a:spLocks noChangeArrowheads="1"/>
          </p:cNvSpPr>
          <p:nvPr/>
        </p:nvSpPr>
        <p:spPr bwMode="auto">
          <a:xfrm>
            <a:off x="5749777" y="2212876"/>
            <a:ext cx="2327332"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7371" tIns="33687" rIns="67371" bIns="33687">
            <a:spAutoFit/>
          </a:bodyPr>
          <a:lstStyle/>
          <a:p>
            <a:pPr defTabSz="897890">
              <a:lnSpc>
                <a:spcPct val="110000"/>
              </a:lnSpc>
              <a:defRPr/>
            </a:pPr>
            <a:r>
              <a:rPr lang="zh-CN" altLang="en-US" sz="900" kern="0" dirty="0">
                <a:solidFill>
                  <a:schemeClr val="tx1">
                    <a:lumMod val="50000"/>
                    <a:lumOff val="50000"/>
                  </a:schemeClr>
                </a:solidFill>
                <a:latin typeface="+mn-ea"/>
                <a:cs typeface="+mn-ea"/>
                <a:sym typeface="方正兰亭黑_GBK" pitchFamily="2" charset="-122"/>
              </a:rPr>
              <a:t>在此录入上述图表的描述说明，在此录入上述图表的描述说明，在此录入上述图表的描述说明。</a:t>
            </a:r>
            <a:endParaRPr lang="zh-CN" altLang="en-US" kern="0" dirty="0">
              <a:solidFill>
                <a:schemeClr val="tx1">
                  <a:lumMod val="50000"/>
                  <a:lumOff val="50000"/>
                </a:schemeClr>
              </a:solidFill>
              <a:cs typeface="+mn-ea"/>
            </a:endParaRPr>
          </a:p>
        </p:txBody>
      </p:sp>
      <p:sp>
        <p:nvSpPr>
          <p:cNvPr id="46" name="矩形 51"/>
          <p:cNvSpPr>
            <a:spLocks noChangeArrowheads="1"/>
          </p:cNvSpPr>
          <p:nvPr/>
        </p:nvSpPr>
        <p:spPr bwMode="auto">
          <a:xfrm>
            <a:off x="5742364" y="2940920"/>
            <a:ext cx="905499" cy="252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371" tIns="33687" rIns="67371" bIns="33687">
            <a:spAutoFit/>
          </a:bodyPr>
          <a:lstStyle/>
          <a:p>
            <a:pPr defTabSz="897890">
              <a:defRPr/>
            </a:pPr>
            <a:r>
              <a:rPr lang="zh-CN" altLang="en-US" sz="1200" kern="0" dirty="0">
                <a:solidFill>
                  <a:schemeClr val="tx1">
                    <a:lumMod val="50000"/>
                    <a:lumOff val="50000"/>
                  </a:schemeClr>
                </a:solidFill>
                <a:latin typeface="+mn-ea"/>
                <a:cs typeface="+mn-ea"/>
                <a:sym typeface="方正兰亭黑_GBK" pitchFamily="2" charset="-122"/>
              </a:rPr>
              <a:t>重要工作三</a:t>
            </a:r>
            <a:endParaRPr lang="en-US" sz="1200" kern="0" dirty="0">
              <a:solidFill>
                <a:schemeClr val="tx1">
                  <a:lumMod val="50000"/>
                  <a:lumOff val="50000"/>
                </a:schemeClr>
              </a:solidFill>
              <a:latin typeface="+mn-ea"/>
              <a:cs typeface="+mn-ea"/>
              <a:sym typeface="方正兰亭黑_GBK" pitchFamily="2" charset="-122"/>
            </a:endParaRPr>
          </a:p>
        </p:txBody>
      </p:sp>
      <p:sp>
        <p:nvSpPr>
          <p:cNvPr id="47" name="矩形 47"/>
          <p:cNvSpPr>
            <a:spLocks noChangeArrowheads="1"/>
          </p:cNvSpPr>
          <p:nvPr/>
        </p:nvSpPr>
        <p:spPr bwMode="auto">
          <a:xfrm>
            <a:off x="5749777" y="3180102"/>
            <a:ext cx="2327332" cy="372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7371" tIns="33687" rIns="67371" bIns="33687">
            <a:spAutoFit/>
          </a:bodyPr>
          <a:lstStyle/>
          <a:p>
            <a:pPr defTabSz="897890">
              <a:lnSpc>
                <a:spcPct val="110000"/>
              </a:lnSpc>
              <a:defRPr/>
            </a:pPr>
            <a:r>
              <a:rPr lang="zh-CN" altLang="en-US" sz="900" kern="0">
                <a:solidFill>
                  <a:schemeClr val="tx1">
                    <a:lumMod val="50000"/>
                    <a:lumOff val="50000"/>
                  </a:schemeClr>
                </a:solidFill>
                <a:latin typeface="+mn-ea"/>
                <a:cs typeface="+mn-ea"/>
                <a:sym typeface="方正兰亭黑_GBK" pitchFamily="2" charset="-122"/>
              </a:rPr>
              <a:t>在此录入上述图表的描述说明，在此录入上述图表的描述说明。</a:t>
            </a:r>
            <a:endParaRPr lang="zh-CN" altLang="en-US" kern="0">
              <a:solidFill>
                <a:schemeClr val="tx1">
                  <a:lumMod val="50000"/>
                  <a:lumOff val="50000"/>
                </a:schemeClr>
              </a:solidFill>
              <a:cs typeface="+mn-ea"/>
            </a:endParaRPr>
          </a:p>
        </p:txBody>
      </p:sp>
      <p:sp>
        <p:nvSpPr>
          <p:cNvPr id="48"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产品运营</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9088">
        <p14:doors dir="vert"/>
      </p:transition>
    </mc:Choice>
    <mc:Fallback>
      <p:transition spd="slow" advTm="90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lide(fromBottom)">
                                      <p:cBhvr>
                                        <p:cTn id="16" dur="500"/>
                                        <p:tgtEl>
                                          <p:spTgt spid="16"/>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par>
                          <p:cTn id="26" fill="hold">
                            <p:stCondLst>
                              <p:cond delay="2000"/>
                            </p:stCondLst>
                            <p:childTnLst>
                              <p:par>
                                <p:cTn id="27" presetID="12" presetClass="entr" presetSubtype="4"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lide(fromBottom)">
                                      <p:cBhvr>
                                        <p:cTn id="29" dur="500"/>
                                        <p:tgtEl>
                                          <p:spTgt spid="25"/>
                                        </p:tgtEl>
                                      </p:cBhvr>
                                    </p:animEffect>
                                  </p:childTnLst>
                                </p:cTn>
                              </p:par>
                            </p:childTnLst>
                          </p:cTn>
                        </p:par>
                        <p:par>
                          <p:cTn id="30" fill="hold">
                            <p:stCondLst>
                              <p:cond delay="2500"/>
                            </p:stCondLst>
                            <p:childTnLst>
                              <p:par>
                                <p:cTn id="31" presetID="23" presetClass="entr" presetSubtype="16"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childTnLst>
                                </p:cTn>
                              </p:par>
                            </p:childTnLst>
                          </p:cTn>
                        </p:par>
                        <p:par>
                          <p:cTn id="35" fill="hold">
                            <p:stCondLst>
                              <p:cond delay="3000"/>
                            </p:stCondLst>
                            <p:childTnLst>
                              <p:par>
                                <p:cTn id="36" presetID="1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slide(fromBottom)">
                                      <p:cBhvr>
                                        <p:cTn id="38" dur="500"/>
                                        <p:tgtEl>
                                          <p:spTgt spid="13"/>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barn(inVertical)">
                                      <p:cBhvr>
                                        <p:cTn id="47" dur="500"/>
                                        <p:tgtEl>
                                          <p:spTgt spid="30"/>
                                        </p:tgtEl>
                                      </p:cBhvr>
                                    </p:animEffect>
                                  </p:childTnLst>
                                </p:cTn>
                              </p:par>
                            </p:childTnLst>
                          </p:cTn>
                        </p:par>
                        <p:par>
                          <p:cTn id="48" fill="hold">
                            <p:stCondLst>
                              <p:cond delay="4000"/>
                            </p:stCondLst>
                            <p:childTnLst>
                              <p:par>
                                <p:cTn id="49" presetID="12" presetClass="entr" presetSubtype="4"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lide(fromBottom)">
                                      <p:cBhvr>
                                        <p:cTn id="51" dur="500"/>
                                        <p:tgtEl>
                                          <p:spTgt spid="22"/>
                                        </p:tgtEl>
                                      </p:cBhvr>
                                    </p:animEffect>
                                  </p:childTnLst>
                                </p:cTn>
                              </p:par>
                            </p:childTnLst>
                          </p:cTn>
                        </p:par>
                        <p:par>
                          <p:cTn id="52" fill="hold">
                            <p:stCondLst>
                              <p:cond delay="4500"/>
                            </p:stCondLst>
                            <p:childTnLst>
                              <p:par>
                                <p:cTn id="53" presetID="2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childTnLst>
                                </p:cTn>
                              </p:par>
                            </p:childTnLst>
                          </p:cTn>
                        </p:par>
                        <p:par>
                          <p:cTn id="57" fill="hold">
                            <p:stCondLst>
                              <p:cond delay="5000"/>
                            </p:stCondLst>
                            <p:childTnLst>
                              <p:par>
                                <p:cTn id="58" presetID="12" presetClass="entr" presetSubtype="4"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slide(fromBottom)">
                                      <p:cBhvr>
                                        <p:cTn id="60" dur="500"/>
                                        <p:tgtEl>
                                          <p:spTgt spid="10"/>
                                        </p:tgtEl>
                                      </p:cBhvr>
                                    </p:animEffect>
                                  </p:childTnLst>
                                </p:cTn>
                              </p:par>
                            </p:childTnLst>
                          </p:cTn>
                        </p:par>
                        <p:par>
                          <p:cTn id="61" fill="hold">
                            <p:stCondLst>
                              <p:cond delay="5500"/>
                            </p:stCondLst>
                            <p:childTnLst>
                              <p:par>
                                <p:cTn id="62" presetID="53" presetClass="entr" presetSubtype="16"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barn(inVertical)">
                                      <p:cBhvr>
                                        <p:cTn id="69" dur="500"/>
                                        <p:tgtEl>
                                          <p:spTgt spid="32"/>
                                        </p:tgtEl>
                                      </p:cBhvr>
                                    </p:animEffect>
                                  </p:childTnLst>
                                </p:cTn>
                              </p:par>
                            </p:childTnLst>
                          </p:cTn>
                        </p:par>
                        <p:par>
                          <p:cTn id="70" fill="hold">
                            <p:stCondLst>
                              <p:cond delay="6000"/>
                            </p:stCondLst>
                            <p:childTnLst>
                              <p:par>
                                <p:cTn id="71" presetID="12" presetClass="entr" presetSubtype="4"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lide(fromBottom)">
                                      <p:cBhvr>
                                        <p:cTn id="73" dur="500"/>
                                        <p:tgtEl>
                                          <p:spTgt spid="19"/>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12" presetClass="entr" presetSubtype="4" fill="hold"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slide(fromBottom)">
                                      <p:cBhvr>
                                        <p:cTn id="82" dur="500"/>
                                        <p:tgtEl>
                                          <p:spTgt spid="7"/>
                                        </p:tgtEl>
                                      </p:cBhvr>
                                    </p:animEffect>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animEffect transition="in" filter="fade">
                                      <p:cBhvr>
                                        <p:cTn id="88" dur="500"/>
                                        <p:tgtEl>
                                          <p:spTgt spid="35"/>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barn(inVertical)">
                                      <p:cBhvr>
                                        <p:cTn id="91" dur="500"/>
                                        <p:tgtEl>
                                          <p:spTgt spid="34"/>
                                        </p:tgtEl>
                                      </p:cBhvr>
                                    </p:animEffect>
                                  </p:childTnLst>
                                </p:cTn>
                              </p:par>
                            </p:childTnLst>
                          </p:cTn>
                        </p:par>
                        <p:par>
                          <p:cTn id="92" fill="hold">
                            <p:stCondLst>
                              <p:cond delay="8000"/>
                            </p:stCondLst>
                            <p:childTnLst>
                              <p:par>
                                <p:cTn id="93" presetID="16" presetClass="entr" presetSubtype="42" fill="hold" grpId="0" nodeType="afterEffect">
                                  <p:stCondLst>
                                    <p:cond delay="0"/>
                                  </p:stCondLst>
                                  <p:childTnLst>
                                    <p:set>
                                      <p:cBhvr>
                                        <p:cTn id="94" dur="1" fill="hold">
                                          <p:stCondLst>
                                            <p:cond delay="0"/>
                                          </p:stCondLst>
                                        </p:cTn>
                                        <p:tgtEl>
                                          <p:spTgt spid="36"/>
                                        </p:tgtEl>
                                        <p:attrNameLst>
                                          <p:attrName>style.visibility</p:attrName>
                                        </p:attrNameLst>
                                      </p:cBhvr>
                                      <p:to>
                                        <p:strVal val="visible"/>
                                      </p:to>
                                    </p:set>
                                    <p:animEffect>
                                      <p:cBhvr>
                                        <p:cTn id="95" dur="400"/>
                                        <p:tgtEl>
                                          <p:spTgt spid="36"/>
                                        </p:tgtEl>
                                      </p:cBhvr>
                                    </p:animEffect>
                                  </p:childTnLst>
                                </p:cTn>
                              </p:par>
                            </p:childTnLst>
                          </p:cTn>
                        </p:par>
                        <p:par>
                          <p:cTn id="96" fill="hold">
                            <p:stCondLst>
                              <p:cond delay="8500"/>
                            </p:stCondLst>
                            <p:childTnLst>
                              <p:par>
                                <p:cTn id="97" presetID="14" presetClass="entr" presetSubtype="10" fill="hold" grpId="0"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p:cBhvr>
                                        <p:cTn id="99" dur="400"/>
                                        <p:tgtEl>
                                          <p:spTgt spid="40"/>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Effect>
                                      <p:cBhvr>
                                        <p:cTn id="102" dur="400"/>
                                        <p:tgtEl>
                                          <p:spTgt spid="41"/>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p:cBhvr>
                                        <p:cTn id="105" dur="400"/>
                                        <p:tgtEl>
                                          <p:spTgt spid="42"/>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43"/>
                                        </p:tgtEl>
                                        <p:attrNameLst>
                                          <p:attrName>style.visibility</p:attrName>
                                        </p:attrNameLst>
                                      </p:cBhvr>
                                      <p:to>
                                        <p:strVal val="visible"/>
                                      </p:to>
                                    </p:set>
                                    <p:animEffect>
                                      <p:cBhvr>
                                        <p:cTn id="108" dur="400"/>
                                        <p:tgtEl>
                                          <p:spTgt spid="43"/>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p:cBhvr>
                                        <p:cTn id="111" dur="400"/>
                                        <p:tgtEl>
                                          <p:spTgt spid="44"/>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45"/>
                                        </p:tgtEl>
                                        <p:attrNameLst>
                                          <p:attrName>style.visibility</p:attrName>
                                        </p:attrNameLst>
                                      </p:cBhvr>
                                      <p:to>
                                        <p:strVal val="visible"/>
                                      </p:to>
                                    </p:set>
                                    <p:animEffect>
                                      <p:cBhvr>
                                        <p:cTn id="114" dur="400"/>
                                        <p:tgtEl>
                                          <p:spTgt spid="45"/>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46"/>
                                        </p:tgtEl>
                                        <p:attrNameLst>
                                          <p:attrName>style.visibility</p:attrName>
                                        </p:attrNameLst>
                                      </p:cBhvr>
                                      <p:to>
                                        <p:strVal val="visible"/>
                                      </p:to>
                                    </p:set>
                                    <p:animEffect>
                                      <p:cBhvr>
                                        <p:cTn id="117" dur="400"/>
                                        <p:tgtEl>
                                          <p:spTgt spid="46"/>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47"/>
                                        </p:tgtEl>
                                        <p:attrNameLst>
                                          <p:attrName>style.visibility</p:attrName>
                                        </p:attrNameLst>
                                      </p:cBhvr>
                                      <p:to>
                                        <p:strVal val="visible"/>
                                      </p:to>
                                    </p:set>
                                    <p:animEffect>
                                      <p:cBhvr>
                                        <p:cTn id="120" dur="400"/>
                                        <p:tgtEl>
                                          <p:spTgt spid="47"/>
                                        </p:tgtEl>
                                      </p:cBhvr>
                                    </p:animEffect>
                                  </p:childTnLst>
                                </p:cTn>
                              </p:par>
                            </p:childTnLst>
                          </p:cTn>
                        </p:par>
                        <p:par>
                          <p:cTn id="121" fill="hold">
                            <p:stCondLst>
                              <p:cond delay="9000"/>
                            </p:stCondLst>
                            <p:childTnLst>
                              <p:par>
                                <p:cTn id="122" presetID="16" presetClass="entr" presetSubtype="37" fill="hold" grpId="0" nodeType="afterEffect">
                                  <p:stCondLst>
                                    <p:cond delay="0"/>
                                  </p:stCondLst>
                                  <p:childTnLst>
                                    <p:set>
                                      <p:cBhvr>
                                        <p:cTn id="123" dur="1" fill="hold">
                                          <p:stCondLst>
                                            <p:cond delay="0"/>
                                          </p:stCondLst>
                                        </p:cTn>
                                        <p:tgtEl>
                                          <p:spTgt spid="37"/>
                                        </p:tgtEl>
                                        <p:attrNameLst>
                                          <p:attrName>style.visibility</p:attrName>
                                        </p:attrNameLst>
                                      </p:cBhvr>
                                      <p:to>
                                        <p:strVal val="visible"/>
                                      </p:to>
                                    </p:set>
                                    <p:animEffect>
                                      <p:cBhvr>
                                        <p:cTn id="124" dur="500"/>
                                        <p:tgtEl>
                                          <p:spTgt spid="37"/>
                                        </p:tgtEl>
                                      </p:cBhvr>
                                    </p:animEffect>
                                  </p:childTnLst>
                                </p:cTn>
                              </p:par>
                              <p:par>
                                <p:cTn id="125" presetID="16" presetClass="entr" presetSubtype="37"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p:cBhvr>
                                        <p:cTn id="127" dur="500"/>
                                        <p:tgtEl>
                                          <p:spTgt spid="38"/>
                                        </p:tgtEl>
                                      </p:cBhvr>
                                    </p:animEffect>
                                  </p:childTnLst>
                                </p:cTn>
                              </p:par>
                              <p:par>
                                <p:cTn id="128" presetID="16" presetClass="entr" presetSubtype="37" fill="hold" grpId="0" nodeType="withEffect">
                                  <p:stCondLst>
                                    <p:cond delay="0"/>
                                  </p:stCondLst>
                                  <p:childTnLst>
                                    <p:set>
                                      <p:cBhvr>
                                        <p:cTn id="129" dur="1" fill="hold">
                                          <p:stCondLst>
                                            <p:cond delay="0"/>
                                          </p:stCondLst>
                                        </p:cTn>
                                        <p:tgtEl>
                                          <p:spTgt spid="39"/>
                                        </p:tgtEl>
                                        <p:attrNameLst>
                                          <p:attrName>style.visibility</p:attrName>
                                        </p:attrNameLst>
                                      </p:cBhvr>
                                      <p:to>
                                        <p:strVal val="visible"/>
                                      </p:to>
                                    </p:set>
                                    <p:animEffect>
                                      <p:cBhvr>
                                        <p:cTn id="1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8" grpId="0"/>
      <p:bldP spid="29" grpId="0"/>
      <p:bldP spid="30" grpId="0"/>
      <p:bldP spid="31" grpId="0"/>
      <p:bldP spid="32" grpId="0"/>
      <p:bldP spid="33" grpId="0"/>
      <p:bldP spid="34" grpId="0"/>
      <p:bldP spid="35" grpId="0"/>
      <p:bldP spid="36" grpId="0" animBg="1"/>
      <p:bldP spid="37" grpId="0" animBg="1"/>
      <p:bldP spid="38" grpId="0" animBg="1"/>
      <p:bldP spid="39" grpId="0" animBg="1"/>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3801" y="-20466"/>
            <a:ext cx="9328728" cy="5132910"/>
          </a:xfrm>
          <a:prstGeom prst="rect">
            <a:avLst/>
          </a:prstGeom>
        </p:spPr>
      </p:pic>
      <p:sp>
        <p:nvSpPr>
          <p:cNvPr id="3" name="六边形 2"/>
          <p:cNvSpPr/>
          <p:nvPr/>
        </p:nvSpPr>
        <p:spPr>
          <a:xfrm rot="5400000">
            <a:off x="3169854" y="1402592"/>
            <a:ext cx="2589408" cy="2232248"/>
          </a:xfrm>
          <a:prstGeom prst="hexagon">
            <a:avLst>
              <a:gd name="adj" fmla="val 33058"/>
              <a:gd name="vf" fmla="val 115470"/>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25"/>
          <p:cNvSpPr txBox="1">
            <a:spLocks noChangeArrowheads="1"/>
          </p:cNvSpPr>
          <p:nvPr/>
        </p:nvSpPr>
        <p:spPr bwMode="auto">
          <a:xfrm flipH="1">
            <a:off x="3811969" y="1656060"/>
            <a:ext cx="13156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solidFill>
                  <a:schemeClr val="bg1"/>
                </a:solidFill>
                <a:latin typeface="方正兰亭准黑_GBK" panose="02000000000000000000" pitchFamily="2" charset="-122"/>
                <a:ea typeface="方正兰亭准黑_GBK" panose="02000000000000000000" pitchFamily="2" charset="-122"/>
              </a:rPr>
              <a:t>04</a:t>
            </a:r>
            <a:endParaRPr lang="zh-CN" altLang="en-US" sz="4800" dirty="0">
              <a:solidFill>
                <a:schemeClr val="bg1"/>
              </a:solidFill>
              <a:latin typeface="方正兰亭准黑_GBK" panose="02000000000000000000" pitchFamily="2" charset="-122"/>
              <a:ea typeface="方正兰亭准黑_GBK" panose="02000000000000000000" pitchFamily="2" charset="-122"/>
            </a:endParaRPr>
          </a:p>
        </p:txBody>
      </p:sp>
      <p:cxnSp>
        <p:nvCxnSpPr>
          <p:cNvPr id="8" name="直接连接符 7"/>
          <p:cNvCxnSpPr/>
          <p:nvPr/>
        </p:nvCxnSpPr>
        <p:spPr>
          <a:xfrm>
            <a:off x="3780482" y="2448148"/>
            <a:ext cx="1440160" cy="0"/>
          </a:xfrm>
          <a:prstGeom prst="line">
            <a:avLst/>
          </a:prstGeom>
          <a:ln w="25400">
            <a:solidFill>
              <a:srgbClr val="F55055"/>
            </a:solidFill>
          </a:ln>
        </p:spPr>
        <p:style>
          <a:lnRef idx="1">
            <a:schemeClr val="accent1"/>
          </a:lnRef>
          <a:fillRef idx="0">
            <a:schemeClr val="accent1"/>
          </a:fillRef>
          <a:effectRef idx="0">
            <a:schemeClr val="accent1"/>
          </a:effectRef>
          <a:fontRef idx="minor">
            <a:schemeClr val="tx1"/>
          </a:fontRef>
        </p:style>
      </p:cxnSp>
      <p:sp>
        <p:nvSpPr>
          <p:cNvPr id="9" name="文本框 25"/>
          <p:cNvSpPr txBox="1">
            <a:spLocks noChangeArrowheads="1"/>
          </p:cNvSpPr>
          <p:nvPr/>
        </p:nvSpPr>
        <p:spPr bwMode="auto">
          <a:xfrm flipH="1">
            <a:off x="3636466" y="2664172"/>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chemeClr val="bg1"/>
                </a:solidFill>
                <a:latin typeface="方正兰亭准黑_GBK" panose="02000000000000000000" pitchFamily="2" charset="-122"/>
                <a:ea typeface="方正兰亭准黑_GBK" panose="02000000000000000000" pitchFamily="2" charset="-122"/>
              </a:rPr>
              <a:t>发展前景</a:t>
            </a:r>
            <a:endParaRPr lang="zh-CN" altLang="en-US" sz="2400" dirty="0">
              <a:solidFill>
                <a:schemeClr val="bg1"/>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1054">
        <p14:doors dir="vert"/>
      </p:transition>
    </mc:Choice>
    <mc:Fallback>
      <p:transition spd="slow" advTm="10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490886" y="2013792"/>
            <a:ext cx="8096677" cy="1171406"/>
          </a:xfrm>
          <a:custGeom>
            <a:avLst/>
            <a:gdLst>
              <a:gd name="T0" fmla="*/ 0 w 17309"/>
              <a:gd name="T1" fmla="*/ 1268 h 2514"/>
              <a:gd name="T2" fmla="*/ 1988 w 17309"/>
              <a:gd name="T3" fmla="*/ 1268 h 2514"/>
              <a:gd name="T4" fmla="*/ 1988 w 17309"/>
              <a:gd name="T5" fmla="*/ 1468 h 2514"/>
              <a:gd name="T6" fmla="*/ 3024 w 17309"/>
              <a:gd name="T7" fmla="*/ 2314 h 2514"/>
              <a:gd name="T8" fmla="*/ 4059 w 17309"/>
              <a:gd name="T9" fmla="*/ 1468 h 2514"/>
              <a:gd name="T10" fmla="*/ 4059 w 17309"/>
              <a:gd name="T11" fmla="*/ 1268 h 2514"/>
              <a:gd name="T12" fmla="*/ 5508 w 17309"/>
              <a:gd name="T13" fmla="*/ 1268 h 2514"/>
              <a:gd name="T14" fmla="*/ 5508 w 17309"/>
              <a:gd name="T15" fmla="*/ 1257 h 2514"/>
              <a:gd name="T16" fmla="*/ 6765 w 17309"/>
              <a:gd name="T17" fmla="*/ 0 h 2514"/>
              <a:gd name="T18" fmla="*/ 8021 w 17309"/>
              <a:gd name="T19" fmla="*/ 1257 h 2514"/>
              <a:gd name="T20" fmla="*/ 8021 w 17309"/>
              <a:gd name="T21" fmla="*/ 1268 h 2514"/>
              <a:gd name="T22" fmla="*/ 9394 w 17309"/>
              <a:gd name="T23" fmla="*/ 1268 h 2514"/>
              <a:gd name="T24" fmla="*/ 9394 w 17309"/>
              <a:gd name="T25" fmla="*/ 1468 h 2514"/>
              <a:gd name="T26" fmla="*/ 10430 w 17309"/>
              <a:gd name="T27" fmla="*/ 2314 h 2514"/>
              <a:gd name="T28" fmla="*/ 11465 w 17309"/>
              <a:gd name="T29" fmla="*/ 1468 h 2514"/>
              <a:gd name="T30" fmla="*/ 11465 w 17309"/>
              <a:gd name="T31" fmla="*/ 1268 h 2514"/>
              <a:gd name="T32" fmla="*/ 12883 w 17309"/>
              <a:gd name="T33" fmla="*/ 1268 h 2514"/>
              <a:gd name="T34" fmla="*/ 12883 w 17309"/>
              <a:gd name="T35" fmla="*/ 1257 h 2514"/>
              <a:gd name="T36" fmla="*/ 14140 w 17309"/>
              <a:gd name="T37" fmla="*/ 0 h 2514"/>
              <a:gd name="T38" fmla="*/ 15397 w 17309"/>
              <a:gd name="T39" fmla="*/ 1257 h 2514"/>
              <a:gd name="T40" fmla="*/ 15397 w 17309"/>
              <a:gd name="T41" fmla="*/ 1268 h 2514"/>
              <a:gd name="T42" fmla="*/ 17309 w 17309"/>
              <a:gd name="T43" fmla="*/ 1268 h 2514"/>
              <a:gd name="T44" fmla="*/ 17309 w 17309"/>
              <a:gd name="T45" fmla="*/ 1468 h 2514"/>
              <a:gd name="T46" fmla="*/ 15197 w 17309"/>
              <a:gd name="T47" fmla="*/ 1468 h 2514"/>
              <a:gd name="T48" fmla="*/ 15197 w 17309"/>
              <a:gd name="T49" fmla="*/ 1268 h 2514"/>
              <a:gd name="T50" fmla="*/ 15197 w 17309"/>
              <a:gd name="T51" fmla="*/ 1268 h 2514"/>
              <a:gd name="T52" fmla="*/ 15197 w 17309"/>
              <a:gd name="T53" fmla="*/ 1257 h 2514"/>
              <a:gd name="T54" fmla="*/ 14140 w 17309"/>
              <a:gd name="T55" fmla="*/ 200 h 2514"/>
              <a:gd name="T56" fmla="*/ 13083 w 17309"/>
              <a:gd name="T57" fmla="*/ 1257 h 2514"/>
              <a:gd name="T58" fmla="*/ 13083 w 17309"/>
              <a:gd name="T59" fmla="*/ 1268 h 2514"/>
              <a:gd name="T60" fmla="*/ 13083 w 17309"/>
              <a:gd name="T61" fmla="*/ 1468 h 2514"/>
              <a:gd name="T62" fmla="*/ 11669 w 17309"/>
              <a:gd name="T63" fmla="*/ 1468 h 2514"/>
              <a:gd name="T64" fmla="*/ 10430 w 17309"/>
              <a:gd name="T65" fmla="*/ 2514 h 2514"/>
              <a:gd name="T66" fmla="*/ 9191 w 17309"/>
              <a:gd name="T67" fmla="*/ 1468 h 2514"/>
              <a:gd name="T68" fmla="*/ 7821 w 17309"/>
              <a:gd name="T69" fmla="*/ 1468 h 2514"/>
              <a:gd name="T70" fmla="*/ 7821 w 17309"/>
              <a:gd name="T71" fmla="*/ 1262 h 2514"/>
              <a:gd name="T72" fmla="*/ 7821 w 17309"/>
              <a:gd name="T73" fmla="*/ 1262 h 2514"/>
              <a:gd name="T74" fmla="*/ 7821 w 17309"/>
              <a:gd name="T75" fmla="*/ 1257 h 2514"/>
              <a:gd name="T76" fmla="*/ 6765 w 17309"/>
              <a:gd name="T77" fmla="*/ 200 h 2514"/>
              <a:gd name="T78" fmla="*/ 5708 w 17309"/>
              <a:gd name="T79" fmla="*/ 1257 h 2514"/>
              <a:gd name="T80" fmla="*/ 5708 w 17309"/>
              <a:gd name="T81" fmla="*/ 1263 h 2514"/>
              <a:gd name="T82" fmla="*/ 5708 w 17309"/>
              <a:gd name="T83" fmla="*/ 1468 h 2514"/>
              <a:gd name="T84" fmla="*/ 4263 w 17309"/>
              <a:gd name="T85" fmla="*/ 1468 h 2514"/>
              <a:gd name="T86" fmla="*/ 3024 w 17309"/>
              <a:gd name="T87" fmla="*/ 2514 h 2514"/>
              <a:gd name="T88" fmla="*/ 1785 w 17309"/>
              <a:gd name="T89" fmla="*/ 1468 h 2514"/>
              <a:gd name="T90" fmla="*/ 0 w 17309"/>
              <a:gd name="T91" fmla="*/ 1468 h 2514"/>
              <a:gd name="T92" fmla="*/ 0 w 17309"/>
              <a:gd name="T93" fmla="*/ 1268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09" h="2514">
                <a:moveTo>
                  <a:pt x="0" y="1268"/>
                </a:moveTo>
                <a:lnTo>
                  <a:pt x="1988" y="1268"/>
                </a:lnTo>
                <a:lnTo>
                  <a:pt x="1988" y="1468"/>
                </a:lnTo>
                <a:cubicBezTo>
                  <a:pt x="2086" y="1950"/>
                  <a:pt x="2512" y="2314"/>
                  <a:pt x="3024" y="2314"/>
                </a:cubicBezTo>
                <a:cubicBezTo>
                  <a:pt x="3535" y="2314"/>
                  <a:pt x="3961" y="1950"/>
                  <a:pt x="4059" y="1468"/>
                </a:cubicBezTo>
                <a:lnTo>
                  <a:pt x="4059" y="1268"/>
                </a:lnTo>
                <a:lnTo>
                  <a:pt x="5508" y="1268"/>
                </a:lnTo>
                <a:lnTo>
                  <a:pt x="5508" y="1257"/>
                </a:lnTo>
                <a:cubicBezTo>
                  <a:pt x="5508" y="563"/>
                  <a:pt x="6071" y="0"/>
                  <a:pt x="6765" y="0"/>
                </a:cubicBezTo>
                <a:cubicBezTo>
                  <a:pt x="7459" y="0"/>
                  <a:pt x="8021" y="563"/>
                  <a:pt x="8021" y="1257"/>
                </a:cubicBezTo>
                <a:lnTo>
                  <a:pt x="8021" y="1268"/>
                </a:lnTo>
                <a:lnTo>
                  <a:pt x="9394" y="1268"/>
                </a:lnTo>
                <a:lnTo>
                  <a:pt x="9394" y="1468"/>
                </a:lnTo>
                <a:cubicBezTo>
                  <a:pt x="9492" y="1950"/>
                  <a:pt x="9918" y="2314"/>
                  <a:pt x="10430" y="2314"/>
                </a:cubicBezTo>
                <a:cubicBezTo>
                  <a:pt x="10941" y="2314"/>
                  <a:pt x="11367" y="1950"/>
                  <a:pt x="11465" y="1468"/>
                </a:cubicBezTo>
                <a:lnTo>
                  <a:pt x="11465" y="1268"/>
                </a:lnTo>
                <a:lnTo>
                  <a:pt x="12883" y="1268"/>
                </a:lnTo>
                <a:lnTo>
                  <a:pt x="12883" y="1257"/>
                </a:lnTo>
                <a:cubicBezTo>
                  <a:pt x="12883" y="563"/>
                  <a:pt x="13446" y="0"/>
                  <a:pt x="14140" y="0"/>
                </a:cubicBezTo>
                <a:cubicBezTo>
                  <a:pt x="14834" y="0"/>
                  <a:pt x="15397" y="563"/>
                  <a:pt x="15397" y="1257"/>
                </a:cubicBezTo>
                <a:lnTo>
                  <a:pt x="15397" y="1268"/>
                </a:lnTo>
                <a:lnTo>
                  <a:pt x="17309" y="1268"/>
                </a:lnTo>
                <a:lnTo>
                  <a:pt x="17309" y="1468"/>
                </a:lnTo>
                <a:lnTo>
                  <a:pt x="15197" y="1468"/>
                </a:lnTo>
                <a:lnTo>
                  <a:pt x="15197" y="1268"/>
                </a:lnTo>
                <a:lnTo>
                  <a:pt x="15197" y="1257"/>
                </a:lnTo>
                <a:cubicBezTo>
                  <a:pt x="15197" y="673"/>
                  <a:pt x="14724" y="200"/>
                  <a:pt x="14140" y="200"/>
                </a:cubicBezTo>
                <a:cubicBezTo>
                  <a:pt x="13557" y="200"/>
                  <a:pt x="13083" y="673"/>
                  <a:pt x="13083" y="1257"/>
                </a:cubicBezTo>
                <a:lnTo>
                  <a:pt x="13083" y="1268"/>
                </a:lnTo>
                <a:lnTo>
                  <a:pt x="13083" y="1468"/>
                </a:lnTo>
                <a:lnTo>
                  <a:pt x="11669" y="1468"/>
                </a:lnTo>
                <a:cubicBezTo>
                  <a:pt x="11568" y="2061"/>
                  <a:pt x="11052" y="2514"/>
                  <a:pt x="10430" y="2514"/>
                </a:cubicBezTo>
                <a:cubicBezTo>
                  <a:pt x="9807" y="2514"/>
                  <a:pt x="9291" y="2061"/>
                  <a:pt x="9191" y="1468"/>
                </a:cubicBezTo>
                <a:lnTo>
                  <a:pt x="7821" y="1468"/>
                </a:lnTo>
                <a:lnTo>
                  <a:pt x="7821" y="1262"/>
                </a:lnTo>
                <a:lnTo>
                  <a:pt x="7821" y="1257"/>
                </a:lnTo>
                <a:cubicBezTo>
                  <a:pt x="7821" y="673"/>
                  <a:pt x="7348" y="200"/>
                  <a:pt x="6765" y="200"/>
                </a:cubicBezTo>
                <a:cubicBezTo>
                  <a:pt x="6181" y="200"/>
                  <a:pt x="5708" y="673"/>
                  <a:pt x="5708" y="1257"/>
                </a:cubicBezTo>
                <a:lnTo>
                  <a:pt x="5708" y="1263"/>
                </a:lnTo>
                <a:lnTo>
                  <a:pt x="5708" y="1468"/>
                </a:lnTo>
                <a:lnTo>
                  <a:pt x="4263" y="1468"/>
                </a:lnTo>
                <a:cubicBezTo>
                  <a:pt x="4162" y="2061"/>
                  <a:pt x="3646" y="2514"/>
                  <a:pt x="3024" y="2514"/>
                </a:cubicBezTo>
                <a:cubicBezTo>
                  <a:pt x="2401" y="2514"/>
                  <a:pt x="1885" y="2061"/>
                  <a:pt x="1785" y="1468"/>
                </a:cubicBezTo>
                <a:lnTo>
                  <a:pt x="0" y="1468"/>
                </a:lnTo>
                <a:lnTo>
                  <a:pt x="0" y="1268"/>
                </a:lnTo>
                <a:close/>
              </a:path>
            </a:pathLst>
          </a:custGeom>
          <a:solidFill>
            <a:schemeClr val="bg1"/>
          </a:solidFill>
          <a:ln w="9525">
            <a:solidFill>
              <a:srgbClr val="000000"/>
            </a:solidFill>
            <a:round/>
          </a:ln>
        </p:spPr>
        <p:txBody>
          <a:bodyPr lIns="67373" tIns="33686" rIns="67373" bIns="33686"/>
          <a:lstStyle/>
          <a:p>
            <a:endParaRPr lang="zh-CN" altLang="en-US"/>
          </a:p>
        </p:txBody>
      </p:sp>
      <p:grpSp>
        <p:nvGrpSpPr>
          <p:cNvPr id="3" name="Group 3"/>
          <p:cNvGrpSpPr/>
          <p:nvPr/>
        </p:nvGrpSpPr>
        <p:grpSpPr bwMode="auto">
          <a:xfrm>
            <a:off x="823610" y="3220200"/>
            <a:ext cx="2221285" cy="863067"/>
            <a:chOff x="0" y="0"/>
            <a:chExt cx="1856582" cy="911726"/>
          </a:xfrm>
        </p:grpSpPr>
        <p:sp>
          <p:nvSpPr>
            <p:cNvPr id="4" name="Line 58"/>
            <p:cNvSpPr>
              <a:spLocks noChangeShapeType="1"/>
            </p:cNvSpPr>
            <p:nvPr/>
          </p:nvSpPr>
          <p:spPr bwMode="auto">
            <a:xfrm>
              <a:off x="913706" y="0"/>
              <a:ext cx="1" cy="334963"/>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5" name="Line 59"/>
            <p:cNvSpPr>
              <a:spLocks noChangeShapeType="1"/>
            </p:cNvSpPr>
            <p:nvPr/>
          </p:nvSpPr>
          <p:spPr bwMode="auto">
            <a:xfrm flipH="1">
              <a:off x="158056" y="344488"/>
              <a:ext cx="1495425"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6" name="Text Box 60"/>
            <p:cNvSpPr>
              <a:spLocks noChangeArrowheads="1"/>
            </p:cNvSpPr>
            <p:nvPr/>
          </p:nvSpPr>
          <p:spPr bwMode="auto">
            <a:xfrm>
              <a:off x="0" y="327111"/>
              <a:ext cx="1856582" cy="5846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ctr" eaLnBrk="0" hangingPunct="0">
                <a:lnSpc>
                  <a:spcPct val="130000"/>
                </a:lnSpc>
                <a:buClr>
                  <a:schemeClr val="hlink"/>
                </a:buClr>
              </a:pPr>
              <a:r>
                <a:rPr lang="en-US" sz="1200">
                  <a:latin typeface="微软雅黑" panose="020B0503020204020204" pitchFamily="34" charset="-122"/>
                  <a:ea typeface="微软雅黑" panose="020B0503020204020204" pitchFamily="34" charset="-122"/>
                  <a:sym typeface="宋体" panose="02010600030101010101" pitchFamily="2" charset="-122"/>
                </a:rPr>
                <a:t> </a:t>
              </a: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a:p>
              <a:pPr algn="ctr" eaLnBrk="0" hangingPunct="0">
                <a:lnSpc>
                  <a:spcPct val="130000"/>
                </a:lnSpc>
                <a:buClr>
                  <a:schemeClr val="hlink"/>
                </a:buClr>
              </a:pPr>
              <a:r>
                <a:rPr lang="en-US" sz="1200">
                  <a:latin typeface="微软雅黑" panose="020B0503020204020204" pitchFamily="34" charset="-122"/>
                  <a:ea typeface="微软雅黑" panose="020B0503020204020204" pitchFamily="34" charset="-122"/>
                  <a:sym typeface="宋体" panose="02010600030101010101" pitchFamily="2" charset="-122"/>
                </a:rPr>
                <a:t> </a:t>
              </a: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7" name="Group 7"/>
          <p:cNvGrpSpPr/>
          <p:nvPr/>
        </p:nvGrpSpPr>
        <p:grpSpPr bwMode="auto">
          <a:xfrm>
            <a:off x="2565725" y="1163240"/>
            <a:ext cx="2179109" cy="807383"/>
            <a:chOff x="0" y="0"/>
            <a:chExt cx="2952326" cy="1098602"/>
          </a:xfrm>
        </p:grpSpPr>
        <p:sp>
          <p:nvSpPr>
            <p:cNvPr id="8" name="Line 68"/>
            <p:cNvSpPr>
              <a:spLocks noChangeShapeType="1"/>
            </p:cNvSpPr>
            <p:nvPr/>
          </p:nvSpPr>
          <p:spPr bwMode="auto">
            <a:xfrm>
              <a:off x="1440568" y="776698"/>
              <a:ext cx="0" cy="321904"/>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9" name="Line 69"/>
            <p:cNvSpPr>
              <a:spLocks noChangeShapeType="1"/>
            </p:cNvSpPr>
            <p:nvPr/>
          </p:nvSpPr>
          <p:spPr bwMode="auto">
            <a:xfrm flipH="1">
              <a:off x="0" y="765835"/>
              <a:ext cx="2872531"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10" name="Text Box 70"/>
            <p:cNvSpPr>
              <a:spLocks noChangeArrowheads="1"/>
            </p:cNvSpPr>
            <p:nvPr/>
          </p:nvSpPr>
          <p:spPr bwMode="auto">
            <a:xfrm>
              <a:off x="0" y="0"/>
              <a:ext cx="2952326" cy="753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ctr" eaLnBrk="0" hangingPunct="0">
                <a:lnSpc>
                  <a:spcPct val="130000"/>
                </a:lnSpc>
                <a:buClr>
                  <a:schemeClr val="accent2"/>
                </a:buClr>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a:p>
              <a:pPr algn="ctr" eaLnBrk="0" hangingPunct="0">
                <a:lnSpc>
                  <a:spcPct val="130000"/>
                </a:lnSpc>
                <a:buClr>
                  <a:schemeClr val="accent2"/>
                </a:buClr>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1" name="椭圆 16"/>
          <p:cNvSpPr>
            <a:spLocks noChangeArrowheads="1"/>
          </p:cNvSpPr>
          <p:nvPr/>
        </p:nvSpPr>
        <p:spPr bwMode="auto">
          <a:xfrm>
            <a:off x="1384789" y="2055794"/>
            <a:ext cx="1025119" cy="1018564"/>
          </a:xfrm>
          <a:prstGeom prst="ellipse">
            <a:avLst/>
          </a:prstGeom>
          <a:solidFill>
            <a:srgbClr val="F55055"/>
          </a:solidFill>
          <a:ln w="25400" cmpd="sng">
            <a:solidFill>
              <a:srgbClr val="FFFFEB"/>
            </a:solidFill>
            <a:round/>
          </a:ln>
        </p:spPr>
        <p:txBody>
          <a:bodyPr lIns="53473" tIns="26736" rIns="53473" bIns="26736" anchor="ctr"/>
          <a:lstStyle/>
          <a:p>
            <a:pPr algn="ctr" eaLnBrk="0" hangingPunct="0"/>
            <a:r>
              <a:rPr lang="zh-CN" altLang="en-US" b="1">
                <a:solidFill>
                  <a:srgbClr val="FFFFFF"/>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a:latin typeface="微软雅黑" panose="020B0503020204020204" pitchFamily="34" charset="-122"/>
              <a:ea typeface="微软雅黑" panose="020B0503020204020204" pitchFamily="34" charset="-122"/>
            </a:endParaRPr>
          </a:p>
        </p:txBody>
      </p:sp>
      <p:sp>
        <p:nvSpPr>
          <p:cNvPr id="12" name="椭圆 17"/>
          <p:cNvSpPr>
            <a:spLocks noChangeArrowheads="1"/>
          </p:cNvSpPr>
          <p:nvPr/>
        </p:nvSpPr>
        <p:spPr bwMode="auto">
          <a:xfrm>
            <a:off x="3142134" y="2110632"/>
            <a:ext cx="1025119" cy="1018563"/>
          </a:xfrm>
          <a:prstGeom prst="ellipse">
            <a:avLst/>
          </a:prstGeom>
          <a:solidFill>
            <a:srgbClr val="F55055"/>
          </a:solidFill>
          <a:ln w="25400" cmpd="sng">
            <a:solidFill>
              <a:srgbClr val="FFFFEB"/>
            </a:solidFill>
            <a:round/>
          </a:ln>
        </p:spPr>
        <p:txBody>
          <a:bodyPr lIns="53473" tIns="26736" rIns="53473" bIns="26736" anchor="ctr"/>
          <a:lstStyle/>
          <a:p>
            <a:pPr algn="ctr" eaLnBrk="0" hangingPunct="0"/>
            <a:r>
              <a:rPr lang="zh-CN" altLang="en-US" b="1">
                <a:solidFill>
                  <a:srgbClr val="FFFFFF"/>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a:latin typeface="微软雅黑" panose="020B0503020204020204" pitchFamily="34" charset="-122"/>
              <a:ea typeface="微软雅黑" panose="020B0503020204020204" pitchFamily="34" charset="-122"/>
            </a:endParaRPr>
          </a:p>
        </p:txBody>
      </p:sp>
      <p:sp>
        <p:nvSpPr>
          <p:cNvPr id="13" name="椭圆 18"/>
          <p:cNvSpPr>
            <a:spLocks noChangeArrowheads="1"/>
          </p:cNvSpPr>
          <p:nvPr/>
        </p:nvSpPr>
        <p:spPr bwMode="auto">
          <a:xfrm>
            <a:off x="4856132" y="2066296"/>
            <a:ext cx="1025118" cy="1018563"/>
          </a:xfrm>
          <a:prstGeom prst="ellipse">
            <a:avLst/>
          </a:prstGeom>
          <a:solidFill>
            <a:srgbClr val="F55055"/>
          </a:solidFill>
          <a:ln w="25400" cmpd="sng">
            <a:solidFill>
              <a:srgbClr val="FFFFEB"/>
            </a:solidFill>
            <a:round/>
          </a:ln>
        </p:spPr>
        <p:txBody>
          <a:bodyPr lIns="53473" tIns="26736" rIns="53473" bIns="26736" anchor="ctr"/>
          <a:lstStyle/>
          <a:p>
            <a:pPr algn="ctr" eaLnBrk="0" hangingPunct="0"/>
            <a:r>
              <a:rPr lang="zh-CN" altLang="en-US" b="1">
                <a:solidFill>
                  <a:srgbClr val="FFFFFF"/>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a:latin typeface="微软雅黑" panose="020B0503020204020204" pitchFamily="34" charset="-122"/>
              <a:ea typeface="微软雅黑" panose="020B0503020204020204" pitchFamily="34" charset="-122"/>
            </a:endParaRPr>
          </a:p>
        </p:txBody>
      </p:sp>
      <p:sp>
        <p:nvSpPr>
          <p:cNvPr id="14" name="椭圆 19"/>
          <p:cNvSpPr>
            <a:spLocks noChangeArrowheads="1"/>
          </p:cNvSpPr>
          <p:nvPr/>
        </p:nvSpPr>
        <p:spPr bwMode="auto">
          <a:xfrm>
            <a:off x="6606449" y="2090796"/>
            <a:ext cx="1025118" cy="1018564"/>
          </a:xfrm>
          <a:prstGeom prst="ellipse">
            <a:avLst/>
          </a:prstGeom>
          <a:solidFill>
            <a:srgbClr val="F55055"/>
          </a:solidFill>
          <a:ln w="25400" cmpd="sng">
            <a:solidFill>
              <a:srgbClr val="FFFFEB"/>
            </a:solidFill>
            <a:round/>
          </a:ln>
        </p:spPr>
        <p:txBody>
          <a:bodyPr lIns="53473" tIns="26736" rIns="53473" bIns="26736" anchor="ctr"/>
          <a:lstStyle/>
          <a:p>
            <a:pPr algn="ctr" eaLnBrk="0" hangingPunct="0"/>
            <a:r>
              <a:rPr lang="zh-CN" altLang="en-US" b="1">
                <a:solidFill>
                  <a:srgbClr val="FFFFFF"/>
                </a:solidFill>
                <a:latin typeface="微软雅黑" panose="020B0503020204020204" pitchFamily="34" charset="-122"/>
                <a:ea typeface="微软雅黑" panose="020B0503020204020204" pitchFamily="34" charset="-122"/>
                <a:sym typeface="宋体" panose="02010600030101010101" pitchFamily="2" charset="-122"/>
              </a:rPr>
              <a:t>文本</a:t>
            </a:r>
            <a:endParaRPr lang="zh-CN" altLang="en-US">
              <a:latin typeface="微软雅黑" panose="020B0503020204020204" pitchFamily="34" charset="-122"/>
              <a:ea typeface="微软雅黑" panose="020B0503020204020204" pitchFamily="34" charset="-122"/>
            </a:endParaRPr>
          </a:p>
        </p:txBody>
      </p:sp>
      <p:grpSp>
        <p:nvGrpSpPr>
          <p:cNvPr id="15" name="Group 15"/>
          <p:cNvGrpSpPr/>
          <p:nvPr/>
        </p:nvGrpSpPr>
        <p:grpSpPr bwMode="auto">
          <a:xfrm>
            <a:off x="4280894" y="3220200"/>
            <a:ext cx="2222457" cy="863067"/>
            <a:chOff x="0" y="0"/>
            <a:chExt cx="1856582" cy="911726"/>
          </a:xfrm>
        </p:grpSpPr>
        <p:sp>
          <p:nvSpPr>
            <p:cNvPr id="16" name="Line 58"/>
            <p:cNvSpPr>
              <a:spLocks noChangeShapeType="1"/>
            </p:cNvSpPr>
            <p:nvPr/>
          </p:nvSpPr>
          <p:spPr bwMode="auto">
            <a:xfrm>
              <a:off x="913706" y="0"/>
              <a:ext cx="1" cy="334963"/>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17" name="Line 59"/>
            <p:cNvSpPr>
              <a:spLocks noChangeShapeType="1"/>
            </p:cNvSpPr>
            <p:nvPr/>
          </p:nvSpPr>
          <p:spPr bwMode="auto">
            <a:xfrm flipH="1">
              <a:off x="158056" y="344488"/>
              <a:ext cx="1495425"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18" name="Text Box 60"/>
            <p:cNvSpPr>
              <a:spLocks noChangeArrowheads="1"/>
            </p:cNvSpPr>
            <p:nvPr/>
          </p:nvSpPr>
          <p:spPr bwMode="auto">
            <a:xfrm>
              <a:off x="0" y="327111"/>
              <a:ext cx="1856582" cy="5846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ctr" eaLnBrk="0" hangingPunct="0">
                <a:lnSpc>
                  <a:spcPct val="130000"/>
                </a:lnSpc>
                <a:buClr>
                  <a:schemeClr val="hlink"/>
                </a:buClr>
              </a:pPr>
              <a:r>
                <a:rPr lang="en-US" sz="1200">
                  <a:latin typeface="微软雅黑" panose="020B0503020204020204" pitchFamily="34" charset="-122"/>
                  <a:ea typeface="微软雅黑" panose="020B0503020204020204" pitchFamily="34" charset="-122"/>
                  <a:sym typeface="宋体" panose="02010600030101010101" pitchFamily="2" charset="-122"/>
                </a:rPr>
                <a:t> </a:t>
              </a: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a:p>
              <a:pPr algn="ctr" eaLnBrk="0" hangingPunct="0">
                <a:lnSpc>
                  <a:spcPct val="130000"/>
                </a:lnSpc>
                <a:buClr>
                  <a:schemeClr val="hlink"/>
                </a:buClr>
              </a:pPr>
              <a:r>
                <a:rPr lang="en-US" sz="1200">
                  <a:latin typeface="微软雅黑" panose="020B0503020204020204" pitchFamily="34" charset="-122"/>
                  <a:ea typeface="微软雅黑" panose="020B0503020204020204" pitchFamily="34" charset="-122"/>
                  <a:sym typeface="宋体" panose="02010600030101010101" pitchFamily="2" charset="-122"/>
                </a:rPr>
                <a:t> </a:t>
              </a: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9" name="Group 19"/>
          <p:cNvGrpSpPr/>
          <p:nvPr/>
        </p:nvGrpSpPr>
        <p:grpSpPr bwMode="auto">
          <a:xfrm>
            <a:off x="6048784" y="1219243"/>
            <a:ext cx="2179109" cy="807383"/>
            <a:chOff x="0" y="0"/>
            <a:chExt cx="2952326" cy="1098602"/>
          </a:xfrm>
        </p:grpSpPr>
        <p:sp>
          <p:nvSpPr>
            <p:cNvPr id="20" name="Line 68"/>
            <p:cNvSpPr>
              <a:spLocks noChangeShapeType="1"/>
            </p:cNvSpPr>
            <p:nvPr/>
          </p:nvSpPr>
          <p:spPr bwMode="auto">
            <a:xfrm>
              <a:off x="1440568" y="776698"/>
              <a:ext cx="0" cy="321904"/>
            </a:xfrm>
            <a:prstGeom prst="line">
              <a:avLst/>
            </a:prstGeom>
            <a:noFill/>
            <a:ln w="19050" cmpd="sng">
              <a:solidFill>
                <a:srgbClr val="9B827D"/>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21" name="Line 69"/>
            <p:cNvSpPr>
              <a:spLocks noChangeShapeType="1"/>
            </p:cNvSpPr>
            <p:nvPr/>
          </p:nvSpPr>
          <p:spPr bwMode="auto">
            <a:xfrm flipH="1">
              <a:off x="0" y="765835"/>
              <a:ext cx="2872531" cy="1"/>
            </a:xfrm>
            <a:prstGeom prst="line">
              <a:avLst/>
            </a:prstGeom>
            <a:noFill/>
            <a:ln w="19050" cmpd="sng">
              <a:solidFill>
                <a:srgbClr val="9B827D"/>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lstStyle/>
            <a:p>
              <a:endParaRPr lang="zh-CN" altLang="en-US"/>
            </a:p>
          </p:txBody>
        </p:sp>
        <p:sp>
          <p:nvSpPr>
            <p:cNvPr id="22" name="Text Box 70"/>
            <p:cNvSpPr>
              <a:spLocks noChangeArrowheads="1"/>
            </p:cNvSpPr>
            <p:nvPr/>
          </p:nvSpPr>
          <p:spPr bwMode="auto">
            <a:xfrm>
              <a:off x="0" y="0"/>
              <a:ext cx="2952326" cy="753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ctr" eaLnBrk="0" hangingPunct="0">
                <a:lnSpc>
                  <a:spcPct val="130000"/>
                </a:lnSpc>
                <a:buClr>
                  <a:schemeClr val="accent2"/>
                </a:buClr>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a:p>
              <a:pPr algn="ctr" eaLnBrk="0" hangingPunct="0">
                <a:lnSpc>
                  <a:spcPct val="130000"/>
                </a:lnSpc>
                <a:buClr>
                  <a:schemeClr val="accent2"/>
                </a:buClr>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sz="1200">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23"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发展前景</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7266">
        <p14:doors dir="vert"/>
      </p:transition>
    </mc:Choice>
    <mc:Fallback>
      <p:transition spd="slow" advTm="72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heel(1)">
                                      <p:cBhvr>
                                        <p:cTn id="11" dur="500"/>
                                        <p:tgtEl>
                                          <p:spTgt spid="11"/>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1"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heel(1)">
                                      <p:cBhvr>
                                        <p:cTn id="21" dur="500"/>
                                        <p:tgtEl>
                                          <p:spTgt spid="12"/>
                                        </p:tgtEl>
                                      </p:cBhvr>
                                    </p:animEffect>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1" presetClass="entr" presetSubtype="1"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500"/>
                                        <p:tgtEl>
                                          <p:spTgt spid="13"/>
                                        </p:tgtEl>
                                      </p:cBhvr>
                                    </p:animEffect>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1000"/>
                                        <p:tgtEl>
                                          <p:spTgt spid="15"/>
                                        </p:tgtEl>
                                      </p:cBhvr>
                                    </p:animEffect>
                                    <p:anim calcmode="lin" valueType="num">
                                      <p:cBhvr>
                                        <p:cTn id="36" dur="1000" fill="hold"/>
                                        <p:tgtEl>
                                          <p:spTgt spid="15"/>
                                        </p:tgtEl>
                                        <p:attrNameLst>
                                          <p:attrName>ppt_x</p:attrName>
                                        </p:attrNameLst>
                                      </p:cBhvr>
                                      <p:tavLst>
                                        <p:tav tm="0">
                                          <p:val>
                                            <p:strVal val="#ppt_x"/>
                                          </p:val>
                                        </p:tav>
                                        <p:tav tm="100000">
                                          <p:val>
                                            <p:strVal val="#ppt_x"/>
                                          </p:val>
                                        </p:tav>
                                      </p:tavLst>
                                    </p:anim>
                                    <p:anim calcmode="lin" valueType="num">
                                      <p:cBhvr>
                                        <p:cTn id="37" dur="1000" fill="hold"/>
                                        <p:tgtEl>
                                          <p:spTgt spid="15"/>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1"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heel(1)">
                                      <p:cBhvr>
                                        <p:cTn id="41" dur="500"/>
                                        <p:tgtEl>
                                          <p:spTgt spid="14"/>
                                        </p:tgtEl>
                                      </p:cBhvr>
                                    </p:animEffect>
                                  </p:childTnLst>
                                </p:cTn>
                              </p:par>
                            </p:childTnLst>
                          </p:cTn>
                        </p:par>
                        <p:par>
                          <p:cTn id="42" fill="hold">
                            <p:stCondLst>
                              <p:cond delay="6000"/>
                            </p:stCondLst>
                            <p:childTnLst>
                              <p:par>
                                <p:cTn id="43" presetID="47" presetClass="entr" presetSubtype="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autoUpdateAnimBg="0"/>
      <p:bldP spid="12" grpId="0" animBg="1" autoUpdateAnimBg="0"/>
      <p:bldP spid="13" grpId="0" animBg="1" autoUpdateAnimBg="0"/>
      <p:bldP spid="14"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a:spLocks noChangeArrowheads="1"/>
          </p:cNvSpPr>
          <p:nvPr/>
        </p:nvSpPr>
        <p:spPr bwMode="auto">
          <a:xfrm>
            <a:off x="1419935" y="1699939"/>
            <a:ext cx="4674540" cy="210479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473" tIns="26736" rIns="53473" bIns="26736" anchor="ctr"/>
          <a:lstStyle/>
          <a:p>
            <a:pPr algn="ctr"/>
            <a:endParaRPr lang="zh-CN" altLang="en-US" sz="1100">
              <a:solidFill>
                <a:schemeClr val="bg1"/>
              </a:solidFill>
            </a:endParaRPr>
          </a:p>
        </p:txBody>
      </p:sp>
      <p:sp>
        <p:nvSpPr>
          <p:cNvPr id="3" name="Rectangle 7"/>
          <p:cNvSpPr>
            <a:spLocks noChangeArrowheads="1"/>
          </p:cNvSpPr>
          <p:nvPr/>
        </p:nvSpPr>
        <p:spPr bwMode="auto">
          <a:xfrm>
            <a:off x="994658" y="3381210"/>
            <a:ext cx="2043207" cy="7187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3473" tIns="26736" rIns="53473" bIns="26736">
            <a:spAutoFit/>
          </a:bodyPr>
          <a:lstStyle/>
          <a:p>
            <a:pPr>
              <a:lnSpc>
                <a:spcPct val="120000"/>
              </a:lnSpc>
            </a:pPr>
            <a:r>
              <a:rPr lang="zh-CN" altLang="en-US" sz="12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2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pPr>
            <a:r>
              <a:rPr lang="zh-CN" altLang="en-US" sz="12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a:p>
        </p:txBody>
      </p:sp>
      <p:sp>
        <p:nvSpPr>
          <p:cNvPr id="4" name="Rectangle 8"/>
          <p:cNvSpPr>
            <a:spLocks noChangeArrowheads="1"/>
          </p:cNvSpPr>
          <p:nvPr/>
        </p:nvSpPr>
        <p:spPr bwMode="auto">
          <a:xfrm>
            <a:off x="994659" y="3198033"/>
            <a:ext cx="1646873" cy="238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3473" tIns="26736" rIns="53473" bIns="26736">
            <a:spAutoFit/>
          </a:bodyPr>
          <a:lstStyle/>
          <a:p>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endParaRPr lang="zh-CN" altLang="en-US" sz="12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Rectangle 9"/>
          <p:cNvSpPr>
            <a:spLocks noChangeArrowheads="1"/>
          </p:cNvSpPr>
          <p:nvPr/>
        </p:nvSpPr>
        <p:spPr bwMode="auto">
          <a:xfrm>
            <a:off x="968884" y="1622935"/>
            <a:ext cx="2023290" cy="4971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3473" tIns="26736" rIns="53473" bIns="26736">
            <a:spAutoFit/>
          </a:bodyPr>
          <a:lstStyle/>
          <a:p>
            <a:pPr eaLnBrk="0" hangingPunct="0">
              <a:lnSpc>
                <a:spcPct val="120000"/>
              </a:lnSpc>
            </a:pPr>
            <a:r>
              <a:rPr lang="zh-CN" altLang="en-US" sz="12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a:p>
            <a:pPr eaLnBrk="0" hangingPunct="0">
              <a:lnSpc>
                <a:spcPct val="120000"/>
              </a:lnSpc>
            </a:pPr>
            <a:r>
              <a:rPr lang="zh-CN" altLang="en-US" sz="12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200"/>
          </a:p>
        </p:txBody>
      </p:sp>
      <p:sp>
        <p:nvSpPr>
          <p:cNvPr id="6" name="Rectangle 10"/>
          <p:cNvSpPr>
            <a:spLocks noChangeArrowheads="1"/>
          </p:cNvSpPr>
          <p:nvPr/>
        </p:nvSpPr>
        <p:spPr bwMode="auto">
          <a:xfrm>
            <a:off x="968884" y="1439756"/>
            <a:ext cx="1646873" cy="2386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3473" tIns="26736" rIns="53473" bIns="26736">
            <a:spAutoFit/>
          </a:bodyPr>
          <a:lstStyle/>
          <a:p>
            <a:pPr eaLnBrk="0" hangingPunct="0"/>
            <a:r>
              <a:rPr lang="zh-CN" altLang="en-US" sz="1200" b="1">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endParaRPr lang="zh-CN" altLang="en-US" sz="12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11"/>
          <p:cNvSpPr>
            <a:spLocks noChangeArrowheads="1"/>
          </p:cNvSpPr>
          <p:nvPr/>
        </p:nvSpPr>
        <p:spPr bwMode="auto">
          <a:xfrm>
            <a:off x="5922255" y="3154863"/>
            <a:ext cx="1926051" cy="649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3473" tIns="26736" rIns="53473" bIns="26736">
            <a:spAutoFit/>
          </a:bodyPr>
          <a:lstStyle/>
          <a:p>
            <a:pPr algn="r" eaLnBrk="0" hangingPunct="0">
              <a:lnSpc>
                <a:spcPct val="120000"/>
              </a:lnSpc>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100">
              <a:latin typeface="微软雅黑" panose="020B0503020204020204" pitchFamily="34" charset="-122"/>
              <a:ea typeface="微软雅黑" panose="020B0503020204020204" pitchFamily="34" charset="-122"/>
              <a:sym typeface="微软雅黑" panose="020B0503020204020204" pitchFamily="34" charset="-122"/>
            </a:endParaRPr>
          </a:p>
          <a:p>
            <a:pPr algn="r" eaLnBrk="0" hangingPunct="0">
              <a:lnSpc>
                <a:spcPct val="120000"/>
              </a:lnSpc>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100">
              <a:latin typeface="微软雅黑" panose="020B0503020204020204" pitchFamily="34" charset="-122"/>
              <a:ea typeface="微软雅黑" panose="020B0503020204020204" pitchFamily="34" charset="-122"/>
              <a:sym typeface="微软雅黑" panose="020B0503020204020204" pitchFamily="34" charset="-122"/>
            </a:endParaRPr>
          </a:p>
          <a:p>
            <a:pPr algn="r" eaLnBrk="0" hangingPunct="0">
              <a:lnSpc>
                <a:spcPct val="120000"/>
              </a:lnSpc>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单击此处添加段落文字内容</a:t>
            </a:r>
            <a:endParaRPr lang="zh-CN" altLang="en-US" sz="1100"/>
          </a:p>
        </p:txBody>
      </p:sp>
      <p:sp>
        <p:nvSpPr>
          <p:cNvPr id="8" name="Rectangle 12"/>
          <p:cNvSpPr>
            <a:spLocks noChangeArrowheads="1"/>
          </p:cNvSpPr>
          <p:nvPr/>
        </p:nvSpPr>
        <p:spPr bwMode="auto">
          <a:xfrm>
            <a:off x="6035610" y="2963517"/>
            <a:ext cx="1518633" cy="2232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3473" tIns="26736" rIns="53473" bIns="26736">
            <a:spAutoFit/>
          </a:bodyPr>
          <a:lstStyle/>
          <a:p>
            <a:pPr algn="r" eaLnBrk="0" hangingPunct="0"/>
            <a:r>
              <a:rPr lang="zh-CN" altLang="en-US" sz="1100" b="1">
                <a:latin typeface="微软雅黑" panose="020B0503020204020204" pitchFamily="34" charset="-122"/>
                <a:ea typeface="微软雅黑" panose="020B0503020204020204" pitchFamily="34" charset="-122"/>
                <a:sym typeface="微软雅黑" panose="020B0503020204020204" pitchFamily="34" charset="-122"/>
              </a:rPr>
              <a:t>单击此处添加标题文字</a:t>
            </a:r>
            <a:endParaRPr lang="zh-CN" altLang="en-US" sz="11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6"/>
          <p:cNvSpPr>
            <a:spLocks noEditPoints="1"/>
          </p:cNvSpPr>
          <p:nvPr/>
        </p:nvSpPr>
        <p:spPr bwMode="auto">
          <a:xfrm>
            <a:off x="4278551" y="1190074"/>
            <a:ext cx="1360186" cy="135341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F55055"/>
          </a:solidFill>
          <a:ln>
            <a:noFill/>
          </a:ln>
        </p:spPr>
        <p:txBody>
          <a:bodyPr lIns="53473" tIns="26736" rIns="53473" bIns="26736"/>
          <a:lstStyle/>
          <a:p>
            <a:endParaRPr lang="zh-CN" altLang="en-US"/>
          </a:p>
        </p:txBody>
      </p:sp>
      <p:sp>
        <p:nvSpPr>
          <p:cNvPr id="10" name="Freeform 6"/>
          <p:cNvSpPr>
            <a:spLocks noEditPoints="1"/>
          </p:cNvSpPr>
          <p:nvPr/>
        </p:nvSpPr>
        <p:spPr bwMode="auto">
          <a:xfrm>
            <a:off x="3609589" y="2446653"/>
            <a:ext cx="1870987" cy="1863282"/>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F55055"/>
          </a:solidFill>
          <a:ln>
            <a:noFill/>
          </a:ln>
        </p:spPr>
        <p:txBody>
          <a:bodyPr lIns="53473" tIns="26736" rIns="53473" bIns="26736"/>
          <a:lstStyle/>
          <a:p>
            <a:endParaRPr lang="zh-CN" altLang="en-US"/>
          </a:p>
        </p:txBody>
      </p:sp>
      <p:sp>
        <p:nvSpPr>
          <p:cNvPr id="11" name="Freeform 6"/>
          <p:cNvSpPr>
            <a:spLocks noEditPoints="1"/>
          </p:cNvSpPr>
          <p:nvPr/>
        </p:nvSpPr>
        <p:spPr bwMode="auto">
          <a:xfrm>
            <a:off x="3144477" y="1559086"/>
            <a:ext cx="1225456" cy="1220409"/>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solidFill>
            <a:srgbClr val="F55055"/>
          </a:solidFill>
          <a:ln>
            <a:noFill/>
          </a:ln>
        </p:spPr>
        <p:txBody>
          <a:bodyPr lIns="53473" tIns="26736" rIns="53473" bIns="26736"/>
          <a:lstStyle/>
          <a:p>
            <a:endParaRPr lang="zh-CN" altLang="en-US"/>
          </a:p>
        </p:txBody>
      </p:sp>
      <p:sp>
        <p:nvSpPr>
          <p:cNvPr id="12"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发展前景</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3931">
        <p14:doors dir="vert"/>
      </p:transition>
    </mc:Choice>
    <mc:Fallback>
      <p:transition spd="slow" advTm="39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grpId="0" nodeType="withEffect">
                                  <p:stCondLst>
                                    <p:cond delay="0"/>
                                  </p:stCondLst>
                                  <p:childTnLst>
                                    <p:animRot by="-21599820">
                                      <p:cBhvr>
                                        <p:cTn id="6" dur="2000" fill="hold"/>
                                        <p:tgtEl>
                                          <p:spTgt spid="10"/>
                                        </p:tgtEl>
                                        <p:attrNameLst>
                                          <p:attrName>r</p:attrName>
                                        </p:attrNameLst>
                                      </p:cBhvr>
                                    </p:animRot>
                                  </p:childTnLst>
                                </p:cTn>
                              </p:par>
                              <p:par>
                                <p:cTn id="7" presetID="8" presetClass="emph" presetSubtype="0" repeatCount="indefinite" fill="hold" grpId="0" nodeType="withEffect">
                                  <p:stCondLst>
                                    <p:cond delay="0"/>
                                  </p:stCondLst>
                                  <p:endCondLst>
                                    <p:cond evt="onNext" delay="0">
                                      <p:tgtEl>
                                        <p:sldTgt/>
                                      </p:tgtEl>
                                    </p:cond>
                                  </p:endCondLst>
                                  <p:childTnLst>
                                    <p:animRot by="21600000">
                                      <p:cBhvr>
                                        <p:cTn id="8" dur="800" fill="hold"/>
                                        <p:tgtEl>
                                          <p:spTgt spid="11"/>
                                        </p:tgtEl>
                                        <p:attrNameLst>
                                          <p:attrName>r</p:attrName>
                                        </p:attrNameLst>
                                      </p:cBhvr>
                                    </p:animRot>
                                  </p:childTnLst>
                                </p:cTn>
                              </p:par>
                              <p:par>
                                <p:cTn id="9" presetID="8" presetClass="emph" presetSubtype="0" repeatCount="indefinite" fill="hold" grpId="0" nodeType="withEffect">
                                  <p:stCondLst>
                                    <p:cond delay="0"/>
                                  </p:stCondLst>
                                  <p:childTnLst>
                                    <p:animRot by="-21599820">
                                      <p:cBhvr>
                                        <p:cTn id="10" dur="1400" fill="hold"/>
                                        <p:tgtEl>
                                          <p:spTgt spid="9"/>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0" autoUpdateAnimBg="0"/>
      <p:bldP spid="5" grpId="0" autoUpdateAnimBg="0"/>
      <p:bldP spid="6" grpId="0" autoUpdateAnimBg="0"/>
      <p:bldP spid="7" grpId="0" autoUpdateAnimBg="0"/>
      <p:bldP spid="8" grpId="0" autoUpdateAnimBg="0"/>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555625" y="3123257"/>
            <a:ext cx="1187450" cy="981075"/>
            <a:chOff x="1604010" y="4303348"/>
            <a:chExt cx="1584176" cy="1309967"/>
          </a:xfrm>
        </p:grpSpPr>
        <p:sp>
          <p:nvSpPr>
            <p:cNvPr id="3" name="圆柱形 2"/>
            <p:cNvSpPr/>
            <p:nvPr/>
          </p:nvSpPr>
          <p:spPr>
            <a:xfrm>
              <a:off x="2144071" y="4653096"/>
              <a:ext cx="504056" cy="960219"/>
            </a:xfrm>
            <a:prstGeom prst="can">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55055"/>
                </a:solidFill>
              </a:endParaRPr>
            </a:p>
          </p:txBody>
        </p:sp>
        <p:sp>
          <p:nvSpPr>
            <p:cNvPr id="4" name="文本框 37"/>
            <p:cNvSpPr txBox="1">
              <a:spLocks noChangeArrowheads="1"/>
            </p:cNvSpPr>
            <p:nvPr/>
          </p:nvSpPr>
          <p:spPr bwMode="auto">
            <a:xfrm>
              <a:off x="1604010" y="4303348"/>
              <a:ext cx="1584176" cy="36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F55055"/>
                  </a:solidFill>
                  <a:latin typeface="Impact" panose="020B0806030902050204" pitchFamily="34" charset="0"/>
                  <a:ea typeface="Hiragino Sans GB W3" panose="020B0300000000000000" pitchFamily="34" charset="-122"/>
                </a:rPr>
                <a:t>标题文字</a:t>
              </a:r>
              <a:endParaRPr lang="zh-CN" altLang="en-US" sz="1200">
                <a:solidFill>
                  <a:srgbClr val="F55055"/>
                </a:solidFill>
                <a:latin typeface="Impact" panose="020B0806030902050204" pitchFamily="34" charset="0"/>
                <a:ea typeface="Hiragino Sans GB W3" panose="020B0300000000000000" pitchFamily="34" charset="-122"/>
              </a:endParaRPr>
            </a:p>
          </p:txBody>
        </p:sp>
      </p:grpSp>
      <p:grpSp>
        <p:nvGrpSpPr>
          <p:cNvPr id="5" name="组合 5"/>
          <p:cNvGrpSpPr/>
          <p:nvPr/>
        </p:nvGrpSpPr>
        <p:grpSpPr bwMode="auto">
          <a:xfrm>
            <a:off x="1484313" y="2545407"/>
            <a:ext cx="1189037" cy="1558925"/>
            <a:chOff x="2970035" y="3534515"/>
            <a:chExt cx="1584176" cy="2078800"/>
          </a:xfrm>
        </p:grpSpPr>
        <p:sp>
          <p:nvSpPr>
            <p:cNvPr id="6" name="圆柱形 5"/>
            <p:cNvSpPr/>
            <p:nvPr/>
          </p:nvSpPr>
          <p:spPr>
            <a:xfrm>
              <a:off x="3509374" y="3862634"/>
              <a:ext cx="505499" cy="1750681"/>
            </a:xfrm>
            <a:prstGeom prst="can">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55055"/>
                </a:solidFill>
              </a:endParaRPr>
            </a:p>
          </p:txBody>
        </p:sp>
        <p:sp>
          <p:nvSpPr>
            <p:cNvPr id="7" name="文本框 38"/>
            <p:cNvSpPr txBox="1">
              <a:spLocks noChangeArrowheads="1"/>
            </p:cNvSpPr>
            <p:nvPr/>
          </p:nvSpPr>
          <p:spPr bwMode="auto">
            <a:xfrm>
              <a:off x="2970035" y="3534515"/>
              <a:ext cx="1584176" cy="369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F55055"/>
                  </a:solidFill>
                  <a:latin typeface="Impact" panose="020B0806030902050204" pitchFamily="34" charset="0"/>
                  <a:ea typeface="Hiragino Sans GB W3" panose="020B0300000000000000" pitchFamily="34" charset="-122"/>
                </a:rPr>
                <a:t>标题文字</a:t>
              </a:r>
              <a:endParaRPr lang="zh-CN" altLang="en-US" sz="1200">
                <a:solidFill>
                  <a:srgbClr val="F55055"/>
                </a:solidFill>
                <a:latin typeface="Impact" panose="020B0806030902050204" pitchFamily="34" charset="0"/>
                <a:ea typeface="Hiragino Sans GB W3" panose="020B0300000000000000" pitchFamily="34" charset="-122"/>
              </a:endParaRPr>
            </a:p>
          </p:txBody>
        </p:sp>
      </p:grpSp>
      <p:grpSp>
        <p:nvGrpSpPr>
          <p:cNvPr id="8" name="组合 6"/>
          <p:cNvGrpSpPr/>
          <p:nvPr/>
        </p:nvGrpSpPr>
        <p:grpSpPr bwMode="auto">
          <a:xfrm>
            <a:off x="2416175" y="1699269"/>
            <a:ext cx="1187450" cy="2405063"/>
            <a:chOff x="4336060" y="2406730"/>
            <a:chExt cx="1584176" cy="3206585"/>
          </a:xfrm>
        </p:grpSpPr>
        <p:sp>
          <p:nvSpPr>
            <p:cNvPr id="9" name="圆柱形 8"/>
            <p:cNvSpPr/>
            <p:nvPr/>
          </p:nvSpPr>
          <p:spPr>
            <a:xfrm>
              <a:off x="4876121" y="2781361"/>
              <a:ext cx="504056" cy="2831954"/>
            </a:xfrm>
            <a:prstGeom prst="can">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55055"/>
                </a:solidFill>
              </a:endParaRPr>
            </a:p>
          </p:txBody>
        </p:sp>
        <p:sp>
          <p:nvSpPr>
            <p:cNvPr id="10" name="文本框 39"/>
            <p:cNvSpPr txBox="1">
              <a:spLocks noChangeArrowheads="1"/>
            </p:cNvSpPr>
            <p:nvPr/>
          </p:nvSpPr>
          <p:spPr bwMode="auto">
            <a:xfrm>
              <a:off x="4336060" y="2406730"/>
              <a:ext cx="1584176" cy="36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F55055"/>
                  </a:solidFill>
                  <a:latin typeface="Impact" panose="020B0806030902050204" pitchFamily="34" charset="0"/>
                  <a:ea typeface="Hiragino Sans GB W3" panose="020B0300000000000000" pitchFamily="34" charset="-122"/>
                </a:rPr>
                <a:t>标题文字</a:t>
              </a:r>
              <a:endParaRPr lang="zh-CN" altLang="en-US" sz="1200">
                <a:solidFill>
                  <a:srgbClr val="F55055"/>
                </a:solidFill>
                <a:latin typeface="Impact" panose="020B0806030902050204" pitchFamily="34" charset="0"/>
                <a:ea typeface="Hiragino Sans GB W3" panose="020B0300000000000000" pitchFamily="34" charset="-122"/>
              </a:endParaRPr>
            </a:p>
          </p:txBody>
        </p:sp>
      </p:grpSp>
      <p:grpSp>
        <p:nvGrpSpPr>
          <p:cNvPr id="11" name="组合 7"/>
          <p:cNvGrpSpPr/>
          <p:nvPr/>
        </p:nvGrpSpPr>
        <p:grpSpPr bwMode="auto">
          <a:xfrm>
            <a:off x="3346450" y="2291407"/>
            <a:ext cx="1187450" cy="1812925"/>
            <a:chOff x="5702085" y="3195961"/>
            <a:chExt cx="1584176" cy="2417354"/>
          </a:xfrm>
        </p:grpSpPr>
        <p:sp>
          <p:nvSpPr>
            <p:cNvPr id="12" name="圆柱形 11"/>
            <p:cNvSpPr/>
            <p:nvPr/>
          </p:nvSpPr>
          <p:spPr>
            <a:xfrm>
              <a:off x="6242146" y="3572746"/>
              <a:ext cx="504056" cy="2040569"/>
            </a:xfrm>
            <a:prstGeom prst="can">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55055"/>
                </a:solidFill>
              </a:endParaRPr>
            </a:p>
          </p:txBody>
        </p:sp>
        <p:sp>
          <p:nvSpPr>
            <p:cNvPr id="13" name="文本框 40"/>
            <p:cNvSpPr txBox="1">
              <a:spLocks noChangeArrowheads="1"/>
            </p:cNvSpPr>
            <p:nvPr/>
          </p:nvSpPr>
          <p:spPr bwMode="auto">
            <a:xfrm>
              <a:off x="5702085" y="3195961"/>
              <a:ext cx="1584176" cy="3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F55055"/>
                  </a:solidFill>
                  <a:latin typeface="Impact" panose="020B0806030902050204" pitchFamily="34" charset="0"/>
                  <a:ea typeface="Hiragino Sans GB W3" panose="020B0300000000000000" pitchFamily="34" charset="-122"/>
                </a:rPr>
                <a:t>标题文字</a:t>
              </a:r>
              <a:endParaRPr lang="zh-CN" altLang="en-US" sz="1200">
                <a:solidFill>
                  <a:srgbClr val="F55055"/>
                </a:solidFill>
                <a:latin typeface="Impact" panose="020B0806030902050204" pitchFamily="34" charset="0"/>
                <a:ea typeface="Hiragino Sans GB W3" panose="020B0300000000000000" pitchFamily="34" charset="-122"/>
              </a:endParaRPr>
            </a:p>
          </p:txBody>
        </p:sp>
      </p:grpSp>
      <p:grpSp>
        <p:nvGrpSpPr>
          <p:cNvPr id="14" name="组合 8"/>
          <p:cNvGrpSpPr/>
          <p:nvPr/>
        </p:nvGrpSpPr>
        <p:grpSpPr bwMode="auto">
          <a:xfrm>
            <a:off x="4275138" y="1213494"/>
            <a:ext cx="1189037" cy="2890838"/>
            <a:chOff x="7068108" y="1758454"/>
            <a:chExt cx="1584176" cy="3854861"/>
          </a:xfrm>
        </p:grpSpPr>
        <p:sp>
          <p:nvSpPr>
            <p:cNvPr id="15" name="圆柱形 14"/>
            <p:cNvSpPr/>
            <p:nvPr/>
          </p:nvSpPr>
          <p:spPr>
            <a:xfrm>
              <a:off x="7607447" y="2133145"/>
              <a:ext cx="505499" cy="3480170"/>
            </a:xfrm>
            <a:prstGeom prst="can">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55055"/>
                </a:solidFill>
              </a:endParaRPr>
            </a:p>
          </p:txBody>
        </p:sp>
        <p:sp>
          <p:nvSpPr>
            <p:cNvPr id="16" name="文本框 41"/>
            <p:cNvSpPr txBox="1">
              <a:spLocks noChangeArrowheads="1"/>
            </p:cNvSpPr>
            <p:nvPr/>
          </p:nvSpPr>
          <p:spPr bwMode="auto">
            <a:xfrm>
              <a:off x="7068108" y="1758454"/>
              <a:ext cx="1584176" cy="36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F55055"/>
                  </a:solidFill>
                  <a:latin typeface="Impact" panose="020B0806030902050204" pitchFamily="34" charset="0"/>
                  <a:ea typeface="Hiragino Sans GB W3" panose="020B0300000000000000" pitchFamily="34" charset="-122"/>
                </a:rPr>
                <a:t>标题文字</a:t>
              </a:r>
              <a:endParaRPr lang="zh-CN" altLang="en-US" sz="1200">
                <a:solidFill>
                  <a:srgbClr val="F55055"/>
                </a:solidFill>
                <a:latin typeface="Impact" panose="020B0806030902050204" pitchFamily="34" charset="0"/>
                <a:ea typeface="Hiragino Sans GB W3" panose="020B0300000000000000" pitchFamily="34" charset="-122"/>
              </a:endParaRPr>
            </a:p>
          </p:txBody>
        </p:sp>
      </p:grpSp>
      <p:grpSp>
        <p:nvGrpSpPr>
          <p:cNvPr id="17" name="组合 16"/>
          <p:cNvGrpSpPr/>
          <p:nvPr/>
        </p:nvGrpSpPr>
        <p:grpSpPr bwMode="auto">
          <a:xfrm>
            <a:off x="5776913" y="1190475"/>
            <a:ext cx="2790825" cy="2821827"/>
            <a:chOff x="7702550" y="1346200"/>
            <a:chExt cx="3721100" cy="3763248"/>
          </a:xfrm>
        </p:grpSpPr>
        <p:sp>
          <p:nvSpPr>
            <p:cNvPr id="18" name="矩形 58"/>
            <p:cNvSpPr>
              <a:spLocks noChangeArrowheads="1"/>
            </p:cNvSpPr>
            <p:nvPr/>
          </p:nvSpPr>
          <p:spPr bwMode="auto">
            <a:xfrm>
              <a:off x="7702550" y="1346200"/>
              <a:ext cx="3721100" cy="81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9" name="矩形 59"/>
            <p:cNvSpPr>
              <a:spLocks noChangeArrowheads="1"/>
            </p:cNvSpPr>
            <p:nvPr/>
          </p:nvSpPr>
          <p:spPr bwMode="auto">
            <a:xfrm>
              <a:off x="7702550" y="2819401"/>
              <a:ext cx="3721100" cy="81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0" name="矩形 60"/>
            <p:cNvSpPr>
              <a:spLocks noChangeArrowheads="1"/>
            </p:cNvSpPr>
            <p:nvPr/>
          </p:nvSpPr>
          <p:spPr bwMode="auto">
            <a:xfrm>
              <a:off x="7702550" y="4291013"/>
              <a:ext cx="3721100" cy="81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1"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发展前景</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5716">
        <p14:doors dir="vert"/>
      </p:transition>
    </mc:Choice>
    <mc:Fallback>
      <p:transition spd="slow" advTm="57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17"/>
          <p:cNvSpPr/>
          <p:nvPr/>
        </p:nvSpPr>
        <p:spPr bwMode="auto">
          <a:xfrm>
            <a:off x="5928890" y="899529"/>
            <a:ext cx="1336104" cy="2528323"/>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bg1">
              <a:lumMod val="85000"/>
            </a:schemeClr>
          </a:solidFill>
          <a:ln w="3175" cap="flat" cmpd="sng" algn="ctr">
            <a:noFill/>
            <a:prstDash val="solid"/>
          </a:ln>
          <a:effectLst/>
        </p:spPr>
        <p:txBody>
          <a:bodyPr lIns="0" tIns="33696" rIns="0" bIns="33696" anchor="ctr"/>
          <a:lstStyle/>
          <a:p>
            <a:pPr algn="ctr">
              <a:lnSpc>
                <a:spcPct val="120000"/>
              </a:lnSpc>
              <a:spcBef>
                <a:spcPts val="440"/>
              </a:spcBef>
              <a:spcAft>
                <a:spcPts val="440"/>
              </a:spcAft>
            </a:pPr>
            <a:endParaRPr lang="zh-CN" altLang="en-US" sz="2100" kern="0" dirty="0">
              <a:solidFill>
                <a:sysClr val="window" lastClr="FFFFFF"/>
              </a:solidFill>
              <a:latin typeface="Bebas" pitchFamily="2" charset="0"/>
              <a:ea typeface="微软雅黑" panose="020B0503020204020204" pitchFamily="34" charset="-122"/>
            </a:endParaRPr>
          </a:p>
        </p:txBody>
      </p:sp>
      <p:sp>
        <p:nvSpPr>
          <p:cNvPr id="31" name="平行四边形 30"/>
          <p:cNvSpPr/>
          <p:nvPr/>
        </p:nvSpPr>
        <p:spPr bwMode="auto">
          <a:xfrm>
            <a:off x="2060047" y="2192276"/>
            <a:ext cx="1023175" cy="1235576"/>
          </a:xfrm>
          <a:prstGeom prst="parallelogram">
            <a:avLst>
              <a:gd name="adj" fmla="val 20417"/>
            </a:avLst>
          </a:prstGeom>
          <a:solidFill>
            <a:schemeClr val="bg1">
              <a:lumMod val="85000"/>
            </a:schemeClr>
          </a:solidFill>
          <a:ln w="3175" cap="flat" cmpd="sng" algn="ctr">
            <a:noFill/>
            <a:prstDash val="solid"/>
          </a:ln>
          <a:effectLst/>
        </p:spPr>
        <p:txBody>
          <a:bodyPr lIns="0" tIns="33696" rIns="0" bIns="33696" anchor="ctr"/>
          <a:lstStyle/>
          <a:p>
            <a:pPr algn="ctr">
              <a:lnSpc>
                <a:spcPct val="120000"/>
              </a:lnSpc>
              <a:spcBef>
                <a:spcPts val="440"/>
              </a:spcBef>
              <a:spcAft>
                <a:spcPts val="440"/>
              </a:spcAft>
              <a:defRPr/>
            </a:pPr>
            <a:endParaRPr lang="zh-CN" altLang="en-US" sz="2100" kern="0" dirty="0">
              <a:solidFill>
                <a:sysClr val="window" lastClr="FFFFFF"/>
              </a:solidFill>
              <a:latin typeface="Bebas" pitchFamily="2" charset="0"/>
              <a:ea typeface="微软雅黑" panose="020B0503020204020204" pitchFamily="34" charset="-122"/>
            </a:endParaRPr>
          </a:p>
        </p:txBody>
      </p:sp>
      <p:sp>
        <p:nvSpPr>
          <p:cNvPr id="32" name="平行四边形 31"/>
          <p:cNvSpPr/>
          <p:nvPr/>
        </p:nvSpPr>
        <p:spPr bwMode="auto">
          <a:xfrm>
            <a:off x="3350443" y="2192276"/>
            <a:ext cx="1022003" cy="1235576"/>
          </a:xfrm>
          <a:prstGeom prst="parallelogram">
            <a:avLst>
              <a:gd name="adj" fmla="val 20417"/>
            </a:avLst>
          </a:prstGeom>
          <a:solidFill>
            <a:schemeClr val="bg1">
              <a:lumMod val="85000"/>
            </a:schemeClr>
          </a:solidFill>
          <a:ln w="3175" cap="flat" cmpd="sng" algn="ctr">
            <a:noFill/>
            <a:prstDash val="solid"/>
          </a:ln>
          <a:effectLst/>
        </p:spPr>
        <p:txBody>
          <a:bodyPr lIns="0" tIns="33696" rIns="0" bIns="33696" anchor="ctr"/>
          <a:lstStyle/>
          <a:p>
            <a:pPr algn="ctr">
              <a:lnSpc>
                <a:spcPct val="120000"/>
              </a:lnSpc>
              <a:spcBef>
                <a:spcPts val="440"/>
              </a:spcBef>
              <a:spcAft>
                <a:spcPts val="440"/>
              </a:spcAft>
            </a:pPr>
            <a:endParaRPr lang="zh-CN" altLang="en-US" sz="2100" kern="0" dirty="0">
              <a:solidFill>
                <a:sysClr val="window" lastClr="FFFFFF"/>
              </a:solidFill>
              <a:latin typeface="Bebas" pitchFamily="2" charset="0"/>
              <a:ea typeface="微软雅黑" panose="020B0503020204020204" pitchFamily="34" charset="-122"/>
            </a:endParaRPr>
          </a:p>
        </p:txBody>
      </p:sp>
      <p:sp>
        <p:nvSpPr>
          <p:cNvPr id="33" name="平行四边形 32"/>
          <p:cNvSpPr/>
          <p:nvPr/>
        </p:nvSpPr>
        <p:spPr bwMode="auto">
          <a:xfrm>
            <a:off x="4639668" y="2192276"/>
            <a:ext cx="1023174" cy="1235576"/>
          </a:xfrm>
          <a:prstGeom prst="parallelogram">
            <a:avLst>
              <a:gd name="adj" fmla="val 20417"/>
            </a:avLst>
          </a:prstGeom>
          <a:solidFill>
            <a:schemeClr val="bg1">
              <a:lumMod val="85000"/>
            </a:schemeClr>
          </a:solidFill>
          <a:ln w="3175" cap="flat" cmpd="sng" algn="ctr">
            <a:noFill/>
            <a:prstDash val="solid"/>
          </a:ln>
          <a:effectLst/>
        </p:spPr>
        <p:txBody>
          <a:bodyPr lIns="0" tIns="33696" rIns="0" bIns="33696" anchor="ctr"/>
          <a:lstStyle/>
          <a:p>
            <a:pPr algn="ctr">
              <a:lnSpc>
                <a:spcPct val="120000"/>
              </a:lnSpc>
              <a:spcBef>
                <a:spcPts val="440"/>
              </a:spcBef>
              <a:spcAft>
                <a:spcPts val="440"/>
              </a:spcAft>
            </a:pPr>
            <a:endParaRPr lang="zh-CN" altLang="en-US" sz="2100" kern="0" dirty="0">
              <a:solidFill>
                <a:sysClr val="window" lastClr="FFFFFF"/>
              </a:solidFill>
              <a:latin typeface="Bebas" pitchFamily="2" charset="0"/>
              <a:ea typeface="微软雅黑" panose="020B0503020204020204" pitchFamily="34" charset="-122"/>
            </a:endParaRPr>
          </a:p>
        </p:txBody>
      </p:sp>
      <p:sp>
        <p:nvSpPr>
          <p:cNvPr id="34" name="平行四边形 33"/>
          <p:cNvSpPr/>
          <p:nvPr/>
        </p:nvSpPr>
        <p:spPr bwMode="auto">
          <a:xfrm flipH="1">
            <a:off x="2269202" y="2192479"/>
            <a:ext cx="1896732" cy="1235374"/>
          </a:xfrm>
          <a:prstGeom prst="parallelogram">
            <a:avLst>
              <a:gd name="adj" fmla="val 87273"/>
            </a:avLst>
          </a:prstGeom>
          <a:solidFill>
            <a:schemeClr val="bg1">
              <a:lumMod val="85000"/>
            </a:schemeClr>
          </a:solidFill>
          <a:ln w="3175" cap="flat" cmpd="sng" algn="ctr">
            <a:noFill/>
            <a:prstDash val="solid"/>
          </a:ln>
          <a:effectLst/>
        </p:spPr>
        <p:txBody>
          <a:bodyPr lIns="67391" tIns="33696" rIns="67391" bIns="33696" anchor="ctr"/>
          <a:lstStyle/>
          <a:p>
            <a:pPr algn="ctr">
              <a:lnSpc>
                <a:spcPct val="120000"/>
              </a:lnSpc>
              <a:defRPr/>
            </a:pPr>
            <a:endParaRPr lang="zh-CN" altLang="en-US" sz="1500" kern="0">
              <a:solidFill>
                <a:srgbClr val="4D4D4D"/>
              </a:solidFill>
              <a:latin typeface="微软雅黑" panose="020B0503020204020204" pitchFamily="34" charset="-122"/>
              <a:ea typeface="微软雅黑" panose="020B0503020204020204" pitchFamily="34" charset="-122"/>
            </a:endParaRPr>
          </a:p>
        </p:txBody>
      </p:sp>
      <p:sp>
        <p:nvSpPr>
          <p:cNvPr id="35" name="平行四边形 34"/>
          <p:cNvSpPr/>
          <p:nvPr/>
        </p:nvSpPr>
        <p:spPr bwMode="auto">
          <a:xfrm flipH="1">
            <a:off x="3558747" y="2192479"/>
            <a:ext cx="1896732" cy="1235374"/>
          </a:xfrm>
          <a:prstGeom prst="parallelogram">
            <a:avLst>
              <a:gd name="adj" fmla="val 87273"/>
            </a:avLst>
          </a:prstGeom>
          <a:solidFill>
            <a:schemeClr val="bg1">
              <a:lumMod val="85000"/>
            </a:schemeClr>
          </a:solidFill>
          <a:ln w="3175" cap="flat" cmpd="sng" algn="ctr">
            <a:noFill/>
            <a:prstDash val="solid"/>
          </a:ln>
          <a:effectLst/>
        </p:spPr>
        <p:txBody>
          <a:bodyPr lIns="67391" tIns="33696" rIns="67391" bIns="33696" anchor="ctr"/>
          <a:lstStyle/>
          <a:p>
            <a:pPr algn="ctr">
              <a:lnSpc>
                <a:spcPct val="120000"/>
              </a:lnSpc>
              <a:defRPr/>
            </a:pPr>
            <a:endParaRPr lang="zh-CN" altLang="en-US" sz="1500" kern="0">
              <a:solidFill>
                <a:srgbClr val="4D4D4D"/>
              </a:solidFill>
              <a:latin typeface="微软雅黑" panose="020B0503020204020204" pitchFamily="34" charset="-122"/>
              <a:ea typeface="微软雅黑" panose="020B0503020204020204" pitchFamily="34" charset="-122"/>
            </a:endParaRPr>
          </a:p>
        </p:txBody>
      </p:sp>
      <p:sp>
        <p:nvSpPr>
          <p:cNvPr id="36" name="平行四边形 35"/>
          <p:cNvSpPr/>
          <p:nvPr/>
        </p:nvSpPr>
        <p:spPr bwMode="auto">
          <a:xfrm flipH="1">
            <a:off x="4848290" y="2192479"/>
            <a:ext cx="1896732" cy="1235374"/>
          </a:xfrm>
          <a:prstGeom prst="parallelogram">
            <a:avLst>
              <a:gd name="adj" fmla="val 87273"/>
            </a:avLst>
          </a:prstGeom>
          <a:solidFill>
            <a:schemeClr val="bg1">
              <a:lumMod val="85000"/>
            </a:schemeClr>
          </a:solidFill>
          <a:ln w="3175" cap="flat" cmpd="sng" algn="ctr">
            <a:noFill/>
            <a:prstDash val="solid"/>
          </a:ln>
          <a:effectLst/>
        </p:spPr>
        <p:txBody>
          <a:bodyPr lIns="67391" tIns="33696" rIns="67391" bIns="33696" anchor="ctr"/>
          <a:lstStyle/>
          <a:p>
            <a:pPr algn="ctr">
              <a:lnSpc>
                <a:spcPct val="120000"/>
              </a:lnSpc>
              <a:defRPr/>
            </a:pPr>
            <a:endParaRPr lang="zh-CN" altLang="en-US" sz="1500" kern="0">
              <a:solidFill>
                <a:srgbClr val="4D4D4D"/>
              </a:solidFill>
              <a:latin typeface="微软雅黑" panose="020B0503020204020204" pitchFamily="34" charset="-122"/>
              <a:ea typeface="微软雅黑" panose="020B0503020204020204" pitchFamily="34" charset="-122"/>
            </a:endParaRPr>
          </a:p>
        </p:txBody>
      </p:sp>
      <p:sp>
        <p:nvSpPr>
          <p:cNvPr id="37" name="平行四边形 36"/>
          <p:cNvSpPr/>
          <p:nvPr/>
        </p:nvSpPr>
        <p:spPr bwMode="auto">
          <a:xfrm>
            <a:off x="2060048" y="2192479"/>
            <a:ext cx="1022824" cy="1235374"/>
          </a:xfrm>
          <a:prstGeom prst="parallelogram">
            <a:avLst>
              <a:gd name="adj" fmla="val 20417"/>
            </a:avLst>
          </a:prstGeom>
          <a:solidFill>
            <a:srgbClr val="F55055"/>
          </a:solidFill>
          <a:ln w="3175" cap="flat" cmpd="sng" algn="ctr">
            <a:noFill/>
            <a:prstDash val="solid"/>
          </a:ln>
          <a:effectLst/>
        </p:spPr>
        <p:txBody>
          <a:bodyPr lIns="0" tIns="33696" rIns="0" bIns="33696" anchor="ctr"/>
          <a:lstStyle/>
          <a:p>
            <a:pPr algn="ctr">
              <a:lnSpc>
                <a:spcPct val="120000"/>
              </a:lnSpc>
              <a:spcBef>
                <a:spcPts val="440"/>
              </a:spcBef>
              <a:spcAft>
                <a:spcPts val="440"/>
              </a:spcAft>
            </a:pPr>
            <a:r>
              <a:rPr lang="en-US" altLang="zh-CN" sz="2900" kern="0" dirty="0">
                <a:solidFill>
                  <a:sysClr val="window" lastClr="FFFFFF"/>
                </a:solidFill>
                <a:latin typeface="Bebas" pitchFamily="2" charset="0"/>
                <a:ea typeface="微软雅黑" panose="020B0503020204020204" pitchFamily="34" charset="-122"/>
              </a:rPr>
              <a:t>A</a:t>
            </a:r>
            <a:endParaRPr lang="zh-CN" altLang="en-US" sz="2900" kern="0" dirty="0">
              <a:solidFill>
                <a:sysClr val="window" lastClr="FFFFFF"/>
              </a:solidFill>
              <a:latin typeface="Bebas" pitchFamily="2" charset="0"/>
              <a:ea typeface="微软雅黑" panose="020B0503020204020204" pitchFamily="34" charset="-122"/>
            </a:endParaRPr>
          </a:p>
        </p:txBody>
      </p:sp>
      <p:sp>
        <p:nvSpPr>
          <p:cNvPr id="38" name="平行四边形 37"/>
          <p:cNvSpPr/>
          <p:nvPr/>
        </p:nvSpPr>
        <p:spPr bwMode="auto">
          <a:xfrm>
            <a:off x="3350142" y="2192479"/>
            <a:ext cx="1022824" cy="1235374"/>
          </a:xfrm>
          <a:prstGeom prst="parallelogram">
            <a:avLst>
              <a:gd name="adj" fmla="val 20417"/>
            </a:avLst>
          </a:prstGeom>
          <a:solidFill>
            <a:srgbClr val="F55055"/>
          </a:solidFill>
          <a:ln w="3175" cap="flat" cmpd="sng" algn="ctr">
            <a:noFill/>
            <a:prstDash val="solid"/>
          </a:ln>
          <a:effectLst/>
        </p:spPr>
        <p:txBody>
          <a:bodyPr lIns="0" tIns="33696" rIns="0" bIns="33696" anchor="ctr"/>
          <a:lstStyle/>
          <a:p>
            <a:pPr algn="ctr">
              <a:lnSpc>
                <a:spcPct val="120000"/>
              </a:lnSpc>
              <a:spcBef>
                <a:spcPts val="440"/>
              </a:spcBef>
              <a:spcAft>
                <a:spcPts val="440"/>
              </a:spcAft>
            </a:pPr>
            <a:r>
              <a:rPr lang="en-US" altLang="zh-CN" sz="2900" kern="0" dirty="0">
                <a:solidFill>
                  <a:sysClr val="window" lastClr="FFFFFF"/>
                </a:solidFill>
                <a:latin typeface="Bebas" pitchFamily="2" charset="0"/>
                <a:ea typeface="微软雅黑" panose="020B0503020204020204" pitchFamily="34" charset="-122"/>
              </a:rPr>
              <a:t>B</a:t>
            </a:r>
            <a:endParaRPr lang="zh-CN" altLang="en-US" sz="2900" kern="0" dirty="0">
              <a:solidFill>
                <a:sysClr val="window" lastClr="FFFFFF"/>
              </a:solidFill>
              <a:latin typeface="Bebas" pitchFamily="2" charset="0"/>
              <a:ea typeface="微软雅黑" panose="020B0503020204020204" pitchFamily="34" charset="-122"/>
            </a:endParaRPr>
          </a:p>
        </p:txBody>
      </p:sp>
      <p:sp>
        <p:nvSpPr>
          <p:cNvPr id="39" name="平行四边形 38"/>
          <p:cNvSpPr/>
          <p:nvPr/>
        </p:nvSpPr>
        <p:spPr bwMode="auto">
          <a:xfrm>
            <a:off x="4639686" y="2192479"/>
            <a:ext cx="1022824" cy="1235374"/>
          </a:xfrm>
          <a:prstGeom prst="parallelogram">
            <a:avLst>
              <a:gd name="adj" fmla="val 20417"/>
            </a:avLst>
          </a:prstGeom>
          <a:solidFill>
            <a:srgbClr val="F55055"/>
          </a:solidFill>
          <a:ln w="3175" cap="flat" cmpd="sng" algn="ctr">
            <a:noFill/>
            <a:prstDash val="solid"/>
          </a:ln>
          <a:effectLst/>
        </p:spPr>
        <p:txBody>
          <a:bodyPr lIns="0" tIns="33696" rIns="0" bIns="33696" anchor="ctr"/>
          <a:lstStyle/>
          <a:p>
            <a:pPr algn="ctr">
              <a:lnSpc>
                <a:spcPct val="120000"/>
              </a:lnSpc>
              <a:spcBef>
                <a:spcPts val="440"/>
              </a:spcBef>
              <a:spcAft>
                <a:spcPts val="440"/>
              </a:spcAft>
            </a:pPr>
            <a:r>
              <a:rPr lang="en-US" altLang="zh-CN" sz="2900" kern="0" dirty="0">
                <a:solidFill>
                  <a:sysClr val="window" lastClr="FFFFFF"/>
                </a:solidFill>
                <a:latin typeface="Bebas" pitchFamily="2" charset="0"/>
                <a:ea typeface="微软雅黑" panose="020B0503020204020204" pitchFamily="34" charset="-122"/>
              </a:rPr>
              <a:t>C</a:t>
            </a:r>
            <a:endParaRPr lang="zh-CN" altLang="en-US" sz="2900" kern="0" dirty="0">
              <a:solidFill>
                <a:sysClr val="window" lastClr="FFFFFF"/>
              </a:solidFill>
              <a:latin typeface="Bebas" pitchFamily="2" charset="0"/>
              <a:ea typeface="微软雅黑" panose="020B0503020204020204" pitchFamily="34" charset="-122"/>
            </a:endParaRPr>
          </a:p>
        </p:txBody>
      </p:sp>
      <p:sp>
        <p:nvSpPr>
          <p:cNvPr id="40" name="矩形 17"/>
          <p:cNvSpPr/>
          <p:nvPr/>
        </p:nvSpPr>
        <p:spPr bwMode="auto">
          <a:xfrm>
            <a:off x="5929002" y="899529"/>
            <a:ext cx="1335992" cy="2528323"/>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rgbClr val="F55055"/>
          </a:solidFill>
          <a:ln w="3175" cap="flat" cmpd="sng" algn="ctr">
            <a:noFill/>
            <a:prstDash val="solid"/>
          </a:ln>
          <a:effectLst/>
        </p:spPr>
        <p:txBody>
          <a:bodyPr lIns="0" tIns="33696" rIns="0" bIns="33696" anchor="ctr"/>
          <a:lstStyle/>
          <a:p>
            <a:pPr algn="ctr">
              <a:lnSpc>
                <a:spcPct val="120000"/>
              </a:lnSpc>
              <a:spcBef>
                <a:spcPts val="440"/>
              </a:spcBef>
              <a:spcAft>
                <a:spcPts val="440"/>
              </a:spcAft>
              <a:defRPr/>
            </a:pPr>
            <a:endParaRPr lang="zh-CN" altLang="en-US" sz="2100" kern="0" dirty="0">
              <a:solidFill>
                <a:sysClr val="window" lastClr="FFFFFF"/>
              </a:solidFill>
              <a:latin typeface="Bebas" pitchFamily="2" charset="0"/>
              <a:ea typeface="微软雅黑" panose="020B0503020204020204" pitchFamily="34" charset="-122"/>
            </a:endParaRPr>
          </a:p>
        </p:txBody>
      </p:sp>
      <p:sp>
        <p:nvSpPr>
          <p:cNvPr id="41" name="TextBox 32"/>
          <p:cNvSpPr txBox="1">
            <a:spLocks noChangeArrowheads="1"/>
          </p:cNvSpPr>
          <p:nvPr/>
        </p:nvSpPr>
        <p:spPr bwMode="auto">
          <a:xfrm rot="610177">
            <a:off x="6393211" y="1578990"/>
            <a:ext cx="336153" cy="1401749"/>
          </a:xfrm>
          <a:prstGeom prst="rect">
            <a:avLst/>
          </a:prstGeom>
          <a:solidFill>
            <a:srgbClr val="F55055"/>
          </a:solidFill>
          <a:ln w="9525">
            <a:noFill/>
            <a:miter lim="800000"/>
          </a:ln>
        </p:spPr>
        <p:txBody>
          <a:bodyPr vert="eaVert" wrap="none" lIns="67391" tIns="33696" rIns="67391" bIns="33696">
            <a:spAutoFit/>
          </a:bodyPr>
          <a:lstStyle/>
          <a:p>
            <a:pPr>
              <a:defRPr/>
            </a:pPr>
            <a:r>
              <a:rPr lang="zh-CN" altLang="en-US" kern="0" dirty="0">
                <a:solidFill>
                  <a:sysClr val="window" lastClr="FFFFFF"/>
                </a:solidFill>
                <a:latin typeface="微软雅黑" panose="020B0503020204020204" pitchFamily="34" charset="-122"/>
                <a:ea typeface="微软雅黑" panose="020B0503020204020204" pitchFamily="34" charset="-122"/>
              </a:rPr>
              <a:t>单击此处输入文本</a:t>
            </a: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1668346" y="3583645"/>
            <a:ext cx="1549220" cy="553095"/>
          </a:xfrm>
          <a:prstGeom prst="rect">
            <a:avLst/>
          </a:prstGeom>
        </p:spPr>
        <p:txBody>
          <a:bodyPr wrap="square" lIns="67686" tIns="33843" rIns="67686" bIns="33843">
            <a:spAutoFit/>
          </a:bodyPr>
          <a:lstStyle/>
          <a:p>
            <a:pPr algn="ctr">
              <a:lnSpc>
                <a:spcPct val="150000"/>
              </a:lnSpc>
            </a:pPr>
            <a:r>
              <a:rPr lang="zh-CN" altLang="en-US" sz="7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3123290" y="1413820"/>
            <a:ext cx="1549220" cy="553095"/>
          </a:xfrm>
          <a:prstGeom prst="rect">
            <a:avLst/>
          </a:prstGeom>
        </p:spPr>
        <p:txBody>
          <a:bodyPr wrap="square" lIns="67686" tIns="33843" rIns="67686" bIns="33843">
            <a:spAutoFit/>
          </a:bodyPr>
          <a:lstStyle/>
          <a:p>
            <a:pPr algn="ctr">
              <a:lnSpc>
                <a:spcPct val="150000"/>
              </a:lnSpc>
            </a:pPr>
            <a:r>
              <a:rPr lang="zh-CN" altLang="en-US" sz="7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4270373" y="3583645"/>
            <a:ext cx="1549220" cy="553095"/>
          </a:xfrm>
          <a:prstGeom prst="rect">
            <a:avLst/>
          </a:prstGeom>
        </p:spPr>
        <p:txBody>
          <a:bodyPr wrap="square" lIns="67686" tIns="33843" rIns="67686" bIns="33843">
            <a:spAutoFit/>
          </a:bodyPr>
          <a:lstStyle/>
          <a:p>
            <a:pPr algn="ctr">
              <a:lnSpc>
                <a:spcPct val="150000"/>
              </a:lnSpc>
            </a:pPr>
            <a:r>
              <a:rPr lang="zh-CN" altLang="en-US" sz="7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发展前景</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7928">
        <p14:doors dir="vert"/>
      </p:transition>
    </mc:Choice>
    <mc:Fallback>
      <p:transition spd="slow" advTm="79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up)">
                                      <p:cBhvr>
                                        <p:cTn id="11" dur="500"/>
                                        <p:tgtEl>
                                          <p:spTgt spid="3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00"/>
                                        <p:tgtEl>
                                          <p:spTgt spid="32"/>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up)">
                                      <p:cBhvr>
                                        <p:cTn id="19" dur="500"/>
                                        <p:tgtEl>
                                          <p:spTgt spid="3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500"/>
                                        <p:tgtEl>
                                          <p:spTgt spid="3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500"/>
                                        <p:tgtEl>
                                          <p:spTgt spid="42"/>
                                        </p:tgtEl>
                                        <p:attrNameLst>
                                          <p:attrName>ppt_y</p:attrName>
                                        </p:attrNameLst>
                                      </p:cBhvr>
                                      <p:tavLst>
                                        <p:tav tm="0">
                                          <p:val>
                                            <p:strVal val="#ppt_y-#ppt_h*1.125000"/>
                                          </p:val>
                                        </p:tav>
                                        <p:tav tm="100000">
                                          <p:val>
                                            <p:strVal val="#ppt_y"/>
                                          </p:val>
                                        </p:tav>
                                      </p:tavLst>
                                    </p:anim>
                                    <p:animEffect transition="in" filter="wipe(down)">
                                      <p:cBhvr>
                                        <p:cTn id="40" dur="500"/>
                                        <p:tgtEl>
                                          <p:spTgt spid="42"/>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par>
                          <p:cTn id="45" fill="hold">
                            <p:stCondLst>
                              <p:cond delay="5000"/>
                            </p:stCondLst>
                            <p:childTnLst>
                              <p:par>
                                <p:cTn id="46" presetID="12" presetClass="entr" presetSubtype="4"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p:tgtEl>
                                          <p:spTgt spid="43"/>
                                        </p:tgtEl>
                                        <p:attrNameLst>
                                          <p:attrName>ppt_y</p:attrName>
                                        </p:attrNameLst>
                                      </p:cBhvr>
                                      <p:tavLst>
                                        <p:tav tm="0">
                                          <p:val>
                                            <p:strVal val="#ppt_y+#ppt_h*1.125000"/>
                                          </p:val>
                                        </p:tav>
                                        <p:tav tm="100000">
                                          <p:val>
                                            <p:strVal val="#ppt_y"/>
                                          </p:val>
                                        </p:tav>
                                      </p:tavLst>
                                    </p:anim>
                                    <p:animEffect transition="in" filter="wipe(up)">
                                      <p:cBhvr>
                                        <p:cTn id="49" dur="500"/>
                                        <p:tgtEl>
                                          <p:spTgt spid="43"/>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additive="base">
                                        <p:cTn id="57" dur="500"/>
                                        <p:tgtEl>
                                          <p:spTgt spid="44"/>
                                        </p:tgtEl>
                                        <p:attrNameLst>
                                          <p:attrName>ppt_y</p:attrName>
                                        </p:attrNameLst>
                                      </p:cBhvr>
                                      <p:tavLst>
                                        <p:tav tm="0">
                                          <p:val>
                                            <p:strVal val="#ppt_y-#ppt_h*1.125000"/>
                                          </p:val>
                                        </p:tav>
                                        <p:tav tm="100000">
                                          <p:val>
                                            <p:strVal val="#ppt_y"/>
                                          </p:val>
                                        </p:tav>
                                      </p:tavLst>
                                    </p:anim>
                                    <p:animEffect transition="in" filter="wipe(down)">
                                      <p:cBhvr>
                                        <p:cTn id="58" dur="500"/>
                                        <p:tgtEl>
                                          <p:spTgt spid="44"/>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fade">
                                      <p:cBhvr>
                                        <p:cTn id="62" dur="500"/>
                                        <p:tgtEl>
                                          <p:spTgt spid="40"/>
                                        </p:tgtEl>
                                      </p:cBhvr>
                                    </p:animEffect>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down)">
                                      <p:cBhvr>
                                        <p:cTn id="6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3801" y="-72132"/>
            <a:ext cx="9328728" cy="5132910"/>
          </a:xfrm>
          <a:prstGeom prst="rect">
            <a:avLst/>
          </a:prstGeom>
        </p:spPr>
      </p:pic>
      <p:sp>
        <p:nvSpPr>
          <p:cNvPr id="3" name="六边形 2"/>
          <p:cNvSpPr/>
          <p:nvPr/>
        </p:nvSpPr>
        <p:spPr>
          <a:xfrm rot="5400000">
            <a:off x="3169854" y="1402592"/>
            <a:ext cx="2589408" cy="2232248"/>
          </a:xfrm>
          <a:prstGeom prst="hexagon">
            <a:avLst>
              <a:gd name="adj" fmla="val 33058"/>
              <a:gd name="vf" fmla="val 115470"/>
            </a:avLst>
          </a:prstGeom>
          <a:no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25"/>
          <p:cNvSpPr txBox="1">
            <a:spLocks noChangeArrowheads="1"/>
          </p:cNvSpPr>
          <p:nvPr/>
        </p:nvSpPr>
        <p:spPr bwMode="auto">
          <a:xfrm flipH="1">
            <a:off x="3811969" y="1656060"/>
            <a:ext cx="13156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a:solidFill>
                  <a:schemeClr val="bg1"/>
                </a:solidFill>
                <a:latin typeface="方正兰亭准黑_GBK" panose="02000000000000000000" pitchFamily="2" charset="-122"/>
                <a:ea typeface="方正兰亭准黑_GBK" panose="02000000000000000000" pitchFamily="2" charset="-122"/>
              </a:rPr>
              <a:t>05</a:t>
            </a:r>
            <a:endParaRPr lang="zh-CN" altLang="en-US" sz="4800" dirty="0">
              <a:solidFill>
                <a:schemeClr val="bg1"/>
              </a:solidFill>
              <a:latin typeface="方正兰亭准黑_GBK" panose="02000000000000000000" pitchFamily="2" charset="-122"/>
              <a:ea typeface="方正兰亭准黑_GBK" panose="02000000000000000000" pitchFamily="2" charset="-122"/>
            </a:endParaRPr>
          </a:p>
        </p:txBody>
      </p:sp>
      <p:cxnSp>
        <p:nvCxnSpPr>
          <p:cNvPr id="8" name="直接连接符 7"/>
          <p:cNvCxnSpPr/>
          <p:nvPr/>
        </p:nvCxnSpPr>
        <p:spPr>
          <a:xfrm>
            <a:off x="3780482" y="2448148"/>
            <a:ext cx="1440160" cy="0"/>
          </a:xfrm>
          <a:prstGeom prst="line">
            <a:avLst/>
          </a:prstGeom>
          <a:ln w="25400">
            <a:solidFill>
              <a:srgbClr val="F55055"/>
            </a:solidFill>
          </a:ln>
        </p:spPr>
        <p:style>
          <a:lnRef idx="1">
            <a:schemeClr val="accent1"/>
          </a:lnRef>
          <a:fillRef idx="0">
            <a:schemeClr val="accent1"/>
          </a:fillRef>
          <a:effectRef idx="0">
            <a:schemeClr val="accent1"/>
          </a:effectRef>
          <a:fontRef idx="minor">
            <a:schemeClr val="tx1"/>
          </a:fontRef>
        </p:style>
      </p:cxnSp>
      <p:sp>
        <p:nvSpPr>
          <p:cNvPr id="9" name="文本框 25"/>
          <p:cNvSpPr txBox="1">
            <a:spLocks noChangeArrowheads="1"/>
          </p:cNvSpPr>
          <p:nvPr/>
        </p:nvSpPr>
        <p:spPr bwMode="auto">
          <a:xfrm flipH="1">
            <a:off x="3636466" y="2664172"/>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dirty="0">
                <a:solidFill>
                  <a:schemeClr val="bg1"/>
                </a:solidFill>
                <a:latin typeface="方正兰亭准黑_GBK" panose="02000000000000000000" pitchFamily="2" charset="-122"/>
                <a:ea typeface="方正兰亭准黑_GBK" panose="02000000000000000000" pitchFamily="2" charset="-122"/>
              </a:rPr>
              <a:t>合作与目标</a:t>
            </a:r>
            <a:endParaRPr lang="zh-CN" altLang="en-US" sz="2400" dirty="0">
              <a:solidFill>
                <a:schemeClr val="bg1"/>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3045">
        <p14:doors dir="vert"/>
      </p:transition>
    </mc:Choice>
    <mc:Fallback>
      <p:transition spd="slow" advTm="30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5673" y="1480982"/>
            <a:ext cx="2014052" cy="2014569"/>
            <a:chOff x="825500" y="1511300"/>
            <a:chExt cx="2046287" cy="2055812"/>
          </a:xfrm>
        </p:grpSpPr>
        <p:sp>
          <p:nvSpPr>
            <p:cNvPr id="3" name="Freeform 6"/>
            <p:cNvSpPr/>
            <p:nvPr/>
          </p:nvSpPr>
          <p:spPr bwMode="auto">
            <a:xfrm>
              <a:off x="825500" y="1511300"/>
              <a:ext cx="2046287" cy="2055812"/>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F55055"/>
            </a:solidFill>
            <a:ln>
              <a:noFill/>
            </a:ln>
          </p:spPr>
          <p:txBody>
            <a:bodyPr/>
            <a:lstStyle/>
            <a:p>
              <a:pPr>
                <a:defRPr/>
              </a:pPr>
              <a:endParaRPr lang="zh-CN" altLang="en-US" sz="1400" kern="0">
                <a:solidFill>
                  <a:srgbClr val="777777"/>
                </a:solidFill>
                <a:latin typeface="微软雅黑" panose="020B0503020204020204" pitchFamily="34" charset="-122"/>
                <a:ea typeface="微软雅黑" panose="020B0503020204020204" pitchFamily="34" charset="-122"/>
              </a:endParaRPr>
            </a:p>
          </p:txBody>
        </p:sp>
        <p:sp>
          <p:nvSpPr>
            <p:cNvPr id="4" name="文本框 34"/>
            <p:cNvSpPr txBox="1">
              <a:spLocks noChangeArrowheads="1"/>
            </p:cNvSpPr>
            <p:nvPr/>
          </p:nvSpPr>
          <p:spPr bwMode="auto">
            <a:xfrm>
              <a:off x="1231900" y="2305050"/>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500">
                  <a:solidFill>
                    <a:srgbClr val="FFFFFF"/>
                  </a:solidFill>
                  <a:latin typeface="微软雅黑" panose="020B0503020204020204" pitchFamily="34" charset="-122"/>
                  <a:ea typeface="微软雅黑" panose="020B0503020204020204" pitchFamily="34" charset="-122"/>
                </a:rPr>
                <a:t>01</a:t>
              </a:r>
              <a:endParaRPr lang="zh-CN" altLang="en-US" sz="3500">
                <a:solidFill>
                  <a:srgbClr val="FFFFFF"/>
                </a:solidFill>
                <a:latin typeface="微软雅黑" panose="020B0503020204020204" pitchFamily="34" charset="-122"/>
                <a:ea typeface="微软雅黑" panose="020B0503020204020204" pitchFamily="34" charset="-122"/>
              </a:endParaRPr>
            </a:p>
          </p:txBody>
        </p:sp>
        <p:pic>
          <p:nvPicPr>
            <p:cNvPr id="5" name="图片 35"/>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925637" y="2446337"/>
              <a:ext cx="41592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接连接符 36"/>
            <p:cNvCxnSpPr>
              <a:cxnSpLocks noChangeShapeType="1"/>
            </p:cNvCxnSpPr>
            <p:nvPr/>
          </p:nvCxnSpPr>
          <p:spPr bwMode="auto">
            <a:xfrm>
              <a:off x="1220787" y="29733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7" name="矩形 6"/>
            <p:cNvSpPr/>
            <p:nvPr/>
          </p:nvSpPr>
          <p:spPr>
            <a:xfrm>
              <a:off x="1524409" y="2988374"/>
              <a:ext cx="708793" cy="565340"/>
            </a:xfrm>
            <a:prstGeom prst="rect">
              <a:avLst/>
            </a:prstGeom>
          </p:spPr>
          <p:txBody>
            <a:bodyPr wrap="none" anchor="ctr">
              <a:spAutoFit/>
            </a:bodyPr>
            <a:lstStyle/>
            <a:p>
              <a:pPr algn="ctr">
                <a:lnSpc>
                  <a:spcPct val="150000"/>
                </a:lnSpc>
                <a:defRPr/>
              </a:pPr>
              <a:r>
                <a:rPr lang="zh-CN" altLang="en-US" sz="2000" b="1" kern="0" dirty="0">
                  <a:solidFill>
                    <a:srgbClr val="FFFFFF"/>
                  </a:solidFill>
                  <a:latin typeface="微软雅黑" panose="020B0503020204020204" pitchFamily="34" charset="-122"/>
                  <a:ea typeface="微软雅黑" panose="020B0503020204020204" pitchFamily="34" charset="-122"/>
                </a:rPr>
                <a:t>标题</a:t>
              </a:r>
              <a:endParaRPr lang="en-US" altLang="zh-CN"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407912" y="1480982"/>
            <a:ext cx="2012490" cy="2014569"/>
            <a:chOff x="4746625" y="1511300"/>
            <a:chExt cx="2044700" cy="2055812"/>
          </a:xfrm>
        </p:grpSpPr>
        <p:sp>
          <p:nvSpPr>
            <p:cNvPr id="9" name="Freeform 7"/>
            <p:cNvSpPr/>
            <p:nvPr/>
          </p:nvSpPr>
          <p:spPr bwMode="auto">
            <a:xfrm>
              <a:off x="4746625" y="1511300"/>
              <a:ext cx="2044700" cy="2055812"/>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solidFill>
              <a:srgbClr val="F55055"/>
            </a:solidFill>
            <a:ln>
              <a:noFill/>
            </a:ln>
          </p:spPr>
          <p:txBody>
            <a:bodyPr/>
            <a:lstStyle/>
            <a:p>
              <a:pPr>
                <a:defRPr/>
              </a:pPr>
              <a:endParaRPr lang="zh-CN" altLang="en-US" sz="1400" kern="0">
                <a:solidFill>
                  <a:srgbClr val="777777"/>
                </a:solidFill>
                <a:latin typeface="微软雅黑" panose="020B0503020204020204" pitchFamily="34" charset="-122"/>
                <a:ea typeface="微软雅黑" panose="020B0503020204020204" pitchFamily="34" charset="-122"/>
              </a:endParaRPr>
            </a:p>
          </p:txBody>
        </p:sp>
        <p:sp>
          <p:nvSpPr>
            <p:cNvPr id="10" name="文本框 38"/>
            <p:cNvSpPr txBox="1">
              <a:spLocks noChangeArrowheads="1"/>
            </p:cNvSpPr>
            <p:nvPr/>
          </p:nvSpPr>
          <p:spPr bwMode="auto">
            <a:xfrm>
              <a:off x="5184775" y="2305050"/>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500">
                  <a:solidFill>
                    <a:srgbClr val="FFFFFF"/>
                  </a:solidFill>
                  <a:latin typeface="微软雅黑" panose="020B0503020204020204" pitchFamily="34" charset="-122"/>
                  <a:ea typeface="微软雅黑" panose="020B0503020204020204" pitchFamily="34" charset="-122"/>
                </a:rPr>
                <a:t>03</a:t>
              </a:r>
              <a:endParaRPr lang="zh-CN" altLang="en-US" sz="3500">
                <a:solidFill>
                  <a:srgbClr val="FFFFFF"/>
                </a:solidFill>
                <a:latin typeface="微软雅黑" panose="020B0503020204020204" pitchFamily="34" charset="-122"/>
                <a:ea typeface="微软雅黑" panose="020B0503020204020204" pitchFamily="34" charset="-122"/>
              </a:endParaRPr>
            </a:p>
          </p:txBody>
        </p:sp>
        <p:pic>
          <p:nvPicPr>
            <p:cNvPr id="11" name="图片 39"/>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80100" y="2484437"/>
              <a:ext cx="41433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直接连接符 40"/>
            <p:cNvCxnSpPr>
              <a:cxnSpLocks noChangeShapeType="1"/>
            </p:cNvCxnSpPr>
            <p:nvPr/>
          </p:nvCxnSpPr>
          <p:spPr bwMode="auto">
            <a:xfrm>
              <a:off x="5173662" y="29733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13" name="矩形 12"/>
            <p:cNvSpPr/>
            <p:nvPr/>
          </p:nvSpPr>
          <p:spPr>
            <a:xfrm>
              <a:off x="5478078" y="2988374"/>
              <a:ext cx="708793" cy="565340"/>
            </a:xfrm>
            <a:prstGeom prst="rect">
              <a:avLst/>
            </a:prstGeom>
          </p:spPr>
          <p:txBody>
            <a:bodyPr wrap="none" anchor="ctr">
              <a:spAutoFit/>
            </a:bodyPr>
            <a:lstStyle/>
            <a:p>
              <a:pPr algn="ctr">
                <a:lnSpc>
                  <a:spcPct val="150000"/>
                </a:lnSpc>
                <a:defRPr/>
              </a:pPr>
              <a:r>
                <a:rPr lang="zh-CN" altLang="en-US" sz="2000" b="1" kern="0" dirty="0">
                  <a:solidFill>
                    <a:srgbClr val="FFFFFF"/>
                  </a:solidFill>
                  <a:latin typeface="微软雅黑" panose="020B0503020204020204" pitchFamily="34" charset="-122"/>
                  <a:ea typeface="微软雅黑" panose="020B0503020204020204" pitchFamily="34" charset="-122"/>
                </a:rPr>
                <a:t>标题</a:t>
              </a:r>
              <a:endParaRPr lang="en-US" altLang="zh-CN"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2777819" y="2072129"/>
            <a:ext cx="2001551" cy="2016125"/>
            <a:chOff x="2778125" y="2114550"/>
            <a:chExt cx="2033587" cy="2057400"/>
          </a:xfrm>
        </p:grpSpPr>
        <p:sp>
          <p:nvSpPr>
            <p:cNvPr id="15" name="Freeform 5"/>
            <p:cNvSpPr/>
            <p:nvPr/>
          </p:nvSpPr>
          <p:spPr bwMode="auto">
            <a:xfrm>
              <a:off x="2778125" y="2114550"/>
              <a:ext cx="2033587" cy="2057400"/>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4B5050"/>
            </a:solidFill>
            <a:ln>
              <a:noFill/>
            </a:ln>
          </p:spPr>
          <p:txBody>
            <a:bodyPr/>
            <a:lstStyle/>
            <a:p>
              <a:pPr>
                <a:defRPr/>
              </a:pPr>
              <a:endParaRPr lang="zh-CN" altLang="en-US" sz="1400" kern="0">
                <a:solidFill>
                  <a:srgbClr val="777777"/>
                </a:solidFill>
                <a:latin typeface="微软雅黑" panose="020B0503020204020204" pitchFamily="34" charset="-122"/>
                <a:ea typeface="微软雅黑" panose="020B0503020204020204" pitchFamily="34" charset="-122"/>
              </a:endParaRPr>
            </a:p>
          </p:txBody>
        </p:sp>
        <p:sp>
          <p:nvSpPr>
            <p:cNvPr id="16" name="文本框 42"/>
            <p:cNvSpPr txBox="1">
              <a:spLocks noChangeArrowheads="1"/>
            </p:cNvSpPr>
            <p:nvPr/>
          </p:nvSpPr>
          <p:spPr bwMode="auto">
            <a:xfrm>
              <a:off x="3203575" y="2160587"/>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500">
                  <a:solidFill>
                    <a:srgbClr val="FFFFFF"/>
                  </a:solidFill>
                  <a:latin typeface="微软雅黑" panose="020B0503020204020204" pitchFamily="34" charset="-122"/>
                  <a:ea typeface="微软雅黑" panose="020B0503020204020204" pitchFamily="34" charset="-122"/>
                </a:rPr>
                <a:t>02</a:t>
              </a:r>
              <a:endParaRPr lang="zh-CN" altLang="en-US" sz="3500">
                <a:solidFill>
                  <a:srgbClr val="FFFFFF"/>
                </a:solidFill>
                <a:latin typeface="微软雅黑" panose="020B0503020204020204" pitchFamily="34" charset="-122"/>
                <a:ea typeface="微软雅黑" panose="020B0503020204020204" pitchFamily="34" charset="-122"/>
              </a:endParaRPr>
            </a:p>
          </p:txBody>
        </p:sp>
        <p:pic>
          <p:nvPicPr>
            <p:cNvPr id="17" name="图片 4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97312" y="2312987"/>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直接连接符 44"/>
            <p:cNvCxnSpPr>
              <a:cxnSpLocks noChangeShapeType="1"/>
            </p:cNvCxnSpPr>
            <p:nvPr/>
          </p:nvCxnSpPr>
          <p:spPr bwMode="auto">
            <a:xfrm>
              <a:off x="3148012" y="27955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19" name="矩形 18"/>
            <p:cNvSpPr/>
            <p:nvPr/>
          </p:nvSpPr>
          <p:spPr>
            <a:xfrm>
              <a:off x="3451634" y="2948623"/>
              <a:ext cx="708793" cy="408301"/>
            </a:xfrm>
            <a:prstGeom prst="rect">
              <a:avLst/>
            </a:prstGeom>
          </p:spPr>
          <p:txBody>
            <a:bodyPr wrap="none" anchor="ctr">
              <a:spAutoFit/>
            </a:bodyPr>
            <a:lstStyle/>
            <a:p>
              <a:pPr algn="ctr">
                <a:defRPr/>
              </a:pPr>
              <a:r>
                <a:rPr lang="zh-CN" altLang="en-US" sz="2000" b="1" kern="0" dirty="0">
                  <a:solidFill>
                    <a:srgbClr val="FFFFFF"/>
                  </a:solidFill>
                  <a:latin typeface="微软雅黑" panose="020B0503020204020204" pitchFamily="34" charset="-122"/>
                  <a:ea typeface="微软雅黑" panose="020B0503020204020204" pitchFamily="34" charset="-122"/>
                </a:rPr>
                <a:t>标题</a:t>
              </a:r>
              <a:endParaRPr lang="en-US" altLang="zh-CN"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108880" y="2072129"/>
            <a:ext cx="2006239" cy="2016125"/>
            <a:chOff x="6835775" y="2114550"/>
            <a:chExt cx="2038350" cy="2057400"/>
          </a:xfrm>
        </p:grpSpPr>
        <p:sp>
          <p:nvSpPr>
            <p:cNvPr id="21" name="Freeform 8"/>
            <p:cNvSpPr/>
            <p:nvPr/>
          </p:nvSpPr>
          <p:spPr bwMode="auto">
            <a:xfrm>
              <a:off x="6835775" y="2114550"/>
              <a:ext cx="2038350" cy="2057400"/>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solidFill>
              <a:srgbClr val="4B5050"/>
            </a:solidFill>
            <a:ln>
              <a:noFill/>
            </a:ln>
          </p:spPr>
          <p:txBody>
            <a:bodyPr/>
            <a:lstStyle/>
            <a:p>
              <a:pPr>
                <a:defRPr/>
              </a:pPr>
              <a:endParaRPr lang="zh-CN" altLang="en-US" sz="1400" kern="0">
                <a:solidFill>
                  <a:srgbClr val="777777"/>
                </a:solidFill>
                <a:latin typeface="微软雅黑" panose="020B0503020204020204" pitchFamily="34" charset="-122"/>
                <a:ea typeface="微软雅黑" panose="020B0503020204020204" pitchFamily="34" charset="-122"/>
              </a:endParaRPr>
            </a:p>
          </p:txBody>
        </p:sp>
        <p:sp>
          <p:nvSpPr>
            <p:cNvPr id="22" name="文本框 46"/>
            <p:cNvSpPr txBox="1">
              <a:spLocks noChangeArrowheads="1"/>
            </p:cNvSpPr>
            <p:nvPr/>
          </p:nvSpPr>
          <p:spPr bwMode="auto">
            <a:xfrm>
              <a:off x="7270750" y="2160587"/>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500">
                  <a:solidFill>
                    <a:srgbClr val="FFFFFF"/>
                  </a:solidFill>
                  <a:latin typeface="微软雅黑" panose="020B0503020204020204" pitchFamily="34" charset="-122"/>
                  <a:ea typeface="微软雅黑" panose="020B0503020204020204" pitchFamily="34" charset="-122"/>
                </a:rPr>
                <a:t>04</a:t>
              </a:r>
              <a:endParaRPr lang="zh-CN" altLang="en-US" sz="3500">
                <a:solidFill>
                  <a:srgbClr val="FFFFFF"/>
                </a:solidFill>
                <a:latin typeface="微软雅黑" panose="020B0503020204020204" pitchFamily="34" charset="-122"/>
                <a:ea typeface="微软雅黑" panose="020B0503020204020204" pitchFamily="34" charset="-122"/>
              </a:endParaRPr>
            </a:p>
          </p:txBody>
        </p:sp>
        <p:pic>
          <p:nvPicPr>
            <p:cNvPr id="23" name="图片 4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4487" y="2320925"/>
              <a:ext cx="41433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直接连接符 48"/>
            <p:cNvCxnSpPr>
              <a:cxnSpLocks noChangeShapeType="1"/>
            </p:cNvCxnSpPr>
            <p:nvPr/>
          </p:nvCxnSpPr>
          <p:spPr bwMode="auto">
            <a:xfrm>
              <a:off x="7215187" y="27955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25" name="矩形 24"/>
            <p:cNvSpPr/>
            <p:nvPr/>
          </p:nvSpPr>
          <p:spPr>
            <a:xfrm>
              <a:off x="7518808" y="2948623"/>
              <a:ext cx="708793" cy="408301"/>
            </a:xfrm>
            <a:prstGeom prst="rect">
              <a:avLst/>
            </a:prstGeom>
          </p:spPr>
          <p:txBody>
            <a:bodyPr wrap="none" anchor="ctr">
              <a:spAutoFit/>
            </a:bodyPr>
            <a:lstStyle/>
            <a:p>
              <a:pPr algn="ctr">
                <a:defRPr/>
              </a:pPr>
              <a:r>
                <a:rPr lang="zh-CN" altLang="en-US" sz="2000" b="1" kern="0" dirty="0">
                  <a:solidFill>
                    <a:srgbClr val="FFFFFF"/>
                  </a:solidFill>
                  <a:latin typeface="微软雅黑" panose="020B0503020204020204" pitchFamily="34" charset="-122"/>
                  <a:ea typeface="微软雅黑" panose="020B0503020204020204" pitchFamily="34" charset="-122"/>
                </a:rPr>
                <a:t>标题</a:t>
              </a:r>
              <a:endParaRPr lang="en-US" altLang="zh-CN" sz="2000" b="1" kern="0" dirty="0">
                <a:solidFill>
                  <a:srgbClr val="FFFFFF"/>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1373991" y="3584223"/>
            <a:ext cx="1263862" cy="498598"/>
            <a:chOff x="1098550" y="3657600"/>
            <a:chExt cx="1284091" cy="508806"/>
          </a:xfrm>
        </p:grpSpPr>
        <p:sp>
          <p:nvSpPr>
            <p:cNvPr id="27" name="椭圆 26"/>
            <p:cNvSpPr/>
            <p:nvPr/>
          </p:nvSpPr>
          <p:spPr>
            <a:xfrm>
              <a:off x="1098550" y="3860800"/>
              <a:ext cx="204787" cy="203200"/>
            </a:xfrm>
            <a:prstGeom prst="ellipse">
              <a:avLst/>
            </a:prstGeom>
            <a:solidFill>
              <a:srgbClr val="F55055"/>
            </a:solidFill>
            <a:ln w="25400" cap="flat" cmpd="sng" algn="ctr">
              <a:noFill/>
              <a:prstDash val="solid"/>
            </a:ln>
            <a:effectLst/>
          </p:spPr>
          <p:txBody>
            <a:bodyPr lIns="0" tIns="0" rIns="0" bIns="0" anchor="ctr"/>
            <a:lstStyle/>
            <a:p>
              <a:pPr algn="ctr"/>
              <a:r>
                <a:rPr lang="en-US" altLang="zh-CN" sz="1500" kern="0" dirty="0">
                  <a:solidFill>
                    <a:srgbClr val="FFFFFF"/>
                  </a:solidFill>
                  <a:latin typeface="+mn-ea"/>
                </a:rPr>
                <a:t>+</a:t>
              </a:r>
              <a:endParaRPr lang="zh-CN" altLang="en-US" sz="1500" kern="0" dirty="0">
                <a:solidFill>
                  <a:srgbClr val="FFFFFF"/>
                </a:solidFill>
                <a:latin typeface="+mn-ea"/>
              </a:endParaRPr>
            </a:p>
          </p:txBody>
        </p:sp>
        <p:sp>
          <p:nvSpPr>
            <p:cNvPr id="28" name="矩形 27"/>
            <p:cNvSpPr/>
            <p:nvPr/>
          </p:nvSpPr>
          <p:spPr>
            <a:xfrm>
              <a:off x="1335087" y="3657600"/>
              <a:ext cx="1047554" cy="508806"/>
            </a:xfrm>
            <a:prstGeom prst="rect">
              <a:avLst/>
            </a:prstGeom>
          </p:spPr>
          <p:txBody>
            <a:bodyPr wrap="none">
              <a:spAutoFit/>
            </a:bodyPr>
            <a:lstStyle/>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4904029" y="3584223"/>
            <a:ext cx="1263862" cy="498598"/>
            <a:chOff x="5019675" y="3657600"/>
            <a:chExt cx="1284091" cy="508806"/>
          </a:xfrm>
        </p:grpSpPr>
        <p:sp>
          <p:nvSpPr>
            <p:cNvPr id="30" name="椭圆 29"/>
            <p:cNvSpPr/>
            <p:nvPr/>
          </p:nvSpPr>
          <p:spPr>
            <a:xfrm>
              <a:off x="5019675" y="3860800"/>
              <a:ext cx="204787" cy="203200"/>
            </a:xfrm>
            <a:prstGeom prst="ellipse">
              <a:avLst/>
            </a:prstGeom>
            <a:solidFill>
              <a:srgbClr val="F55055"/>
            </a:solidFill>
            <a:ln w="12700" cap="flat" cmpd="sng" algn="ctr">
              <a:noFill/>
              <a:prstDash val="solid"/>
              <a:miter lim="800000"/>
            </a:ln>
            <a:effectLst/>
          </p:spPr>
          <p:txBody>
            <a:bodyPr anchor="ctr"/>
            <a:lstStyle/>
            <a:p>
              <a:pPr algn="ctr">
                <a:defRPr/>
              </a:pPr>
              <a:r>
                <a:rPr lang="en-US" altLang="zh-CN" sz="1400" kern="0" dirty="0">
                  <a:solidFill>
                    <a:srgbClr val="FFFFFF"/>
                  </a:solidFill>
                  <a:latin typeface="微软雅黑" panose="020B0503020204020204" pitchFamily="34" charset="-122"/>
                  <a:ea typeface="微软雅黑" panose="020B0503020204020204" pitchFamily="34" charset="-122"/>
                </a:rPr>
                <a:t>+</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1" name="矩形 30"/>
            <p:cNvSpPr/>
            <p:nvPr/>
          </p:nvSpPr>
          <p:spPr>
            <a:xfrm>
              <a:off x="5256212" y="3657600"/>
              <a:ext cx="1047554" cy="508806"/>
            </a:xfrm>
            <a:prstGeom prst="rect">
              <a:avLst/>
            </a:prstGeom>
          </p:spPr>
          <p:txBody>
            <a:bodyPr wrap="none">
              <a:spAutoFit/>
            </a:bodyPr>
            <a:lstStyle/>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3132188" y="1396976"/>
            <a:ext cx="1263862" cy="498598"/>
            <a:chOff x="3044825" y="1425575"/>
            <a:chExt cx="1284091" cy="508806"/>
          </a:xfrm>
        </p:grpSpPr>
        <p:sp>
          <p:nvSpPr>
            <p:cNvPr id="33" name="椭圆 32"/>
            <p:cNvSpPr/>
            <p:nvPr/>
          </p:nvSpPr>
          <p:spPr>
            <a:xfrm>
              <a:off x="3044825" y="1628775"/>
              <a:ext cx="204787" cy="204787"/>
            </a:xfrm>
            <a:prstGeom prst="ellipse">
              <a:avLst/>
            </a:prstGeom>
            <a:solidFill>
              <a:srgbClr val="4B5050"/>
            </a:solidFill>
            <a:ln w="12700" cap="flat" cmpd="sng" algn="ctr">
              <a:noFill/>
              <a:prstDash val="solid"/>
              <a:miter lim="800000"/>
            </a:ln>
            <a:effectLst/>
          </p:spPr>
          <p:txBody>
            <a:bodyPr anchor="ctr"/>
            <a:lstStyle/>
            <a:p>
              <a:pPr algn="ctr">
                <a:defRPr/>
              </a:pPr>
              <a:r>
                <a:rPr lang="en-US" altLang="zh-CN" sz="1400" kern="0" dirty="0">
                  <a:solidFill>
                    <a:srgbClr val="FFFFFF"/>
                  </a:solidFill>
                  <a:latin typeface="微软雅黑" panose="020B0503020204020204" pitchFamily="34" charset="-122"/>
                  <a:ea typeface="微软雅黑" panose="020B0503020204020204" pitchFamily="34" charset="-122"/>
                </a:rPr>
                <a:t>+</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4" name="矩形 33"/>
            <p:cNvSpPr/>
            <p:nvPr/>
          </p:nvSpPr>
          <p:spPr>
            <a:xfrm>
              <a:off x="3281362" y="1425575"/>
              <a:ext cx="1047554" cy="508806"/>
            </a:xfrm>
            <a:prstGeom prst="rect">
              <a:avLst/>
            </a:prstGeom>
          </p:spPr>
          <p:txBody>
            <a:bodyPr wrap="none">
              <a:spAutoFit/>
            </a:bodyPr>
            <a:lstStyle/>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534123" y="1396976"/>
            <a:ext cx="1263862" cy="498598"/>
            <a:chOff x="7105650" y="1425575"/>
            <a:chExt cx="1284091" cy="508806"/>
          </a:xfrm>
        </p:grpSpPr>
        <p:sp>
          <p:nvSpPr>
            <p:cNvPr id="36" name="椭圆 35"/>
            <p:cNvSpPr/>
            <p:nvPr/>
          </p:nvSpPr>
          <p:spPr>
            <a:xfrm>
              <a:off x="7105650" y="1628775"/>
              <a:ext cx="204787" cy="204787"/>
            </a:xfrm>
            <a:prstGeom prst="ellipse">
              <a:avLst/>
            </a:prstGeom>
            <a:solidFill>
              <a:srgbClr val="4B5050"/>
            </a:solidFill>
            <a:ln w="12700" cap="flat" cmpd="sng" algn="ctr">
              <a:noFill/>
              <a:prstDash val="solid"/>
              <a:miter lim="800000"/>
            </a:ln>
            <a:effectLst/>
          </p:spPr>
          <p:txBody>
            <a:bodyPr anchor="ctr"/>
            <a:lstStyle/>
            <a:p>
              <a:pPr algn="ctr">
                <a:defRPr/>
              </a:pPr>
              <a:r>
                <a:rPr lang="en-US" altLang="zh-CN" sz="1400" kern="0" dirty="0">
                  <a:solidFill>
                    <a:srgbClr val="FFFFFF"/>
                  </a:solidFill>
                  <a:latin typeface="微软雅黑" panose="020B0503020204020204" pitchFamily="34" charset="-122"/>
                  <a:ea typeface="微软雅黑" panose="020B0503020204020204" pitchFamily="34" charset="-122"/>
                </a:rPr>
                <a:t>+</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37" name="矩形 36"/>
            <p:cNvSpPr/>
            <p:nvPr/>
          </p:nvSpPr>
          <p:spPr>
            <a:xfrm>
              <a:off x="7342187" y="1425575"/>
              <a:ext cx="1047554" cy="508806"/>
            </a:xfrm>
            <a:prstGeom prst="rect">
              <a:avLst/>
            </a:prstGeom>
          </p:spPr>
          <p:txBody>
            <a:bodyPr wrap="none">
              <a:spAutoFit/>
            </a:bodyPr>
            <a:lstStyle/>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1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100" kern="0" dirty="0">
                <a:solidFill>
                  <a:srgbClr val="777777"/>
                </a:solidFill>
                <a:latin typeface="微软雅黑" panose="020B0503020204020204" pitchFamily="34" charset="-122"/>
                <a:ea typeface="微软雅黑" panose="020B0503020204020204" pitchFamily="34" charset="-122"/>
              </a:endParaRPr>
            </a:p>
          </p:txBody>
        </p:sp>
      </p:grpSp>
      <p:sp>
        <p:nvSpPr>
          <p:cNvPr id="38"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合作与目标</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7491">
        <p14:doors dir="vert"/>
      </p:transition>
    </mc:Choice>
    <mc:Fallback>
      <p:transition spd="slow" advTm="749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250"/>
                                        <p:tgtEl>
                                          <p:spTgt spid="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1250"/>
                                        <p:tgtEl>
                                          <p:spTgt spid="14"/>
                                        </p:tgtEl>
                                      </p:cBhvr>
                                    </p:animEffect>
                                  </p:childTnLst>
                                </p:cTn>
                              </p:par>
                            </p:childTnLst>
                          </p:cTn>
                        </p:par>
                        <p:par>
                          <p:cTn id="16" fill="hold">
                            <p:stCondLst>
                              <p:cond delay="3500"/>
                            </p:stCondLst>
                            <p:childTnLst>
                              <p:par>
                                <p:cTn id="17" presetID="10"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4000"/>
                            </p:stCondLst>
                            <p:childTnLst>
                              <p:par>
                                <p:cTn id="21" presetID="9"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1250"/>
                                        <p:tgtEl>
                                          <p:spTgt spid="8"/>
                                        </p:tgtEl>
                                      </p:cBhvr>
                                    </p:animEffect>
                                  </p:childTnLst>
                                </p:cTn>
                              </p:par>
                            </p:childTnLst>
                          </p:cTn>
                        </p:par>
                        <p:par>
                          <p:cTn id="24" fill="hold">
                            <p:stCondLst>
                              <p:cond delay="5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6000"/>
                            </p:stCondLst>
                            <p:childTnLst>
                              <p:par>
                                <p:cTn id="29" presetID="9"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dissolve">
                                      <p:cBhvr>
                                        <p:cTn id="31" dur="1250"/>
                                        <p:tgtEl>
                                          <p:spTgt spid="20"/>
                                        </p:tgtEl>
                                      </p:cBhvr>
                                    </p:animEffect>
                                  </p:childTnLst>
                                </p:cTn>
                              </p:par>
                            </p:childTnLst>
                          </p:cTn>
                        </p:par>
                        <p:par>
                          <p:cTn id="32" fill="hold">
                            <p:stCondLst>
                              <p:cond delay="7500"/>
                            </p:stCondLst>
                            <p:childTnLst>
                              <p:par>
                                <p:cTn id="33" presetID="10" presetClass="entr" presetSubtype="0"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p:nvPr/>
        </p:nvGrpSpPr>
        <p:grpSpPr>
          <a:xfrm>
            <a:off x="1945012" y="3286528"/>
            <a:ext cx="4714316" cy="197066"/>
            <a:chOff x="2221306" y="3931835"/>
            <a:chExt cx="4789770" cy="201101"/>
          </a:xfrm>
        </p:grpSpPr>
        <p:grpSp>
          <p:nvGrpSpPr>
            <p:cNvPr id="3" name="Group 50"/>
            <p:cNvGrpSpPr/>
            <p:nvPr/>
          </p:nvGrpSpPr>
          <p:grpSpPr>
            <a:xfrm>
              <a:off x="2221306" y="3931835"/>
              <a:ext cx="852486" cy="194452"/>
              <a:chOff x="2221306" y="3914656"/>
              <a:chExt cx="852486" cy="194452"/>
            </a:xfrm>
          </p:grpSpPr>
          <p:sp>
            <p:nvSpPr>
              <p:cNvPr id="13" name="TextBox 12"/>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100" b="1" dirty="0">
                    <a:solidFill>
                      <a:schemeClr val="tx1">
                        <a:lumMod val="75000"/>
                        <a:lumOff val="25000"/>
                      </a:schemeClr>
                    </a:solidFill>
                    <a:latin typeface="+mn-ea"/>
                  </a:rPr>
                  <a:t>架构</a:t>
                </a:r>
                <a:endParaRPr lang="en-US" sz="1100" b="1" dirty="0">
                  <a:solidFill>
                    <a:schemeClr val="tx1">
                      <a:lumMod val="75000"/>
                      <a:lumOff val="25000"/>
                    </a:schemeClr>
                  </a:solidFill>
                  <a:latin typeface="+mn-ea"/>
                </a:endParaRPr>
              </a:p>
            </p:txBody>
          </p:sp>
          <p:sp>
            <p:nvSpPr>
              <p:cNvPr id="14" name="Rounded Rectangle 87"/>
              <p:cNvSpPr>
                <a:spLocks noChangeAspect="1"/>
              </p:cNvSpPr>
              <p:nvPr/>
            </p:nvSpPr>
            <p:spPr>
              <a:xfrm>
                <a:off x="2221306" y="3914656"/>
                <a:ext cx="200183" cy="194452"/>
              </a:xfrm>
              <a:prstGeom prst="roundRect">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4" name="Group 45"/>
            <p:cNvGrpSpPr/>
            <p:nvPr/>
          </p:nvGrpSpPr>
          <p:grpSpPr>
            <a:xfrm>
              <a:off x="3599144" y="3931835"/>
              <a:ext cx="672798" cy="194452"/>
              <a:chOff x="3776442" y="3947915"/>
              <a:chExt cx="672798" cy="194452"/>
            </a:xfrm>
          </p:grpSpPr>
          <p:sp>
            <p:nvSpPr>
              <p:cNvPr id="11" name="TextBox 10"/>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100" b="1" dirty="0">
                    <a:solidFill>
                      <a:schemeClr val="tx1">
                        <a:lumMod val="75000"/>
                        <a:lumOff val="25000"/>
                      </a:schemeClr>
                    </a:solidFill>
                    <a:latin typeface="+mn-ea"/>
                  </a:rPr>
                  <a:t>分析</a:t>
                </a:r>
                <a:endParaRPr lang="en-US" sz="1100" b="1" dirty="0">
                  <a:solidFill>
                    <a:schemeClr val="tx1">
                      <a:lumMod val="75000"/>
                      <a:lumOff val="25000"/>
                    </a:schemeClr>
                  </a:solidFill>
                  <a:latin typeface="+mn-ea"/>
                </a:endParaRPr>
              </a:p>
            </p:txBody>
          </p:sp>
          <p:sp>
            <p:nvSpPr>
              <p:cNvPr id="12" name="Rounded Rectangle 85"/>
              <p:cNvSpPr>
                <a:spLocks noChangeAspect="1"/>
              </p:cNvSpPr>
              <p:nvPr/>
            </p:nvSpPr>
            <p:spPr>
              <a:xfrm>
                <a:off x="3776442" y="3947915"/>
                <a:ext cx="200183" cy="194452"/>
              </a:xfrm>
              <a:prstGeom prst="roundRect">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5" name="Group 37"/>
            <p:cNvGrpSpPr/>
            <p:nvPr/>
          </p:nvGrpSpPr>
          <p:grpSpPr>
            <a:xfrm>
              <a:off x="4664700" y="3931835"/>
              <a:ext cx="841028" cy="194452"/>
              <a:chOff x="4725932" y="3949014"/>
              <a:chExt cx="841028" cy="194452"/>
            </a:xfrm>
          </p:grpSpPr>
          <p:sp>
            <p:nvSpPr>
              <p:cNvPr id="9" name="TextBox 8"/>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100" b="1" dirty="0">
                    <a:solidFill>
                      <a:schemeClr val="tx1">
                        <a:lumMod val="75000"/>
                        <a:lumOff val="25000"/>
                      </a:schemeClr>
                    </a:solidFill>
                    <a:latin typeface="+mn-ea"/>
                  </a:rPr>
                  <a:t>完善</a:t>
                </a:r>
                <a:endParaRPr lang="en-US" sz="1100" b="1" dirty="0">
                  <a:solidFill>
                    <a:schemeClr val="tx1">
                      <a:lumMod val="75000"/>
                      <a:lumOff val="25000"/>
                    </a:schemeClr>
                  </a:solidFill>
                  <a:latin typeface="+mn-ea"/>
                </a:endParaRPr>
              </a:p>
            </p:txBody>
          </p:sp>
          <p:sp>
            <p:nvSpPr>
              <p:cNvPr id="10" name="Rounded Rectangle 83"/>
              <p:cNvSpPr>
                <a:spLocks noChangeAspect="1"/>
              </p:cNvSpPr>
              <p:nvPr/>
            </p:nvSpPr>
            <p:spPr>
              <a:xfrm>
                <a:off x="4725932" y="3949014"/>
                <a:ext cx="200183" cy="194452"/>
              </a:xfrm>
              <a:prstGeom prst="roundRect">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 name="Group 41"/>
            <p:cNvGrpSpPr/>
            <p:nvPr/>
          </p:nvGrpSpPr>
          <p:grpSpPr>
            <a:xfrm>
              <a:off x="6077268" y="3931835"/>
              <a:ext cx="933808" cy="201101"/>
              <a:chOff x="6077268" y="3949014"/>
              <a:chExt cx="933808" cy="201101"/>
            </a:xfrm>
          </p:grpSpPr>
          <p:sp>
            <p:nvSpPr>
              <p:cNvPr id="7" name="TextBox 6"/>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100" b="1" dirty="0">
                    <a:solidFill>
                      <a:schemeClr val="tx1">
                        <a:lumMod val="75000"/>
                        <a:lumOff val="25000"/>
                      </a:schemeClr>
                    </a:solidFill>
                    <a:latin typeface="+mn-ea"/>
                  </a:rPr>
                  <a:t>重建</a:t>
                </a:r>
                <a:endParaRPr lang="en-US" sz="1100" b="1" dirty="0">
                  <a:solidFill>
                    <a:schemeClr val="tx1">
                      <a:lumMod val="75000"/>
                      <a:lumOff val="25000"/>
                    </a:schemeClr>
                  </a:solidFill>
                  <a:latin typeface="+mn-ea"/>
                </a:endParaRPr>
              </a:p>
            </p:txBody>
          </p:sp>
          <p:sp>
            <p:nvSpPr>
              <p:cNvPr id="8" name="Rounded Rectangle 81"/>
              <p:cNvSpPr>
                <a:spLocks noChangeAspect="1"/>
              </p:cNvSpPr>
              <p:nvPr/>
            </p:nvSpPr>
            <p:spPr>
              <a:xfrm>
                <a:off x="6077268" y="3949014"/>
                <a:ext cx="200183" cy="194452"/>
              </a:xfrm>
              <a:prstGeom prst="roundRect">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grpSp>
        <p:nvGrpSpPr>
          <p:cNvPr id="15" name="Group 33"/>
          <p:cNvGrpSpPr/>
          <p:nvPr/>
        </p:nvGrpSpPr>
        <p:grpSpPr>
          <a:xfrm>
            <a:off x="1244020" y="1273555"/>
            <a:ext cx="1530783" cy="1613114"/>
            <a:chOff x="1263334" y="1439274"/>
            <a:chExt cx="1555283" cy="1646138"/>
          </a:xfrm>
        </p:grpSpPr>
        <p:graphicFrame>
          <p:nvGraphicFramePr>
            <p:cNvPr id="16" name="Chart 61"/>
            <p:cNvGraphicFramePr/>
            <p:nvPr/>
          </p:nvGraphicFramePr>
          <p:xfrm>
            <a:off x="1263334" y="1439274"/>
            <a:ext cx="1555283" cy="1646138"/>
          </p:xfrm>
          <a:graphic>
            <a:graphicData uri="http://schemas.openxmlformats.org/drawingml/2006/chart">
              <c:chart xmlns:c="http://schemas.openxmlformats.org/drawingml/2006/chart" xmlns:r="http://schemas.openxmlformats.org/officeDocument/2006/relationships" r:id="rId1"/>
            </a:graphicData>
          </a:graphic>
        </p:graphicFrame>
        <p:sp>
          <p:nvSpPr>
            <p:cNvPr id="17" name="TextBox 16"/>
            <p:cNvSpPr txBox="1"/>
            <p:nvPr/>
          </p:nvSpPr>
          <p:spPr>
            <a:xfrm>
              <a:off x="1691650" y="2105817"/>
              <a:ext cx="698650" cy="314078"/>
            </a:xfrm>
            <a:prstGeom prst="rect">
              <a:avLst/>
            </a:prstGeom>
            <a:noFill/>
          </p:spPr>
          <p:txBody>
            <a:bodyPr wrap="square" rtlCol="0">
              <a:spAutoFit/>
            </a:bodyPr>
            <a:lstStyle/>
            <a:p>
              <a:pPr algn="ctr"/>
              <a:r>
                <a:rPr lang="en-US" sz="1400" b="1" dirty="0">
                  <a:solidFill>
                    <a:srgbClr val="F55055"/>
                  </a:solidFill>
                  <a:latin typeface="+mn-ea"/>
                </a:rPr>
                <a:t>30%</a:t>
              </a:r>
              <a:endParaRPr lang="en-US" sz="1400" b="1" dirty="0">
                <a:solidFill>
                  <a:srgbClr val="F55055"/>
                </a:solidFill>
                <a:latin typeface="+mn-ea"/>
              </a:endParaRPr>
            </a:p>
          </p:txBody>
        </p:sp>
      </p:grpSp>
      <p:grpSp>
        <p:nvGrpSpPr>
          <p:cNvPr id="18" name="Group 34"/>
          <p:cNvGrpSpPr/>
          <p:nvPr/>
        </p:nvGrpSpPr>
        <p:grpSpPr>
          <a:xfrm>
            <a:off x="2946112" y="1273555"/>
            <a:ext cx="1530783" cy="1613114"/>
            <a:chOff x="2992668" y="1439274"/>
            <a:chExt cx="1555283" cy="1646138"/>
          </a:xfrm>
        </p:grpSpPr>
        <p:graphicFrame>
          <p:nvGraphicFramePr>
            <p:cNvPr id="19" name="Chart 63"/>
            <p:cNvGraphicFramePr/>
            <p:nvPr/>
          </p:nvGraphicFramePr>
          <p:xfrm>
            <a:off x="2992668" y="1439274"/>
            <a:ext cx="1555283" cy="1646138"/>
          </p:xfrm>
          <a:graphic>
            <a:graphicData uri="http://schemas.openxmlformats.org/drawingml/2006/chart">
              <c:chart xmlns:c="http://schemas.openxmlformats.org/drawingml/2006/chart" xmlns:r="http://schemas.openxmlformats.org/officeDocument/2006/relationships" r:id="rId2"/>
            </a:graphicData>
          </a:graphic>
        </p:graphicFrame>
        <p:sp>
          <p:nvSpPr>
            <p:cNvPr id="20" name="TextBox 19"/>
            <p:cNvSpPr txBox="1"/>
            <p:nvPr/>
          </p:nvSpPr>
          <p:spPr>
            <a:xfrm>
              <a:off x="3457435" y="2105817"/>
              <a:ext cx="625748" cy="314078"/>
            </a:xfrm>
            <a:prstGeom prst="rect">
              <a:avLst/>
            </a:prstGeom>
            <a:noFill/>
          </p:spPr>
          <p:txBody>
            <a:bodyPr wrap="square" rtlCol="0">
              <a:spAutoFit/>
            </a:bodyPr>
            <a:lstStyle/>
            <a:p>
              <a:pPr algn="ctr"/>
              <a:r>
                <a:rPr lang="en-US" sz="1400" b="1" dirty="0">
                  <a:solidFill>
                    <a:srgbClr val="F55055"/>
                  </a:solidFill>
                  <a:latin typeface="+mn-ea"/>
                </a:rPr>
                <a:t>50%</a:t>
              </a:r>
              <a:endParaRPr lang="en-US" sz="1400" b="1" dirty="0">
                <a:solidFill>
                  <a:srgbClr val="F55055"/>
                </a:solidFill>
                <a:latin typeface="+mn-ea"/>
              </a:endParaRPr>
            </a:p>
          </p:txBody>
        </p:sp>
      </p:grpSp>
      <p:grpSp>
        <p:nvGrpSpPr>
          <p:cNvPr id="21" name="Group 35"/>
          <p:cNvGrpSpPr/>
          <p:nvPr/>
        </p:nvGrpSpPr>
        <p:grpSpPr>
          <a:xfrm>
            <a:off x="4586218" y="1273555"/>
            <a:ext cx="1530783" cy="1613114"/>
            <a:chOff x="4659025" y="1439274"/>
            <a:chExt cx="1555283" cy="1646138"/>
          </a:xfrm>
        </p:grpSpPr>
        <p:graphicFrame>
          <p:nvGraphicFramePr>
            <p:cNvPr id="22" name="Chart 64"/>
            <p:cNvGraphicFramePr/>
            <p:nvPr/>
          </p:nvGraphicFramePr>
          <p:xfrm>
            <a:off x="4659025" y="1439274"/>
            <a:ext cx="1555283" cy="1646138"/>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p:cNvSpPr txBox="1"/>
            <p:nvPr/>
          </p:nvSpPr>
          <p:spPr>
            <a:xfrm>
              <a:off x="5076869" y="2105817"/>
              <a:ext cx="719594" cy="314078"/>
            </a:xfrm>
            <a:prstGeom prst="rect">
              <a:avLst/>
            </a:prstGeom>
            <a:noFill/>
          </p:spPr>
          <p:txBody>
            <a:bodyPr wrap="square" rtlCol="0">
              <a:spAutoFit/>
            </a:bodyPr>
            <a:lstStyle/>
            <a:p>
              <a:pPr algn="ctr"/>
              <a:r>
                <a:rPr lang="en-US" sz="1400" b="1" dirty="0">
                  <a:solidFill>
                    <a:srgbClr val="F55055"/>
                  </a:solidFill>
                  <a:latin typeface="+mn-ea"/>
                </a:rPr>
                <a:t>90%</a:t>
              </a:r>
              <a:endParaRPr lang="en-US" sz="1400" b="1" dirty="0">
                <a:solidFill>
                  <a:srgbClr val="F55055"/>
                </a:solidFill>
                <a:latin typeface="+mn-ea"/>
              </a:endParaRPr>
            </a:p>
          </p:txBody>
        </p:sp>
      </p:grpSp>
      <p:grpSp>
        <p:nvGrpSpPr>
          <p:cNvPr id="24" name="Group 36"/>
          <p:cNvGrpSpPr/>
          <p:nvPr/>
        </p:nvGrpSpPr>
        <p:grpSpPr>
          <a:xfrm>
            <a:off x="6226326" y="1273555"/>
            <a:ext cx="1530783" cy="1613114"/>
            <a:chOff x="6325383" y="1439274"/>
            <a:chExt cx="1555283" cy="1646138"/>
          </a:xfrm>
        </p:grpSpPr>
        <p:graphicFrame>
          <p:nvGraphicFramePr>
            <p:cNvPr id="25" name="Chart 65"/>
            <p:cNvGraphicFramePr/>
            <p:nvPr/>
          </p:nvGraphicFramePr>
          <p:xfrm>
            <a:off x="6325383" y="1439274"/>
            <a:ext cx="1555283" cy="1646138"/>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p:cNvSpPr txBox="1"/>
            <p:nvPr/>
          </p:nvSpPr>
          <p:spPr>
            <a:xfrm>
              <a:off x="6645852" y="2123843"/>
              <a:ext cx="914344" cy="314078"/>
            </a:xfrm>
            <a:prstGeom prst="rect">
              <a:avLst/>
            </a:prstGeom>
            <a:noFill/>
          </p:spPr>
          <p:txBody>
            <a:bodyPr wrap="square" rtlCol="0">
              <a:spAutoFit/>
            </a:bodyPr>
            <a:lstStyle/>
            <a:p>
              <a:pPr algn="ctr"/>
              <a:r>
                <a:rPr lang="en-US" sz="1400" b="1" dirty="0">
                  <a:solidFill>
                    <a:srgbClr val="F55055"/>
                  </a:solidFill>
                  <a:latin typeface="+mn-ea"/>
                </a:rPr>
                <a:t>100%</a:t>
              </a:r>
              <a:endParaRPr lang="en-US" sz="1400" b="1" dirty="0">
                <a:solidFill>
                  <a:srgbClr val="F55055"/>
                </a:solidFill>
                <a:latin typeface="+mn-ea"/>
              </a:endParaRPr>
            </a:p>
          </p:txBody>
        </p:sp>
      </p:grpSp>
      <p:sp>
        <p:nvSpPr>
          <p:cNvPr id="27" name="TextBox 26"/>
          <p:cNvSpPr txBox="1"/>
          <p:nvPr/>
        </p:nvSpPr>
        <p:spPr>
          <a:xfrm>
            <a:off x="1820257" y="2854192"/>
            <a:ext cx="378309" cy="184666"/>
          </a:xfrm>
          <a:prstGeom prst="rect">
            <a:avLst/>
          </a:prstGeom>
          <a:noFill/>
        </p:spPr>
        <p:txBody>
          <a:bodyPr wrap="none" lIns="0" tIns="0" rIns="0" bIns="0" rtlCol="0">
            <a:spAutoFit/>
          </a:bodyPr>
          <a:lstStyle/>
          <a:p>
            <a:pPr algn="ctr"/>
            <a:r>
              <a:rPr lang="en-US" sz="1200" b="1" dirty="0">
                <a:solidFill>
                  <a:schemeClr val="bg2">
                    <a:lumMod val="10000"/>
                  </a:schemeClr>
                </a:solidFill>
                <a:latin typeface="+mn-ea"/>
              </a:rPr>
              <a:t>2014</a:t>
            </a:r>
            <a:endParaRPr lang="en-US" sz="1200" b="1" dirty="0">
              <a:solidFill>
                <a:schemeClr val="bg2">
                  <a:lumMod val="10000"/>
                </a:schemeClr>
              </a:solidFill>
              <a:latin typeface="+mn-ea"/>
            </a:endParaRPr>
          </a:p>
        </p:txBody>
      </p:sp>
      <p:sp>
        <p:nvSpPr>
          <p:cNvPr id="28" name="TextBox 27"/>
          <p:cNvSpPr txBox="1"/>
          <p:nvPr/>
        </p:nvSpPr>
        <p:spPr>
          <a:xfrm>
            <a:off x="3522349" y="2854192"/>
            <a:ext cx="378309" cy="184666"/>
          </a:xfrm>
          <a:prstGeom prst="rect">
            <a:avLst/>
          </a:prstGeom>
          <a:noFill/>
        </p:spPr>
        <p:txBody>
          <a:bodyPr wrap="none" lIns="0" tIns="0" rIns="0" bIns="0" rtlCol="0">
            <a:spAutoFit/>
          </a:bodyPr>
          <a:lstStyle/>
          <a:p>
            <a:pPr algn="ctr"/>
            <a:r>
              <a:rPr lang="en-US" sz="1200" b="1" dirty="0">
                <a:solidFill>
                  <a:schemeClr val="bg2">
                    <a:lumMod val="10000"/>
                  </a:schemeClr>
                </a:solidFill>
                <a:latin typeface="+mn-ea"/>
              </a:rPr>
              <a:t>2015</a:t>
            </a:r>
            <a:endParaRPr lang="en-US" sz="1200" b="1" dirty="0">
              <a:solidFill>
                <a:schemeClr val="bg2">
                  <a:lumMod val="10000"/>
                </a:schemeClr>
              </a:solidFill>
              <a:latin typeface="+mn-ea"/>
            </a:endParaRPr>
          </a:p>
        </p:txBody>
      </p:sp>
      <p:sp>
        <p:nvSpPr>
          <p:cNvPr id="29" name="TextBox 28"/>
          <p:cNvSpPr txBox="1"/>
          <p:nvPr/>
        </p:nvSpPr>
        <p:spPr>
          <a:xfrm>
            <a:off x="5162456" y="2854192"/>
            <a:ext cx="378309" cy="184666"/>
          </a:xfrm>
          <a:prstGeom prst="rect">
            <a:avLst/>
          </a:prstGeom>
          <a:noFill/>
        </p:spPr>
        <p:txBody>
          <a:bodyPr wrap="none" lIns="0" tIns="0" rIns="0" bIns="0" rtlCol="0">
            <a:spAutoFit/>
          </a:bodyPr>
          <a:lstStyle/>
          <a:p>
            <a:pPr algn="ctr"/>
            <a:r>
              <a:rPr lang="en-US" sz="1200" b="1" dirty="0">
                <a:solidFill>
                  <a:schemeClr val="bg2">
                    <a:lumMod val="10000"/>
                  </a:schemeClr>
                </a:solidFill>
                <a:latin typeface="+mn-ea"/>
              </a:rPr>
              <a:t>2016</a:t>
            </a:r>
            <a:endParaRPr lang="en-US" sz="1200" b="1" dirty="0">
              <a:solidFill>
                <a:schemeClr val="bg2">
                  <a:lumMod val="10000"/>
                </a:schemeClr>
              </a:solidFill>
              <a:latin typeface="+mn-ea"/>
            </a:endParaRPr>
          </a:p>
        </p:txBody>
      </p:sp>
      <p:sp>
        <p:nvSpPr>
          <p:cNvPr id="30" name="TextBox 29"/>
          <p:cNvSpPr txBox="1"/>
          <p:nvPr/>
        </p:nvSpPr>
        <p:spPr>
          <a:xfrm>
            <a:off x="6802562" y="2854192"/>
            <a:ext cx="378310" cy="184666"/>
          </a:xfrm>
          <a:prstGeom prst="rect">
            <a:avLst/>
          </a:prstGeom>
          <a:noFill/>
        </p:spPr>
        <p:txBody>
          <a:bodyPr wrap="none" lIns="0" tIns="0" rIns="0" bIns="0" rtlCol="0">
            <a:spAutoFit/>
          </a:bodyPr>
          <a:lstStyle/>
          <a:p>
            <a:pPr algn="ctr"/>
            <a:r>
              <a:rPr lang="en-US" sz="1200" b="1" dirty="0">
                <a:solidFill>
                  <a:schemeClr val="bg2">
                    <a:lumMod val="10000"/>
                  </a:schemeClr>
                </a:solidFill>
                <a:latin typeface="+mn-ea"/>
              </a:rPr>
              <a:t>2017</a:t>
            </a:r>
            <a:endParaRPr lang="en-US" sz="1200" b="1" dirty="0">
              <a:solidFill>
                <a:schemeClr val="bg2">
                  <a:lumMod val="10000"/>
                </a:schemeClr>
              </a:solidFill>
              <a:latin typeface="+mn-ea"/>
            </a:endParaRPr>
          </a:p>
        </p:txBody>
      </p:sp>
      <p:sp>
        <p:nvSpPr>
          <p:cNvPr id="31" name="TextBox 30"/>
          <p:cNvSpPr txBox="1"/>
          <p:nvPr/>
        </p:nvSpPr>
        <p:spPr>
          <a:xfrm>
            <a:off x="764446" y="3892750"/>
            <a:ext cx="7472236" cy="461665"/>
          </a:xfrm>
          <a:prstGeom prst="rect">
            <a:avLst/>
          </a:prstGeom>
          <a:noFill/>
        </p:spPr>
        <p:txBody>
          <a:bodyPr wrap="square" lIns="0" tIns="0" rIns="0" bIns="0" rtlCol="0">
            <a:spAutoFit/>
          </a:bodyPr>
          <a:lstStyle/>
          <a:p>
            <a:pPr algn="ctr"/>
            <a:r>
              <a:rPr lang="zh-CN" altLang="en-US" sz="10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rPr>
              <a:t>200</a:t>
            </a:r>
            <a:r>
              <a:rPr lang="zh-CN" altLang="en-US" sz="1000" dirty="0">
                <a:solidFill>
                  <a:schemeClr val="tx1">
                    <a:lumMod val="50000"/>
                    <a:lumOff val="50000"/>
                  </a:schemeClr>
                </a:solidFill>
                <a:latin typeface="+mn-ea"/>
              </a:rPr>
              <a:t>字以内，据统计每页幻灯片的最好控制在</a:t>
            </a:r>
            <a:r>
              <a:rPr lang="en-US" altLang="zh-CN" sz="1000" dirty="0">
                <a:solidFill>
                  <a:schemeClr val="tx1">
                    <a:lumMod val="50000"/>
                    <a:lumOff val="50000"/>
                  </a:schemeClr>
                </a:solidFill>
                <a:latin typeface="+mn-ea"/>
              </a:rPr>
              <a:t>5</a:t>
            </a:r>
            <a:r>
              <a:rPr lang="zh-CN" altLang="en-US" sz="10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mn-ea"/>
              </a:rPr>
              <a:t>200</a:t>
            </a:r>
            <a:r>
              <a:rPr lang="zh-CN" altLang="en-US" sz="1000" dirty="0">
                <a:solidFill>
                  <a:schemeClr val="tx1">
                    <a:lumMod val="50000"/>
                    <a:lumOff val="50000"/>
                  </a:schemeClr>
                </a:solidFill>
                <a:latin typeface="+mn-ea"/>
              </a:rPr>
              <a:t>字以内，据统计每页幻灯片的最好控制在</a:t>
            </a:r>
            <a:r>
              <a:rPr lang="en-US" altLang="zh-CN" sz="1000" dirty="0">
                <a:solidFill>
                  <a:schemeClr val="tx1">
                    <a:lumMod val="50000"/>
                    <a:lumOff val="50000"/>
                  </a:schemeClr>
                </a:solidFill>
                <a:latin typeface="+mn-ea"/>
              </a:rPr>
              <a:t>5</a:t>
            </a:r>
            <a:r>
              <a:rPr lang="zh-CN" altLang="en-US" sz="1000" dirty="0">
                <a:solidFill>
                  <a:schemeClr val="tx1">
                    <a:lumMod val="50000"/>
                    <a:lumOff val="50000"/>
                  </a:schemeClr>
                </a:solidFill>
                <a:latin typeface="+mn-ea"/>
              </a:rPr>
              <a:t>分钟之内。</a:t>
            </a:r>
            <a:endParaRPr lang="zh-CN" altLang="en-US" sz="1000" dirty="0">
              <a:solidFill>
                <a:schemeClr val="tx1">
                  <a:lumMod val="50000"/>
                  <a:lumOff val="50000"/>
                </a:schemeClr>
              </a:solidFill>
              <a:latin typeface="+mn-ea"/>
            </a:endParaRPr>
          </a:p>
        </p:txBody>
      </p:sp>
      <p:cxnSp>
        <p:nvCxnSpPr>
          <p:cNvPr id="32" name="Straight Connector 38"/>
          <p:cNvCxnSpPr/>
          <p:nvPr/>
        </p:nvCxnSpPr>
        <p:spPr>
          <a:xfrm>
            <a:off x="770496" y="3762085"/>
            <a:ext cx="74601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3"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合作与目标</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7821">
        <p14:doors dir="vert"/>
      </p:transition>
    </mc:Choice>
    <mc:Fallback>
      <p:transition spd="slow" advTm="78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edge">
                                      <p:cBhvr>
                                        <p:cTn id="7" dur="1000"/>
                                        <p:tgtEl>
                                          <p:spTgt spid="15"/>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slide(fromBottom)">
                                      <p:cBhvr>
                                        <p:cTn id="11" dur="500"/>
                                        <p:tgtEl>
                                          <p:spTgt spid="27"/>
                                        </p:tgtEl>
                                      </p:cBhvr>
                                    </p:animEffect>
                                  </p:childTnLst>
                                </p:cTn>
                              </p:par>
                            </p:childTnLst>
                          </p:cTn>
                        </p:par>
                        <p:par>
                          <p:cTn id="12" fill="hold">
                            <p:stCondLst>
                              <p:cond delay="1500"/>
                            </p:stCondLst>
                            <p:childTnLst>
                              <p:par>
                                <p:cTn id="13" presetID="20" presetClass="entr" presetSubtype="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edge">
                                      <p:cBhvr>
                                        <p:cTn id="15" dur="1000"/>
                                        <p:tgtEl>
                                          <p:spTgt spid="18"/>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slide(fromBottom)">
                                      <p:cBhvr>
                                        <p:cTn id="19" dur="500"/>
                                        <p:tgtEl>
                                          <p:spTgt spid="28"/>
                                        </p:tgtEl>
                                      </p:cBhvr>
                                    </p:animEffect>
                                  </p:childTnLst>
                                </p:cTn>
                              </p:par>
                            </p:childTnLst>
                          </p:cTn>
                        </p:par>
                        <p:par>
                          <p:cTn id="20" fill="hold">
                            <p:stCondLst>
                              <p:cond delay="3000"/>
                            </p:stCondLst>
                            <p:childTnLst>
                              <p:par>
                                <p:cTn id="21" presetID="2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edge">
                                      <p:cBhvr>
                                        <p:cTn id="23" dur="1000"/>
                                        <p:tgtEl>
                                          <p:spTgt spid="21"/>
                                        </p:tgtEl>
                                      </p:cBhvr>
                                    </p:animEffect>
                                  </p:childTnLst>
                                </p:cTn>
                              </p:par>
                            </p:childTnLst>
                          </p:cTn>
                        </p:par>
                        <p:par>
                          <p:cTn id="24" fill="hold">
                            <p:stCondLst>
                              <p:cond delay="4000"/>
                            </p:stCondLst>
                            <p:childTnLst>
                              <p:par>
                                <p:cTn id="25" presetID="12" presetClass="entr" presetSubtype="4"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lide(fromBottom)">
                                      <p:cBhvr>
                                        <p:cTn id="27" dur="500"/>
                                        <p:tgtEl>
                                          <p:spTgt spid="29"/>
                                        </p:tgtEl>
                                      </p:cBhvr>
                                    </p:animEffect>
                                  </p:childTnLst>
                                </p:cTn>
                              </p:par>
                            </p:childTnLst>
                          </p:cTn>
                        </p:par>
                        <p:par>
                          <p:cTn id="28" fill="hold">
                            <p:stCondLst>
                              <p:cond delay="4500"/>
                            </p:stCondLst>
                            <p:childTnLst>
                              <p:par>
                                <p:cTn id="29" presetID="20" presetClass="entr" presetSubtype="0"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edge">
                                      <p:cBhvr>
                                        <p:cTn id="31" dur="1000"/>
                                        <p:tgtEl>
                                          <p:spTgt spid="24"/>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slide(fromBottom)">
                                      <p:cBhvr>
                                        <p:cTn id="35" dur="500"/>
                                        <p:tgtEl>
                                          <p:spTgt spid="30"/>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slide(fromBottom)">
                                      <p:cBhvr>
                                        <p:cTn id="39" dur="500"/>
                                        <p:tgtEl>
                                          <p:spTgt spid="2"/>
                                        </p:tgtEl>
                                      </p:cBhvr>
                                    </p:animEffect>
                                  </p:childTnLst>
                                </p:cTn>
                              </p:par>
                            </p:childTnLst>
                          </p:cTn>
                        </p:par>
                        <p:par>
                          <p:cTn id="40" fill="hold">
                            <p:stCondLst>
                              <p:cond delay="6500"/>
                            </p:stCondLst>
                            <p:childTnLst>
                              <p:par>
                                <p:cTn id="41" presetID="18" presetClass="entr" presetSubtype="3"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strips(upRight)">
                                      <p:cBhvr>
                                        <p:cTn id="43" dur="500"/>
                                        <p:tgtEl>
                                          <p:spTgt spid="32"/>
                                        </p:tgtEl>
                                      </p:cBhvr>
                                    </p:animEffect>
                                  </p:childTnLst>
                                </p:cTn>
                              </p:par>
                            </p:childTnLst>
                          </p:cTn>
                        </p:par>
                        <p:par>
                          <p:cTn id="44" fill="hold">
                            <p:stCondLst>
                              <p:cond delay="7000"/>
                            </p:stCondLst>
                            <p:childTnLst>
                              <p:par>
                                <p:cTn id="45" presetID="10"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65265" y="1335516"/>
            <a:ext cx="6133021" cy="2958576"/>
          </a:xfrm>
          <a:prstGeom prst="rect">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endParaRPr lang="zh-CN" altLang="en-US" sz="2400"/>
          </a:p>
        </p:txBody>
      </p:sp>
      <p:sp>
        <p:nvSpPr>
          <p:cNvPr id="3" name="椭圆 2"/>
          <p:cNvSpPr/>
          <p:nvPr/>
        </p:nvSpPr>
        <p:spPr>
          <a:xfrm>
            <a:off x="838802" y="2217899"/>
            <a:ext cx="1194066" cy="1193812"/>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r>
              <a:rPr lang="zh-CN" altLang="en-US" sz="1500">
                <a:latin typeface="微软雅黑" panose="020B0503020204020204" pitchFamily="34" charset="-122"/>
                <a:ea typeface="微软雅黑" panose="020B0503020204020204" pitchFamily="34" charset="-122"/>
              </a:rPr>
              <a:t>点击添加文本</a:t>
            </a:r>
            <a:endParaRPr lang="zh-CN" altLang="en-US" sz="1500">
              <a:latin typeface="微软雅黑" panose="020B0503020204020204" pitchFamily="34" charset="-122"/>
              <a:ea typeface="微软雅黑" panose="020B0503020204020204" pitchFamily="34" charset="-122"/>
            </a:endParaRPr>
          </a:p>
        </p:txBody>
      </p:sp>
      <p:sp>
        <p:nvSpPr>
          <p:cNvPr id="4" name="椭圆 3"/>
          <p:cNvSpPr/>
          <p:nvPr/>
        </p:nvSpPr>
        <p:spPr>
          <a:xfrm>
            <a:off x="6971823" y="2217899"/>
            <a:ext cx="1194066" cy="1193812"/>
          </a:xfrm>
          <a:prstGeom prst="ellipse">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r>
              <a:rPr lang="zh-CN" altLang="en-US" sz="1500">
                <a:latin typeface="微软雅黑" panose="020B0503020204020204" pitchFamily="34" charset="-122"/>
                <a:ea typeface="微软雅黑" panose="020B0503020204020204" pitchFamily="34" charset="-122"/>
              </a:rPr>
              <a:t>点击添加文本</a:t>
            </a:r>
            <a:endParaRPr lang="zh-CN" altLang="en-US" sz="1500">
              <a:latin typeface="微软雅黑" panose="020B0503020204020204" pitchFamily="34" charset="-122"/>
              <a:ea typeface="微软雅黑" panose="020B0503020204020204" pitchFamily="34" charset="-122"/>
            </a:endParaRPr>
          </a:p>
        </p:txBody>
      </p:sp>
      <p:sp>
        <p:nvSpPr>
          <p:cNvPr id="5" name="矩形 4"/>
          <p:cNvSpPr/>
          <p:nvPr/>
        </p:nvSpPr>
        <p:spPr>
          <a:xfrm>
            <a:off x="3946523" y="2211200"/>
            <a:ext cx="1364232" cy="312783"/>
          </a:xfrm>
          <a:prstGeom prst="rect">
            <a:avLst/>
          </a:prstGeom>
        </p:spPr>
        <p:txBody>
          <a:bodyPr wrap="none" lIns="65919" tIns="32959" rIns="65919" bIns="32959">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1600" dirty="0">
              <a:solidFill>
                <a:schemeClr val="tx1">
                  <a:lumMod val="50000"/>
                  <a:lumOff val="50000"/>
                </a:schemeClr>
              </a:solidFill>
            </a:endParaRPr>
          </a:p>
        </p:txBody>
      </p:sp>
      <p:sp>
        <p:nvSpPr>
          <p:cNvPr id="6" name="矩形 5"/>
          <p:cNvSpPr/>
          <p:nvPr/>
        </p:nvSpPr>
        <p:spPr>
          <a:xfrm>
            <a:off x="3946523" y="3152187"/>
            <a:ext cx="1364232" cy="312783"/>
          </a:xfrm>
          <a:prstGeom prst="rect">
            <a:avLst/>
          </a:prstGeom>
        </p:spPr>
        <p:txBody>
          <a:bodyPr wrap="none" lIns="65919" tIns="32959" rIns="65919" bIns="32959">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1600">
              <a:solidFill>
                <a:schemeClr val="tx1">
                  <a:lumMod val="50000"/>
                  <a:lumOff val="50000"/>
                </a:schemeClr>
              </a:solidFill>
            </a:endParaRPr>
          </a:p>
        </p:txBody>
      </p:sp>
      <p:sp>
        <p:nvSpPr>
          <p:cNvPr id="7" name="上箭头 6"/>
          <p:cNvSpPr/>
          <p:nvPr/>
        </p:nvSpPr>
        <p:spPr>
          <a:xfrm>
            <a:off x="3986658" y="1617647"/>
            <a:ext cx="1090233" cy="519049"/>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endParaRPr lang="zh-CN" altLang="en-US" sz="2400">
              <a:solidFill>
                <a:schemeClr val="tx1">
                  <a:lumMod val="50000"/>
                  <a:lumOff val="50000"/>
                </a:schemeClr>
              </a:solidFill>
            </a:endParaRPr>
          </a:p>
        </p:txBody>
      </p:sp>
      <p:sp>
        <p:nvSpPr>
          <p:cNvPr id="8" name="上箭头 7"/>
          <p:cNvSpPr/>
          <p:nvPr/>
        </p:nvSpPr>
        <p:spPr>
          <a:xfrm flipV="1">
            <a:off x="3986658" y="3515521"/>
            <a:ext cx="1090233" cy="519049"/>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endParaRPr lang="zh-CN" altLang="en-US" sz="2400"/>
          </a:p>
        </p:txBody>
      </p:sp>
      <p:sp>
        <p:nvSpPr>
          <p:cNvPr id="9" name="矩形 8"/>
          <p:cNvSpPr/>
          <p:nvPr/>
        </p:nvSpPr>
        <p:spPr>
          <a:xfrm>
            <a:off x="2851057" y="4138379"/>
            <a:ext cx="3270702" cy="311429"/>
          </a:xfrm>
          <a:prstGeom prst="rect">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r>
              <a:rPr lang="zh-CN" altLang="en-US" sz="1600">
                <a:latin typeface="微软雅黑" panose="020B0503020204020204" pitchFamily="34" charset="-122"/>
                <a:ea typeface="微软雅黑" panose="020B0503020204020204" pitchFamily="34" charset="-122"/>
              </a:rPr>
              <a:t>点击添加文本</a:t>
            </a:r>
            <a:endParaRPr lang="zh-CN" altLang="en-US" sz="1600">
              <a:latin typeface="微软雅黑" panose="020B0503020204020204" pitchFamily="34" charset="-122"/>
              <a:ea typeface="微软雅黑" panose="020B0503020204020204" pitchFamily="34" charset="-122"/>
            </a:endParaRPr>
          </a:p>
        </p:txBody>
      </p:sp>
      <p:sp>
        <p:nvSpPr>
          <p:cNvPr id="10" name="矩形 9"/>
          <p:cNvSpPr/>
          <p:nvPr/>
        </p:nvSpPr>
        <p:spPr>
          <a:xfrm>
            <a:off x="2851057" y="1179802"/>
            <a:ext cx="3270702" cy="311429"/>
          </a:xfrm>
          <a:prstGeom prst="rect">
            <a:avLst/>
          </a:pr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r>
              <a:rPr lang="zh-CN" altLang="en-US" sz="1600" dirty="0">
                <a:latin typeface="微软雅黑" panose="020B0503020204020204" pitchFamily="34" charset="-122"/>
                <a:ea typeface="微软雅黑" panose="020B0503020204020204" pitchFamily="34" charset="-122"/>
              </a:rPr>
              <a:t>点击添加文本</a:t>
            </a:r>
            <a:endParaRPr lang="zh-CN" altLang="en-US" sz="1600" dirty="0">
              <a:latin typeface="微软雅黑" panose="020B0503020204020204" pitchFamily="34" charset="-122"/>
              <a:ea typeface="微软雅黑" panose="020B0503020204020204" pitchFamily="34" charset="-122"/>
            </a:endParaRPr>
          </a:p>
        </p:txBody>
      </p:sp>
      <p:sp>
        <p:nvSpPr>
          <p:cNvPr id="11" name="五边形 2"/>
          <p:cNvSpPr/>
          <p:nvPr/>
        </p:nvSpPr>
        <p:spPr>
          <a:xfrm>
            <a:off x="2396734" y="2853734"/>
            <a:ext cx="4270083" cy="23357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endParaRPr lang="zh-CN" altLang="en-US" sz="2400">
              <a:solidFill>
                <a:schemeClr val="tx1">
                  <a:lumMod val="50000"/>
                  <a:lumOff val="50000"/>
                </a:schemeClr>
              </a:solidFill>
            </a:endParaRPr>
          </a:p>
        </p:txBody>
      </p:sp>
      <p:sp>
        <p:nvSpPr>
          <p:cNvPr id="12" name="五边形 2"/>
          <p:cNvSpPr/>
          <p:nvPr/>
        </p:nvSpPr>
        <p:spPr>
          <a:xfrm flipH="1">
            <a:off x="2396734" y="2542305"/>
            <a:ext cx="4270083" cy="233572"/>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F55055"/>
          </a:solidFill>
          <a:ln>
            <a:noFill/>
          </a:ln>
        </p:spPr>
        <p:style>
          <a:lnRef idx="2">
            <a:schemeClr val="accent1">
              <a:shade val="50000"/>
            </a:schemeClr>
          </a:lnRef>
          <a:fillRef idx="1">
            <a:schemeClr val="accent1"/>
          </a:fillRef>
          <a:effectRef idx="0">
            <a:schemeClr val="accent1"/>
          </a:effectRef>
          <a:fontRef idx="minor">
            <a:schemeClr val="lt1"/>
          </a:fontRef>
        </p:style>
        <p:txBody>
          <a:bodyPr lIns="65919" tIns="32959" rIns="65919" bIns="32959" rtlCol="0" anchor="ctr"/>
          <a:lstStyle/>
          <a:p>
            <a:pPr algn="ctr"/>
            <a:endParaRPr lang="zh-CN" altLang="en-US" sz="2400">
              <a:solidFill>
                <a:schemeClr val="tx1">
                  <a:lumMod val="50000"/>
                  <a:lumOff val="50000"/>
                </a:schemeClr>
              </a:solidFill>
            </a:endParaRPr>
          </a:p>
        </p:txBody>
      </p:sp>
      <p:sp>
        <p:nvSpPr>
          <p:cNvPr id="13" name="矩形 1"/>
          <p:cNvSpPr>
            <a:spLocks noChangeArrowheads="1"/>
          </p:cNvSpPr>
          <p:nvPr/>
        </p:nvSpPr>
        <p:spPr bwMode="auto">
          <a:xfrm>
            <a:off x="3564458" y="208218"/>
            <a:ext cx="1863860" cy="36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9846" tIns="44923" rIns="89846" bIns="44923">
            <a:spAutoFit/>
          </a:bodyPr>
          <a:lstStyle/>
          <a:p>
            <a:pPr algn="ctr"/>
            <a:r>
              <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rPr>
              <a:t>合作与目标</a:t>
            </a:r>
            <a:endParaRPr lang="zh-CN" altLang="en-US" sz="1800" spc="300" dirty="0">
              <a:solidFill>
                <a:schemeClr val="tx1">
                  <a:lumMod val="65000"/>
                  <a:lumOff val="3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946">
        <p14:doors dir="vert"/>
      </p:transition>
    </mc:Choice>
    <mc:Fallback>
      <p:transition spd="slow" advTm="94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outVertical)">
                                      <p:cBhvr>
                                        <p:cTn id="46" dur="500"/>
                                        <p:tgtEl>
                                          <p:spTgt spid="9"/>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853" y="-46202"/>
            <a:ext cx="9124830" cy="5132718"/>
          </a:xfrm>
          <a:prstGeom prst="rect">
            <a:avLst/>
          </a:prstGeom>
        </p:spPr>
      </p:pic>
      <p:sp>
        <p:nvSpPr>
          <p:cNvPr id="4" name="文本框 25"/>
          <p:cNvSpPr txBox="1">
            <a:spLocks noChangeArrowheads="1"/>
          </p:cNvSpPr>
          <p:nvPr/>
        </p:nvSpPr>
        <p:spPr bwMode="auto">
          <a:xfrm>
            <a:off x="3708474" y="1368028"/>
            <a:ext cx="1656184" cy="92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5400" dirty="0">
                <a:solidFill>
                  <a:srgbClr val="4B5050"/>
                </a:solidFill>
                <a:latin typeface="Impact" panose="020B0806030902050204" pitchFamily="34" charset="0"/>
                <a:ea typeface="Hiragino Sans GB W3" panose="020B0300000000000000" pitchFamily="34" charset="-122"/>
              </a:rPr>
              <a:t>2018</a:t>
            </a:r>
            <a:endParaRPr lang="zh-CN" altLang="en-US" sz="5400" dirty="0">
              <a:solidFill>
                <a:srgbClr val="4B5050"/>
              </a:solidFill>
              <a:latin typeface="Impact" panose="020B0806030902050204" pitchFamily="34" charset="0"/>
              <a:ea typeface="Hiragino Sans GB W3" panose="020B0300000000000000" pitchFamily="34" charset="-122"/>
            </a:endParaRPr>
          </a:p>
        </p:txBody>
      </p:sp>
      <p:sp>
        <p:nvSpPr>
          <p:cNvPr id="6" name="文本框 25"/>
          <p:cNvSpPr txBox="1">
            <a:spLocks noChangeArrowheads="1"/>
          </p:cNvSpPr>
          <p:nvPr/>
        </p:nvSpPr>
        <p:spPr bwMode="auto">
          <a:xfrm>
            <a:off x="252090" y="2232124"/>
            <a:ext cx="8856984"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400" dirty="0">
                <a:solidFill>
                  <a:srgbClr val="4B5050"/>
                </a:solidFill>
                <a:latin typeface="方正兰亭准黑_GBK" panose="02000000000000000000" pitchFamily="2" charset="-122"/>
                <a:ea typeface="方正兰亭准黑_GBK" panose="02000000000000000000" pitchFamily="2" charset="-122"/>
              </a:rPr>
              <a:t>感谢您的聆听</a:t>
            </a:r>
            <a:endParaRPr lang="zh-CN" altLang="en-US" sz="4400" dirty="0">
              <a:solidFill>
                <a:srgbClr val="4B5050"/>
              </a:solidFill>
              <a:latin typeface="方正兰亭准黑_GBK" panose="02000000000000000000" pitchFamily="2" charset="-122"/>
              <a:ea typeface="方正兰亭准黑_GBK" panose="02000000000000000000" pitchFamily="2" charset="-122"/>
            </a:endParaRPr>
          </a:p>
        </p:txBody>
      </p:sp>
      <p:sp>
        <p:nvSpPr>
          <p:cNvPr id="7" name="文本框 25"/>
          <p:cNvSpPr txBox="1">
            <a:spLocks noChangeArrowheads="1"/>
          </p:cNvSpPr>
          <p:nvPr/>
        </p:nvSpPr>
        <p:spPr bwMode="auto">
          <a:xfrm>
            <a:off x="1476226" y="2952204"/>
            <a:ext cx="64807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200" dirty="0">
                <a:solidFill>
                  <a:schemeClr val="tx1">
                    <a:lumMod val="50000"/>
                    <a:lumOff val="50000"/>
                  </a:schemeClr>
                </a:solidFill>
                <a:latin typeface="方正兰亭准黑_GBK" panose="02000000000000000000" pitchFamily="2" charset="-122"/>
                <a:ea typeface="方正兰亭准黑_GBK" panose="02000000000000000000" pitchFamily="2" charset="-122"/>
              </a:rPr>
              <a:t>Complete framework plan summary </a:t>
            </a:r>
            <a:r>
              <a:rPr lang="en-US" altLang="zh-CN" sz="1200" dirty="0" err="1">
                <a:solidFill>
                  <a:schemeClr val="tx1">
                    <a:lumMod val="50000"/>
                    <a:lumOff val="50000"/>
                  </a:schemeClr>
                </a:solidFill>
                <a:latin typeface="方正兰亭准黑_GBK" panose="02000000000000000000" pitchFamily="2" charset="-122"/>
                <a:ea typeface="方正兰亭准黑_GBK" panose="02000000000000000000" pitchFamily="2" charset="-122"/>
              </a:rPr>
              <a:t>PPTComplete</a:t>
            </a:r>
            <a:r>
              <a:rPr lang="en-US" altLang="zh-CN" sz="1200" dirty="0">
                <a:solidFill>
                  <a:schemeClr val="tx1">
                    <a:lumMod val="50000"/>
                    <a:lumOff val="50000"/>
                  </a:schemeClr>
                </a:solidFill>
                <a:latin typeface="方正兰亭准黑_GBK" panose="02000000000000000000" pitchFamily="2" charset="-122"/>
                <a:ea typeface="方正兰亭准黑_GBK" panose="02000000000000000000" pitchFamily="2" charset="-122"/>
              </a:rPr>
              <a:t> framework plan summary </a:t>
            </a:r>
            <a:r>
              <a:rPr lang="en-US" altLang="zh-CN" sz="1200" dirty="0" err="1">
                <a:solidFill>
                  <a:schemeClr val="tx1">
                    <a:lumMod val="50000"/>
                    <a:lumOff val="50000"/>
                  </a:schemeClr>
                </a:solidFill>
                <a:latin typeface="方正兰亭准黑_GBK" panose="02000000000000000000" pitchFamily="2" charset="-122"/>
                <a:ea typeface="方正兰亭准黑_GBK" panose="02000000000000000000" pitchFamily="2" charset="-122"/>
              </a:rPr>
              <a:t>PPTComplete</a:t>
            </a:r>
            <a:r>
              <a:rPr lang="en-US" altLang="zh-CN" sz="1200" dirty="0">
                <a:solidFill>
                  <a:schemeClr val="tx1">
                    <a:lumMod val="50000"/>
                    <a:lumOff val="50000"/>
                  </a:schemeClr>
                </a:solidFill>
                <a:latin typeface="方正兰亭准黑_GBK" panose="02000000000000000000" pitchFamily="2" charset="-122"/>
                <a:ea typeface="方正兰亭准黑_GBK" panose="02000000000000000000" pitchFamily="2" charset="-122"/>
              </a:rPr>
              <a:t> framework plan summary PPT</a:t>
            </a:r>
            <a:endParaRPr lang="zh-CN" altLang="en-US" sz="1200" dirty="0">
              <a:solidFill>
                <a:schemeClr val="tx1">
                  <a:lumMod val="50000"/>
                  <a:lumOff val="50000"/>
                </a:schemeClr>
              </a:solidFill>
              <a:latin typeface="方正兰亭准黑_GBK" panose="02000000000000000000" pitchFamily="2" charset="-122"/>
              <a:ea typeface="方正兰亭准黑_GBK" panose="02000000000000000000" pitchFamily="2" charset="-122"/>
            </a:endParaRPr>
          </a:p>
        </p:txBody>
      </p:sp>
      <p:sp>
        <p:nvSpPr>
          <p:cNvPr id="8" name="矩形: 圆角 7"/>
          <p:cNvSpPr/>
          <p:nvPr/>
        </p:nvSpPr>
        <p:spPr>
          <a:xfrm>
            <a:off x="3852490" y="3600276"/>
            <a:ext cx="1512168" cy="360040"/>
          </a:xfrm>
          <a:prstGeom prst="roundRect">
            <a:avLst>
              <a:gd name="adj" fmla="val 46297"/>
            </a:avLst>
          </a:prstGeom>
          <a:solidFill>
            <a:srgbClr val="F55055"/>
          </a:solidFill>
          <a:ln>
            <a:solidFill>
              <a:srgbClr val="F55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方正兰亭准黑_GBK" panose="02000000000000000000" pitchFamily="2" charset="-122"/>
                <a:ea typeface="方正兰亭准黑_GBK" panose="02000000000000000000" pitchFamily="2" charset="-122"/>
              </a:rPr>
              <a:t>汇报人：</a:t>
            </a:r>
            <a:endParaRPr lang="zh-CN" altLang="en-US" sz="1200" dirty="0">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3226">
        <p14:doors dir="vert"/>
      </p:transition>
    </mc:Choice>
    <mc:Fallback>
      <p:transition spd="slow" advTm="32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350" autoRev="1" fill="hold">
                                          <p:stCondLst>
                                            <p:cond delay="0"/>
                                          </p:stCondLst>
                                        </p:cTn>
                                        <p:tgtEl>
                                          <p:spTgt spid="4"/>
                                        </p:tgtEl>
                                        <p:attrNameLst>
                                          <p:attrName>ppt_w</p:attrName>
                                        </p:attrNameLst>
                                      </p:cBhvr>
                                    </p:anim>
                                    <p:anim by="(#ppt_w*0.50)" calcmode="lin" valueType="num">
                                      <p:cBhvr>
                                        <p:cTn id="8" dur="350" decel="50000" autoRev="1" fill="hold">
                                          <p:stCondLst>
                                            <p:cond delay="0"/>
                                          </p:stCondLst>
                                        </p:cTn>
                                        <p:tgtEl>
                                          <p:spTgt spid="4"/>
                                        </p:tgtEl>
                                        <p:attrNameLst>
                                          <p:attrName>ppt_x</p:attrName>
                                        </p:attrNameLst>
                                      </p:cBhvr>
                                    </p:anim>
                                    <p:anim from="(-#ppt_h/2)" to="(#ppt_y)" calcmode="lin" valueType="num">
                                      <p:cBhvr>
                                        <p:cTn id="9" dur="700" fill="hold">
                                          <p:stCondLst>
                                            <p:cond delay="0"/>
                                          </p:stCondLst>
                                        </p:cTn>
                                        <p:tgtEl>
                                          <p:spTgt spid="4"/>
                                        </p:tgtEl>
                                        <p:attrNameLst>
                                          <p:attrName>ppt_y</p:attrName>
                                        </p:attrNameLst>
                                      </p:cBhvr>
                                    </p:anim>
                                    <p:animRot by="21600000">
                                      <p:cBhvr>
                                        <p:cTn id="10" dur="700" fill="hold">
                                          <p:stCondLst>
                                            <p:cond delay="0"/>
                                          </p:stCondLst>
                                        </p:cTn>
                                        <p:tgtEl>
                                          <p:spTgt spid="4"/>
                                        </p:tgtEl>
                                        <p:attrNameLst>
                                          <p:attrName>r</p:attrName>
                                        </p:attrNameLst>
                                      </p:cBhvr>
                                    </p:animRot>
                                  </p:childTnLst>
                                </p:cTn>
                              </p:par>
                            </p:childTnLst>
                          </p:cTn>
                        </p:par>
                        <p:par>
                          <p:cTn id="11" fill="hold">
                            <p:stCondLst>
                              <p:cond delay="909"/>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par>
                          <p:cTn id="19" fill="hold">
                            <p:stCondLst>
                              <p:cond delay="1659"/>
                            </p:stCondLst>
                            <p:childTnLst>
                              <p:par>
                                <p:cTn id="20" presetID="16" presetClass="entr" presetSubtype="2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par>
                          <p:cTn id="23" fill="hold">
                            <p:stCondLst>
                              <p:cond delay="2159"/>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animBg="1"/>
    </p:bldLst>
  </p:timing>
</p:sld>
</file>

<file path=ppt/tags/tag1.xml><?xml version="1.0" encoding="utf-8"?>
<p:tagLst xmlns:p="http://schemas.openxmlformats.org/presentationml/2006/main">
  <p:tag name="TIMING" val="|0.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4012</Words>
  <Application>WPS 演示</Application>
  <PresentationFormat>自定义</PresentationFormat>
  <Paragraphs>465</Paragraphs>
  <Slides>27</Slides>
  <Notes>27</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Arial</vt:lpstr>
      <vt:lpstr>宋体</vt:lpstr>
      <vt:lpstr>Wingdings</vt:lpstr>
      <vt:lpstr>Calibri</vt:lpstr>
      <vt:lpstr>Impact</vt:lpstr>
      <vt:lpstr>Hiragino Sans GB W3</vt:lpstr>
      <vt:lpstr>方正兰亭准黑_GBK</vt:lpstr>
      <vt:lpstr>造字工房尚雅体演示版常规体</vt:lpstr>
      <vt:lpstr>微软雅黑</vt:lpstr>
      <vt:lpstr>方正兰亭黑_GBK</vt:lpstr>
      <vt:lpstr>Arial</vt:lpstr>
      <vt:lpstr>黑体</vt:lpstr>
      <vt:lpstr>Arial Unicode MS</vt:lpstr>
      <vt:lpstr>等线</vt:lpstr>
      <vt:lpstr>Segoe Print</vt:lpstr>
      <vt:lpstr>Calibri</vt:lpstr>
      <vt:lpstr>华文黑体</vt:lpstr>
      <vt:lpstr>Bebas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ok4</dc:title>
  <dc:creator/>
  <cp:lastModifiedBy>拉普耶鲁</cp:lastModifiedBy>
  <cp:revision>34</cp:revision>
  <dcterms:created xsi:type="dcterms:W3CDTF">2018-03-14T07:03:50Z</dcterms:created>
  <dcterms:modified xsi:type="dcterms:W3CDTF">2018-03-14T07:04:16Z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