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2019/5/9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646331"/>
          </a:xfrm>
          <a:prstGeom prst="rect">
            <a:avLst/>
          </a:prstGeom>
          <a:noFill/>
        </p:spPr>
        <p:txBody>
          <a:bodyPr wrap="square" rtlCol="0">
            <a:spAutoFit/>
            <a:scene3d>
              <a:camera prst="orthographicFront"/>
              <a:lightRig rig="threePt" dir="t"/>
            </a:scene3d>
            <a:sp3d contourW="12700"/>
          </a:bodyPr>
          <a:lstStyle/>
          <a:p>
            <a:pPr algn="r"/>
            <a:r>
              <a:rPr lang="zh-CN" altLang="en-US" sz="3600" b="1" dirty="0">
                <a:solidFill>
                  <a:schemeClr val="tx1">
                    <a:lumMod val="85000"/>
                    <a:lumOff val="15000"/>
                  </a:schemeClr>
                </a:solidFill>
                <a:latin typeface="+mn-ea"/>
                <a:cs typeface="经典综艺体简" panose="02010609000101010101" pitchFamily="49" charset="-122"/>
              </a:rPr>
              <a:t>销售经理晋升报告</a:t>
            </a:r>
            <a:r>
              <a:rPr lang="en-US" altLang="zh-CN" sz="3600" b="1" dirty="0" err="1">
                <a:solidFill>
                  <a:schemeClr val="tx1">
                    <a:lumMod val="85000"/>
                    <a:lumOff val="15000"/>
                  </a:schemeClr>
                </a:solidFill>
                <a:latin typeface="+mn-ea"/>
                <a:cs typeface="经典综艺体简" panose="02010609000101010101" pitchFamily="49" charset="-122"/>
              </a:rPr>
              <a:t>ppt</a:t>
            </a:r>
            <a:r>
              <a:rPr lang="zh-CN" altLang="en-US" sz="3600" b="1" dirty="0">
                <a:solidFill>
                  <a:schemeClr val="tx1">
                    <a:lumMod val="85000"/>
                    <a:lumOff val="15000"/>
                  </a:schemeClr>
                </a:solidFill>
                <a:latin typeface="+mn-ea"/>
                <a:cs typeface="经典综艺体简" panose="02010609000101010101" pitchFamily="49" charset="-122"/>
              </a:rPr>
              <a:t>模板</a:t>
            </a:r>
            <a:endParaRPr lang="zh-CN" altLang="en-US" sz="36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1835</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80</cp:revision>
  <dcterms:created xsi:type="dcterms:W3CDTF">2017-08-18T03:02:00Z</dcterms:created>
  <dcterms:modified xsi:type="dcterms:W3CDTF">2019-05-09T06:47:26Z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