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27"/>
  </p:handoutMasterIdLst>
  <p:sldIdLst>
    <p:sldId id="257" r:id="rId3"/>
    <p:sldId id="283" r:id="rId5"/>
    <p:sldId id="284" r:id="rId6"/>
    <p:sldId id="286" r:id="rId7"/>
    <p:sldId id="289" r:id="rId8"/>
    <p:sldId id="287" r:id="rId9"/>
    <p:sldId id="292" r:id="rId10"/>
    <p:sldId id="314" r:id="rId11"/>
    <p:sldId id="298" r:id="rId12"/>
    <p:sldId id="299" r:id="rId13"/>
    <p:sldId id="285" r:id="rId14"/>
    <p:sldId id="302" r:id="rId15"/>
    <p:sldId id="315" r:id="rId16"/>
    <p:sldId id="294" r:id="rId17"/>
    <p:sldId id="300" r:id="rId18"/>
    <p:sldId id="295" r:id="rId19"/>
    <p:sldId id="311" r:id="rId20"/>
    <p:sldId id="316" r:id="rId21"/>
    <p:sldId id="310" r:id="rId22"/>
    <p:sldId id="303" r:id="rId23"/>
    <p:sldId id="293" r:id="rId24"/>
    <p:sldId id="313" r:id="rId25"/>
    <p:sldId id="317" r:id="rId26"/>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7455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265" autoAdjust="0"/>
    <p:restoredTop sz="94660"/>
  </p:normalViewPr>
  <p:slideViewPr>
    <p:cSldViewPr snapToGrid="0">
      <p:cViewPr varScale="1">
        <p:scale>
          <a:sx n="73" d="100"/>
          <a:sy n="73" d="100"/>
        </p:scale>
        <p:origin x="1038"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0" Type="http://schemas.openxmlformats.org/officeDocument/2006/relationships/tableStyles" Target="tableStyles.xml"/><Relationship Id="rId3" Type="http://schemas.openxmlformats.org/officeDocument/2006/relationships/slide" Target="slides/slide1.xml"/><Relationship Id="rId29" Type="http://schemas.openxmlformats.org/officeDocument/2006/relationships/viewProps" Target="viewProps.xml"/><Relationship Id="rId28" Type="http://schemas.openxmlformats.org/officeDocument/2006/relationships/presProps" Target="presProps.xml"/><Relationship Id="rId27" Type="http://schemas.openxmlformats.org/officeDocument/2006/relationships/handoutMaster" Target="handoutMasters/handoutMaster1.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D0986B-1169-4825-B831-B33A8647D096}"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6747670-F619-4875-8727-A00E317E729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E25DB31-E407-4978-A01C-7E6B9A4A82D9}"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E25DB31-E407-4978-A01C-7E6B9A4A82D9}"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4F923D-8605-4A98-86BA-B5F16650D484}"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4F923D-8605-4A98-86BA-B5F16650D484}"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FE9C32-781F-44F2-8ED0-E1B57AB6C726}"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84324EA-D88B-4DB6-A454-EECCD39A6DBB}"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4F923D-8605-4A98-86BA-B5F16650D484}"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84324EA-D88B-4DB6-A454-EECCD39A6DBB}"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ln>
        </p:spPr>
      </p:sp>
      <p:sp>
        <p:nvSpPr>
          <p:cNvPr id="4099"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en-US" altLang="zh-CN"/>
          </a:p>
        </p:txBody>
      </p:sp>
      <p:sp>
        <p:nvSpPr>
          <p:cNvPr id="4100" name="灯片编号占位符 3"/>
          <p:cNvSpPr>
            <a:spLocks noGrp="1"/>
          </p:cNvSpPr>
          <p:nvPr>
            <p:ph type="sldNum" sz="quarter" idx="5"/>
          </p:nvPr>
        </p:nvSpPr>
        <p:spPr bwMode="auto">
          <a:noFill/>
          <a:ln>
            <a:miter lim="800000"/>
          </a:ln>
        </p:spPr>
        <p:txBody>
          <a:bodyPr/>
          <a:lstStyle/>
          <a:p>
            <a:fld id="{010D9D04-18AE-45C0-A7F3-FC3672AEEFB5}" type="slidenum">
              <a:rPr lang="zh-CN" altLang="en-US"/>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4F923D-8605-4A98-86BA-B5F16650D484}"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4F923D-8605-4A98-86BA-B5F16650D484}"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4F923D-8605-4A98-86BA-B5F16650D484}"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4F923D-8605-4A98-86BA-B5F16650D484}"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4F923D-8605-4A98-86BA-B5F16650D484}"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84324EA-D88B-4DB6-A454-EECCD39A6DBB}"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49ABC0-61AB-43DD-A7D8-706CCBB05237}"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4F923D-8605-4A98-86BA-B5F16650D484}"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8E8EDC-1225-47E3-9680-C9FAF722F7AC}"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84324EA-D88B-4DB6-A454-EECCD39A6DBB}"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84324EA-D88B-4DB6-A454-EECCD39A6DBB}"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8E8EDC-1225-47E3-9680-C9FAF722F7AC}"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E25DB31-E407-4978-A01C-7E6B9A4A82D9}"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6F4290C6-0AFF-47C9-8BF8-059014EC065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954E884-AB0C-4EB7-B342-69C16327DE33}"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6F4290C6-0AFF-47C9-8BF8-059014EC065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954E884-AB0C-4EB7-B342-69C16327DE33}"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6F4290C6-0AFF-47C9-8BF8-059014EC065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954E884-AB0C-4EB7-B342-69C16327DE33}"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6F4290C6-0AFF-47C9-8BF8-059014EC065B}"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954E884-AB0C-4EB7-B342-69C16327DE33}"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6F4290C6-0AFF-47C9-8BF8-059014EC065B}"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954E884-AB0C-4EB7-B342-69C16327DE33}"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6F4290C6-0AFF-47C9-8BF8-059014EC065B}"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954E884-AB0C-4EB7-B342-69C16327DE33}"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F4290C6-0AFF-47C9-8BF8-059014EC065B}"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954E884-AB0C-4EB7-B342-69C16327DE33}"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6F4290C6-0AFF-47C9-8BF8-059014EC065B}"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954E884-AB0C-4EB7-B342-69C16327DE33}"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6F4290C6-0AFF-47C9-8BF8-059014EC065B}"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954E884-AB0C-4EB7-B342-69C16327DE33}"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6F4290C6-0AFF-47C9-8BF8-059014EC065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954E884-AB0C-4EB7-B342-69C16327DE33}"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6F4290C6-0AFF-47C9-8BF8-059014EC065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954E884-AB0C-4EB7-B342-69C16327DE33}"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标题和内容">
    <p:bg>
      <p:bgRef idx="1001">
        <a:schemeClr val="bg1"/>
      </p:bgRef>
    </p:bg>
    <p:spTree>
      <p:nvGrpSpPr>
        <p:cNvPr id="1" name=""/>
        <p:cNvGrpSpPr/>
        <p:nvPr/>
      </p:nvGrpSpPr>
      <p:grpSpPr>
        <a:xfrm>
          <a:off x="0" y="0"/>
          <a:ext cx="0" cy="0"/>
          <a:chOff x="0" y="0"/>
          <a:chExt cx="0" cy="0"/>
        </a:xfrm>
      </p:grpSpPr>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版权页">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600" advClick="0" advTm="5000">
        <p:blinds dir="vert"/>
      </p:transition>
    </mc:Choice>
    <mc:Fallback>
      <p:transition spd="slow" advClick="0" advTm="5000">
        <p:blinds dir="vert"/>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5" Type="http://schemas.openxmlformats.org/officeDocument/2006/relationships/theme" Target="../theme/theme1.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F4290C6-0AFF-47C9-8BF8-059014EC065B}"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954E884-AB0C-4EB7-B342-69C16327DE33}"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12.xml"/><Relationship Id="rId2" Type="http://schemas.openxmlformats.org/officeDocument/2006/relationships/tags" Target="../tags/tag1.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2.xml"/><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2.xml"/><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7.xml"/><Relationship Id="rId2" Type="http://schemas.openxmlformats.org/officeDocument/2006/relationships/image" Target="../media/image3.jpeg"/><Relationship Id="rId1" Type="http://schemas.openxmlformats.org/officeDocument/2006/relationships/image" Target="../media/image2.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tags" Target="../tags/tag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2.xml"/><Relationship Id="rId1" Type="http://schemas.openxmlformats.org/officeDocument/2006/relationships/image" Target="../media/image1.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6" Type="http://schemas.openxmlformats.org/officeDocument/2006/relationships/notesSlide" Target="../notesSlides/notesSlide10.xml"/><Relationship Id="rId5" Type="http://schemas.openxmlformats.org/officeDocument/2006/relationships/slideLayout" Target="../slideLayouts/slideLayout7.xml"/><Relationship Id="rId4" Type="http://schemas.openxmlformats.org/officeDocument/2006/relationships/image" Target="../media/image7.jpeg"/><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4.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2.xml"/><Relationship Id="rId1" Type="http://schemas.openxmlformats.org/officeDocument/2006/relationships/image" Target="../media/image1.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5" Type="http://schemas.openxmlformats.org/officeDocument/2006/relationships/notesSlide" Target="../notesSlides/notesSlide15.xml"/><Relationship Id="rId4" Type="http://schemas.openxmlformats.org/officeDocument/2006/relationships/slideLayout" Target="../slideLayouts/slideLayout13.xml"/><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image" Target="../media/image8.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image" Target="../media/image11.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2.xml"/><Relationship Id="rId1" Type="http://schemas.openxmlformats.org/officeDocument/2006/relationships/image" Target="../media/image1.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4" Type="http://schemas.openxmlformats.org/officeDocument/2006/relationships/notesSlide" Target="../notesSlides/notesSlide23.xml"/><Relationship Id="rId3" Type="http://schemas.openxmlformats.org/officeDocument/2006/relationships/slideLayout" Target="../slideLayouts/slideLayout12.xml"/><Relationship Id="rId2" Type="http://schemas.openxmlformats.org/officeDocument/2006/relationships/tags" Target="../tags/tag3.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婚礼10.jpg"/>
          <p:cNvPicPr>
            <a:picLocks noChangeAspect="1"/>
          </p:cNvPicPr>
          <p:nvPr/>
        </p:nvPicPr>
        <p:blipFill rotWithShape="1">
          <a:blip r:embed="rId1" cstate="print">
            <a:extLst>
              <a:ext uri="{28A0092B-C50C-407E-A947-70E740481C1C}">
                <a14:useLocalDpi xmlns:a14="http://schemas.microsoft.com/office/drawing/2010/main" val="0"/>
              </a:ext>
            </a:extLst>
          </a:blip>
          <a:srcRect t="15809"/>
          <a:stretch>
            <a:fillRect/>
          </a:stretch>
        </p:blipFill>
        <p:spPr>
          <a:xfrm>
            <a:off x="0" y="0"/>
            <a:ext cx="12218708" cy="6858000"/>
          </a:xfrm>
          <a:prstGeom prst="rect">
            <a:avLst/>
          </a:prstGeom>
        </p:spPr>
      </p:pic>
      <p:sp>
        <p:nvSpPr>
          <p:cNvPr id="3" name="矩形 2"/>
          <p:cNvSpPr/>
          <p:nvPr/>
        </p:nvSpPr>
        <p:spPr>
          <a:xfrm>
            <a:off x="6985" y="0"/>
            <a:ext cx="12218670" cy="6858000"/>
          </a:xfrm>
          <a:prstGeom prst="rect">
            <a:avLst/>
          </a:prstGeom>
          <a:solidFill>
            <a:schemeClr val="bg1">
              <a:alpha val="68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dirty="0"/>
          </a:p>
        </p:txBody>
      </p:sp>
      <p:sp>
        <p:nvSpPr>
          <p:cNvPr id="16" name="PA_文本框 13"/>
          <p:cNvSpPr txBox="1"/>
          <p:nvPr>
            <p:custDataLst>
              <p:tags r:id="rId2"/>
            </p:custDataLst>
          </p:nvPr>
        </p:nvSpPr>
        <p:spPr>
          <a:xfrm>
            <a:off x="2135600" y="2660286"/>
            <a:ext cx="8601821" cy="1277273"/>
          </a:xfrm>
          <a:prstGeom prst="rect">
            <a:avLst/>
          </a:prstGeom>
          <a:noFill/>
        </p:spPr>
        <p:txBody>
          <a:bodyPr wrap="none" rtlCol="0" anchor="ctr">
            <a:spAutoFit/>
          </a:bodyPr>
          <a:lstStyle/>
          <a:p>
            <a:pPr>
              <a:lnSpc>
                <a:spcPct val="120000"/>
              </a:lnSpc>
            </a:pPr>
            <a:r>
              <a:rPr lang="zh-CN" altLang="en-US" sz="6600" b="1" dirty="0" smtClean="0">
                <a:solidFill>
                  <a:srgbClr val="C74558"/>
                </a:solidFill>
                <a:latin typeface="思源宋体 Heavy" panose="02020900000000000000" charset="-122"/>
                <a:ea typeface="思源宋体 Heavy" panose="02020900000000000000" charset="-122"/>
              </a:rPr>
              <a:t>浪漫婚礼策划</a:t>
            </a:r>
            <a:r>
              <a:rPr lang="en-US" altLang="zh-CN" sz="6600" b="1" dirty="0" smtClean="0">
                <a:solidFill>
                  <a:srgbClr val="C74558"/>
                </a:solidFill>
                <a:latin typeface="思源宋体 Heavy" panose="02020900000000000000" charset="-122"/>
                <a:ea typeface="思源宋体 Heavy" panose="02020900000000000000" charset="-122"/>
              </a:rPr>
              <a:t>PPT</a:t>
            </a:r>
            <a:r>
              <a:rPr lang="zh-CN" altLang="en-US" sz="6600" b="1" dirty="0">
                <a:solidFill>
                  <a:srgbClr val="C74558"/>
                </a:solidFill>
                <a:latin typeface="思源宋体 Heavy" panose="02020900000000000000" charset="-122"/>
                <a:ea typeface="思源宋体 Heavy" panose="02020900000000000000" charset="-122"/>
              </a:rPr>
              <a:t>模板</a:t>
            </a:r>
            <a:endParaRPr lang="zh-CN" altLang="en-US" sz="6600" b="1" dirty="0">
              <a:solidFill>
                <a:srgbClr val="C74558"/>
              </a:solidFill>
              <a:latin typeface="思源宋体 Heavy" panose="02020900000000000000" charset="-122"/>
              <a:ea typeface="思源宋体 Heavy" panose="02020900000000000000" charset="-122"/>
            </a:endParaRPr>
          </a:p>
        </p:txBody>
      </p:sp>
      <p:sp>
        <p:nvSpPr>
          <p:cNvPr id="17" name="文本框 16"/>
          <p:cNvSpPr txBox="1"/>
          <p:nvPr/>
        </p:nvSpPr>
        <p:spPr>
          <a:xfrm>
            <a:off x="4281516" y="4625775"/>
            <a:ext cx="4373880" cy="460375"/>
          </a:xfrm>
          <a:prstGeom prst="rect">
            <a:avLst/>
          </a:prstGeom>
          <a:noFill/>
        </p:spPr>
        <p:txBody>
          <a:bodyPr wrap="none" rtlCol="0" anchor="ctr">
            <a:spAutoFit/>
          </a:bodyPr>
          <a:lstStyle/>
          <a:p>
            <a:pPr>
              <a:lnSpc>
                <a:spcPct val="120000"/>
              </a:lnSpc>
            </a:pPr>
            <a:r>
              <a:rPr lang="zh-CN" altLang="en-US" sz="2000" dirty="0" smtClean="0">
                <a:solidFill>
                  <a:srgbClr val="C74558"/>
                </a:solidFill>
                <a:latin typeface="思源宋体 Heavy" panose="02020900000000000000" charset="-122"/>
                <a:ea typeface="思源宋体 Heavy" panose="02020900000000000000" charset="-122"/>
              </a:rPr>
              <a:t>策划人：</a:t>
            </a:r>
            <a:r>
              <a:rPr lang="zh-CN" altLang="en-US" sz="2000" dirty="0">
                <a:solidFill>
                  <a:srgbClr val="C74558"/>
                </a:solidFill>
                <a:latin typeface="思源宋体 Heavy" panose="02020900000000000000" charset="-122"/>
                <a:ea typeface="思源宋体 Heavy" panose="02020900000000000000" charset="-122"/>
              </a:rPr>
              <a:t>我爱你</a:t>
            </a:r>
            <a:r>
              <a:rPr lang="zh-CN" altLang="en-US" sz="2000" dirty="0">
                <a:solidFill>
                  <a:srgbClr val="C74558"/>
                </a:solidFill>
                <a:latin typeface="思源宋体 Heavy" panose="02020900000000000000" charset="-122"/>
                <a:ea typeface="思源宋体 Heavy" panose="02020900000000000000" charset="-122"/>
              </a:rPr>
              <a:t>   日期：</a:t>
            </a:r>
            <a:r>
              <a:rPr lang="en-US" altLang="zh-CN" sz="2000" dirty="0">
                <a:solidFill>
                  <a:srgbClr val="C74558"/>
                </a:solidFill>
                <a:latin typeface="思源宋体 Heavy" panose="02020900000000000000" charset="-122"/>
                <a:ea typeface="思源宋体 Heavy" panose="02020900000000000000" charset="-122"/>
              </a:rPr>
              <a:t>201X/XX/XX</a:t>
            </a:r>
            <a:endParaRPr lang="zh-CN" altLang="en-US" sz="2000" dirty="0">
              <a:solidFill>
                <a:srgbClr val="C74558"/>
              </a:solidFill>
              <a:latin typeface="思源宋体 Heavy" panose="02020900000000000000" charset="-122"/>
              <a:ea typeface="思源宋体 Heavy" panose="02020900000000000000" charset="-122"/>
            </a:endParaRPr>
          </a:p>
        </p:txBody>
      </p:sp>
      <p:sp>
        <p:nvSpPr>
          <p:cNvPr id="18" name="işlïḑe"/>
          <p:cNvSpPr/>
          <p:nvPr/>
        </p:nvSpPr>
        <p:spPr bwMode="auto">
          <a:xfrm>
            <a:off x="2275252" y="3901200"/>
            <a:ext cx="8183853" cy="555532"/>
          </a:xfrm>
          <a:prstGeom prst="rect">
            <a:avLst/>
          </a:prstGeom>
          <a:noFill/>
          <a:ln>
            <a:noFill/>
          </a:ln>
        </p:spPr>
        <p:txBody>
          <a:bodyPr wrap="square" lIns="90000" rIns="90000" anchor="t" anchorCtr="0">
            <a:noAutofit/>
          </a:bodyPr>
          <a:lstStyle/>
          <a:p>
            <a:pPr algn="dist">
              <a:lnSpc>
                <a:spcPct val="120000"/>
              </a:lnSpc>
              <a:spcBef>
                <a:spcPct val="0"/>
              </a:spcBef>
            </a:pPr>
            <a:r>
              <a:rPr lang="en-US" altLang="zh-CN" spc="300" dirty="0" smtClean="0">
                <a:solidFill>
                  <a:srgbClr val="C74558"/>
                </a:solidFill>
                <a:latin typeface="+mn-ea"/>
              </a:rPr>
              <a:t>Add</a:t>
            </a:r>
            <a:r>
              <a:rPr lang="zh-CN" altLang="en-US" spc="300" dirty="0" smtClean="0">
                <a:solidFill>
                  <a:srgbClr val="C74558"/>
                </a:solidFill>
                <a:latin typeface="+mn-ea"/>
              </a:rPr>
              <a:t> </a:t>
            </a:r>
            <a:r>
              <a:rPr lang="en-US" altLang="zh-CN" spc="300" dirty="0">
                <a:solidFill>
                  <a:srgbClr val="C74558"/>
                </a:solidFill>
                <a:latin typeface="+mn-ea"/>
              </a:rPr>
              <a:t>your</a:t>
            </a:r>
            <a:r>
              <a:rPr lang="zh-CN" altLang="en-US" spc="300" dirty="0">
                <a:solidFill>
                  <a:srgbClr val="C74558"/>
                </a:solidFill>
                <a:latin typeface="+mn-ea"/>
              </a:rPr>
              <a:t> </a:t>
            </a:r>
            <a:r>
              <a:rPr lang="en-US" altLang="zh-CN" spc="300" dirty="0">
                <a:solidFill>
                  <a:srgbClr val="C74558"/>
                </a:solidFill>
                <a:latin typeface="+mn-ea"/>
              </a:rPr>
              <a:t>title</a:t>
            </a:r>
            <a:r>
              <a:rPr lang="zh-CN" altLang="en-US" spc="300" dirty="0">
                <a:solidFill>
                  <a:srgbClr val="C74558"/>
                </a:solidFill>
                <a:latin typeface="+mn-ea"/>
              </a:rPr>
              <a:t> </a:t>
            </a:r>
            <a:r>
              <a:rPr lang="en-US" altLang="zh-CN" spc="300" dirty="0">
                <a:solidFill>
                  <a:srgbClr val="C74558"/>
                </a:solidFill>
                <a:latin typeface="+mn-ea"/>
              </a:rPr>
              <a:t>Add</a:t>
            </a:r>
            <a:r>
              <a:rPr lang="zh-CN" altLang="en-US" spc="300" dirty="0">
                <a:solidFill>
                  <a:srgbClr val="C74558"/>
                </a:solidFill>
                <a:latin typeface="+mn-ea"/>
              </a:rPr>
              <a:t> </a:t>
            </a:r>
            <a:r>
              <a:rPr lang="en-US" altLang="zh-CN" spc="300" dirty="0">
                <a:solidFill>
                  <a:srgbClr val="C74558"/>
                </a:solidFill>
                <a:latin typeface="+mn-ea"/>
              </a:rPr>
              <a:t>your</a:t>
            </a:r>
            <a:r>
              <a:rPr lang="zh-CN" altLang="en-US" spc="300" dirty="0">
                <a:solidFill>
                  <a:srgbClr val="C74558"/>
                </a:solidFill>
                <a:latin typeface="+mn-ea"/>
              </a:rPr>
              <a:t> </a:t>
            </a:r>
            <a:r>
              <a:rPr lang="en-US" altLang="zh-CN" spc="300" dirty="0">
                <a:solidFill>
                  <a:srgbClr val="C74558"/>
                </a:solidFill>
                <a:latin typeface="+mn-ea"/>
              </a:rPr>
              <a:t>title</a:t>
            </a:r>
            <a:r>
              <a:rPr lang="zh-CN" altLang="en-US" spc="300" dirty="0">
                <a:solidFill>
                  <a:srgbClr val="C74558"/>
                </a:solidFill>
                <a:latin typeface="+mn-ea"/>
              </a:rPr>
              <a:t> </a:t>
            </a:r>
            <a:r>
              <a:rPr lang="en-US" altLang="zh-CN" spc="300" dirty="0">
                <a:solidFill>
                  <a:srgbClr val="C74558"/>
                </a:solidFill>
                <a:latin typeface="+mn-ea"/>
              </a:rPr>
              <a:t>Add</a:t>
            </a:r>
            <a:r>
              <a:rPr lang="zh-CN" altLang="en-US" spc="300" dirty="0">
                <a:solidFill>
                  <a:srgbClr val="C74558"/>
                </a:solidFill>
                <a:latin typeface="+mn-ea"/>
              </a:rPr>
              <a:t> </a:t>
            </a:r>
            <a:r>
              <a:rPr lang="en-US" altLang="zh-CN" spc="300" dirty="0">
                <a:solidFill>
                  <a:srgbClr val="C74558"/>
                </a:solidFill>
                <a:latin typeface="+mn-ea"/>
              </a:rPr>
              <a:t>your</a:t>
            </a:r>
            <a:r>
              <a:rPr lang="zh-CN" altLang="en-US" spc="300" dirty="0">
                <a:solidFill>
                  <a:srgbClr val="C74558"/>
                </a:solidFill>
                <a:latin typeface="+mn-ea"/>
              </a:rPr>
              <a:t> </a:t>
            </a:r>
            <a:r>
              <a:rPr lang="en-US" altLang="zh-CN" spc="300" dirty="0">
                <a:solidFill>
                  <a:srgbClr val="C74558"/>
                </a:solidFill>
                <a:latin typeface="+mn-ea"/>
              </a:rPr>
              <a:t>title</a:t>
            </a:r>
            <a:r>
              <a:rPr lang="zh-CN" altLang="en-US" spc="300" dirty="0">
                <a:solidFill>
                  <a:srgbClr val="C74558"/>
                </a:solidFill>
                <a:latin typeface="+mn-ea"/>
              </a:rPr>
              <a:t> </a:t>
            </a:r>
            <a:r>
              <a:rPr lang="en-US" altLang="zh-CN" spc="300" dirty="0">
                <a:solidFill>
                  <a:srgbClr val="C74558"/>
                </a:solidFill>
                <a:latin typeface="+mn-ea"/>
              </a:rPr>
              <a:t>Add</a:t>
            </a:r>
            <a:r>
              <a:rPr lang="zh-CN" altLang="en-US" spc="300" dirty="0">
                <a:solidFill>
                  <a:srgbClr val="C74558"/>
                </a:solidFill>
                <a:latin typeface="+mn-ea"/>
              </a:rPr>
              <a:t> </a:t>
            </a:r>
            <a:r>
              <a:rPr lang="en-US" altLang="zh-CN" spc="300" dirty="0">
                <a:solidFill>
                  <a:srgbClr val="C74558"/>
                </a:solidFill>
                <a:latin typeface="+mn-ea"/>
              </a:rPr>
              <a:t>your</a:t>
            </a:r>
            <a:r>
              <a:rPr lang="zh-CN" altLang="en-US" spc="300" dirty="0">
                <a:solidFill>
                  <a:srgbClr val="C74558"/>
                </a:solidFill>
                <a:latin typeface="+mn-ea"/>
              </a:rPr>
              <a:t> </a:t>
            </a:r>
            <a:r>
              <a:rPr lang="en-US" altLang="zh-CN" spc="300" dirty="0">
                <a:solidFill>
                  <a:srgbClr val="C74558"/>
                </a:solidFill>
                <a:latin typeface="+mn-ea"/>
              </a:rPr>
              <a:t>title</a:t>
            </a:r>
            <a:r>
              <a:rPr lang="zh-CN" altLang="en-US" spc="300" dirty="0">
                <a:solidFill>
                  <a:srgbClr val="C74558"/>
                </a:solidFill>
                <a:latin typeface="+mn-ea"/>
              </a:rPr>
              <a:t> </a:t>
            </a:r>
            <a:endParaRPr lang="zh-CN" altLang="en-US" spc="300" dirty="0">
              <a:solidFill>
                <a:srgbClr val="C74558"/>
              </a:solidFill>
              <a:latin typeface="+mn-ea"/>
            </a:endParaRPr>
          </a:p>
        </p:txBody>
      </p:sp>
      <p:sp>
        <p:nvSpPr>
          <p:cNvPr id="20" name="文本框 19"/>
          <p:cNvSpPr txBox="1"/>
          <p:nvPr/>
        </p:nvSpPr>
        <p:spPr>
          <a:xfrm>
            <a:off x="4441658" y="1323744"/>
            <a:ext cx="3571240" cy="1568450"/>
          </a:xfrm>
          <a:prstGeom prst="rect">
            <a:avLst/>
          </a:prstGeom>
          <a:noFill/>
        </p:spPr>
        <p:txBody>
          <a:bodyPr wrap="none" rtlCol="0">
            <a:spAutoFit/>
          </a:bodyPr>
          <a:lstStyle/>
          <a:p>
            <a:r>
              <a:rPr lang="en-US" altLang="zh-CN" sz="9600" dirty="0" smtClean="0">
                <a:solidFill>
                  <a:srgbClr val="C74558"/>
                </a:solidFill>
                <a:latin typeface="Arial Black" panose="020B0A04020102020204" charset="0"/>
              </a:rPr>
              <a:t>201X</a:t>
            </a:r>
            <a:endParaRPr lang="zh-CN" altLang="en-US" sz="9600" dirty="0">
              <a:solidFill>
                <a:srgbClr val="C74558"/>
              </a:solidFill>
              <a:latin typeface="Arial Black" panose="020B0A04020102020204" charset="0"/>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2000">
        <p14:prism isInverted="1"/>
      </p:transition>
    </mc:Choice>
    <mc:Fallback>
      <p:transition spd="slow" advClick="0" advTm="2000">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descr="婚礼10.jpg"/>
          <p:cNvPicPr>
            <a:picLocks noChangeAspect="1"/>
          </p:cNvPicPr>
          <p:nvPr/>
        </p:nvPicPr>
        <p:blipFill rotWithShape="1">
          <a:blip r:embed="rId1" cstate="print">
            <a:extLst>
              <a:ext uri="{28A0092B-C50C-407E-A947-70E740481C1C}">
                <a14:useLocalDpi xmlns:a14="http://schemas.microsoft.com/office/drawing/2010/main" val="0"/>
              </a:ext>
            </a:extLst>
          </a:blip>
          <a:srcRect t="15809"/>
          <a:stretch>
            <a:fillRect/>
          </a:stretch>
        </p:blipFill>
        <p:spPr>
          <a:xfrm>
            <a:off x="0" y="0"/>
            <a:ext cx="12218708" cy="6858000"/>
          </a:xfrm>
          <a:prstGeom prst="rect">
            <a:avLst/>
          </a:prstGeom>
        </p:spPr>
      </p:pic>
      <p:sp>
        <p:nvSpPr>
          <p:cNvPr id="2" name="矩形 1"/>
          <p:cNvSpPr/>
          <p:nvPr/>
        </p:nvSpPr>
        <p:spPr>
          <a:xfrm>
            <a:off x="6985" y="0"/>
            <a:ext cx="12218670" cy="6858000"/>
          </a:xfrm>
          <a:prstGeom prst="rect">
            <a:avLst/>
          </a:prstGeom>
          <a:solidFill>
            <a:schemeClr val="bg1">
              <a:alpha val="68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dirty="0"/>
          </a:p>
        </p:txBody>
      </p:sp>
      <p:sp>
        <p:nvSpPr>
          <p:cNvPr id="46" name="矩形 45"/>
          <p:cNvSpPr/>
          <p:nvPr/>
        </p:nvSpPr>
        <p:spPr>
          <a:xfrm>
            <a:off x="3172766" y="2827518"/>
            <a:ext cx="2044149" cy="461665"/>
          </a:xfrm>
          <a:prstGeom prst="rect">
            <a:avLst/>
          </a:prstGeom>
        </p:spPr>
        <p:txBody>
          <a:bodyPr wrap="none">
            <a:spAutoFit/>
            <a:scene3d>
              <a:camera prst="orthographicFront"/>
              <a:lightRig rig="threePt" dir="t"/>
            </a:scene3d>
            <a:sp3d contourW="12700"/>
          </a:bodyPr>
          <a:lstStyle/>
          <a:p>
            <a:pPr algn="ctr"/>
            <a:r>
              <a:rPr lang="zh-CN" altLang="en-US" sz="2400" b="1" dirty="0">
                <a:solidFill>
                  <a:srgbClr val="C74558"/>
                </a:solidFill>
                <a:latin typeface="微软雅黑" panose="020B0503020204020204" pitchFamily="34" charset="-122"/>
                <a:ea typeface="微软雅黑" panose="020B0503020204020204" pitchFamily="34" charset="-122"/>
              </a:rPr>
              <a:t>添加标题内容</a:t>
            </a:r>
            <a:endParaRPr lang="zh-CN" altLang="en-US" sz="2400" b="1" dirty="0">
              <a:solidFill>
                <a:srgbClr val="C74558"/>
              </a:solidFill>
              <a:latin typeface="微软雅黑" panose="020B0503020204020204" pitchFamily="34" charset="-122"/>
              <a:ea typeface="微软雅黑" panose="020B0503020204020204" pitchFamily="34" charset="-122"/>
            </a:endParaRPr>
          </a:p>
        </p:txBody>
      </p:sp>
      <p:sp>
        <p:nvSpPr>
          <p:cNvPr id="47" name="矩形 46"/>
          <p:cNvSpPr/>
          <p:nvPr/>
        </p:nvSpPr>
        <p:spPr>
          <a:xfrm>
            <a:off x="7080995" y="2801563"/>
            <a:ext cx="2248564" cy="461665"/>
          </a:xfrm>
          <a:prstGeom prst="rect">
            <a:avLst/>
          </a:prstGeom>
        </p:spPr>
        <p:txBody>
          <a:bodyPr wrap="none">
            <a:spAutoFit/>
            <a:scene3d>
              <a:camera prst="orthographicFront"/>
              <a:lightRig rig="threePt" dir="t"/>
            </a:scene3d>
            <a:sp3d contourW="12700"/>
          </a:bodyPr>
          <a:lstStyle/>
          <a:p>
            <a:pPr algn="ctr"/>
            <a:r>
              <a:rPr lang="zh-CN" altLang="en-US" sz="2400" b="1" dirty="0">
                <a:solidFill>
                  <a:srgbClr val="C74558"/>
                </a:solidFill>
                <a:latin typeface="微软雅黑" panose="020B0503020204020204" pitchFamily="34" charset="-122"/>
                <a:ea typeface="微软雅黑" panose="020B0503020204020204" pitchFamily="34" charset="-122"/>
              </a:rPr>
              <a:t>添加标题内容</a:t>
            </a:r>
            <a:endParaRPr lang="zh-CN" altLang="en-US" sz="2400" b="1" dirty="0">
              <a:solidFill>
                <a:srgbClr val="C74558"/>
              </a:solidFill>
              <a:latin typeface="微软雅黑" panose="020B0503020204020204" pitchFamily="34" charset="-122"/>
              <a:ea typeface="微软雅黑" panose="020B0503020204020204" pitchFamily="34" charset="-122"/>
            </a:endParaRPr>
          </a:p>
        </p:txBody>
      </p:sp>
      <p:sp>
        <p:nvSpPr>
          <p:cNvPr id="48" name="矩形 47"/>
          <p:cNvSpPr/>
          <p:nvPr/>
        </p:nvSpPr>
        <p:spPr>
          <a:xfrm>
            <a:off x="3181059" y="3956121"/>
            <a:ext cx="2044149" cy="461665"/>
          </a:xfrm>
          <a:prstGeom prst="rect">
            <a:avLst/>
          </a:prstGeom>
        </p:spPr>
        <p:txBody>
          <a:bodyPr wrap="none">
            <a:spAutoFit/>
            <a:scene3d>
              <a:camera prst="orthographicFront"/>
              <a:lightRig rig="threePt" dir="t"/>
            </a:scene3d>
            <a:sp3d contourW="12700"/>
          </a:bodyPr>
          <a:lstStyle/>
          <a:p>
            <a:pPr algn="ctr"/>
            <a:r>
              <a:rPr lang="zh-CN" altLang="en-US" sz="2400" b="1" dirty="0">
                <a:solidFill>
                  <a:srgbClr val="C74558"/>
                </a:solidFill>
                <a:latin typeface="微软雅黑" panose="020B0503020204020204" pitchFamily="34" charset="-122"/>
                <a:ea typeface="微软雅黑" panose="020B0503020204020204" pitchFamily="34" charset="-122"/>
              </a:rPr>
              <a:t>添加标题内容</a:t>
            </a:r>
            <a:endParaRPr lang="zh-CN" altLang="en-US" sz="2400" b="1" dirty="0">
              <a:solidFill>
                <a:srgbClr val="C74558"/>
              </a:solidFill>
              <a:latin typeface="微软雅黑" panose="020B0503020204020204" pitchFamily="34" charset="-122"/>
              <a:ea typeface="微软雅黑" panose="020B0503020204020204" pitchFamily="34" charset="-122"/>
            </a:endParaRPr>
          </a:p>
        </p:txBody>
      </p:sp>
      <p:sp>
        <p:nvSpPr>
          <p:cNvPr id="49" name="矩形 48"/>
          <p:cNvSpPr/>
          <p:nvPr/>
        </p:nvSpPr>
        <p:spPr>
          <a:xfrm>
            <a:off x="7061275" y="3917808"/>
            <a:ext cx="2248564" cy="461665"/>
          </a:xfrm>
          <a:prstGeom prst="rect">
            <a:avLst/>
          </a:prstGeom>
        </p:spPr>
        <p:txBody>
          <a:bodyPr wrap="none">
            <a:spAutoFit/>
            <a:scene3d>
              <a:camera prst="orthographicFront"/>
              <a:lightRig rig="threePt" dir="t"/>
            </a:scene3d>
            <a:sp3d contourW="12700"/>
          </a:bodyPr>
          <a:lstStyle/>
          <a:p>
            <a:pPr algn="ctr"/>
            <a:r>
              <a:rPr lang="zh-CN" altLang="en-US" sz="2400" b="1" dirty="0">
                <a:solidFill>
                  <a:srgbClr val="C74558"/>
                </a:solidFill>
                <a:latin typeface="微软雅黑" panose="020B0503020204020204" pitchFamily="34" charset="-122"/>
                <a:ea typeface="微软雅黑" panose="020B0503020204020204" pitchFamily="34" charset="-122"/>
              </a:rPr>
              <a:t>添加标题内容</a:t>
            </a:r>
            <a:endParaRPr lang="zh-CN" altLang="en-US" sz="2400" b="1" dirty="0">
              <a:solidFill>
                <a:srgbClr val="C74558"/>
              </a:solidFill>
              <a:latin typeface="微软雅黑" panose="020B0503020204020204" pitchFamily="34" charset="-122"/>
              <a:ea typeface="微软雅黑" panose="020B0503020204020204" pitchFamily="34" charset="-122"/>
            </a:endParaRPr>
          </a:p>
        </p:txBody>
      </p:sp>
      <p:sp>
        <p:nvSpPr>
          <p:cNvPr id="50" name="矩形 49"/>
          <p:cNvSpPr/>
          <p:nvPr/>
        </p:nvSpPr>
        <p:spPr>
          <a:xfrm>
            <a:off x="3305028" y="3269170"/>
            <a:ext cx="2271776" cy="338554"/>
          </a:xfrm>
          <a:prstGeom prst="rect">
            <a:avLst/>
          </a:prstGeom>
        </p:spPr>
        <p:txBody>
          <a:bodyPr wrap="none">
            <a:spAutoFit/>
          </a:bodyPr>
          <a:lstStyle/>
          <a:p>
            <a:r>
              <a:rPr lang="en-US" altLang="zh-CN" sz="1600" dirty="0">
                <a:solidFill>
                  <a:srgbClr val="C74558"/>
                </a:solidFill>
                <a:latin typeface="Arial" panose="020B0604020202020204" pitchFamily="34" charset="0"/>
              </a:rPr>
              <a:t>General idea of activity</a:t>
            </a:r>
            <a:endParaRPr lang="zh-CN" altLang="en-US" sz="1600" dirty="0">
              <a:solidFill>
                <a:srgbClr val="C74558"/>
              </a:solidFill>
            </a:endParaRPr>
          </a:p>
        </p:txBody>
      </p:sp>
      <p:sp>
        <p:nvSpPr>
          <p:cNvPr id="51" name="矩形 50"/>
          <p:cNvSpPr/>
          <p:nvPr/>
        </p:nvSpPr>
        <p:spPr>
          <a:xfrm>
            <a:off x="7255315" y="3232567"/>
            <a:ext cx="2661728" cy="338554"/>
          </a:xfrm>
          <a:prstGeom prst="rect">
            <a:avLst/>
          </a:prstGeom>
        </p:spPr>
        <p:txBody>
          <a:bodyPr wrap="none">
            <a:spAutoFit/>
          </a:bodyPr>
          <a:lstStyle/>
          <a:p>
            <a:r>
              <a:rPr lang="en-US" altLang="zh-CN" sz="1600" dirty="0">
                <a:solidFill>
                  <a:srgbClr val="C74558"/>
                </a:solidFill>
                <a:latin typeface="Arial" panose="020B0604020202020204" pitchFamily="34" charset="0"/>
              </a:rPr>
              <a:t>Activity content structure</a:t>
            </a:r>
            <a:endParaRPr lang="zh-CN" altLang="en-US" sz="1600" dirty="0">
              <a:solidFill>
                <a:srgbClr val="C74558"/>
              </a:solidFill>
            </a:endParaRPr>
          </a:p>
        </p:txBody>
      </p:sp>
      <p:sp>
        <p:nvSpPr>
          <p:cNvPr id="52" name="矩形 51"/>
          <p:cNvSpPr/>
          <p:nvPr/>
        </p:nvSpPr>
        <p:spPr>
          <a:xfrm>
            <a:off x="3360630" y="4295283"/>
            <a:ext cx="2157963" cy="338554"/>
          </a:xfrm>
          <a:prstGeom prst="rect">
            <a:avLst/>
          </a:prstGeom>
        </p:spPr>
        <p:txBody>
          <a:bodyPr wrap="none">
            <a:spAutoFit/>
          </a:bodyPr>
          <a:lstStyle/>
          <a:p>
            <a:r>
              <a:rPr lang="en-US" altLang="zh-CN" sz="1600" dirty="0">
                <a:solidFill>
                  <a:srgbClr val="C74558"/>
                </a:solidFill>
              </a:rPr>
              <a:t>Pre event preparation</a:t>
            </a:r>
            <a:endParaRPr lang="en-US" altLang="zh-CN" sz="1600" dirty="0">
              <a:solidFill>
                <a:srgbClr val="C74558"/>
              </a:solidFill>
            </a:endParaRPr>
          </a:p>
        </p:txBody>
      </p:sp>
      <p:sp>
        <p:nvSpPr>
          <p:cNvPr id="53" name="矩形 52"/>
          <p:cNvSpPr/>
          <p:nvPr/>
        </p:nvSpPr>
        <p:spPr>
          <a:xfrm>
            <a:off x="7332014" y="4275190"/>
            <a:ext cx="2436246" cy="338554"/>
          </a:xfrm>
          <a:prstGeom prst="rect">
            <a:avLst/>
          </a:prstGeom>
        </p:spPr>
        <p:txBody>
          <a:bodyPr wrap="none">
            <a:spAutoFit/>
          </a:bodyPr>
          <a:lstStyle/>
          <a:p>
            <a:r>
              <a:rPr lang="en-US" altLang="zh-CN" sz="1600" dirty="0">
                <a:solidFill>
                  <a:srgbClr val="C74558"/>
                </a:solidFill>
                <a:latin typeface="Arial" panose="020B0604020202020204" pitchFamily="34" charset="0"/>
              </a:rPr>
              <a:t>Activity execution plan</a:t>
            </a:r>
            <a:endParaRPr lang="zh-CN" altLang="en-US" sz="1600" dirty="0">
              <a:solidFill>
                <a:srgbClr val="C74558"/>
              </a:solidFill>
            </a:endParaRPr>
          </a:p>
        </p:txBody>
      </p:sp>
      <p:sp>
        <p:nvSpPr>
          <p:cNvPr id="54" name="菱形 53"/>
          <p:cNvSpPr/>
          <p:nvPr/>
        </p:nvSpPr>
        <p:spPr>
          <a:xfrm>
            <a:off x="2409728" y="2827784"/>
            <a:ext cx="521931" cy="541100"/>
          </a:xfrm>
          <a:prstGeom prst="diamond">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b="1" dirty="0">
                <a:solidFill>
                  <a:srgbClr val="C74558"/>
                </a:solidFill>
                <a:latin typeface="Impact" panose="020B0806030902050204" pitchFamily="34" charset="0"/>
              </a:rPr>
              <a:t>1</a:t>
            </a:r>
            <a:endParaRPr lang="zh-CN" altLang="en-US" sz="3600" b="1" dirty="0">
              <a:solidFill>
                <a:srgbClr val="C74558"/>
              </a:solidFill>
              <a:latin typeface="Impact" panose="020B0806030902050204" pitchFamily="34" charset="0"/>
            </a:endParaRPr>
          </a:p>
        </p:txBody>
      </p:sp>
      <p:sp>
        <p:nvSpPr>
          <p:cNvPr id="55" name="菱形 54"/>
          <p:cNvSpPr/>
          <p:nvPr/>
        </p:nvSpPr>
        <p:spPr>
          <a:xfrm>
            <a:off x="2448428" y="4004986"/>
            <a:ext cx="521931" cy="521931"/>
          </a:xfrm>
          <a:prstGeom prst="diamond">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b="1" dirty="0">
                <a:solidFill>
                  <a:srgbClr val="C74558"/>
                </a:solidFill>
                <a:latin typeface="Impact" panose="020B0806030902050204" pitchFamily="34" charset="0"/>
              </a:rPr>
              <a:t>2</a:t>
            </a:r>
            <a:endParaRPr lang="zh-CN" altLang="en-US" sz="3600" b="1" dirty="0">
              <a:solidFill>
                <a:srgbClr val="C74558"/>
              </a:solidFill>
              <a:latin typeface="Impact" panose="020B0806030902050204" pitchFamily="34" charset="0"/>
            </a:endParaRPr>
          </a:p>
        </p:txBody>
      </p:sp>
      <p:sp>
        <p:nvSpPr>
          <p:cNvPr id="56" name="菱形 55"/>
          <p:cNvSpPr/>
          <p:nvPr/>
        </p:nvSpPr>
        <p:spPr>
          <a:xfrm>
            <a:off x="6375609" y="2837458"/>
            <a:ext cx="574124" cy="521931"/>
          </a:xfrm>
          <a:prstGeom prst="diamond">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b="1" dirty="0">
                <a:solidFill>
                  <a:srgbClr val="C74558"/>
                </a:solidFill>
                <a:latin typeface="Impact" panose="020B0806030902050204" pitchFamily="34" charset="0"/>
              </a:rPr>
              <a:t>3</a:t>
            </a:r>
            <a:endParaRPr lang="zh-CN" altLang="en-US" sz="3600" b="1" dirty="0">
              <a:solidFill>
                <a:srgbClr val="C74558"/>
              </a:solidFill>
              <a:latin typeface="Impact" panose="020B0806030902050204" pitchFamily="34" charset="0"/>
            </a:endParaRPr>
          </a:p>
        </p:txBody>
      </p:sp>
      <p:sp>
        <p:nvSpPr>
          <p:cNvPr id="57" name="菱形 56"/>
          <p:cNvSpPr/>
          <p:nvPr/>
        </p:nvSpPr>
        <p:spPr>
          <a:xfrm>
            <a:off x="6375609" y="3956121"/>
            <a:ext cx="574124" cy="521931"/>
          </a:xfrm>
          <a:prstGeom prst="diamond">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b="1" dirty="0">
                <a:solidFill>
                  <a:srgbClr val="C74558"/>
                </a:solidFill>
                <a:latin typeface="Impact" panose="020B0806030902050204" pitchFamily="34" charset="0"/>
              </a:rPr>
              <a:t>4</a:t>
            </a:r>
            <a:endParaRPr lang="zh-CN" altLang="en-US" sz="3600" b="1" dirty="0">
              <a:solidFill>
                <a:srgbClr val="C74558"/>
              </a:solidFill>
              <a:latin typeface="Impact" panose="020B0806030902050204" pitchFamily="34" charset="0"/>
            </a:endParaRPr>
          </a:p>
        </p:txBody>
      </p:sp>
      <p:sp>
        <p:nvSpPr>
          <p:cNvPr id="21" name="Rectangle 3"/>
          <p:cNvSpPr/>
          <p:nvPr/>
        </p:nvSpPr>
        <p:spPr>
          <a:xfrm>
            <a:off x="4902403" y="774307"/>
            <a:ext cx="2005879" cy="830997"/>
          </a:xfrm>
          <a:prstGeom prst="rect">
            <a:avLst/>
          </a:prstGeom>
        </p:spPr>
        <p:txBody>
          <a:bodyPr wrap="square">
            <a:normAutofit fontScale="37500" lnSpcReduction="20000"/>
          </a:bodyPr>
          <a:lstStyle/>
          <a:p>
            <a:pPr algn="ctr"/>
            <a:r>
              <a:rPr lang="zh-CN" altLang="en-US" sz="14800" b="1" spc="400" dirty="0">
                <a:solidFill>
                  <a:srgbClr val="C74558"/>
                </a:solidFill>
                <a:latin typeface="Britannic Bold" panose="020B0903060703020204" pitchFamily="34" charset="0"/>
              </a:rPr>
              <a:t>目录</a:t>
            </a:r>
            <a:endParaRPr lang="en-US" altLang="zh-CN" sz="14800" b="1" spc="400" dirty="0">
              <a:solidFill>
                <a:srgbClr val="C74558"/>
              </a:solidFill>
              <a:latin typeface="Britannic Bold" panose="020B0903060703020204" pitchFamily="34" charset="0"/>
            </a:endParaRPr>
          </a:p>
        </p:txBody>
      </p:sp>
      <p:sp>
        <p:nvSpPr>
          <p:cNvPr id="3" name="矩形 2"/>
          <p:cNvSpPr/>
          <p:nvPr/>
        </p:nvSpPr>
        <p:spPr>
          <a:xfrm>
            <a:off x="4641162" y="1466212"/>
            <a:ext cx="2606804" cy="707886"/>
          </a:xfrm>
          <a:prstGeom prst="rect">
            <a:avLst/>
          </a:prstGeom>
        </p:spPr>
        <p:txBody>
          <a:bodyPr wrap="none">
            <a:spAutoFit/>
          </a:bodyPr>
          <a:lstStyle/>
          <a:p>
            <a:pPr algn="ctr"/>
            <a:r>
              <a:rPr lang="en-US" altLang="zh-CN" sz="4000" b="1" spc="400" dirty="0">
                <a:solidFill>
                  <a:srgbClr val="C74558"/>
                </a:solidFill>
                <a:latin typeface="Britannic Bold" panose="020B0903060703020204" pitchFamily="34" charset="0"/>
              </a:rPr>
              <a:t>CONTENT</a:t>
            </a:r>
            <a:endParaRPr lang="en-US" altLang="zh-CN" sz="4000" b="1" spc="400" dirty="0">
              <a:solidFill>
                <a:srgbClr val="C74558"/>
              </a:solidFill>
              <a:latin typeface="Britannic Bold" panose="020B0903060703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2000">
        <p14:prism isInverted="1"/>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50"/>
                                        </p:tgtEl>
                                        <p:attrNameLst>
                                          <p:attrName>style.visibility</p:attrName>
                                        </p:attrNameLst>
                                      </p:cBhvr>
                                      <p:to>
                                        <p:strVal val="visible"/>
                                      </p:to>
                                    </p:set>
                                    <p:anim calcmode="lin" valueType="num">
                                      <p:cBhvr>
                                        <p:cTn id="7" dur="500" fill="hold"/>
                                        <p:tgtEl>
                                          <p:spTgt spid="5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50"/>
                                        </p:tgtEl>
                                        <p:attrNameLst>
                                          <p:attrName>ppt_y</p:attrName>
                                        </p:attrNameLst>
                                      </p:cBhvr>
                                      <p:tavLst>
                                        <p:tav tm="0">
                                          <p:val>
                                            <p:strVal val="#ppt_y"/>
                                          </p:val>
                                        </p:tav>
                                        <p:tav tm="100000">
                                          <p:val>
                                            <p:strVal val="#ppt_y"/>
                                          </p:val>
                                        </p:tav>
                                      </p:tavLst>
                                    </p:anim>
                                    <p:anim calcmode="lin" valueType="num">
                                      <p:cBhvr>
                                        <p:cTn id="9" dur="500" fill="hold"/>
                                        <p:tgtEl>
                                          <p:spTgt spid="5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5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50"/>
                                        </p:tgtEl>
                                      </p:cBhvr>
                                    </p:animEffect>
                                  </p:childTnLst>
                                </p:cTn>
                              </p:par>
                            </p:childTnLst>
                          </p:cTn>
                        </p:par>
                      </p:childTnLst>
                    </p:cTn>
                  </p:par>
                  <p:par>
                    <p:cTn id="12" fill="hold">
                      <p:stCondLst>
                        <p:cond delay="indefinite"/>
                      </p:stCondLst>
                      <p:childTnLst>
                        <p:par>
                          <p:cTn id="13" fill="hold">
                            <p:stCondLst>
                              <p:cond delay="0"/>
                            </p:stCondLst>
                            <p:childTnLst>
                              <p:par>
                                <p:cTn id="14" presetID="41" presetClass="entr" presetSubtype="0" fill="hold" grpId="0" nodeType="clickEffect">
                                  <p:stCondLst>
                                    <p:cond delay="0"/>
                                  </p:stCondLst>
                                  <p:iterate type="lt">
                                    <p:tmPct val="10000"/>
                                  </p:iterate>
                                  <p:childTnLst>
                                    <p:set>
                                      <p:cBhvr>
                                        <p:cTn id="15" dur="1" fill="hold">
                                          <p:stCondLst>
                                            <p:cond delay="0"/>
                                          </p:stCondLst>
                                        </p:cTn>
                                        <p:tgtEl>
                                          <p:spTgt spid="51"/>
                                        </p:tgtEl>
                                        <p:attrNameLst>
                                          <p:attrName>style.visibility</p:attrName>
                                        </p:attrNameLst>
                                      </p:cBhvr>
                                      <p:to>
                                        <p:strVal val="visible"/>
                                      </p:to>
                                    </p:set>
                                    <p:anim calcmode="lin" valueType="num">
                                      <p:cBhvr>
                                        <p:cTn id="16" dur="500" fill="hold"/>
                                        <p:tgtEl>
                                          <p:spTgt spid="51"/>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51"/>
                                        </p:tgtEl>
                                        <p:attrNameLst>
                                          <p:attrName>ppt_y</p:attrName>
                                        </p:attrNameLst>
                                      </p:cBhvr>
                                      <p:tavLst>
                                        <p:tav tm="0">
                                          <p:val>
                                            <p:strVal val="#ppt_y"/>
                                          </p:val>
                                        </p:tav>
                                        <p:tav tm="100000">
                                          <p:val>
                                            <p:strVal val="#ppt_y"/>
                                          </p:val>
                                        </p:tav>
                                      </p:tavLst>
                                    </p:anim>
                                    <p:anim calcmode="lin" valueType="num">
                                      <p:cBhvr>
                                        <p:cTn id="18" dur="500" fill="hold"/>
                                        <p:tgtEl>
                                          <p:spTgt spid="51"/>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51"/>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51"/>
                                        </p:tgtEl>
                                      </p:cBhvr>
                                    </p:animEffect>
                                  </p:childTnLst>
                                </p:cTn>
                              </p:par>
                            </p:childTnLst>
                          </p:cTn>
                        </p:par>
                      </p:childTnLst>
                    </p:cTn>
                  </p:par>
                  <p:par>
                    <p:cTn id="21" fill="hold">
                      <p:stCondLst>
                        <p:cond delay="indefinite"/>
                      </p:stCondLst>
                      <p:childTnLst>
                        <p:par>
                          <p:cTn id="22" fill="hold">
                            <p:stCondLst>
                              <p:cond delay="0"/>
                            </p:stCondLst>
                            <p:childTnLst>
                              <p:par>
                                <p:cTn id="23" presetID="41" presetClass="entr" presetSubtype="0" fill="hold" grpId="0" nodeType="clickEffect">
                                  <p:stCondLst>
                                    <p:cond delay="0"/>
                                  </p:stCondLst>
                                  <p:iterate type="lt">
                                    <p:tmPct val="10000"/>
                                  </p:iterate>
                                  <p:childTnLst>
                                    <p:set>
                                      <p:cBhvr>
                                        <p:cTn id="24" dur="1" fill="hold">
                                          <p:stCondLst>
                                            <p:cond delay="0"/>
                                          </p:stCondLst>
                                        </p:cTn>
                                        <p:tgtEl>
                                          <p:spTgt spid="52"/>
                                        </p:tgtEl>
                                        <p:attrNameLst>
                                          <p:attrName>style.visibility</p:attrName>
                                        </p:attrNameLst>
                                      </p:cBhvr>
                                      <p:to>
                                        <p:strVal val="visible"/>
                                      </p:to>
                                    </p:set>
                                    <p:anim calcmode="lin" valueType="num">
                                      <p:cBhvr>
                                        <p:cTn id="25" dur="5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52"/>
                                        </p:tgtEl>
                                        <p:attrNameLst>
                                          <p:attrName>ppt_y</p:attrName>
                                        </p:attrNameLst>
                                      </p:cBhvr>
                                      <p:tavLst>
                                        <p:tav tm="0">
                                          <p:val>
                                            <p:strVal val="#ppt_y"/>
                                          </p:val>
                                        </p:tav>
                                        <p:tav tm="100000">
                                          <p:val>
                                            <p:strVal val="#ppt_y"/>
                                          </p:val>
                                        </p:tav>
                                      </p:tavLst>
                                    </p:anim>
                                    <p:anim calcmode="lin" valueType="num">
                                      <p:cBhvr>
                                        <p:cTn id="27" dur="5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52"/>
                                        </p:tgtEl>
                                      </p:cBhvr>
                                    </p:animEffect>
                                  </p:childTnLst>
                                </p:cTn>
                              </p:par>
                            </p:childTnLst>
                          </p:cTn>
                        </p:par>
                      </p:childTnLst>
                    </p:cTn>
                  </p:par>
                  <p:par>
                    <p:cTn id="30" fill="hold">
                      <p:stCondLst>
                        <p:cond delay="indefinite"/>
                      </p:stCondLst>
                      <p:childTnLst>
                        <p:par>
                          <p:cTn id="31" fill="hold">
                            <p:stCondLst>
                              <p:cond delay="0"/>
                            </p:stCondLst>
                            <p:childTnLst>
                              <p:par>
                                <p:cTn id="32" presetID="41" presetClass="entr" presetSubtype="0" fill="hold" grpId="0" nodeType="clickEffect">
                                  <p:stCondLst>
                                    <p:cond delay="0"/>
                                  </p:stCondLst>
                                  <p:iterate type="lt">
                                    <p:tmPct val="10000"/>
                                  </p:iterate>
                                  <p:childTnLst>
                                    <p:set>
                                      <p:cBhvr>
                                        <p:cTn id="33" dur="1" fill="hold">
                                          <p:stCondLst>
                                            <p:cond delay="0"/>
                                          </p:stCondLst>
                                        </p:cTn>
                                        <p:tgtEl>
                                          <p:spTgt spid="53"/>
                                        </p:tgtEl>
                                        <p:attrNameLst>
                                          <p:attrName>style.visibility</p:attrName>
                                        </p:attrNameLst>
                                      </p:cBhvr>
                                      <p:to>
                                        <p:strVal val="visible"/>
                                      </p:to>
                                    </p:set>
                                    <p:anim calcmode="lin" valueType="num">
                                      <p:cBhvr>
                                        <p:cTn id="34" dur="500" fill="hold"/>
                                        <p:tgtEl>
                                          <p:spTgt spid="53"/>
                                        </p:tgtEl>
                                        <p:attrNameLst>
                                          <p:attrName>ppt_x</p:attrName>
                                        </p:attrNameLst>
                                      </p:cBhvr>
                                      <p:tavLst>
                                        <p:tav tm="0">
                                          <p:val>
                                            <p:strVal val="#ppt_x"/>
                                          </p:val>
                                        </p:tav>
                                        <p:tav tm="50000">
                                          <p:val>
                                            <p:strVal val="#ppt_x+.1"/>
                                          </p:val>
                                        </p:tav>
                                        <p:tav tm="100000">
                                          <p:val>
                                            <p:strVal val="#ppt_x"/>
                                          </p:val>
                                        </p:tav>
                                      </p:tavLst>
                                    </p:anim>
                                    <p:anim calcmode="lin" valueType="num">
                                      <p:cBhvr>
                                        <p:cTn id="35" dur="500" fill="hold"/>
                                        <p:tgtEl>
                                          <p:spTgt spid="53"/>
                                        </p:tgtEl>
                                        <p:attrNameLst>
                                          <p:attrName>ppt_y</p:attrName>
                                        </p:attrNameLst>
                                      </p:cBhvr>
                                      <p:tavLst>
                                        <p:tav tm="0">
                                          <p:val>
                                            <p:strVal val="#ppt_y"/>
                                          </p:val>
                                        </p:tav>
                                        <p:tav tm="100000">
                                          <p:val>
                                            <p:strVal val="#ppt_y"/>
                                          </p:val>
                                        </p:tav>
                                      </p:tavLst>
                                    </p:anim>
                                    <p:anim calcmode="lin" valueType="num">
                                      <p:cBhvr>
                                        <p:cTn id="36" dur="500" fill="hold"/>
                                        <p:tgtEl>
                                          <p:spTgt spid="53"/>
                                        </p:tgtEl>
                                        <p:attrNameLst>
                                          <p:attrName>ppt_h</p:attrName>
                                        </p:attrNameLst>
                                      </p:cBhvr>
                                      <p:tavLst>
                                        <p:tav tm="0">
                                          <p:val>
                                            <p:strVal val="#ppt_h/10"/>
                                          </p:val>
                                        </p:tav>
                                        <p:tav tm="50000">
                                          <p:val>
                                            <p:strVal val="#ppt_h+.01"/>
                                          </p:val>
                                        </p:tav>
                                        <p:tav tm="100000">
                                          <p:val>
                                            <p:strVal val="#ppt_h"/>
                                          </p:val>
                                        </p:tav>
                                      </p:tavLst>
                                    </p:anim>
                                    <p:anim calcmode="lin" valueType="num">
                                      <p:cBhvr>
                                        <p:cTn id="37" dur="500" fill="hold"/>
                                        <p:tgtEl>
                                          <p:spTgt spid="53"/>
                                        </p:tgtEl>
                                        <p:attrNameLst>
                                          <p:attrName>ppt_w</p:attrName>
                                        </p:attrNameLst>
                                      </p:cBhvr>
                                      <p:tavLst>
                                        <p:tav tm="0">
                                          <p:val>
                                            <p:strVal val="#ppt_w/10"/>
                                          </p:val>
                                        </p:tav>
                                        <p:tav tm="50000">
                                          <p:val>
                                            <p:strVal val="#ppt_w+.01"/>
                                          </p:val>
                                        </p:tav>
                                        <p:tav tm="100000">
                                          <p:val>
                                            <p:strVal val="#ppt_w"/>
                                          </p:val>
                                        </p:tav>
                                      </p:tavLst>
                                    </p:anim>
                                    <p:animEffect transition="in" filter="fade">
                                      <p:cBhvr>
                                        <p:cTn id="38" dur="500" tmFilter="0,0; .5, 1; 1, 1"/>
                                        <p:tgtEl>
                                          <p:spTgt spid="53"/>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54"/>
                                        </p:tgtEl>
                                        <p:attrNameLst>
                                          <p:attrName>style.visibility</p:attrName>
                                        </p:attrNameLst>
                                      </p:cBhvr>
                                      <p:to>
                                        <p:strVal val="visible"/>
                                      </p:to>
                                    </p:set>
                                    <p:anim calcmode="lin" valueType="num">
                                      <p:cBhvr>
                                        <p:cTn id="41" dur="500" fill="hold"/>
                                        <p:tgtEl>
                                          <p:spTgt spid="54"/>
                                        </p:tgtEl>
                                        <p:attrNameLst>
                                          <p:attrName>ppt_w</p:attrName>
                                        </p:attrNameLst>
                                      </p:cBhvr>
                                      <p:tavLst>
                                        <p:tav tm="0">
                                          <p:val>
                                            <p:fltVal val="0"/>
                                          </p:val>
                                        </p:tav>
                                        <p:tav tm="100000">
                                          <p:val>
                                            <p:strVal val="#ppt_w"/>
                                          </p:val>
                                        </p:tav>
                                      </p:tavLst>
                                    </p:anim>
                                    <p:anim calcmode="lin" valueType="num">
                                      <p:cBhvr>
                                        <p:cTn id="42" dur="500" fill="hold"/>
                                        <p:tgtEl>
                                          <p:spTgt spid="54"/>
                                        </p:tgtEl>
                                        <p:attrNameLst>
                                          <p:attrName>ppt_h</p:attrName>
                                        </p:attrNameLst>
                                      </p:cBhvr>
                                      <p:tavLst>
                                        <p:tav tm="0">
                                          <p:val>
                                            <p:fltVal val="0"/>
                                          </p:val>
                                        </p:tav>
                                        <p:tav tm="100000">
                                          <p:val>
                                            <p:strVal val="#ppt_h"/>
                                          </p:val>
                                        </p:tav>
                                      </p:tavLst>
                                    </p:anim>
                                    <p:animEffect transition="in" filter="fade">
                                      <p:cBhvr>
                                        <p:cTn id="43" dur="500"/>
                                        <p:tgtEl>
                                          <p:spTgt spid="54"/>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55"/>
                                        </p:tgtEl>
                                        <p:attrNameLst>
                                          <p:attrName>style.visibility</p:attrName>
                                        </p:attrNameLst>
                                      </p:cBhvr>
                                      <p:to>
                                        <p:strVal val="visible"/>
                                      </p:to>
                                    </p:set>
                                    <p:anim calcmode="lin" valueType="num">
                                      <p:cBhvr>
                                        <p:cTn id="46" dur="500" fill="hold"/>
                                        <p:tgtEl>
                                          <p:spTgt spid="55"/>
                                        </p:tgtEl>
                                        <p:attrNameLst>
                                          <p:attrName>ppt_w</p:attrName>
                                        </p:attrNameLst>
                                      </p:cBhvr>
                                      <p:tavLst>
                                        <p:tav tm="0">
                                          <p:val>
                                            <p:fltVal val="0"/>
                                          </p:val>
                                        </p:tav>
                                        <p:tav tm="100000">
                                          <p:val>
                                            <p:strVal val="#ppt_w"/>
                                          </p:val>
                                        </p:tav>
                                      </p:tavLst>
                                    </p:anim>
                                    <p:anim calcmode="lin" valueType="num">
                                      <p:cBhvr>
                                        <p:cTn id="47" dur="500" fill="hold"/>
                                        <p:tgtEl>
                                          <p:spTgt spid="55"/>
                                        </p:tgtEl>
                                        <p:attrNameLst>
                                          <p:attrName>ppt_h</p:attrName>
                                        </p:attrNameLst>
                                      </p:cBhvr>
                                      <p:tavLst>
                                        <p:tav tm="0">
                                          <p:val>
                                            <p:fltVal val="0"/>
                                          </p:val>
                                        </p:tav>
                                        <p:tav tm="100000">
                                          <p:val>
                                            <p:strVal val="#ppt_h"/>
                                          </p:val>
                                        </p:tav>
                                      </p:tavLst>
                                    </p:anim>
                                    <p:animEffect transition="in" filter="fade">
                                      <p:cBhvr>
                                        <p:cTn id="48" dur="500"/>
                                        <p:tgtEl>
                                          <p:spTgt spid="55"/>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56"/>
                                        </p:tgtEl>
                                        <p:attrNameLst>
                                          <p:attrName>style.visibility</p:attrName>
                                        </p:attrNameLst>
                                      </p:cBhvr>
                                      <p:to>
                                        <p:strVal val="visible"/>
                                      </p:to>
                                    </p:set>
                                    <p:anim calcmode="lin" valueType="num">
                                      <p:cBhvr>
                                        <p:cTn id="51" dur="500" fill="hold"/>
                                        <p:tgtEl>
                                          <p:spTgt spid="56"/>
                                        </p:tgtEl>
                                        <p:attrNameLst>
                                          <p:attrName>ppt_w</p:attrName>
                                        </p:attrNameLst>
                                      </p:cBhvr>
                                      <p:tavLst>
                                        <p:tav tm="0">
                                          <p:val>
                                            <p:fltVal val="0"/>
                                          </p:val>
                                        </p:tav>
                                        <p:tav tm="100000">
                                          <p:val>
                                            <p:strVal val="#ppt_w"/>
                                          </p:val>
                                        </p:tav>
                                      </p:tavLst>
                                    </p:anim>
                                    <p:anim calcmode="lin" valueType="num">
                                      <p:cBhvr>
                                        <p:cTn id="52" dur="500" fill="hold"/>
                                        <p:tgtEl>
                                          <p:spTgt spid="56"/>
                                        </p:tgtEl>
                                        <p:attrNameLst>
                                          <p:attrName>ppt_h</p:attrName>
                                        </p:attrNameLst>
                                      </p:cBhvr>
                                      <p:tavLst>
                                        <p:tav tm="0">
                                          <p:val>
                                            <p:fltVal val="0"/>
                                          </p:val>
                                        </p:tav>
                                        <p:tav tm="100000">
                                          <p:val>
                                            <p:strVal val="#ppt_h"/>
                                          </p:val>
                                        </p:tav>
                                      </p:tavLst>
                                    </p:anim>
                                    <p:animEffect transition="in" filter="fade">
                                      <p:cBhvr>
                                        <p:cTn id="53" dur="500"/>
                                        <p:tgtEl>
                                          <p:spTgt spid="56"/>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57"/>
                                        </p:tgtEl>
                                        <p:attrNameLst>
                                          <p:attrName>style.visibility</p:attrName>
                                        </p:attrNameLst>
                                      </p:cBhvr>
                                      <p:to>
                                        <p:strVal val="visible"/>
                                      </p:to>
                                    </p:set>
                                    <p:anim calcmode="lin" valueType="num">
                                      <p:cBhvr>
                                        <p:cTn id="56" dur="500" fill="hold"/>
                                        <p:tgtEl>
                                          <p:spTgt spid="57"/>
                                        </p:tgtEl>
                                        <p:attrNameLst>
                                          <p:attrName>ppt_w</p:attrName>
                                        </p:attrNameLst>
                                      </p:cBhvr>
                                      <p:tavLst>
                                        <p:tav tm="0">
                                          <p:val>
                                            <p:fltVal val="0"/>
                                          </p:val>
                                        </p:tav>
                                        <p:tav tm="100000">
                                          <p:val>
                                            <p:strVal val="#ppt_w"/>
                                          </p:val>
                                        </p:tav>
                                      </p:tavLst>
                                    </p:anim>
                                    <p:anim calcmode="lin" valueType="num">
                                      <p:cBhvr>
                                        <p:cTn id="57" dur="500" fill="hold"/>
                                        <p:tgtEl>
                                          <p:spTgt spid="57"/>
                                        </p:tgtEl>
                                        <p:attrNameLst>
                                          <p:attrName>ppt_h</p:attrName>
                                        </p:attrNameLst>
                                      </p:cBhvr>
                                      <p:tavLst>
                                        <p:tav tm="0">
                                          <p:val>
                                            <p:fltVal val="0"/>
                                          </p:val>
                                        </p:tav>
                                        <p:tav tm="100000">
                                          <p:val>
                                            <p:strVal val="#ppt_h"/>
                                          </p:val>
                                        </p:tav>
                                      </p:tavLst>
                                    </p:anim>
                                    <p:animEffect transition="in" filter="fade">
                                      <p:cBhvr>
                                        <p:cTn id="58"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1" grpId="0"/>
      <p:bldP spid="52" grpId="0"/>
      <p:bldP spid="53" grpId="0"/>
      <p:bldP spid="54" grpId="0"/>
      <p:bldP spid="55" grpId="0"/>
      <p:bldP spid="56" grpId="0"/>
      <p:bldP spid="5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descr="婚礼10.jpg"/>
          <p:cNvPicPr>
            <a:picLocks noChangeAspect="1"/>
          </p:cNvPicPr>
          <p:nvPr/>
        </p:nvPicPr>
        <p:blipFill rotWithShape="1">
          <a:blip r:embed="rId1" cstate="print">
            <a:extLst>
              <a:ext uri="{28A0092B-C50C-407E-A947-70E740481C1C}">
                <a14:useLocalDpi xmlns:a14="http://schemas.microsoft.com/office/drawing/2010/main" val="0"/>
              </a:ext>
            </a:extLst>
          </a:blip>
          <a:srcRect t="15809"/>
          <a:stretch>
            <a:fillRect/>
          </a:stretch>
        </p:blipFill>
        <p:spPr>
          <a:xfrm>
            <a:off x="0" y="0"/>
            <a:ext cx="12218708" cy="6858000"/>
          </a:xfrm>
          <a:prstGeom prst="rect">
            <a:avLst/>
          </a:prstGeom>
        </p:spPr>
      </p:pic>
      <p:sp>
        <p:nvSpPr>
          <p:cNvPr id="3" name="矩形 2"/>
          <p:cNvSpPr/>
          <p:nvPr/>
        </p:nvSpPr>
        <p:spPr>
          <a:xfrm>
            <a:off x="6985" y="0"/>
            <a:ext cx="12218670" cy="6858000"/>
          </a:xfrm>
          <a:prstGeom prst="rect">
            <a:avLst/>
          </a:prstGeom>
          <a:solidFill>
            <a:schemeClr val="bg1">
              <a:alpha val="68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dirty="0"/>
          </a:p>
        </p:txBody>
      </p:sp>
      <p:sp>
        <p:nvSpPr>
          <p:cNvPr id="12" name="矩形 11"/>
          <p:cNvSpPr/>
          <p:nvPr/>
        </p:nvSpPr>
        <p:spPr>
          <a:xfrm>
            <a:off x="3865060" y="3579401"/>
            <a:ext cx="3262432" cy="707886"/>
          </a:xfrm>
          <a:prstGeom prst="rect">
            <a:avLst/>
          </a:prstGeom>
        </p:spPr>
        <p:txBody>
          <a:bodyPr wrap="none">
            <a:spAutoFit/>
            <a:scene3d>
              <a:camera prst="orthographicFront"/>
              <a:lightRig rig="threePt" dir="t"/>
            </a:scene3d>
            <a:sp3d contourW="12700"/>
          </a:bodyPr>
          <a:lstStyle/>
          <a:p>
            <a:pPr algn="ctr"/>
            <a:r>
              <a:rPr lang="zh-CN" altLang="en-US" sz="4000" b="1" dirty="0">
                <a:solidFill>
                  <a:srgbClr val="C74558"/>
                </a:solidFill>
                <a:latin typeface="微软雅黑" panose="020B0503020204020204" pitchFamily="34" charset="-122"/>
                <a:ea typeface="微软雅黑" panose="020B0503020204020204" pitchFamily="34" charset="-122"/>
              </a:rPr>
              <a:t>添加标题内容</a:t>
            </a:r>
            <a:endParaRPr lang="zh-CN" altLang="en-US" sz="4000" b="1" dirty="0">
              <a:solidFill>
                <a:srgbClr val="C74558"/>
              </a:solidFill>
              <a:latin typeface="微软雅黑" panose="020B0503020204020204" pitchFamily="34" charset="-122"/>
              <a:ea typeface="微软雅黑" panose="020B0503020204020204" pitchFamily="34" charset="-122"/>
            </a:endParaRPr>
          </a:p>
        </p:txBody>
      </p:sp>
      <p:sp>
        <p:nvSpPr>
          <p:cNvPr id="13" name="Text Placeholder 4"/>
          <p:cNvSpPr txBox="1"/>
          <p:nvPr/>
        </p:nvSpPr>
        <p:spPr>
          <a:xfrm>
            <a:off x="3905445" y="4407964"/>
            <a:ext cx="5156837" cy="77512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1200785">
              <a:lnSpc>
                <a:spcPct val="114000"/>
              </a:lnSpc>
              <a:spcBef>
                <a:spcPts val="1315"/>
              </a:spcBef>
              <a:buNone/>
              <a:defRPr/>
            </a:pPr>
            <a:r>
              <a:rPr lang="id-ID" sz="1575" spc="395" dirty="0">
                <a:solidFill>
                  <a:srgbClr val="C74558"/>
                </a:solidFill>
                <a:latin typeface="Agency FB" panose="020B0503020202020204" pitchFamily="34" charset="0"/>
                <a:cs typeface="Calibri" panose="020F0502020204030204"/>
              </a:rPr>
              <a:t>Ut wisi enim ad minim veniam, quis nostrud exerci tation ullamcorper</a:t>
            </a:r>
            <a:endParaRPr lang="id-ID" sz="1575" spc="395" dirty="0">
              <a:solidFill>
                <a:srgbClr val="C74558"/>
              </a:solidFill>
              <a:latin typeface="Agency FB" panose="020B0503020202020204" pitchFamily="34" charset="0"/>
              <a:cs typeface="Calibri" panose="020F0502020204030204"/>
            </a:endParaRPr>
          </a:p>
        </p:txBody>
      </p:sp>
      <p:sp>
        <p:nvSpPr>
          <p:cNvPr id="14" name="矩形 13"/>
          <p:cNvSpPr/>
          <p:nvPr/>
        </p:nvSpPr>
        <p:spPr>
          <a:xfrm>
            <a:off x="4762950" y="2598101"/>
            <a:ext cx="2879827" cy="981935"/>
          </a:xfrm>
          <a:prstGeom prst="rect">
            <a:avLst/>
          </a:prstGeom>
        </p:spPr>
        <p:txBody>
          <a:bodyPr wrap="none" anchor="ctr">
            <a:spAutoFit/>
          </a:bodyPr>
          <a:lstStyle/>
          <a:p>
            <a:pPr algn="r"/>
            <a:r>
              <a:rPr kumimoji="1" lang="en-US" altLang="zh-CN" sz="5780" spc="788" dirty="0">
                <a:solidFill>
                  <a:srgbClr val="C74558"/>
                </a:solidFill>
                <a:latin typeface="Bernard MT Condensed" panose="02050806060905020404" pitchFamily="18" charset="0"/>
                <a:ea typeface="宋体" panose="02010600030101010101" pitchFamily="2" charset="-122"/>
              </a:rPr>
              <a:t>P</a:t>
            </a:r>
            <a:r>
              <a:rPr kumimoji="1" lang="en-US" altLang="zh-CN" sz="3680" spc="788" dirty="0">
                <a:solidFill>
                  <a:srgbClr val="C74558"/>
                </a:solidFill>
                <a:latin typeface="Bernard MT Condensed" panose="02050806060905020404" pitchFamily="18" charset="0"/>
                <a:ea typeface="宋体" panose="02010600030101010101" pitchFamily="2" charset="-122"/>
              </a:rPr>
              <a:t>ART ONE</a:t>
            </a:r>
            <a:endParaRPr lang="zh-CN" altLang="en-US" sz="3680" spc="788" dirty="0">
              <a:solidFill>
                <a:srgbClr val="C74558"/>
              </a:solidFill>
              <a:latin typeface="Bernard MT Condensed" panose="02050806060905020404" pitchFamily="18" charset="0"/>
              <a:ea typeface="宋体" panose="02010600030101010101" pitchFamily="2" charset="-122"/>
            </a:endParaRPr>
          </a:p>
        </p:txBody>
      </p:sp>
      <p:sp>
        <p:nvSpPr>
          <p:cNvPr id="19" name="矩形: 圆角 18"/>
          <p:cNvSpPr/>
          <p:nvPr/>
        </p:nvSpPr>
        <p:spPr>
          <a:xfrm>
            <a:off x="3188905" y="2034944"/>
            <a:ext cx="6750164" cy="3342807"/>
          </a:xfrm>
          <a:prstGeom prst="roundRect">
            <a:avLst/>
          </a:prstGeom>
          <a:noFill/>
          <a:ln>
            <a:solidFill>
              <a:srgbClr val="C745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74558"/>
              </a:solidFill>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2000">
        <p14:prism isInverted="1"/>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50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anim calcmode="lin" valueType="num">
                                      <p:cBhvr>
                                        <p:cTn id="8" dur="500" fill="hold"/>
                                        <p:tgtEl>
                                          <p:spTgt spid="13"/>
                                        </p:tgtEl>
                                        <p:attrNameLst>
                                          <p:attrName>ppt_x</p:attrName>
                                        </p:attrNameLst>
                                      </p:cBhvr>
                                      <p:tavLst>
                                        <p:tav tm="0">
                                          <p:val>
                                            <p:strVal val="#ppt_x"/>
                                          </p:val>
                                        </p:tav>
                                        <p:tav tm="100000">
                                          <p:val>
                                            <p:strVal val="#ppt_x"/>
                                          </p:val>
                                        </p:tav>
                                      </p:tavLst>
                                    </p:anim>
                                    <p:anim calcmode="lin" valueType="num">
                                      <p:cBhvr>
                                        <p:cTn id="9" dur="5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459283" y="4959286"/>
            <a:ext cx="9216751" cy="1005205"/>
          </a:xfrm>
          <a:prstGeom prst="rect">
            <a:avLst/>
          </a:prstGeom>
        </p:spPr>
        <p:txBody>
          <a:bodyPr wrap="square" lIns="121907" tIns="60953" rIns="121907" bIns="60953">
            <a:spAutoFit/>
          </a:bodyPr>
          <a:lstStyle/>
          <a:p>
            <a:pPr algn="ctr" defTabSz="913765">
              <a:lnSpc>
                <a:spcPct val="120000"/>
              </a:lnSpc>
              <a:spcBef>
                <a:spcPct val="0"/>
              </a:spcBef>
              <a:defRPr/>
            </a:pPr>
            <a:r>
              <a:rPr lang="zh-CN" altLang="en-US" sz="1200" dirty="0">
                <a:solidFill>
                  <a:schemeClr val="bg2">
                    <a:lumMod val="10000"/>
                  </a:schemeClr>
                </a:solidFill>
              </a:rPr>
              <a:t>我爱你给你创意和灵感我爱你给你创意和灵感我爱你给你创意和灵感我爱你给你创意和灵感我爱你给你创意和灵感我爱你给你创意和灵感我爱你给你创意和灵感我爱你给你创意和灵感我爱你给你创意和灵感</a:t>
            </a:r>
            <a:endParaRPr lang="zh-CN" altLang="en-US" sz="1200" dirty="0">
              <a:solidFill>
                <a:schemeClr val="bg2">
                  <a:lumMod val="10000"/>
                </a:schemeClr>
              </a:solidFill>
            </a:endParaRPr>
          </a:p>
          <a:p>
            <a:pPr algn="ctr" defTabSz="913765">
              <a:lnSpc>
                <a:spcPct val="120000"/>
              </a:lnSpc>
              <a:spcBef>
                <a:spcPct val="0"/>
              </a:spcBef>
              <a:defRPr/>
            </a:pPr>
            <a:endParaRPr lang="zh-CN" altLang="en-US" sz="1200" dirty="0">
              <a:solidFill>
                <a:schemeClr val="bg2">
                  <a:lumMod val="10000"/>
                </a:schemeClr>
              </a:solidFill>
            </a:endParaRPr>
          </a:p>
          <a:p>
            <a:pPr lvl="0" algn="ctr" defTabSz="913765">
              <a:lnSpc>
                <a:spcPct val="120000"/>
              </a:lnSpc>
              <a:spcBef>
                <a:spcPct val="0"/>
              </a:spcBef>
              <a:defRPr/>
            </a:pPr>
            <a:endParaRPr lang="zh-CN" altLang="en-US" sz="1200" dirty="0">
              <a:solidFill>
                <a:schemeClr val="bg2">
                  <a:lumMod val="10000"/>
                </a:schemeClr>
              </a:solidFill>
            </a:endParaRPr>
          </a:p>
        </p:txBody>
      </p:sp>
      <p:grpSp>
        <p:nvGrpSpPr>
          <p:cNvPr id="2" name="组合 4"/>
          <p:cNvGrpSpPr/>
          <p:nvPr/>
        </p:nvGrpSpPr>
        <p:grpSpPr>
          <a:xfrm>
            <a:off x="958465" y="1640861"/>
            <a:ext cx="3020620" cy="2825106"/>
            <a:chOff x="957770" y="1467711"/>
            <a:chExt cx="3021028" cy="2825105"/>
          </a:xfrm>
        </p:grpSpPr>
        <p:grpSp>
          <p:nvGrpSpPr>
            <p:cNvPr id="5" name="组合 5"/>
            <p:cNvGrpSpPr/>
            <p:nvPr/>
          </p:nvGrpSpPr>
          <p:grpSpPr>
            <a:xfrm>
              <a:off x="957770" y="1467711"/>
              <a:ext cx="3021028" cy="2825105"/>
              <a:chOff x="1570902" y="3815673"/>
              <a:chExt cx="2534920" cy="2370523"/>
            </a:xfrm>
          </p:grpSpPr>
          <p:sp>
            <p:nvSpPr>
              <p:cNvPr id="10" name="矩形 9"/>
              <p:cNvSpPr/>
              <p:nvPr/>
            </p:nvSpPr>
            <p:spPr>
              <a:xfrm>
                <a:off x="1570902" y="4544008"/>
                <a:ext cx="2534920" cy="1642188"/>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35" dirty="0">
                  <a:solidFill>
                    <a:schemeClr val="bg1">
                      <a:lumMod val="95000"/>
                    </a:schemeClr>
                  </a:solidFill>
                  <a:latin typeface="Arial" panose="020B0604020202020204"/>
                  <a:ea typeface="微软雅黑" panose="020B0503020204020204" pitchFamily="34" charset="-122"/>
                  <a:sym typeface="Arial" panose="020B0604020202020204"/>
                </a:endParaRPr>
              </a:p>
            </p:txBody>
          </p:sp>
          <p:sp>
            <p:nvSpPr>
              <p:cNvPr id="11" name="圆角矩形 10"/>
              <p:cNvSpPr/>
              <p:nvPr/>
            </p:nvSpPr>
            <p:spPr>
              <a:xfrm>
                <a:off x="2305774" y="3815673"/>
                <a:ext cx="1065176" cy="1065176"/>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35" dirty="0">
                  <a:solidFill>
                    <a:schemeClr val="bg1">
                      <a:lumMod val="95000"/>
                    </a:schemeClr>
                  </a:solidFill>
                  <a:latin typeface="Arial" panose="020B0604020202020204"/>
                  <a:ea typeface="微软雅黑" panose="020B0503020204020204" pitchFamily="34" charset="-122"/>
                  <a:sym typeface="Arial" panose="020B0604020202020204"/>
                </a:endParaRPr>
              </a:p>
            </p:txBody>
          </p:sp>
        </p:grpSp>
        <p:sp>
          <p:nvSpPr>
            <p:cNvPr id="9" name="Freeform 394"/>
            <p:cNvSpPr>
              <a:spLocks noEditPoints="1"/>
            </p:cNvSpPr>
            <p:nvPr/>
          </p:nvSpPr>
          <p:spPr bwMode="auto">
            <a:xfrm>
              <a:off x="2217458" y="1884941"/>
              <a:ext cx="501650" cy="434975"/>
            </a:xfrm>
            <a:custGeom>
              <a:avLst/>
              <a:gdLst>
                <a:gd name="T0" fmla="*/ 39 w 183"/>
                <a:gd name="T1" fmla="*/ 1 h 159"/>
                <a:gd name="T2" fmla="*/ 57 w 183"/>
                <a:gd name="T3" fmla="*/ 16 h 159"/>
                <a:gd name="T4" fmla="*/ 22 w 183"/>
                <a:gd name="T5" fmla="*/ 16 h 159"/>
                <a:gd name="T6" fmla="*/ 39 w 183"/>
                <a:gd name="T7" fmla="*/ 1 h 159"/>
                <a:gd name="T8" fmla="*/ 106 w 183"/>
                <a:gd name="T9" fmla="*/ 32 h 159"/>
                <a:gd name="T10" fmla="*/ 147 w 183"/>
                <a:gd name="T11" fmla="*/ 49 h 159"/>
                <a:gd name="T12" fmla="*/ 163 w 183"/>
                <a:gd name="T13" fmla="*/ 90 h 159"/>
                <a:gd name="T14" fmla="*/ 147 w 183"/>
                <a:gd name="T15" fmla="*/ 130 h 159"/>
                <a:gd name="T16" fmla="*/ 106 w 183"/>
                <a:gd name="T17" fmla="*/ 147 h 159"/>
                <a:gd name="T18" fmla="*/ 66 w 183"/>
                <a:gd name="T19" fmla="*/ 130 h 159"/>
                <a:gd name="T20" fmla="*/ 49 w 183"/>
                <a:gd name="T21" fmla="*/ 90 h 159"/>
                <a:gd name="T22" fmla="*/ 66 w 183"/>
                <a:gd name="T23" fmla="*/ 49 h 159"/>
                <a:gd name="T24" fmla="*/ 106 w 183"/>
                <a:gd name="T25" fmla="*/ 32 h 159"/>
                <a:gd name="T26" fmla="*/ 99 w 183"/>
                <a:gd name="T27" fmla="*/ 62 h 159"/>
                <a:gd name="T28" fmla="*/ 76 w 183"/>
                <a:gd name="T29" fmla="*/ 71 h 159"/>
                <a:gd name="T30" fmla="*/ 79 w 183"/>
                <a:gd name="T31" fmla="*/ 96 h 159"/>
                <a:gd name="T32" fmla="*/ 95 w 183"/>
                <a:gd name="T33" fmla="*/ 82 h 159"/>
                <a:gd name="T34" fmla="*/ 99 w 183"/>
                <a:gd name="T35" fmla="*/ 62 h 159"/>
                <a:gd name="T36" fmla="*/ 134 w 183"/>
                <a:gd name="T37" fmla="*/ 62 h 159"/>
                <a:gd name="T38" fmla="*/ 106 w 183"/>
                <a:gd name="T39" fmla="*/ 50 h 159"/>
                <a:gd name="T40" fmla="*/ 79 w 183"/>
                <a:gd name="T41" fmla="*/ 62 h 159"/>
                <a:gd name="T42" fmla="*/ 67 w 183"/>
                <a:gd name="T43" fmla="*/ 90 h 159"/>
                <a:gd name="T44" fmla="*/ 79 w 183"/>
                <a:gd name="T45" fmla="*/ 117 h 159"/>
                <a:gd name="T46" fmla="*/ 106 w 183"/>
                <a:gd name="T47" fmla="*/ 129 h 159"/>
                <a:gd name="T48" fmla="*/ 134 w 183"/>
                <a:gd name="T49" fmla="*/ 117 h 159"/>
                <a:gd name="T50" fmla="*/ 145 w 183"/>
                <a:gd name="T51" fmla="*/ 90 h 159"/>
                <a:gd name="T52" fmla="*/ 134 w 183"/>
                <a:gd name="T53" fmla="*/ 62 h 159"/>
                <a:gd name="T54" fmla="*/ 77 w 183"/>
                <a:gd name="T55" fmla="*/ 0 h 159"/>
                <a:gd name="T56" fmla="*/ 64 w 183"/>
                <a:gd name="T57" fmla="*/ 24 h 159"/>
                <a:gd name="T58" fmla="*/ 21 w 183"/>
                <a:gd name="T59" fmla="*/ 24 h 159"/>
                <a:gd name="T60" fmla="*/ 0 w 183"/>
                <a:gd name="T61" fmla="*/ 45 h 159"/>
                <a:gd name="T62" fmla="*/ 0 w 183"/>
                <a:gd name="T63" fmla="*/ 137 h 159"/>
                <a:gd name="T64" fmla="*/ 21 w 183"/>
                <a:gd name="T65" fmla="*/ 159 h 159"/>
                <a:gd name="T66" fmla="*/ 161 w 183"/>
                <a:gd name="T67" fmla="*/ 159 h 159"/>
                <a:gd name="T68" fmla="*/ 183 w 183"/>
                <a:gd name="T69" fmla="*/ 137 h 159"/>
                <a:gd name="T70" fmla="*/ 183 w 183"/>
                <a:gd name="T71" fmla="*/ 45 h 159"/>
                <a:gd name="T72" fmla="*/ 161 w 183"/>
                <a:gd name="T73" fmla="*/ 24 h 159"/>
                <a:gd name="T74" fmla="*/ 154 w 183"/>
                <a:gd name="T75" fmla="*/ 24 h 159"/>
                <a:gd name="T76" fmla="*/ 140 w 183"/>
                <a:gd name="T77" fmla="*/ 0 h 159"/>
                <a:gd name="T78" fmla="*/ 77 w 183"/>
                <a:gd name="T7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3" h="159">
                  <a:moveTo>
                    <a:pt x="39" y="1"/>
                  </a:moveTo>
                  <a:cubicBezTo>
                    <a:pt x="48" y="1"/>
                    <a:pt x="55" y="8"/>
                    <a:pt x="57" y="16"/>
                  </a:cubicBezTo>
                  <a:cubicBezTo>
                    <a:pt x="22" y="16"/>
                    <a:pt x="22" y="16"/>
                    <a:pt x="22" y="16"/>
                  </a:cubicBezTo>
                  <a:cubicBezTo>
                    <a:pt x="23" y="8"/>
                    <a:pt x="30" y="1"/>
                    <a:pt x="39" y="1"/>
                  </a:cubicBezTo>
                  <a:close/>
                  <a:moveTo>
                    <a:pt x="106" y="32"/>
                  </a:moveTo>
                  <a:cubicBezTo>
                    <a:pt x="122" y="32"/>
                    <a:pt x="136" y="39"/>
                    <a:pt x="147" y="49"/>
                  </a:cubicBezTo>
                  <a:cubicBezTo>
                    <a:pt x="157" y="59"/>
                    <a:pt x="163" y="74"/>
                    <a:pt x="163" y="90"/>
                  </a:cubicBezTo>
                  <a:cubicBezTo>
                    <a:pt x="163" y="105"/>
                    <a:pt x="157" y="120"/>
                    <a:pt x="147" y="130"/>
                  </a:cubicBezTo>
                  <a:cubicBezTo>
                    <a:pt x="136" y="140"/>
                    <a:pt x="122" y="147"/>
                    <a:pt x="106" y="147"/>
                  </a:cubicBezTo>
                  <a:cubicBezTo>
                    <a:pt x="90" y="147"/>
                    <a:pt x="76" y="140"/>
                    <a:pt x="66" y="130"/>
                  </a:cubicBezTo>
                  <a:cubicBezTo>
                    <a:pt x="55" y="120"/>
                    <a:pt x="49" y="105"/>
                    <a:pt x="49" y="90"/>
                  </a:cubicBezTo>
                  <a:cubicBezTo>
                    <a:pt x="49" y="74"/>
                    <a:pt x="55" y="59"/>
                    <a:pt x="66" y="49"/>
                  </a:cubicBezTo>
                  <a:cubicBezTo>
                    <a:pt x="76" y="39"/>
                    <a:pt x="90" y="32"/>
                    <a:pt x="106" y="32"/>
                  </a:cubicBezTo>
                  <a:close/>
                  <a:moveTo>
                    <a:pt x="99" y="62"/>
                  </a:moveTo>
                  <a:cubicBezTo>
                    <a:pt x="92" y="57"/>
                    <a:pt x="81" y="62"/>
                    <a:pt x="76" y="71"/>
                  </a:cubicBezTo>
                  <a:cubicBezTo>
                    <a:pt x="70" y="81"/>
                    <a:pt x="72" y="92"/>
                    <a:pt x="79" y="96"/>
                  </a:cubicBezTo>
                  <a:cubicBezTo>
                    <a:pt x="86" y="100"/>
                    <a:pt x="90" y="92"/>
                    <a:pt x="95" y="82"/>
                  </a:cubicBezTo>
                  <a:cubicBezTo>
                    <a:pt x="101" y="73"/>
                    <a:pt x="106" y="66"/>
                    <a:pt x="99" y="62"/>
                  </a:cubicBezTo>
                  <a:close/>
                  <a:moveTo>
                    <a:pt x="134" y="62"/>
                  </a:moveTo>
                  <a:cubicBezTo>
                    <a:pt x="127" y="55"/>
                    <a:pt x="117" y="50"/>
                    <a:pt x="106" y="50"/>
                  </a:cubicBezTo>
                  <a:cubicBezTo>
                    <a:pt x="95" y="50"/>
                    <a:pt x="86" y="55"/>
                    <a:pt x="79" y="62"/>
                  </a:cubicBezTo>
                  <a:cubicBezTo>
                    <a:pt x="72" y="69"/>
                    <a:pt x="67" y="79"/>
                    <a:pt x="67" y="90"/>
                  </a:cubicBezTo>
                  <a:cubicBezTo>
                    <a:pt x="67" y="100"/>
                    <a:pt x="72" y="110"/>
                    <a:pt x="79" y="117"/>
                  </a:cubicBezTo>
                  <a:cubicBezTo>
                    <a:pt x="86" y="124"/>
                    <a:pt x="95" y="129"/>
                    <a:pt x="106" y="129"/>
                  </a:cubicBezTo>
                  <a:cubicBezTo>
                    <a:pt x="117" y="129"/>
                    <a:pt x="127" y="124"/>
                    <a:pt x="134" y="117"/>
                  </a:cubicBezTo>
                  <a:cubicBezTo>
                    <a:pt x="141" y="110"/>
                    <a:pt x="145" y="100"/>
                    <a:pt x="145" y="90"/>
                  </a:cubicBezTo>
                  <a:cubicBezTo>
                    <a:pt x="145" y="79"/>
                    <a:pt x="141" y="69"/>
                    <a:pt x="134" y="62"/>
                  </a:cubicBezTo>
                  <a:close/>
                  <a:moveTo>
                    <a:pt x="77" y="0"/>
                  </a:moveTo>
                  <a:cubicBezTo>
                    <a:pt x="64" y="24"/>
                    <a:pt x="64" y="24"/>
                    <a:pt x="64" y="24"/>
                  </a:cubicBezTo>
                  <a:cubicBezTo>
                    <a:pt x="21" y="24"/>
                    <a:pt x="21" y="24"/>
                    <a:pt x="21" y="24"/>
                  </a:cubicBezTo>
                  <a:cubicBezTo>
                    <a:pt x="9" y="24"/>
                    <a:pt x="0" y="34"/>
                    <a:pt x="0" y="45"/>
                  </a:cubicBezTo>
                  <a:cubicBezTo>
                    <a:pt x="0" y="137"/>
                    <a:pt x="0" y="137"/>
                    <a:pt x="0" y="137"/>
                  </a:cubicBezTo>
                  <a:cubicBezTo>
                    <a:pt x="0" y="149"/>
                    <a:pt x="9" y="159"/>
                    <a:pt x="21" y="159"/>
                  </a:cubicBezTo>
                  <a:cubicBezTo>
                    <a:pt x="161" y="159"/>
                    <a:pt x="161" y="159"/>
                    <a:pt x="161" y="159"/>
                  </a:cubicBezTo>
                  <a:cubicBezTo>
                    <a:pt x="173" y="159"/>
                    <a:pt x="183" y="149"/>
                    <a:pt x="183" y="137"/>
                  </a:cubicBezTo>
                  <a:cubicBezTo>
                    <a:pt x="183" y="45"/>
                    <a:pt x="183" y="45"/>
                    <a:pt x="183" y="45"/>
                  </a:cubicBezTo>
                  <a:cubicBezTo>
                    <a:pt x="183" y="34"/>
                    <a:pt x="173" y="24"/>
                    <a:pt x="161" y="24"/>
                  </a:cubicBezTo>
                  <a:cubicBezTo>
                    <a:pt x="154" y="24"/>
                    <a:pt x="154" y="24"/>
                    <a:pt x="154" y="24"/>
                  </a:cubicBezTo>
                  <a:cubicBezTo>
                    <a:pt x="140" y="0"/>
                    <a:pt x="140" y="0"/>
                    <a:pt x="140" y="0"/>
                  </a:cubicBezTo>
                  <a:lnTo>
                    <a:pt x="77" y="0"/>
                  </a:lnTo>
                  <a:close/>
                </a:path>
              </a:pathLst>
            </a:custGeom>
            <a:solidFill>
              <a:schemeClr val="bg1"/>
            </a:solidFill>
            <a:ln>
              <a:noFill/>
            </a:ln>
          </p:spPr>
          <p:txBody>
            <a:bodyPr lIns="80271" tIns="40136" rIns="80271" bIns="40136"/>
            <a:lstStyle/>
            <a:p>
              <a:pPr>
                <a:defRPr/>
              </a:pPr>
              <a:endParaRPr lang="zh-CN" altLang="en-US" sz="1600" dirty="0">
                <a:solidFill>
                  <a:schemeClr val="bg1">
                    <a:lumMod val="95000"/>
                  </a:schemeClr>
                </a:solidFill>
                <a:latin typeface="Arial" panose="020B0604020202020204"/>
                <a:ea typeface="微软雅黑" panose="020B0503020204020204" pitchFamily="34" charset="-122"/>
                <a:sym typeface="Arial" panose="020B0604020202020204"/>
              </a:endParaRPr>
            </a:p>
          </p:txBody>
        </p:sp>
      </p:grpSp>
      <p:grpSp>
        <p:nvGrpSpPr>
          <p:cNvPr id="6" name="组合 11"/>
          <p:cNvGrpSpPr/>
          <p:nvPr/>
        </p:nvGrpSpPr>
        <p:grpSpPr>
          <a:xfrm>
            <a:off x="4557351" y="1640861"/>
            <a:ext cx="3020620" cy="2825106"/>
            <a:chOff x="4557142" y="1467711"/>
            <a:chExt cx="3021028" cy="2825105"/>
          </a:xfrm>
        </p:grpSpPr>
        <p:grpSp>
          <p:nvGrpSpPr>
            <p:cNvPr id="12" name="组合 12"/>
            <p:cNvGrpSpPr/>
            <p:nvPr/>
          </p:nvGrpSpPr>
          <p:grpSpPr>
            <a:xfrm>
              <a:off x="4557142" y="1467711"/>
              <a:ext cx="3021028" cy="2825105"/>
              <a:chOff x="1570902" y="3815673"/>
              <a:chExt cx="2534920" cy="2370523"/>
            </a:xfrm>
          </p:grpSpPr>
          <p:sp>
            <p:nvSpPr>
              <p:cNvPr id="17" name="矩形 16"/>
              <p:cNvSpPr/>
              <p:nvPr/>
            </p:nvSpPr>
            <p:spPr>
              <a:xfrm>
                <a:off x="1570902" y="4544008"/>
                <a:ext cx="2534920" cy="1642188"/>
              </a:xfrm>
              <a:prstGeom prst="rect">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35" dirty="0">
                  <a:solidFill>
                    <a:schemeClr val="bg1">
                      <a:lumMod val="95000"/>
                    </a:schemeClr>
                  </a:solidFill>
                  <a:latin typeface="Arial" panose="020B0604020202020204"/>
                  <a:ea typeface="微软雅黑" panose="020B0503020204020204" pitchFamily="34" charset="-122"/>
                  <a:sym typeface="Arial" panose="020B0604020202020204"/>
                </a:endParaRPr>
              </a:p>
            </p:txBody>
          </p:sp>
          <p:sp>
            <p:nvSpPr>
              <p:cNvPr id="18" name="圆角矩形 17"/>
              <p:cNvSpPr/>
              <p:nvPr/>
            </p:nvSpPr>
            <p:spPr>
              <a:xfrm>
                <a:off x="2305774" y="3815673"/>
                <a:ext cx="1065176" cy="106517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35" dirty="0">
                  <a:solidFill>
                    <a:schemeClr val="bg1">
                      <a:lumMod val="95000"/>
                    </a:schemeClr>
                  </a:solidFill>
                  <a:latin typeface="Arial" panose="020B0604020202020204"/>
                  <a:ea typeface="微软雅黑" panose="020B0503020204020204" pitchFamily="34" charset="-122"/>
                  <a:sym typeface="Arial" panose="020B0604020202020204"/>
                </a:endParaRPr>
              </a:p>
            </p:txBody>
          </p:sp>
        </p:grpSp>
        <p:sp>
          <p:nvSpPr>
            <p:cNvPr id="16" name="Freeform 15"/>
            <p:cNvSpPr>
              <a:spLocks noEditPoints="1"/>
            </p:cNvSpPr>
            <p:nvPr/>
          </p:nvSpPr>
          <p:spPr bwMode="auto">
            <a:xfrm>
              <a:off x="5871599" y="1884941"/>
              <a:ext cx="392112" cy="466725"/>
            </a:xfrm>
            <a:custGeom>
              <a:avLst/>
              <a:gdLst>
                <a:gd name="T0" fmla="*/ 323 w 671"/>
                <a:gd name="T1" fmla="*/ 326 h 798"/>
                <a:gd name="T2" fmla="*/ 323 w 671"/>
                <a:gd name="T3" fmla="*/ 798 h 798"/>
                <a:gd name="T4" fmla="*/ 671 w 671"/>
                <a:gd name="T5" fmla="*/ 675 h 798"/>
                <a:gd name="T6" fmla="*/ 671 w 671"/>
                <a:gd name="T7" fmla="*/ 203 h 798"/>
                <a:gd name="T8" fmla="*/ 323 w 671"/>
                <a:gd name="T9" fmla="*/ 326 h 798"/>
                <a:gd name="T10" fmla="*/ 292 w 671"/>
                <a:gd name="T11" fmla="*/ 356 h 798"/>
                <a:gd name="T12" fmla="*/ 292 w 671"/>
                <a:gd name="T13" fmla="*/ 422 h 798"/>
                <a:gd name="T14" fmla="*/ 228 w 671"/>
                <a:gd name="T15" fmla="*/ 391 h 798"/>
                <a:gd name="T16" fmla="*/ 228 w 671"/>
                <a:gd name="T17" fmla="*/ 320 h 798"/>
                <a:gd name="T18" fmla="*/ 292 w 671"/>
                <a:gd name="T19" fmla="*/ 356 h 798"/>
                <a:gd name="T20" fmla="*/ 577 w 671"/>
                <a:gd name="T21" fmla="*/ 152 h 798"/>
                <a:gd name="T22" fmla="*/ 559 w 671"/>
                <a:gd name="T23" fmla="*/ 143 h 798"/>
                <a:gd name="T24" fmla="*/ 224 w 671"/>
                <a:gd name="T25" fmla="*/ 260 h 798"/>
                <a:gd name="T26" fmla="*/ 214 w 671"/>
                <a:gd name="T27" fmla="*/ 269 h 798"/>
                <a:gd name="T28" fmla="*/ 214 w 671"/>
                <a:gd name="T29" fmla="*/ 748 h 798"/>
                <a:gd name="T30" fmla="*/ 305 w 671"/>
                <a:gd name="T31" fmla="*/ 797 h 798"/>
                <a:gd name="T32" fmla="*/ 305 w 671"/>
                <a:gd name="T33" fmla="*/ 326 h 798"/>
                <a:gd name="T34" fmla="*/ 231 w 671"/>
                <a:gd name="T35" fmla="*/ 287 h 798"/>
                <a:gd name="T36" fmla="*/ 232 w 671"/>
                <a:gd name="T37" fmla="*/ 286 h 798"/>
                <a:gd name="T38" fmla="*/ 568 w 671"/>
                <a:gd name="T39" fmla="*/ 170 h 798"/>
                <a:gd name="T40" fmla="*/ 577 w 671"/>
                <a:gd name="T41" fmla="*/ 152 h 798"/>
                <a:gd name="T42" fmla="*/ 78 w 671"/>
                <a:gd name="T43" fmla="*/ 216 h 798"/>
                <a:gd name="T44" fmla="*/ 78 w 671"/>
                <a:gd name="T45" fmla="*/ 281 h 798"/>
                <a:gd name="T46" fmla="*/ 14 w 671"/>
                <a:gd name="T47" fmla="*/ 250 h 798"/>
                <a:gd name="T48" fmla="*/ 14 w 671"/>
                <a:gd name="T49" fmla="*/ 180 h 798"/>
                <a:gd name="T50" fmla="*/ 78 w 671"/>
                <a:gd name="T51" fmla="*/ 216 h 798"/>
                <a:gd name="T52" fmla="*/ 363 w 671"/>
                <a:gd name="T53" fmla="*/ 11 h 798"/>
                <a:gd name="T54" fmla="*/ 346 w 671"/>
                <a:gd name="T55" fmla="*/ 2 h 798"/>
                <a:gd name="T56" fmla="*/ 10 w 671"/>
                <a:gd name="T57" fmla="*/ 119 h 798"/>
                <a:gd name="T58" fmla="*/ 0 w 671"/>
                <a:gd name="T59" fmla="*/ 128 h 798"/>
                <a:gd name="T60" fmla="*/ 0 w 671"/>
                <a:gd name="T61" fmla="*/ 608 h 798"/>
                <a:gd name="T62" fmla="*/ 92 w 671"/>
                <a:gd name="T63" fmla="*/ 656 h 798"/>
                <a:gd name="T64" fmla="*/ 92 w 671"/>
                <a:gd name="T65" fmla="*/ 186 h 798"/>
                <a:gd name="T66" fmla="*/ 17 w 671"/>
                <a:gd name="T67" fmla="*/ 146 h 798"/>
                <a:gd name="T68" fmla="*/ 18 w 671"/>
                <a:gd name="T69" fmla="*/ 146 h 798"/>
                <a:gd name="T70" fmla="*/ 354 w 671"/>
                <a:gd name="T71" fmla="*/ 29 h 798"/>
                <a:gd name="T72" fmla="*/ 363 w 671"/>
                <a:gd name="T73" fmla="*/ 11 h 798"/>
                <a:gd name="T74" fmla="*/ 185 w 671"/>
                <a:gd name="T75" fmla="*/ 290 h 798"/>
                <a:gd name="T76" fmla="*/ 185 w 671"/>
                <a:gd name="T77" fmla="*/ 355 h 798"/>
                <a:gd name="T78" fmla="*/ 121 w 671"/>
                <a:gd name="T79" fmla="*/ 324 h 798"/>
                <a:gd name="T80" fmla="*/ 121 w 671"/>
                <a:gd name="T81" fmla="*/ 254 h 798"/>
                <a:gd name="T82" fmla="*/ 185 w 671"/>
                <a:gd name="T83" fmla="*/ 290 h 798"/>
                <a:gd name="T84" fmla="*/ 470 w 671"/>
                <a:gd name="T85" fmla="*/ 85 h 798"/>
                <a:gd name="T86" fmla="*/ 453 w 671"/>
                <a:gd name="T87" fmla="*/ 76 h 798"/>
                <a:gd name="T88" fmla="*/ 117 w 671"/>
                <a:gd name="T89" fmla="*/ 193 h 798"/>
                <a:gd name="T90" fmla="*/ 107 w 671"/>
                <a:gd name="T91" fmla="*/ 202 h 798"/>
                <a:gd name="T92" fmla="*/ 107 w 671"/>
                <a:gd name="T93" fmla="*/ 682 h 798"/>
                <a:gd name="T94" fmla="*/ 199 w 671"/>
                <a:gd name="T95" fmla="*/ 730 h 798"/>
                <a:gd name="T96" fmla="*/ 199 w 671"/>
                <a:gd name="T97" fmla="*/ 260 h 798"/>
                <a:gd name="T98" fmla="*/ 124 w 671"/>
                <a:gd name="T99" fmla="*/ 220 h 798"/>
                <a:gd name="T100" fmla="*/ 125 w 671"/>
                <a:gd name="T101" fmla="*/ 219 h 798"/>
                <a:gd name="T102" fmla="*/ 461 w 671"/>
                <a:gd name="T103" fmla="*/ 103 h 798"/>
                <a:gd name="T104" fmla="*/ 470 w 671"/>
                <a:gd name="T105" fmla="*/ 85 h 7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71" h="798">
                  <a:moveTo>
                    <a:pt x="323" y="326"/>
                  </a:moveTo>
                  <a:lnTo>
                    <a:pt x="323" y="798"/>
                  </a:lnTo>
                  <a:lnTo>
                    <a:pt x="671" y="675"/>
                  </a:lnTo>
                  <a:lnTo>
                    <a:pt x="671" y="203"/>
                  </a:lnTo>
                  <a:lnTo>
                    <a:pt x="323" y="326"/>
                  </a:lnTo>
                  <a:close/>
                  <a:moveTo>
                    <a:pt x="292" y="356"/>
                  </a:moveTo>
                  <a:lnTo>
                    <a:pt x="292" y="422"/>
                  </a:lnTo>
                  <a:cubicBezTo>
                    <a:pt x="260" y="416"/>
                    <a:pt x="228" y="391"/>
                    <a:pt x="228" y="391"/>
                  </a:cubicBezTo>
                  <a:lnTo>
                    <a:pt x="228" y="320"/>
                  </a:lnTo>
                  <a:cubicBezTo>
                    <a:pt x="267" y="352"/>
                    <a:pt x="292" y="356"/>
                    <a:pt x="292" y="356"/>
                  </a:cubicBezTo>
                  <a:close/>
                  <a:moveTo>
                    <a:pt x="577" y="152"/>
                  </a:moveTo>
                  <a:cubicBezTo>
                    <a:pt x="575" y="145"/>
                    <a:pt x="567" y="141"/>
                    <a:pt x="559" y="143"/>
                  </a:cubicBezTo>
                  <a:lnTo>
                    <a:pt x="224" y="260"/>
                  </a:lnTo>
                  <a:cubicBezTo>
                    <a:pt x="219" y="261"/>
                    <a:pt x="215" y="265"/>
                    <a:pt x="214" y="269"/>
                  </a:cubicBezTo>
                  <a:lnTo>
                    <a:pt x="214" y="748"/>
                  </a:lnTo>
                  <a:cubicBezTo>
                    <a:pt x="226" y="772"/>
                    <a:pt x="275" y="797"/>
                    <a:pt x="305" y="797"/>
                  </a:cubicBezTo>
                  <a:lnTo>
                    <a:pt x="305" y="326"/>
                  </a:lnTo>
                  <a:cubicBezTo>
                    <a:pt x="289" y="324"/>
                    <a:pt x="253" y="305"/>
                    <a:pt x="231" y="287"/>
                  </a:cubicBezTo>
                  <a:cubicBezTo>
                    <a:pt x="231" y="286"/>
                    <a:pt x="232" y="286"/>
                    <a:pt x="232" y="286"/>
                  </a:cubicBezTo>
                  <a:lnTo>
                    <a:pt x="568" y="170"/>
                  </a:lnTo>
                  <a:cubicBezTo>
                    <a:pt x="575" y="167"/>
                    <a:pt x="579" y="159"/>
                    <a:pt x="577" y="152"/>
                  </a:cubicBezTo>
                  <a:close/>
                  <a:moveTo>
                    <a:pt x="78" y="216"/>
                  </a:moveTo>
                  <a:lnTo>
                    <a:pt x="78" y="281"/>
                  </a:lnTo>
                  <a:cubicBezTo>
                    <a:pt x="46" y="275"/>
                    <a:pt x="14" y="250"/>
                    <a:pt x="14" y="250"/>
                  </a:cubicBezTo>
                  <a:lnTo>
                    <a:pt x="14" y="180"/>
                  </a:lnTo>
                  <a:cubicBezTo>
                    <a:pt x="53" y="212"/>
                    <a:pt x="78" y="216"/>
                    <a:pt x="78" y="216"/>
                  </a:cubicBezTo>
                  <a:close/>
                  <a:moveTo>
                    <a:pt x="363" y="11"/>
                  </a:moveTo>
                  <a:cubicBezTo>
                    <a:pt x="361" y="4"/>
                    <a:pt x="353" y="0"/>
                    <a:pt x="346" y="2"/>
                  </a:cubicBezTo>
                  <a:lnTo>
                    <a:pt x="10" y="119"/>
                  </a:lnTo>
                  <a:cubicBezTo>
                    <a:pt x="5" y="121"/>
                    <a:pt x="2" y="124"/>
                    <a:pt x="0" y="128"/>
                  </a:cubicBezTo>
                  <a:lnTo>
                    <a:pt x="0" y="608"/>
                  </a:lnTo>
                  <a:cubicBezTo>
                    <a:pt x="12" y="631"/>
                    <a:pt x="61" y="656"/>
                    <a:pt x="92" y="656"/>
                  </a:cubicBezTo>
                  <a:lnTo>
                    <a:pt x="92" y="186"/>
                  </a:lnTo>
                  <a:cubicBezTo>
                    <a:pt x="76" y="183"/>
                    <a:pt x="40" y="164"/>
                    <a:pt x="17" y="146"/>
                  </a:cubicBezTo>
                  <a:cubicBezTo>
                    <a:pt x="18" y="146"/>
                    <a:pt x="18" y="146"/>
                    <a:pt x="18" y="146"/>
                  </a:cubicBezTo>
                  <a:lnTo>
                    <a:pt x="354" y="29"/>
                  </a:lnTo>
                  <a:cubicBezTo>
                    <a:pt x="362" y="26"/>
                    <a:pt x="366" y="19"/>
                    <a:pt x="363" y="11"/>
                  </a:cubicBezTo>
                  <a:close/>
                  <a:moveTo>
                    <a:pt x="185" y="290"/>
                  </a:moveTo>
                  <a:lnTo>
                    <a:pt x="185" y="355"/>
                  </a:lnTo>
                  <a:cubicBezTo>
                    <a:pt x="153" y="349"/>
                    <a:pt x="121" y="324"/>
                    <a:pt x="121" y="324"/>
                  </a:cubicBezTo>
                  <a:lnTo>
                    <a:pt x="121" y="254"/>
                  </a:lnTo>
                  <a:cubicBezTo>
                    <a:pt x="160" y="286"/>
                    <a:pt x="185" y="290"/>
                    <a:pt x="185" y="290"/>
                  </a:cubicBezTo>
                  <a:close/>
                  <a:moveTo>
                    <a:pt x="470" y="85"/>
                  </a:moveTo>
                  <a:cubicBezTo>
                    <a:pt x="468" y="78"/>
                    <a:pt x="460" y="74"/>
                    <a:pt x="453" y="76"/>
                  </a:cubicBezTo>
                  <a:lnTo>
                    <a:pt x="117" y="193"/>
                  </a:lnTo>
                  <a:cubicBezTo>
                    <a:pt x="112" y="195"/>
                    <a:pt x="108" y="198"/>
                    <a:pt x="107" y="202"/>
                  </a:cubicBezTo>
                  <a:lnTo>
                    <a:pt x="107" y="682"/>
                  </a:lnTo>
                  <a:cubicBezTo>
                    <a:pt x="119" y="705"/>
                    <a:pt x="168" y="730"/>
                    <a:pt x="199" y="730"/>
                  </a:cubicBezTo>
                  <a:lnTo>
                    <a:pt x="199" y="260"/>
                  </a:lnTo>
                  <a:cubicBezTo>
                    <a:pt x="183" y="257"/>
                    <a:pt x="146" y="238"/>
                    <a:pt x="124" y="220"/>
                  </a:cubicBezTo>
                  <a:cubicBezTo>
                    <a:pt x="125" y="220"/>
                    <a:pt x="125" y="220"/>
                    <a:pt x="125" y="219"/>
                  </a:cubicBezTo>
                  <a:lnTo>
                    <a:pt x="461" y="103"/>
                  </a:lnTo>
                  <a:cubicBezTo>
                    <a:pt x="469" y="100"/>
                    <a:pt x="473" y="93"/>
                    <a:pt x="470" y="85"/>
                  </a:cubicBezTo>
                  <a:close/>
                </a:path>
              </a:pathLst>
            </a:custGeom>
            <a:solidFill>
              <a:schemeClr val="bg1"/>
            </a:solidFill>
            <a:ln>
              <a:noFill/>
            </a:ln>
          </p:spPr>
          <p:txBody>
            <a:bodyPr/>
            <a:lstStyle/>
            <a:p>
              <a:endParaRPr lang="zh-CN" altLang="en-US" sz="1335" dirty="0">
                <a:solidFill>
                  <a:schemeClr val="bg1">
                    <a:lumMod val="95000"/>
                  </a:schemeClr>
                </a:solidFill>
                <a:latin typeface="Arial" panose="020B0604020202020204"/>
                <a:ea typeface="微软雅黑" panose="020B0503020204020204" pitchFamily="34" charset="-122"/>
                <a:sym typeface="Arial" panose="020B0604020202020204"/>
              </a:endParaRPr>
            </a:p>
          </p:txBody>
        </p:sp>
      </p:grpSp>
      <p:grpSp>
        <p:nvGrpSpPr>
          <p:cNvPr id="13" name="组合 18"/>
          <p:cNvGrpSpPr/>
          <p:nvPr/>
        </p:nvGrpSpPr>
        <p:grpSpPr>
          <a:xfrm>
            <a:off x="8156237" y="1640859"/>
            <a:ext cx="3020620" cy="2825106"/>
            <a:chOff x="8156513" y="1467710"/>
            <a:chExt cx="3021028" cy="2825105"/>
          </a:xfrm>
        </p:grpSpPr>
        <p:sp>
          <p:nvSpPr>
            <p:cNvPr id="20" name="矩形 19"/>
            <p:cNvSpPr/>
            <p:nvPr/>
          </p:nvSpPr>
          <p:spPr>
            <a:xfrm>
              <a:off x="8156513" y="2335714"/>
              <a:ext cx="3021028" cy="1957101"/>
            </a:xfrm>
            <a:prstGeom prst="rect">
              <a:avLst/>
            </a:pr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35" dirty="0">
                <a:solidFill>
                  <a:schemeClr val="bg1">
                    <a:lumMod val="95000"/>
                  </a:schemeClr>
                </a:solidFill>
                <a:latin typeface="Arial" panose="020B0604020202020204"/>
                <a:ea typeface="微软雅黑" panose="020B0503020204020204" pitchFamily="34" charset="-122"/>
                <a:sym typeface="Arial" panose="020B0604020202020204"/>
              </a:endParaRPr>
            </a:p>
          </p:txBody>
        </p:sp>
        <p:sp>
          <p:nvSpPr>
            <p:cNvPr id="21" name="圆角矩形 20"/>
            <p:cNvSpPr/>
            <p:nvPr/>
          </p:nvSpPr>
          <p:spPr>
            <a:xfrm>
              <a:off x="9032308" y="1467710"/>
              <a:ext cx="1269439" cy="1269439"/>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35" dirty="0">
                <a:solidFill>
                  <a:schemeClr val="bg1">
                    <a:lumMod val="95000"/>
                  </a:schemeClr>
                </a:solidFill>
                <a:latin typeface="Arial" panose="020B0604020202020204"/>
                <a:ea typeface="微软雅黑" panose="020B0503020204020204" pitchFamily="34" charset="-122"/>
                <a:sym typeface="Arial" panose="020B0604020202020204"/>
              </a:endParaRPr>
            </a:p>
          </p:txBody>
        </p:sp>
        <p:grpSp>
          <p:nvGrpSpPr>
            <p:cNvPr id="19" name="组合 19"/>
            <p:cNvGrpSpPr>
              <a:grpSpLocks noChangeAspect="1"/>
            </p:cNvGrpSpPr>
            <p:nvPr/>
          </p:nvGrpSpPr>
          <p:grpSpPr bwMode="auto">
            <a:xfrm>
              <a:off x="9398496" y="1847624"/>
              <a:ext cx="509607" cy="509607"/>
              <a:chOff x="1437735" y="704204"/>
              <a:chExt cx="492531" cy="493274"/>
            </a:xfrm>
            <a:solidFill>
              <a:schemeClr val="bg1"/>
            </a:solidFill>
          </p:grpSpPr>
          <p:sp>
            <p:nvSpPr>
              <p:cNvPr id="25" name="饼形 24"/>
              <p:cNvSpPr/>
              <p:nvPr/>
            </p:nvSpPr>
            <p:spPr>
              <a:xfrm flipH="1">
                <a:off x="1483162" y="752095"/>
                <a:ext cx="447104" cy="445383"/>
              </a:xfrm>
              <a:prstGeom prst="pi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135" dirty="0">
                  <a:solidFill>
                    <a:schemeClr val="bg1">
                      <a:lumMod val="95000"/>
                    </a:schemeClr>
                  </a:solidFill>
                  <a:latin typeface="Arial" panose="020B0604020202020204"/>
                  <a:ea typeface="微软雅黑" panose="020B0503020204020204" pitchFamily="34" charset="-122"/>
                  <a:sym typeface="Arial" panose="020B0604020202020204"/>
                </a:endParaRPr>
              </a:p>
            </p:txBody>
          </p:sp>
          <p:sp>
            <p:nvSpPr>
              <p:cNvPr id="26" name="椭圆 34"/>
              <p:cNvSpPr>
                <a:spLocks noChangeAspect="1"/>
              </p:cNvSpPr>
              <p:nvPr/>
            </p:nvSpPr>
            <p:spPr>
              <a:xfrm>
                <a:off x="1437735" y="704204"/>
                <a:ext cx="222355" cy="222692"/>
              </a:xfrm>
              <a:custGeom>
                <a:avLst/>
                <a:gdLst/>
                <a:ahLst/>
                <a:cxnLst/>
                <a:rect l="l" t="t" r="r" b="b"/>
                <a:pathLst>
                  <a:path w="223200" h="223200">
                    <a:moveTo>
                      <a:pt x="223200" y="0"/>
                    </a:moveTo>
                    <a:lnTo>
                      <a:pt x="223200" y="223200"/>
                    </a:lnTo>
                    <a:lnTo>
                      <a:pt x="0" y="223200"/>
                    </a:lnTo>
                    <a:cubicBezTo>
                      <a:pt x="0" y="99930"/>
                      <a:pt x="99930" y="0"/>
                      <a:pt x="22320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135" dirty="0">
                  <a:solidFill>
                    <a:schemeClr val="bg1">
                      <a:lumMod val="95000"/>
                    </a:schemeClr>
                  </a:solidFill>
                  <a:latin typeface="Arial" panose="020B0604020202020204"/>
                  <a:ea typeface="微软雅黑" panose="020B0503020204020204" pitchFamily="34" charset="-122"/>
                  <a:sym typeface="Arial" panose="020B0604020202020204"/>
                </a:endParaRPr>
              </a:p>
            </p:txBody>
          </p:sp>
        </p:grpSp>
      </p:grpSp>
      <p:sp>
        <p:nvSpPr>
          <p:cNvPr id="27" name="išľíďè"/>
          <p:cNvSpPr/>
          <p:nvPr/>
        </p:nvSpPr>
        <p:spPr bwMode="auto">
          <a:xfrm>
            <a:off x="1243600" y="3499559"/>
            <a:ext cx="2536640" cy="557489"/>
          </a:xfrm>
          <a:prstGeom prst="rect">
            <a:avLst/>
          </a:prstGeom>
          <a:noFill/>
          <a:ln>
            <a:noFill/>
          </a:ln>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200" b="0" i="0" u="none" strike="noStrike" kern="1200" cap="none" spc="0" normalizeH="0" baseline="0" noProof="0" dirty="0">
                <a:ln>
                  <a:noFill/>
                </a:ln>
                <a:solidFill>
                  <a:schemeClr val="bg2">
                    <a:lumMod val="10000"/>
                  </a:schemeClr>
                </a:solidFill>
                <a:effectLst/>
                <a:uLnTx/>
                <a:uFillTx/>
              </a:rPr>
              <a:t>我爱你给你创意和灵感我爱你给你创意和灵感我爱你给你创意和灵感</a:t>
            </a:r>
            <a:endParaRPr kumimoji="0" lang="zh-CN" altLang="en-US" sz="1200" b="0" i="0" u="none" strike="noStrike" kern="1200" cap="none" spc="0" normalizeH="0" baseline="0" noProof="0" dirty="0">
              <a:ln>
                <a:noFill/>
              </a:ln>
              <a:solidFill>
                <a:schemeClr val="bg2">
                  <a:lumMod val="10000"/>
                </a:schemeClr>
              </a:solidFill>
              <a:effectLst/>
              <a:uLnTx/>
              <a:uFillTx/>
            </a:endParaRPr>
          </a:p>
        </p:txBody>
      </p:sp>
      <p:sp>
        <p:nvSpPr>
          <p:cNvPr id="28" name="iSlíďè"/>
          <p:cNvSpPr txBox="1"/>
          <p:nvPr/>
        </p:nvSpPr>
        <p:spPr bwMode="auto">
          <a:xfrm>
            <a:off x="1684691" y="3165187"/>
            <a:ext cx="2195830" cy="351196"/>
          </a:xfrm>
          <a:prstGeom prst="rect">
            <a:avLst/>
          </a:prstGeom>
          <a:noFill/>
          <a:ln>
            <a:noFill/>
          </a:ln>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endParaRPr>
          </a:p>
        </p:txBody>
      </p:sp>
      <p:sp>
        <p:nvSpPr>
          <p:cNvPr id="29" name="išľíďè"/>
          <p:cNvSpPr/>
          <p:nvPr/>
        </p:nvSpPr>
        <p:spPr bwMode="auto">
          <a:xfrm>
            <a:off x="4842486" y="3486364"/>
            <a:ext cx="2536640" cy="557489"/>
          </a:xfrm>
          <a:prstGeom prst="rect">
            <a:avLst/>
          </a:prstGeom>
          <a:noFill/>
          <a:ln>
            <a:noFill/>
          </a:ln>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200" b="0" i="0" u="none" strike="noStrike" kern="1200" cap="none" spc="0" normalizeH="0" baseline="0" noProof="0" dirty="0">
                <a:ln>
                  <a:noFill/>
                </a:ln>
                <a:solidFill>
                  <a:schemeClr val="bg2">
                    <a:lumMod val="10000"/>
                  </a:schemeClr>
                </a:solidFill>
                <a:effectLst/>
                <a:uLnTx/>
                <a:uFillTx/>
              </a:rPr>
              <a:t>我爱你给你创意和灵感我爱你给你创意和灵感我爱你给你创意和灵感</a:t>
            </a:r>
            <a:endParaRPr kumimoji="0" lang="zh-CN" altLang="en-US" sz="1200" b="0" i="0" u="none" strike="noStrike" kern="1200" cap="none" spc="0" normalizeH="0" baseline="0" noProof="0" dirty="0">
              <a:ln>
                <a:noFill/>
              </a:ln>
              <a:solidFill>
                <a:schemeClr val="bg2">
                  <a:lumMod val="10000"/>
                </a:schemeClr>
              </a:solidFill>
              <a:effectLst/>
              <a:uLnTx/>
              <a:uFillTx/>
            </a:endParaRPr>
          </a:p>
        </p:txBody>
      </p:sp>
      <p:sp>
        <p:nvSpPr>
          <p:cNvPr id="30" name="iSlíďè"/>
          <p:cNvSpPr txBox="1"/>
          <p:nvPr/>
        </p:nvSpPr>
        <p:spPr bwMode="auto">
          <a:xfrm>
            <a:off x="5283577" y="3151992"/>
            <a:ext cx="2195830" cy="351196"/>
          </a:xfrm>
          <a:prstGeom prst="rect">
            <a:avLst/>
          </a:prstGeom>
          <a:noFill/>
          <a:ln>
            <a:noFill/>
          </a:ln>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endParaRPr>
          </a:p>
        </p:txBody>
      </p:sp>
      <p:sp>
        <p:nvSpPr>
          <p:cNvPr id="31" name="išľíďè"/>
          <p:cNvSpPr/>
          <p:nvPr/>
        </p:nvSpPr>
        <p:spPr bwMode="auto">
          <a:xfrm>
            <a:off x="8359765" y="3486362"/>
            <a:ext cx="2536640" cy="557489"/>
          </a:xfrm>
          <a:prstGeom prst="rect">
            <a:avLst/>
          </a:prstGeom>
          <a:noFill/>
          <a:ln>
            <a:noFill/>
          </a:ln>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200" b="0" i="0" u="none" strike="noStrike" kern="1200" cap="none" spc="0" normalizeH="0" baseline="0" noProof="0" dirty="0">
                <a:ln>
                  <a:noFill/>
                </a:ln>
                <a:solidFill>
                  <a:schemeClr val="bg2">
                    <a:lumMod val="10000"/>
                  </a:schemeClr>
                </a:solidFill>
                <a:effectLst/>
                <a:uLnTx/>
                <a:uFillTx/>
              </a:rPr>
              <a:t>我爱你给你创意和灵感我爱你给你创意和灵感我爱你给你创意和灵感</a:t>
            </a:r>
            <a:endParaRPr kumimoji="0" lang="zh-CN" altLang="en-US" sz="1200" b="0" i="0" u="none" strike="noStrike" kern="1200" cap="none" spc="0" normalizeH="0" baseline="0" noProof="0" dirty="0">
              <a:ln>
                <a:noFill/>
              </a:ln>
              <a:solidFill>
                <a:schemeClr val="bg2">
                  <a:lumMod val="10000"/>
                </a:schemeClr>
              </a:solidFill>
              <a:effectLst/>
              <a:uLnTx/>
              <a:uFillTx/>
            </a:endParaRPr>
          </a:p>
        </p:txBody>
      </p:sp>
      <p:sp>
        <p:nvSpPr>
          <p:cNvPr id="32" name="iSlíďè"/>
          <p:cNvSpPr txBox="1"/>
          <p:nvPr/>
        </p:nvSpPr>
        <p:spPr bwMode="auto">
          <a:xfrm>
            <a:off x="8800856" y="3151990"/>
            <a:ext cx="2195830" cy="351196"/>
          </a:xfrm>
          <a:prstGeom prst="rect">
            <a:avLst/>
          </a:prstGeom>
          <a:noFill/>
          <a:ln>
            <a:noFill/>
          </a:ln>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2000">
        <p14:prism isInverted="1"/>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1000"/>
                                        <p:tgtEl>
                                          <p:spTgt spid="13"/>
                                        </p:tgtEl>
                                      </p:cBhvr>
                                    </p:animEffect>
                                    <p:anim calcmode="lin" valueType="num">
                                      <p:cBhvr>
                                        <p:cTn id="20" dur="1000" fill="hold"/>
                                        <p:tgtEl>
                                          <p:spTgt spid="13"/>
                                        </p:tgtEl>
                                        <p:attrNameLst>
                                          <p:attrName>ppt_x</p:attrName>
                                        </p:attrNameLst>
                                      </p:cBhvr>
                                      <p:tavLst>
                                        <p:tav tm="0">
                                          <p:val>
                                            <p:strVal val="#ppt_x"/>
                                          </p:val>
                                        </p:tav>
                                        <p:tav tm="100000">
                                          <p:val>
                                            <p:strVal val="#ppt_x"/>
                                          </p:val>
                                        </p:tav>
                                      </p:tavLst>
                                    </p:anim>
                                    <p:anim calcmode="lin" valueType="num">
                                      <p:cBhvr>
                                        <p:cTn id="21" dur="1000" fill="hold"/>
                                        <p:tgtEl>
                                          <p:spTgt spid="13"/>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2" presetClass="entr" presetSubtype="2"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fill="hold"/>
                                        <p:tgtEl>
                                          <p:spTgt spid="3"/>
                                        </p:tgtEl>
                                        <p:attrNameLst>
                                          <p:attrName>ppt_x</p:attrName>
                                        </p:attrNameLst>
                                      </p:cBhvr>
                                      <p:tavLst>
                                        <p:tav tm="0">
                                          <p:val>
                                            <p:strVal val="1+#ppt_w/2"/>
                                          </p:val>
                                        </p:tav>
                                        <p:tav tm="100000">
                                          <p:val>
                                            <p:strVal val="#ppt_x"/>
                                          </p:val>
                                        </p:tav>
                                      </p:tavLst>
                                    </p:anim>
                                    <p:anim calcmode="lin" valueType="num">
                                      <p:cBhvr additive="base">
                                        <p:cTn id="26"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grpId="0" nodeType="click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wipe(down)">
                                      <p:cBhvr>
                                        <p:cTn id="31" dur="500"/>
                                        <p:tgtEl>
                                          <p:spTgt spid="28"/>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grpId="0" nodeType="clickEffect">
                                  <p:stCondLst>
                                    <p:cond delay="0"/>
                                  </p:stCondLst>
                                  <p:childTnLst>
                                    <p:set>
                                      <p:cBhvr>
                                        <p:cTn id="35" dur="1" fill="hold">
                                          <p:stCondLst>
                                            <p:cond delay="0"/>
                                          </p:stCondLst>
                                        </p:cTn>
                                        <p:tgtEl>
                                          <p:spTgt spid="27"/>
                                        </p:tgtEl>
                                        <p:attrNameLst>
                                          <p:attrName>style.visibility</p:attrName>
                                        </p:attrNameLst>
                                      </p:cBhvr>
                                      <p:to>
                                        <p:strVal val="visible"/>
                                      </p:to>
                                    </p:set>
                                    <p:animEffect transition="in" filter="wipe(down)">
                                      <p:cBhvr>
                                        <p:cTn id="36" dur="500"/>
                                        <p:tgtEl>
                                          <p:spTgt spid="27"/>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4" fill="hold" grpId="0" nodeType="clickEffect">
                                  <p:stCondLst>
                                    <p:cond delay="0"/>
                                  </p:stCondLst>
                                  <p:childTnLst>
                                    <p:set>
                                      <p:cBhvr>
                                        <p:cTn id="40" dur="1" fill="hold">
                                          <p:stCondLst>
                                            <p:cond delay="0"/>
                                          </p:stCondLst>
                                        </p:cTn>
                                        <p:tgtEl>
                                          <p:spTgt spid="30"/>
                                        </p:tgtEl>
                                        <p:attrNameLst>
                                          <p:attrName>style.visibility</p:attrName>
                                        </p:attrNameLst>
                                      </p:cBhvr>
                                      <p:to>
                                        <p:strVal val="visible"/>
                                      </p:to>
                                    </p:set>
                                    <p:animEffect transition="in" filter="wipe(down)">
                                      <p:cBhvr>
                                        <p:cTn id="41" dur="500"/>
                                        <p:tgtEl>
                                          <p:spTgt spid="30"/>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4" fill="hold" grpId="0" nodeType="clickEffect">
                                  <p:stCondLst>
                                    <p:cond delay="0"/>
                                  </p:stCondLst>
                                  <p:childTnLst>
                                    <p:set>
                                      <p:cBhvr>
                                        <p:cTn id="45" dur="1" fill="hold">
                                          <p:stCondLst>
                                            <p:cond delay="0"/>
                                          </p:stCondLst>
                                        </p:cTn>
                                        <p:tgtEl>
                                          <p:spTgt spid="29"/>
                                        </p:tgtEl>
                                        <p:attrNameLst>
                                          <p:attrName>style.visibility</p:attrName>
                                        </p:attrNameLst>
                                      </p:cBhvr>
                                      <p:to>
                                        <p:strVal val="visible"/>
                                      </p:to>
                                    </p:set>
                                    <p:animEffect transition="in" filter="wipe(down)">
                                      <p:cBhvr>
                                        <p:cTn id="46" dur="500"/>
                                        <p:tgtEl>
                                          <p:spTgt spid="29"/>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4" fill="hold" grpId="0" nodeType="clickEffect">
                                  <p:stCondLst>
                                    <p:cond delay="0"/>
                                  </p:stCondLst>
                                  <p:childTnLst>
                                    <p:set>
                                      <p:cBhvr>
                                        <p:cTn id="50" dur="1" fill="hold">
                                          <p:stCondLst>
                                            <p:cond delay="0"/>
                                          </p:stCondLst>
                                        </p:cTn>
                                        <p:tgtEl>
                                          <p:spTgt spid="32"/>
                                        </p:tgtEl>
                                        <p:attrNameLst>
                                          <p:attrName>style.visibility</p:attrName>
                                        </p:attrNameLst>
                                      </p:cBhvr>
                                      <p:to>
                                        <p:strVal val="visible"/>
                                      </p:to>
                                    </p:set>
                                    <p:animEffect transition="in" filter="wipe(down)">
                                      <p:cBhvr>
                                        <p:cTn id="51" dur="500"/>
                                        <p:tgtEl>
                                          <p:spTgt spid="32"/>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4" fill="hold" grpId="0" nodeType="clickEffect">
                                  <p:stCondLst>
                                    <p:cond delay="0"/>
                                  </p:stCondLst>
                                  <p:childTnLst>
                                    <p:set>
                                      <p:cBhvr>
                                        <p:cTn id="55" dur="1" fill="hold">
                                          <p:stCondLst>
                                            <p:cond delay="0"/>
                                          </p:stCondLst>
                                        </p:cTn>
                                        <p:tgtEl>
                                          <p:spTgt spid="31"/>
                                        </p:tgtEl>
                                        <p:attrNameLst>
                                          <p:attrName>style.visibility</p:attrName>
                                        </p:attrNameLst>
                                      </p:cBhvr>
                                      <p:to>
                                        <p:strVal val="visible"/>
                                      </p:to>
                                    </p:set>
                                    <p:animEffect transition="in" filter="wipe(down)">
                                      <p:cBhvr>
                                        <p:cTn id="56"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7" grpId="0"/>
      <p:bldP spid="28" grpId="0"/>
      <p:bldP spid="29" grpId="0"/>
      <p:bldP spid="30" grpId="0"/>
      <p:bldP spid="31" grpId="0"/>
      <p:bldP spid="3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Freeform 11"/>
          <p:cNvSpPr/>
          <p:nvPr/>
        </p:nvSpPr>
        <p:spPr bwMode="auto">
          <a:xfrm>
            <a:off x="8690861" y="5652671"/>
            <a:ext cx="2324608" cy="0"/>
          </a:xfrm>
          <a:custGeom>
            <a:avLst/>
            <a:gdLst>
              <a:gd name="T0" fmla="*/ 1984 w 1984"/>
              <a:gd name="T1" fmla="*/ 0 w 1984"/>
              <a:gd name="T2" fmla="*/ 1984 w 1984"/>
            </a:gdLst>
            <a:ahLst/>
            <a:cxnLst>
              <a:cxn ang="0">
                <a:pos x="T0" y="0"/>
              </a:cxn>
              <a:cxn ang="0">
                <a:pos x="T1" y="0"/>
              </a:cxn>
              <a:cxn ang="0">
                <a:pos x="T2" y="0"/>
              </a:cxn>
            </a:cxnLst>
            <a:rect l="0" t="0" r="r" b="b"/>
            <a:pathLst>
              <a:path w="1984">
                <a:moveTo>
                  <a:pt x="1984" y="0"/>
                </a:moveTo>
                <a:lnTo>
                  <a:pt x="0" y="0"/>
                </a:lnTo>
                <a:lnTo>
                  <a:pt x="1984" y="0"/>
                </a:lnTo>
                <a:close/>
              </a:path>
            </a:pathLst>
          </a:custGeom>
          <a:solidFill>
            <a:schemeClr val="tx2"/>
          </a:solidFill>
          <a:ln>
            <a:noFill/>
          </a:ln>
        </p:spPr>
        <p:txBody>
          <a:bodyPr vert="horz" wrap="square" lIns="121916" tIns="60957" rIns="121916" bIns="60957" numCol="1" anchor="t" anchorCtr="0" compatLnSpc="1"/>
          <a:lstStyle/>
          <a:p>
            <a:endParaRPr lang="zh-CN" altLang="en-US" sz="1705">
              <a:solidFill>
                <a:prstClr val="black"/>
              </a:solidFill>
            </a:endParaRPr>
          </a:p>
        </p:txBody>
      </p:sp>
      <p:sp>
        <p:nvSpPr>
          <p:cNvPr id="20" name="Line 12"/>
          <p:cNvSpPr>
            <a:spLocks noChangeShapeType="1"/>
          </p:cNvSpPr>
          <p:nvPr/>
        </p:nvSpPr>
        <p:spPr bwMode="auto">
          <a:xfrm flipH="1">
            <a:off x="8690861" y="5652671"/>
            <a:ext cx="2324608" cy="0"/>
          </a:xfrm>
          <a:prstGeom prst="line">
            <a:avLst/>
          </a:prstGeom>
          <a:solidFill>
            <a:schemeClr val="tx2"/>
          </a:solidFill>
          <a:ln>
            <a:noFill/>
          </a:ln>
        </p:spPr>
        <p:txBody>
          <a:bodyPr vert="horz" wrap="square" lIns="121916" tIns="60957" rIns="121916" bIns="60957" numCol="1" anchor="t" anchorCtr="0" compatLnSpc="1"/>
          <a:lstStyle/>
          <a:p>
            <a:endParaRPr lang="zh-CN" altLang="en-US" sz="1705">
              <a:solidFill>
                <a:prstClr val="black"/>
              </a:solidFill>
            </a:endParaRPr>
          </a:p>
        </p:txBody>
      </p:sp>
      <p:grpSp>
        <p:nvGrpSpPr>
          <p:cNvPr id="2" name="组合 24"/>
          <p:cNvGrpSpPr/>
          <p:nvPr/>
        </p:nvGrpSpPr>
        <p:grpSpPr>
          <a:xfrm>
            <a:off x="8782253" y="4795053"/>
            <a:ext cx="2698373" cy="857621"/>
            <a:chOff x="6575446" y="3440667"/>
            <a:chExt cx="2023780" cy="643251"/>
          </a:xfrm>
        </p:grpSpPr>
        <p:sp>
          <p:nvSpPr>
            <p:cNvPr id="26" name="Freeform 13"/>
            <p:cNvSpPr/>
            <p:nvPr/>
          </p:nvSpPr>
          <p:spPr bwMode="auto">
            <a:xfrm>
              <a:off x="6575446" y="3440667"/>
              <a:ext cx="2023780" cy="643251"/>
            </a:xfrm>
            <a:custGeom>
              <a:avLst/>
              <a:gdLst>
                <a:gd name="T0" fmla="*/ 1984 w 2303"/>
                <a:gd name="T1" fmla="*/ 732 h 732"/>
                <a:gd name="T2" fmla="*/ 0 w 2303"/>
                <a:gd name="T3" fmla="*/ 732 h 732"/>
                <a:gd name="T4" fmla="*/ 321 w 2303"/>
                <a:gd name="T5" fmla="*/ 366 h 732"/>
                <a:gd name="T6" fmla="*/ 0 w 2303"/>
                <a:gd name="T7" fmla="*/ 0 h 732"/>
                <a:gd name="T8" fmla="*/ 1984 w 2303"/>
                <a:gd name="T9" fmla="*/ 0 h 732"/>
                <a:gd name="T10" fmla="*/ 2303 w 2303"/>
                <a:gd name="T11" fmla="*/ 366 h 732"/>
                <a:gd name="T12" fmla="*/ 1984 w 2303"/>
                <a:gd name="T13" fmla="*/ 732 h 732"/>
              </a:gdLst>
              <a:ahLst/>
              <a:cxnLst>
                <a:cxn ang="0">
                  <a:pos x="T0" y="T1"/>
                </a:cxn>
                <a:cxn ang="0">
                  <a:pos x="T2" y="T3"/>
                </a:cxn>
                <a:cxn ang="0">
                  <a:pos x="T4" y="T5"/>
                </a:cxn>
                <a:cxn ang="0">
                  <a:pos x="T6" y="T7"/>
                </a:cxn>
                <a:cxn ang="0">
                  <a:pos x="T8" y="T9"/>
                </a:cxn>
                <a:cxn ang="0">
                  <a:pos x="T10" y="T11"/>
                </a:cxn>
                <a:cxn ang="0">
                  <a:pos x="T12" y="T13"/>
                </a:cxn>
              </a:cxnLst>
              <a:rect l="0" t="0" r="r" b="b"/>
              <a:pathLst>
                <a:path w="2303" h="732">
                  <a:moveTo>
                    <a:pt x="1984" y="732"/>
                  </a:moveTo>
                  <a:lnTo>
                    <a:pt x="0" y="732"/>
                  </a:lnTo>
                  <a:lnTo>
                    <a:pt x="321" y="366"/>
                  </a:lnTo>
                  <a:lnTo>
                    <a:pt x="0" y="0"/>
                  </a:lnTo>
                  <a:lnTo>
                    <a:pt x="1984" y="0"/>
                  </a:lnTo>
                  <a:lnTo>
                    <a:pt x="2303" y="366"/>
                  </a:lnTo>
                  <a:lnTo>
                    <a:pt x="1984" y="732"/>
                  </a:lnTo>
                  <a:close/>
                </a:path>
              </a:pathLst>
            </a:custGeom>
            <a:solidFill>
              <a:schemeClr val="accent5"/>
            </a:solidFill>
            <a:ln>
              <a:noFill/>
            </a:ln>
          </p:spPr>
          <p:txBody>
            <a:bodyPr vert="horz" wrap="square" lIns="86699" tIns="43349" rIns="86699" bIns="43349" numCol="1" anchor="t" anchorCtr="0" compatLnSpc="1"/>
            <a:lstStyle/>
            <a:p>
              <a:endParaRPr lang="zh-CN" altLang="en-US" sz="1705">
                <a:solidFill>
                  <a:prstClr val="black"/>
                </a:solidFill>
              </a:endParaRPr>
            </a:p>
          </p:txBody>
        </p:sp>
        <p:grpSp>
          <p:nvGrpSpPr>
            <p:cNvPr id="3" name="组合 26"/>
            <p:cNvGrpSpPr/>
            <p:nvPr/>
          </p:nvGrpSpPr>
          <p:grpSpPr>
            <a:xfrm>
              <a:off x="6964552" y="3576351"/>
              <a:ext cx="1318522" cy="371881"/>
              <a:chOff x="1491944" y="1784655"/>
              <a:chExt cx="1318522" cy="371881"/>
            </a:xfrm>
          </p:grpSpPr>
          <p:grpSp>
            <p:nvGrpSpPr>
              <p:cNvPr id="4" name="Group 6"/>
              <p:cNvGrpSpPr>
                <a:grpSpLocks noChangeAspect="1"/>
              </p:cNvGrpSpPr>
              <p:nvPr/>
            </p:nvGrpSpPr>
            <p:grpSpPr bwMode="auto">
              <a:xfrm>
                <a:off x="1491944" y="1784655"/>
                <a:ext cx="415760" cy="371881"/>
                <a:chOff x="833" y="1348"/>
                <a:chExt cx="379" cy="339"/>
              </a:xfrm>
              <a:solidFill>
                <a:schemeClr val="bg1"/>
              </a:solidFill>
              <a:effectLst>
                <a:outerShdw blurRad="25400" dist="25400" dir="2700000" algn="tl" rotWithShape="0">
                  <a:prstClr val="black">
                    <a:alpha val="40000"/>
                  </a:prstClr>
                </a:outerShdw>
              </a:effectLst>
            </p:grpSpPr>
            <p:sp>
              <p:nvSpPr>
                <p:cNvPr id="30" name="Freeform 7"/>
                <p:cNvSpPr/>
                <p:nvPr/>
              </p:nvSpPr>
              <p:spPr bwMode="auto">
                <a:xfrm>
                  <a:off x="1101" y="1360"/>
                  <a:ext cx="111" cy="315"/>
                </a:xfrm>
                <a:custGeom>
                  <a:avLst/>
                  <a:gdLst>
                    <a:gd name="T0" fmla="*/ 15 w 19"/>
                    <a:gd name="T1" fmla="*/ 27 h 54"/>
                    <a:gd name="T2" fmla="*/ 0 w 19"/>
                    <a:gd name="T3" fmla="*/ 3 h 54"/>
                    <a:gd name="T4" fmla="*/ 2 w 19"/>
                    <a:gd name="T5" fmla="*/ 0 h 54"/>
                    <a:gd name="T6" fmla="*/ 19 w 19"/>
                    <a:gd name="T7" fmla="*/ 27 h 54"/>
                    <a:gd name="T8" fmla="*/ 1 w 19"/>
                    <a:gd name="T9" fmla="*/ 54 h 54"/>
                    <a:gd name="T10" fmla="*/ 0 w 19"/>
                    <a:gd name="T11" fmla="*/ 51 h 54"/>
                    <a:gd name="T12" fmla="*/ 15 w 19"/>
                    <a:gd name="T13" fmla="*/ 27 h 54"/>
                  </a:gdLst>
                  <a:ahLst/>
                  <a:cxnLst>
                    <a:cxn ang="0">
                      <a:pos x="T0" y="T1"/>
                    </a:cxn>
                    <a:cxn ang="0">
                      <a:pos x="T2" y="T3"/>
                    </a:cxn>
                    <a:cxn ang="0">
                      <a:pos x="T4" y="T5"/>
                    </a:cxn>
                    <a:cxn ang="0">
                      <a:pos x="T6" y="T7"/>
                    </a:cxn>
                    <a:cxn ang="0">
                      <a:pos x="T8" y="T9"/>
                    </a:cxn>
                    <a:cxn ang="0">
                      <a:pos x="T10" y="T11"/>
                    </a:cxn>
                    <a:cxn ang="0">
                      <a:pos x="T12" y="T13"/>
                    </a:cxn>
                  </a:cxnLst>
                  <a:rect l="0" t="0" r="r" b="b"/>
                  <a:pathLst>
                    <a:path w="19" h="54">
                      <a:moveTo>
                        <a:pt x="15" y="27"/>
                      </a:moveTo>
                      <a:cubicBezTo>
                        <a:pt x="15" y="16"/>
                        <a:pt x="9" y="7"/>
                        <a:pt x="0" y="3"/>
                      </a:cubicBezTo>
                      <a:cubicBezTo>
                        <a:pt x="2" y="0"/>
                        <a:pt x="2" y="0"/>
                        <a:pt x="2" y="0"/>
                      </a:cubicBezTo>
                      <a:cubicBezTo>
                        <a:pt x="12" y="5"/>
                        <a:pt x="19" y="15"/>
                        <a:pt x="19" y="27"/>
                      </a:cubicBezTo>
                      <a:cubicBezTo>
                        <a:pt x="19" y="39"/>
                        <a:pt x="11" y="49"/>
                        <a:pt x="1" y="54"/>
                      </a:cubicBezTo>
                      <a:cubicBezTo>
                        <a:pt x="0" y="51"/>
                        <a:pt x="0" y="51"/>
                        <a:pt x="0" y="51"/>
                      </a:cubicBezTo>
                      <a:cubicBezTo>
                        <a:pt x="9" y="47"/>
                        <a:pt x="15" y="38"/>
                        <a:pt x="15" y="27"/>
                      </a:cubicBezTo>
                      <a:close/>
                    </a:path>
                  </a:pathLst>
                </a:custGeom>
                <a:grpFill/>
                <a:ln>
                  <a:noFill/>
                </a:ln>
              </p:spPr>
              <p:txBody>
                <a:bodyPr vert="horz" wrap="square" lIns="86699" tIns="43349" rIns="86699" bIns="43349" numCol="1" anchor="t" anchorCtr="0" compatLnSpc="1"/>
                <a:lstStyle/>
                <a:p>
                  <a:endParaRPr lang="zh-CN" altLang="en-US" sz="1705">
                    <a:solidFill>
                      <a:prstClr val="black"/>
                    </a:solidFill>
                  </a:endParaRPr>
                </a:p>
              </p:txBody>
            </p:sp>
            <p:sp>
              <p:nvSpPr>
                <p:cNvPr id="31" name="Freeform 8"/>
                <p:cNvSpPr/>
                <p:nvPr/>
              </p:nvSpPr>
              <p:spPr bwMode="auto">
                <a:xfrm>
                  <a:off x="1060" y="1389"/>
                  <a:ext cx="99" cy="257"/>
                </a:xfrm>
                <a:custGeom>
                  <a:avLst/>
                  <a:gdLst>
                    <a:gd name="T0" fmla="*/ 14 w 17"/>
                    <a:gd name="T1" fmla="*/ 22 h 44"/>
                    <a:gd name="T2" fmla="*/ 1 w 17"/>
                    <a:gd name="T3" fmla="*/ 3 h 44"/>
                    <a:gd name="T4" fmla="*/ 2 w 17"/>
                    <a:gd name="T5" fmla="*/ 0 h 44"/>
                    <a:gd name="T6" fmla="*/ 17 w 17"/>
                    <a:gd name="T7" fmla="*/ 22 h 44"/>
                    <a:gd name="T8" fmla="*/ 2 w 17"/>
                    <a:gd name="T9" fmla="*/ 44 h 44"/>
                    <a:gd name="T10" fmla="*/ 0 w 17"/>
                    <a:gd name="T11" fmla="*/ 41 h 44"/>
                    <a:gd name="T12" fmla="*/ 14 w 17"/>
                    <a:gd name="T13" fmla="*/ 22 h 44"/>
                  </a:gdLst>
                  <a:ahLst/>
                  <a:cxnLst>
                    <a:cxn ang="0">
                      <a:pos x="T0" y="T1"/>
                    </a:cxn>
                    <a:cxn ang="0">
                      <a:pos x="T2" y="T3"/>
                    </a:cxn>
                    <a:cxn ang="0">
                      <a:pos x="T4" y="T5"/>
                    </a:cxn>
                    <a:cxn ang="0">
                      <a:pos x="T6" y="T7"/>
                    </a:cxn>
                    <a:cxn ang="0">
                      <a:pos x="T8" y="T9"/>
                    </a:cxn>
                    <a:cxn ang="0">
                      <a:pos x="T10" y="T11"/>
                    </a:cxn>
                    <a:cxn ang="0">
                      <a:pos x="T12" y="T13"/>
                    </a:cxn>
                  </a:cxnLst>
                  <a:rect l="0" t="0" r="r" b="b"/>
                  <a:pathLst>
                    <a:path w="17" h="44">
                      <a:moveTo>
                        <a:pt x="14" y="22"/>
                      </a:moveTo>
                      <a:cubicBezTo>
                        <a:pt x="14" y="13"/>
                        <a:pt x="8" y="6"/>
                        <a:pt x="1" y="3"/>
                      </a:cubicBezTo>
                      <a:cubicBezTo>
                        <a:pt x="2" y="0"/>
                        <a:pt x="2" y="0"/>
                        <a:pt x="2" y="0"/>
                      </a:cubicBezTo>
                      <a:cubicBezTo>
                        <a:pt x="11" y="3"/>
                        <a:pt x="17" y="12"/>
                        <a:pt x="17" y="22"/>
                      </a:cubicBezTo>
                      <a:cubicBezTo>
                        <a:pt x="17" y="32"/>
                        <a:pt x="11" y="41"/>
                        <a:pt x="2" y="44"/>
                      </a:cubicBezTo>
                      <a:cubicBezTo>
                        <a:pt x="0" y="41"/>
                        <a:pt x="0" y="41"/>
                        <a:pt x="0" y="41"/>
                      </a:cubicBezTo>
                      <a:cubicBezTo>
                        <a:pt x="8" y="38"/>
                        <a:pt x="14" y="31"/>
                        <a:pt x="14" y="22"/>
                      </a:cubicBezTo>
                      <a:close/>
                    </a:path>
                  </a:pathLst>
                </a:custGeom>
                <a:grpFill/>
                <a:ln>
                  <a:noFill/>
                </a:ln>
              </p:spPr>
              <p:txBody>
                <a:bodyPr vert="horz" wrap="square" lIns="86699" tIns="43349" rIns="86699" bIns="43349" numCol="1" anchor="t" anchorCtr="0" compatLnSpc="1"/>
                <a:lstStyle/>
                <a:p>
                  <a:endParaRPr lang="zh-CN" altLang="en-US" sz="1705">
                    <a:solidFill>
                      <a:prstClr val="black"/>
                    </a:solidFill>
                  </a:endParaRPr>
                </a:p>
              </p:txBody>
            </p:sp>
            <p:sp>
              <p:nvSpPr>
                <p:cNvPr id="32" name="Freeform 9"/>
                <p:cNvSpPr/>
                <p:nvPr/>
              </p:nvSpPr>
              <p:spPr bwMode="auto">
                <a:xfrm>
                  <a:off x="915" y="1348"/>
                  <a:ext cx="110" cy="339"/>
                </a:xfrm>
                <a:custGeom>
                  <a:avLst/>
                  <a:gdLst>
                    <a:gd name="T0" fmla="*/ 0 w 110"/>
                    <a:gd name="T1" fmla="*/ 99 h 339"/>
                    <a:gd name="T2" fmla="*/ 0 w 110"/>
                    <a:gd name="T3" fmla="*/ 240 h 339"/>
                    <a:gd name="T4" fmla="*/ 70 w 110"/>
                    <a:gd name="T5" fmla="*/ 298 h 339"/>
                    <a:gd name="T6" fmla="*/ 70 w 110"/>
                    <a:gd name="T7" fmla="*/ 175 h 339"/>
                    <a:gd name="T8" fmla="*/ 81 w 110"/>
                    <a:gd name="T9" fmla="*/ 175 h 339"/>
                    <a:gd name="T10" fmla="*/ 81 w 110"/>
                    <a:gd name="T11" fmla="*/ 310 h 339"/>
                    <a:gd name="T12" fmla="*/ 110 w 110"/>
                    <a:gd name="T13" fmla="*/ 339 h 339"/>
                    <a:gd name="T14" fmla="*/ 110 w 110"/>
                    <a:gd name="T15" fmla="*/ 0 h 339"/>
                    <a:gd name="T16" fmla="*/ 0 w 110"/>
                    <a:gd name="T17" fmla="*/ 99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0" h="339">
                      <a:moveTo>
                        <a:pt x="0" y="99"/>
                      </a:moveTo>
                      <a:lnTo>
                        <a:pt x="0" y="240"/>
                      </a:lnTo>
                      <a:lnTo>
                        <a:pt x="70" y="298"/>
                      </a:lnTo>
                      <a:lnTo>
                        <a:pt x="70" y="175"/>
                      </a:lnTo>
                      <a:lnTo>
                        <a:pt x="81" y="175"/>
                      </a:lnTo>
                      <a:lnTo>
                        <a:pt x="81" y="310"/>
                      </a:lnTo>
                      <a:lnTo>
                        <a:pt x="110" y="339"/>
                      </a:lnTo>
                      <a:lnTo>
                        <a:pt x="110" y="0"/>
                      </a:lnTo>
                      <a:lnTo>
                        <a:pt x="0" y="99"/>
                      </a:lnTo>
                      <a:close/>
                    </a:path>
                  </a:pathLst>
                </a:custGeom>
                <a:grpFill/>
                <a:ln>
                  <a:noFill/>
                </a:ln>
              </p:spPr>
              <p:txBody>
                <a:bodyPr vert="horz" wrap="square" lIns="86699" tIns="43349" rIns="86699" bIns="43349" numCol="1" anchor="t" anchorCtr="0" compatLnSpc="1"/>
                <a:lstStyle/>
                <a:p>
                  <a:endParaRPr lang="zh-CN" altLang="en-US" sz="1705">
                    <a:solidFill>
                      <a:prstClr val="black"/>
                    </a:solidFill>
                  </a:endParaRPr>
                </a:p>
              </p:txBody>
            </p:sp>
            <p:sp>
              <p:nvSpPr>
                <p:cNvPr id="33" name="Freeform 10"/>
                <p:cNvSpPr/>
                <p:nvPr/>
              </p:nvSpPr>
              <p:spPr bwMode="auto">
                <a:xfrm>
                  <a:off x="833" y="1453"/>
                  <a:ext cx="64" cy="129"/>
                </a:xfrm>
                <a:custGeom>
                  <a:avLst/>
                  <a:gdLst>
                    <a:gd name="T0" fmla="*/ 0 w 64"/>
                    <a:gd name="T1" fmla="*/ 0 h 129"/>
                    <a:gd name="T2" fmla="*/ 0 w 64"/>
                    <a:gd name="T3" fmla="*/ 129 h 129"/>
                    <a:gd name="T4" fmla="*/ 35 w 64"/>
                    <a:gd name="T5" fmla="*/ 129 h 129"/>
                    <a:gd name="T6" fmla="*/ 35 w 64"/>
                    <a:gd name="T7" fmla="*/ 59 h 129"/>
                    <a:gd name="T8" fmla="*/ 47 w 64"/>
                    <a:gd name="T9" fmla="*/ 59 h 129"/>
                    <a:gd name="T10" fmla="*/ 47 w 64"/>
                    <a:gd name="T11" fmla="*/ 129 h 129"/>
                    <a:gd name="T12" fmla="*/ 64 w 64"/>
                    <a:gd name="T13" fmla="*/ 129 h 129"/>
                    <a:gd name="T14" fmla="*/ 64 w 64"/>
                    <a:gd name="T15" fmla="*/ 0 h 129"/>
                    <a:gd name="T16" fmla="*/ 0 w 64"/>
                    <a:gd name="T17" fmla="*/ 0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129">
                      <a:moveTo>
                        <a:pt x="0" y="0"/>
                      </a:moveTo>
                      <a:lnTo>
                        <a:pt x="0" y="129"/>
                      </a:lnTo>
                      <a:lnTo>
                        <a:pt x="35" y="129"/>
                      </a:lnTo>
                      <a:lnTo>
                        <a:pt x="35" y="59"/>
                      </a:lnTo>
                      <a:lnTo>
                        <a:pt x="47" y="59"/>
                      </a:lnTo>
                      <a:lnTo>
                        <a:pt x="47" y="129"/>
                      </a:lnTo>
                      <a:lnTo>
                        <a:pt x="64" y="129"/>
                      </a:lnTo>
                      <a:lnTo>
                        <a:pt x="64" y="0"/>
                      </a:lnTo>
                      <a:lnTo>
                        <a:pt x="0" y="0"/>
                      </a:lnTo>
                      <a:close/>
                    </a:path>
                  </a:pathLst>
                </a:custGeom>
                <a:grpFill/>
                <a:ln>
                  <a:noFill/>
                </a:ln>
              </p:spPr>
              <p:txBody>
                <a:bodyPr vert="horz" wrap="square" lIns="86699" tIns="43349" rIns="86699" bIns="43349" numCol="1" anchor="t" anchorCtr="0" compatLnSpc="1"/>
                <a:lstStyle/>
                <a:p>
                  <a:endParaRPr lang="zh-CN" altLang="en-US" sz="1705">
                    <a:solidFill>
                      <a:prstClr val="black"/>
                    </a:solidFill>
                  </a:endParaRPr>
                </a:p>
              </p:txBody>
            </p:sp>
          </p:grpSp>
          <p:sp>
            <p:nvSpPr>
              <p:cNvPr id="29" name="TextBox 28"/>
              <p:cNvSpPr txBox="1"/>
              <p:nvPr/>
            </p:nvSpPr>
            <p:spPr>
              <a:xfrm>
                <a:off x="1931379" y="1831925"/>
                <a:ext cx="879087" cy="288076"/>
              </a:xfrm>
              <a:prstGeom prst="rect">
                <a:avLst/>
              </a:prstGeom>
              <a:noFill/>
            </p:spPr>
            <p:txBody>
              <a:bodyPr wrap="none" rtlCol="0">
                <a:spAutoFit/>
              </a:bodyPr>
              <a:lstStyle/>
              <a:p>
                <a:r>
                  <a:rPr lang="en-US" altLang="zh-CN" sz="1895" dirty="0">
                    <a:solidFill>
                      <a:prstClr val="white"/>
                    </a:solidFill>
                    <a:latin typeface="Impact" panose="020B0806030902050204" pitchFamily="34" charset="0"/>
                  </a:rPr>
                  <a:t>KEY WORD</a:t>
                </a:r>
                <a:endParaRPr lang="zh-CN" altLang="en-US" sz="1895" dirty="0">
                  <a:solidFill>
                    <a:prstClr val="white"/>
                  </a:solidFill>
                  <a:latin typeface="Impact" panose="020B0806030902050204" pitchFamily="34" charset="0"/>
                </a:endParaRPr>
              </a:p>
            </p:txBody>
          </p:sp>
        </p:grpSp>
      </p:grpSp>
      <p:grpSp>
        <p:nvGrpSpPr>
          <p:cNvPr id="5" name="组合 33"/>
          <p:cNvGrpSpPr/>
          <p:nvPr/>
        </p:nvGrpSpPr>
        <p:grpSpPr>
          <a:xfrm>
            <a:off x="6140510" y="4795053"/>
            <a:ext cx="2701888" cy="857621"/>
            <a:chOff x="4594140" y="3440667"/>
            <a:chExt cx="2026416" cy="643251"/>
          </a:xfrm>
        </p:grpSpPr>
        <p:sp>
          <p:nvSpPr>
            <p:cNvPr id="35" name="Freeform 8"/>
            <p:cNvSpPr/>
            <p:nvPr/>
          </p:nvSpPr>
          <p:spPr bwMode="auto">
            <a:xfrm>
              <a:off x="4594140" y="3440667"/>
              <a:ext cx="2026416" cy="643251"/>
            </a:xfrm>
            <a:custGeom>
              <a:avLst/>
              <a:gdLst>
                <a:gd name="T0" fmla="*/ 1985 w 2306"/>
                <a:gd name="T1" fmla="*/ 732 h 732"/>
                <a:gd name="T2" fmla="*/ 0 w 2306"/>
                <a:gd name="T3" fmla="*/ 732 h 732"/>
                <a:gd name="T4" fmla="*/ 322 w 2306"/>
                <a:gd name="T5" fmla="*/ 366 h 732"/>
                <a:gd name="T6" fmla="*/ 0 w 2306"/>
                <a:gd name="T7" fmla="*/ 0 h 732"/>
                <a:gd name="T8" fmla="*/ 1985 w 2306"/>
                <a:gd name="T9" fmla="*/ 0 h 732"/>
                <a:gd name="T10" fmla="*/ 2306 w 2306"/>
                <a:gd name="T11" fmla="*/ 366 h 732"/>
                <a:gd name="T12" fmla="*/ 1985 w 2306"/>
                <a:gd name="T13" fmla="*/ 732 h 732"/>
              </a:gdLst>
              <a:ahLst/>
              <a:cxnLst>
                <a:cxn ang="0">
                  <a:pos x="T0" y="T1"/>
                </a:cxn>
                <a:cxn ang="0">
                  <a:pos x="T2" y="T3"/>
                </a:cxn>
                <a:cxn ang="0">
                  <a:pos x="T4" y="T5"/>
                </a:cxn>
                <a:cxn ang="0">
                  <a:pos x="T6" y="T7"/>
                </a:cxn>
                <a:cxn ang="0">
                  <a:pos x="T8" y="T9"/>
                </a:cxn>
                <a:cxn ang="0">
                  <a:pos x="T10" y="T11"/>
                </a:cxn>
                <a:cxn ang="0">
                  <a:pos x="T12" y="T13"/>
                </a:cxn>
              </a:cxnLst>
              <a:rect l="0" t="0" r="r" b="b"/>
              <a:pathLst>
                <a:path w="2306" h="732">
                  <a:moveTo>
                    <a:pt x="1985" y="732"/>
                  </a:moveTo>
                  <a:lnTo>
                    <a:pt x="0" y="732"/>
                  </a:lnTo>
                  <a:lnTo>
                    <a:pt x="322" y="366"/>
                  </a:lnTo>
                  <a:lnTo>
                    <a:pt x="0" y="0"/>
                  </a:lnTo>
                  <a:lnTo>
                    <a:pt x="1985" y="0"/>
                  </a:lnTo>
                  <a:lnTo>
                    <a:pt x="2306" y="366"/>
                  </a:lnTo>
                  <a:lnTo>
                    <a:pt x="1985" y="732"/>
                  </a:lnTo>
                  <a:close/>
                </a:path>
              </a:pathLst>
            </a:custGeom>
            <a:solidFill>
              <a:schemeClr val="accent2"/>
            </a:solidFill>
            <a:ln>
              <a:noFill/>
            </a:ln>
          </p:spPr>
          <p:txBody>
            <a:bodyPr vert="horz" wrap="square" lIns="86699" tIns="43349" rIns="86699" bIns="43349" numCol="1" anchor="t" anchorCtr="0" compatLnSpc="1"/>
            <a:lstStyle/>
            <a:p>
              <a:endParaRPr lang="zh-CN" altLang="en-US" sz="1705">
                <a:solidFill>
                  <a:prstClr val="black"/>
                </a:solidFill>
              </a:endParaRPr>
            </a:p>
          </p:txBody>
        </p:sp>
        <p:grpSp>
          <p:nvGrpSpPr>
            <p:cNvPr id="6" name="组合 35"/>
            <p:cNvGrpSpPr/>
            <p:nvPr/>
          </p:nvGrpSpPr>
          <p:grpSpPr>
            <a:xfrm>
              <a:off x="5068931" y="3515742"/>
              <a:ext cx="1153306" cy="493098"/>
              <a:chOff x="6086862" y="1851804"/>
              <a:chExt cx="1153306" cy="493098"/>
            </a:xfrm>
          </p:grpSpPr>
          <p:grpSp>
            <p:nvGrpSpPr>
              <p:cNvPr id="7" name="Group 29"/>
              <p:cNvGrpSpPr>
                <a:grpSpLocks noChangeAspect="1"/>
              </p:cNvGrpSpPr>
              <p:nvPr/>
            </p:nvGrpSpPr>
            <p:grpSpPr bwMode="auto">
              <a:xfrm>
                <a:off x="6086862" y="1851804"/>
                <a:ext cx="234382" cy="493098"/>
                <a:chOff x="4377" y="1861"/>
                <a:chExt cx="183" cy="385"/>
              </a:xfrm>
              <a:solidFill>
                <a:schemeClr val="bg1"/>
              </a:solidFill>
              <a:effectLst>
                <a:outerShdw blurRad="25400" dist="25400" dir="2700000" algn="tl" rotWithShape="0">
                  <a:prstClr val="black">
                    <a:alpha val="40000"/>
                  </a:prstClr>
                </a:outerShdw>
              </a:effectLst>
            </p:grpSpPr>
            <p:sp>
              <p:nvSpPr>
                <p:cNvPr id="47" name="Freeform 30"/>
                <p:cNvSpPr/>
                <p:nvPr/>
              </p:nvSpPr>
              <p:spPr bwMode="auto">
                <a:xfrm>
                  <a:off x="4473" y="1967"/>
                  <a:ext cx="87" cy="125"/>
                </a:xfrm>
                <a:custGeom>
                  <a:avLst/>
                  <a:gdLst>
                    <a:gd name="T0" fmla="*/ 3 w 18"/>
                    <a:gd name="T1" fmla="*/ 10 h 26"/>
                    <a:gd name="T2" fmla="*/ 5 w 18"/>
                    <a:gd name="T3" fmla="*/ 16 h 26"/>
                    <a:gd name="T4" fmla="*/ 0 w 18"/>
                    <a:gd name="T5" fmla="*/ 22 h 26"/>
                    <a:gd name="T6" fmla="*/ 0 w 18"/>
                    <a:gd name="T7" fmla="*/ 26 h 26"/>
                    <a:gd name="T8" fmla="*/ 18 w 18"/>
                    <a:gd name="T9" fmla="*/ 26 h 26"/>
                    <a:gd name="T10" fmla="*/ 11 w 18"/>
                    <a:gd name="T11" fmla="*/ 8 h 26"/>
                    <a:gd name="T12" fmla="*/ 0 w 18"/>
                    <a:gd name="T13" fmla="*/ 0 h 26"/>
                    <a:gd name="T14" fmla="*/ 0 w 18"/>
                    <a:gd name="T15" fmla="*/ 8 h 26"/>
                    <a:gd name="T16" fmla="*/ 3 w 18"/>
                    <a:gd name="T17" fmla="*/ 1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26">
                      <a:moveTo>
                        <a:pt x="3" y="10"/>
                      </a:moveTo>
                      <a:cubicBezTo>
                        <a:pt x="4" y="12"/>
                        <a:pt x="5" y="14"/>
                        <a:pt x="5" y="16"/>
                      </a:cubicBezTo>
                      <a:cubicBezTo>
                        <a:pt x="5" y="19"/>
                        <a:pt x="3" y="22"/>
                        <a:pt x="0" y="22"/>
                      </a:cubicBezTo>
                      <a:cubicBezTo>
                        <a:pt x="0" y="26"/>
                        <a:pt x="0" y="26"/>
                        <a:pt x="0" y="26"/>
                      </a:cubicBezTo>
                      <a:cubicBezTo>
                        <a:pt x="18" y="26"/>
                        <a:pt x="18" y="26"/>
                        <a:pt x="18" y="26"/>
                      </a:cubicBezTo>
                      <a:cubicBezTo>
                        <a:pt x="17" y="19"/>
                        <a:pt x="15" y="13"/>
                        <a:pt x="11" y="8"/>
                      </a:cubicBezTo>
                      <a:cubicBezTo>
                        <a:pt x="8" y="3"/>
                        <a:pt x="4" y="0"/>
                        <a:pt x="0" y="0"/>
                      </a:cubicBezTo>
                      <a:cubicBezTo>
                        <a:pt x="0" y="8"/>
                        <a:pt x="0" y="8"/>
                        <a:pt x="0" y="8"/>
                      </a:cubicBezTo>
                      <a:cubicBezTo>
                        <a:pt x="2" y="8"/>
                        <a:pt x="3" y="9"/>
                        <a:pt x="3" y="10"/>
                      </a:cubicBezTo>
                      <a:close/>
                    </a:path>
                  </a:pathLst>
                </a:custGeom>
                <a:grpFill/>
                <a:ln>
                  <a:noFill/>
                </a:ln>
              </p:spPr>
              <p:txBody>
                <a:bodyPr vert="horz" wrap="square" lIns="86699" tIns="43349" rIns="86699" bIns="43349" numCol="1" anchor="t" anchorCtr="0" compatLnSpc="1"/>
                <a:lstStyle/>
                <a:p>
                  <a:endParaRPr lang="zh-CN" altLang="en-US" sz="1705">
                    <a:solidFill>
                      <a:prstClr val="black"/>
                    </a:solidFill>
                  </a:endParaRPr>
                </a:p>
              </p:txBody>
            </p:sp>
            <p:sp>
              <p:nvSpPr>
                <p:cNvPr id="48" name="Freeform 31"/>
                <p:cNvSpPr/>
                <p:nvPr/>
              </p:nvSpPr>
              <p:spPr bwMode="auto">
                <a:xfrm>
                  <a:off x="4464" y="1952"/>
                  <a:ext cx="5" cy="0"/>
                </a:xfrm>
                <a:custGeom>
                  <a:avLst/>
                  <a:gdLst>
                    <a:gd name="T0" fmla="*/ 1 w 1"/>
                    <a:gd name="T1" fmla="*/ 0 w 1"/>
                    <a:gd name="T2" fmla="*/ 0 w 1"/>
                    <a:gd name="T3" fmla="*/ 1 w 1"/>
                  </a:gdLst>
                  <a:ahLst/>
                  <a:cxnLst>
                    <a:cxn ang="0">
                      <a:pos x="T0" y="0"/>
                    </a:cxn>
                    <a:cxn ang="0">
                      <a:pos x="T1" y="0"/>
                    </a:cxn>
                    <a:cxn ang="0">
                      <a:pos x="T2" y="0"/>
                    </a:cxn>
                    <a:cxn ang="0">
                      <a:pos x="T3" y="0"/>
                    </a:cxn>
                  </a:cxnLst>
                  <a:rect l="0" t="0" r="r" b="b"/>
                  <a:pathLst>
                    <a:path w="1">
                      <a:moveTo>
                        <a:pt x="1" y="0"/>
                      </a:moveTo>
                      <a:cubicBezTo>
                        <a:pt x="0" y="0"/>
                        <a:pt x="0" y="0"/>
                        <a:pt x="0" y="0"/>
                      </a:cubicBezTo>
                      <a:cubicBezTo>
                        <a:pt x="0" y="0"/>
                        <a:pt x="0" y="0"/>
                        <a:pt x="0" y="0"/>
                      </a:cubicBezTo>
                      <a:cubicBezTo>
                        <a:pt x="0" y="0"/>
                        <a:pt x="0" y="0"/>
                        <a:pt x="1" y="0"/>
                      </a:cubicBezTo>
                      <a:close/>
                    </a:path>
                  </a:pathLst>
                </a:custGeom>
                <a:grpFill/>
                <a:ln>
                  <a:noFill/>
                </a:ln>
              </p:spPr>
              <p:txBody>
                <a:bodyPr vert="horz" wrap="square" lIns="86699" tIns="43349" rIns="86699" bIns="43349" numCol="1" anchor="t" anchorCtr="0" compatLnSpc="1"/>
                <a:lstStyle/>
                <a:p>
                  <a:endParaRPr lang="zh-CN" altLang="en-US" sz="1705">
                    <a:solidFill>
                      <a:prstClr val="black"/>
                    </a:solidFill>
                  </a:endParaRPr>
                </a:p>
              </p:txBody>
            </p:sp>
            <p:sp>
              <p:nvSpPr>
                <p:cNvPr id="49" name="Freeform 32"/>
                <p:cNvSpPr>
                  <a:spLocks noEditPoints="1"/>
                </p:cNvSpPr>
                <p:nvPr/>
              </p:nvSpPr>
              <p:spPr bwMode="auto">
                <a:xfrm>
                  <a:off x="4377" y="2106"/>
                  <a:ext cx="183" cy="140"/>
                </a:xfrm>
                <a:custGeom>
                  <a:avLst/>
                  <a:gdLst>
                    <a:gd name="T0" fmla="*/ 0 w 38"/>
                    <a:gd name="T1" fmla="*/ 0 h 29"/>
                    <a:gd name="T2" fmla="*/ 0 w 38"/>
                    <a:gd name="T3" fmla="*/ 3 h 29"/>
                    <a:gd name="T4" fmla="*/ 6 w 38"/>
                    <a:gd name="T5" fmla="*/ 22 h 29"/>
                    <a:gd name="T6" fmla="*/ 19 w 38"/>
                    <a:gd name="T7" fmla="*/ 29 h 29"/>
                    <a:gd name="T8" fmla="*/ 33 w 38"/>
                    <a:gd name="T9" fmla="*/ 22 h 29"/>
                    <a:gd name="T10" fmla="*/ 38 w 38"/>
                    <a:gd name="T11" fmla="*/ 3 h 29"/>
                    <a:gd name="T12" fmla="*/ 38 w 38"/>
                    <a:gd name="T13" fmla="*/ 0 h 29"/>
                    <a:gd name="T14" fmla="*/ 0 w 38"/>
                    <a:gd name="T15" fmla="*/ 0 h 29"/>
                    <a:gd name="T16" fmla="*/ 22 w 38"/>
                    <a:gd name="T17" fmla="*/ 23 h 29"/>
                    <a:gd name="T18" fmla="*/ 22 w 38"/>
                    <a:gd name="T19" fmla="*/ 23 h 29"/>
                    <a:gd name="T20" fmla="*/ 22 w 38"/>
                    <a:gd name="T21" fmla="*/ 23 h 29"/>
                    <a:gd name="T22" fmla="*/ 21 w 38"/>
                    <a:gd name="T23" fmla="*/ 22 h 29"/>
                    <a:gd name="T24" fmla="*/ 22 w 38"/>
                    <a:gd name="T25" fmla="*/ 21 h 29"/>
                    <a:gd name="T26" fmla="*/ 34 w 38"/>
                    <a:gd name="T27" fmla="*/ 6 h 29"/>
                    <a:gd name="T28" fmla="*/ 34 w 38"/>
                    <a:gd name="T29" fmla="*/ 5 h 29"/>
                    <a:gd name="T30" fmla="*/ 35 w 38"/>
                    <a:gd name="T31" fmla="*/ 4 h 29"/>
                    <a:gd name="T32" fmla="*/ 36 w 38"/>
                    <a:gd name="T33" fmla="*/ 5 h 29"/>
                    <a:gd name="T34" fmla="*/ 36 w 38"/>
                    <a:gd name="T35" fmla="*/ 6 h 29"/>
                    <a:gd name="T36" fmla="*/ 22 w 38"/>
                    <a:gd name="T37" fmla="*/ 23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8" h="29">
                      <a:moveTo>
                        <a:pt x="0" y="0"/>
                      </a:moveTo>
                      <a:cubicBezTo>
                        <a:pt x="0" y="1"/>
                        <a:pt x="0" y="2"/>
                        <a:pt x="0" y="3"/>
                      </a:cubicBezTo>
                      <a:cubicBezTo>
                        <a:pt x="0" y="11"/>
                        <a:pt x="2" y="17"/>
                        <a:pt x="6" y="22"/>
                      </a:cubicBezTo>
                      <a:cubicBezTo>
                        <a:pt x="9" y="26"/>
                        <a:pt x="14" y="29"/>
                        <a:pt x="19" y="29"/>
                      </a:cubicBezTo>
                      <a:cubicBezTo>
                        <a:pt x="24" y="29"/>
                        <a:pt x="29" y="26"/>
                        <a:pt x="33" y="22"/>
                      </a:cubicBezTo>
                      <a:cubicBezTo>
                        <a:pt x="36" y="17"/>
                        <a:pt x="38" y="11"/>
                        <a:pt x="38" y="3"/>
                      </a:cubicBezTo>
                      <a:cubicBezTo>
                        <a:pt x="38" y="2"/>
                        <a:pt x="38" y="1"/>
                        <a:pt x="38" y="0"/>
                      </a:cubicBezTo>
                      <a:lnTo>
                        <a:pt x="0" y="0"/>
                      </a:lnTo>
                      <a:close/>
                      <a:moveTo>
                        <a:pt x="22" y="23"/>
                      </a:moveTo>
                      <a:cubicBezTo>
                        <a:pt x="22" y="23"/>
                        <a:pt x="22" y="23"/>
                        <a:pt x="22" y="23"/>
                      </a:cubicBezTo>
                      <a:cubicBezTo>
                        <a:pt x="22" y="23"/>
                        <a:pt x="22" y="23"/>
                        <a:pt x="22" y="23"/>
                      </a:cubicBezTo>
                      <a:cubicBezTo>
                        <a:pt x="21" y="23"/>
                        <a:pt x="21" y="22"/>
                        <a:pt x="21" y="22"/>
                      </a:cubicBezTo>
                      <a:cubicBezTo>
                        <a:pt x="21" y="21"/>
                        <a:pt x="21" y="21"/>
                        <a:pt x="22" y="21"/>
                      </a:cubicBezTo>
                      <a:cubicBezTo>
                        <a:pt x="28" y="21"/>
                        <a:pt x="34" y="14"/>
                        <a:pt x="34" y="6"/>
                      </a:cubicBezTo>
                      <a:cubicBezTo>
                        <a:pt x="34" y="5"/>
                        <a:pt x="34" y="5"/>
                        <a:pt x="34" y="5"/>
                      </a:cubicBezTo>
                      <a:cubicBezTo>
                        <a:pt x="34" y="5"/>
                        <a:pt x="34" y="4"/>
                        <a:pt x="35" y="4"/>
                      </a:cubicBezTo>
                      <a:cubicBezTo>
                        <a:pt x="35" y="4"/>
                        <a:pt x="36" y="5"/>
                        <a:pt x="36" y="5"/>
                      </a:cubicBezTo>
                      <a:cubicBezTo>
                        <a:pt x="36" y="6"/>
                        <a:pt x="36" y="6"/>
                        <a:pt x="36" y="6"/>
                      </a:cubicBezTo>
                      <a:cubicBezTo>
                        <a:pt x="36" y="15"/>
                        <a:pt x="30" y="23"/>
                        <a:pt x="22" y="23"/>
                      </a:cubicBezTo>
                      <a:close/>
                    </a:path>
                  </a:pathLst>
                </a:custGeom>
                <a:grpFill/>
                <a:ln>
                  <a:noFill/>
                </a:ln>
              </p:spPr>
              <p:txBody>
                <a:bodyPr vert="horz" wrap="square" lIns="86699" tIns="43349" rIns="86699" bIns="43349" numCol="1" anchor="t" anchorCtr="0" compatLnSpc="1"/>
                <a:lstStyle/>
                <a:p>
                  <a:endParaRPr lang="zh-CN" altLang="en-US" sz="1705">
                    <a:solidFill>
                      <a:prstClr val="black"/>
                    </a:solidFill>
                  </a:endParaRPr>
                </a:p>
              </p:txBody>
            </p:sp>
            <p:sp>
              <p:nvSpPr>
                <p:cNvPr id="50" name="Freeform 33"/>
                <p:cNvSpPr/>
                <p:nvPr/>
              </p:nvSpPr>
              <p:spPr bwMode="auto">
                <a:xfrm>
                  <a:off x="4377" y="1967"/>
                  <a:ext cx="87" cy="125"/>
                </a:xfrm>
                <a:custGeom>
                  <a:avLst/>
                  <a:gdLst>
                    <a:gd name="T0" fmla="*/ 13 w 18"/>
                    <a:gd name="T1" fmla="*/ 16 h 26"/>
                    <a:gd name="T2" fmla="*/ 15 w 18"/>
                    <a:gd name="T3" fmla="*/ 10 h 26"/>
                    <a:gd name="T4" fmla="*/ 18 w 18"/>
                    <a:gd name="T5" fmla="*/ 8 h 26"/>
                    <a:gd name="T6" fmla="*/ 18 w 18"/>
                    <a:gd name="T7" fmla="*/ 0 h 26"/>
                    <a:gd name="T8" fmla="*/ 7 w 18"/>
                    <a:gd name="T9" fmla="*/ 8 h 26"/>
                    <a:gd name="T10" fmla="*/ 0 w 18"/>
                    <a:gd name="T11" fmla="*/ 26 h 26"/>
                    <a:gd name="T12" fmla="*/ 18 w 18"/>
                    <a:gd name="T13" fmla="*/ 26 h 26"/>
                    <a:gd name="T14" fmla="*/ 18 w 18"/>
                    <a:gd name="T15" fmla="*/ 22 h 26"/>
                    <a:gd name="T16" fmla="*/ 13 w 18"/>
                    <a:gd name="T17" fmla="*/ 1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26">
                      <a:moveTo>
                        <a:pt x="13" y="16"/>
                      </a:moveTo>
                      <a:cubicBezTo>
                        <a:pt x="13" y="14"/>
                        <a:pt x="14" y="12"/>
                        <a:pt x="15" y="10"/>
                      </a:cubicBezTo>
                      <a:cubicBezTo>
                        <a:pt x="15" y="9"/>
                        <a:pt x="16" y="8"/>
                        <a:pt x="18" y="8"/>
                      </a:cubicBezTo>
                      <a:cubicBezTo>
                        <a:pt x="18" y="0"/>
                        <a:pt x="18" y="0"/>
                        <a:pt x="18" y="0"/>
                      </a:cubicBezTo>
                      <a:cubicBezTo>
                        <a:pt x="14" y="0"/>
                        <a:pt x="10" y="3"/>
                        <a:pt x="7" y="8"/>
                      </a:cubicBezTo>
                      <a:cubicBezTo>
                        <a:pt x="3" y="13"/>
                        <a:pt x="1" y="20"/>
                        <a:pt x="0" y="26"/>
                      </a:cubicBezTo>
                      <a:cubicBezTo>
                        <a:pt x="18" y="26"/>
                        <a:pt x="18" y="26"/>
                        <a:pt x="18" y="26"/>
                      </a:cubicBezTo>
                      <a:cubicBezTo>
                        <a:pt x="18" y="22"/>
                        <a:pt x="18" y="22"/>
                        <a:pt x="18" y="22"/>
                      </a:cubicBezTo>
                      <a:cubicBezTo>
                        <a:pt x="15" y="22"/>
                        <a:pt x="13" y="19"/>
                        <a:pt x="13" y="16"/>
                      </a:cubicBezTo>
                      <a:close/>
                    </a:path>
                  </a:pathLst>
                </a:custGeom>
                <a:grpFill/>
                <a:ln>
                  <a:noFill/>
                </a:ln>
              </p:spPr>
              <p:txBody>
                <a:bodyPr vert="horz" wrap="square" lIns="86699" tIns="43349" rIns="86699" bIns="43349" numCol="1" anchor="t" anchorCtr="0" compatLnSpc="1"/>
                <a:lstStyle/>
                <a:p>
                  <a:endParaRPr lang="zh-CN" altLang="en-US" sz="1705">
                    <a:solidFill>
                      <a:prstClr val="black"/>
                    </a:solidFill>
                  </a:endParaRPr>
                </a:p>
              </p:txBody>
            </p:sp>
            <p:sp>
              <p:nvSpPr>
                <p:cNvPr id="51" name="Freeform 34"/>
                <p:cNvSpPr/>
                <p:nvPr/>
              </p:nvSpPr>
              <p:spPr bwMode="auto">
                <a:xfrm>
                  <a:off x="4469" y="1952"/>
                  <a:ext cx="4" cy="0"/>
                </a:xfrm>
                <a:custGeom>
                  <a:avLst/>
                  <a:gdLst>
                    <a:gd name="T0" fmla="*/ 1 w 1"/>
                    <a:gd name="T1" fmla="*/ 1 w 1"/>
                    <a:gd name="T2" fmla="*/ 0 w 1"/>
                    <a:gd name="T3" fmla="*/ 0 w 1"/>
                    <a:gd name="T4" fmla="*/ 1 w 1"/>
                  </a:gdLst>
                  <a:ahLst/>
                  <a:cxnLst>
                    <a:cxn ang="0">
                      <a:pos x="T0" y="0"/>
                    </a:cxn>
                    <a:cxn ang="0">
                      <a:pos x="T1" y="0"/>
                    </a:cxn>
                    <a:cxn ang="0">
                      <a:pos x="T2" y="0"/>
                    </a:cxn>
                    <a:cxn ang="0">
                      <a:pos x="T3" y="0"/>
                    </a:cxn>
                    <a:cxn ang="0">
                      <a:pos x="T4" y="0"/>
                    </a:cxn>
                  </a:cxnLst>
                  <a:rect l="0" t="0" r="r" b="b"/>
                  <a:pathLst>
                    <a:path w="1">
                      <a:moveTo>
                        <a:pt x="1" y="0"/>
                      </a:moveTo>
                      <a:cubicBezTo>
                        <a:pt x="1" y="0"/>
                        <a:pt x="1" y="0"/>
                        <a:pt x="1" y="0"/>
                      </a:cubicBezTo>
                      <a:cubicBezTo>
                        <a:pt x="0" y="0"/>
                        <a:pt x="0" y="0"/>
                        <a:pt x="0" y="0"/>
                      </a:cubicBezTo>
                      <a:cubicBezTo>
                        <a:pt x="0" y="0"/>
                        <a:pt x="0" y="0"/>
                        <a:pt x="0" y="0"/>
                      </a:cubicBezTo>
                      <a:cubicBezTo>
                        <a:pt x="1" y="0"/>
                        <a:pt x="1" y="0"/>
                        <a:pt x="1" y="0"/>
                      </a:cubicBezTo>
                      <a:close/>
                    </a:path>
                  </a:pathLst>
                </a:custGeom>
                <a:grpFill/>
                <a:ln>
                  <a:noFill/>
                </a:ln>
              </p:spPr>
              <p:txBody>
                <a:bodyPr vert="horz" wrap="square" lIns="86699" tIns="43349" rIns="86699" bIns="43349" numCol="1" anchor="t" anchorCtr="0" compatLnSpc="1"/>
                <a:lstStyle/>
                <a:p>
                  <a:endParaRPr lang="zh-CN" altLang="en-US" sz="1705">
                    <a:solidFill>
                      <a:prstClr val="black"/>
                    </a:solidFill>
                  </a:endParaRPr>
                </a:p>
              </p:txBody>
            </p:sp>
            <p:sp>
              <p:nvSpPr>
                <p:cNvPr id="52" name="Freeform 35"/>
                <p:cNvSpPr/>
                <p:nvPr/>
              </p:nvSpPr>
              <p:spPr bwMode="auto">
                <a:xfrm>
                  <a:off x="4425" y="1861"/>
                  <a:ext cx="58" cy="91"/>
                </a:xfrm>
                <a:custGeom>
                  <a:avLst/>
                  <a:gdLst>
                    <a:gd name="T0" fmla="*/ 2 w 12"/>
                    <a:gd name="T1" fmla="*/ 8 h 19"/>
                    <a:gd name="T2" fmla="*/ 8 w 12"/>
                    <a:gd name="T3" fmla="*/ 10 h 19"/>
                    <a:gd name="T4" fmla="*/ 10 w 12"/>
                    <a:gd name="T5" fmla="*/ 11 h 19"/>
                    <a:gd name="T6" fmla="*/ 10 w 12"/>
                    <a:gd name="T7" fmla="*/ 12 h 19"/>
                    <a:gd name="T8" fmla="*/ 8 w 12"/>
                    <a:gd name="T9" fmla="*/ 17 h 19"/>
                    <a:gd name="T10" fmla="*/ 8 w 12"/>
                    <a:gd name="T11" fmla="*/ 19 h 19"/>
                    <a:gd name="T12" fmla="*/ 9 w 12"/>
                    <a:gd name="T13" fmla="*/ 19 h 19"/>
                    <a:gd name="T14" fmla="*/ 10 w 12"/>
                    <a:gd name="T15" fmla="*/ 18 h 19"/>
                    <a:gd name="T16" fmla="*/ 10 w 12"/>
                    <a:gd name="T17" fmla="*/ 18 h 19"/>
                    <a:gd name="T18" fmla="*/ 12 w 12"/>
                    <a:gd name="T19" fmla="*/ 12 h 19"/>
                    <a:gd name="T20" fmla="*/ 10 w 12"/>
                    <a:gd name="T21" fmla="*/ 9 h 19"/>
                    <a:gd name="T22" fmla="*/ 5 w 12"/>
                    <a:gd name="T23" fmla="*/ 7 h 19"/>
                    <a:gd name="T24" fmla="*/ 3 w 12"/>
                    <a:gd name="T25" fmla="*/ 7 h 19"/>
                    <a:gd name="T26" fmla="*/ 2 w 12"/>
                    <a:gd name="T27" fmla="*/ 5 h 19"/>
                    <a:gd name="T28" fmla="*/ 4 w 12"/>
                    <a:gd name="T29" fmla="*/ 1 h 19"/>
                    <a:gd name="T30" fmla="*/ 3 w 12"/>
                    <a:gd name="T31" fmla="*/ 0 h 19"/>
                    <a:gd name="T32" fmla="*/ 2 w 12"/>
                    <a:gd name="T33" fmla="*/ 0 h 19"/>
                    <a:gd name="T34" fmla="*/ 0 w 12"/>
                    <a:gd name="T35" fmla="*/ 5 h 19"/>
                    <a:gd name="T36" fmla="*/ 2 w 12"/>
                    <a:gd name="T37" fmla="*/ 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 h="19">
                      <a:moveTo>
                        <a:pt x="2" y="8"/>
                      </a:moveTo>
                      <a:cubicBezTo>
                        <a:pt x="4" y="9"/>
                        <a:pt x="6" y="10"/>
                        <a:pt x="8" y="10"/>
                      </a:cubicBezTo>
                      <a:cubicBezTo>
                        <a:pt x="8" y="10"/>
                        <a:pt x="9" y="11"/>
                        <a:pt x="10" y="11"/>
                      </a:cubicBezTo>
                      <a:cubicBezTo>
                        <a:pt x="10" y="11"/>
                        <a:pt x="10" y="12"/>
                        <a:pt x="10" y="12"/>
                      </a:cubicBezTo>
                      <a:cubicBezTo>
                        <a:pt x="10" y="13"/>
                        <a:pt x="10" y="15"/>
                        <a:pt x="8" y="17"/>
                      </a:cubicBezTo>
                      <a:cubicBezTo>
                        <a:pt x="8" y="18"/>
                        <a:pt x="8" y="18"/>
                        <a:pt x="8" y="19"/>
                      </a:cubicBezTo>
                      <a:cubicBezTo>
                        <a:pt x="9" y="19"/>
                        <a:pt x="9" y="19"/>
                        <a:pt x="9" y="19"/>
                      </a:cubicBezTo>
                      <a:cubicBezTo>
                        <a:pt x="10" y="18"/>
                        <a:pt x="10" y="18"/>
                        <a:pt x="10" y="18"/>
                      </a:cubicBezTo>
                      <a:cubicBezTo>
                        <a:pt x="10" y="18"/>
                        <a:pt x="10" y="18"/>
                        <a:pt x="10" y="18"/>
                      </a:cubicBezTo>
                      <a:cubicBezTo>
                        <a:pt x="11" y="16"/>
                        <a:pt x="12" y="14"/>
                        <a:pt x="12" y="12"/>
                      </a:cubicBezTo>
                      <a:cubicBezTo>
                        <a:pt x="12" y="11"/>
                        <a:pt x="11" y="10"/>
                        <a:pt x="10" y="9"/>
                      </a:cubicBezTo>
                      <a:cubicBezTo>
                        <a:pt x="8" y="8"/>
                        <a:pt x="6" y="8"/>
                        <a:pt x="5" y="7"/>
                      </a:cubicBezTo>
                      <a:cubicBezTo>
                        <a:pt x="4" y="7"/>
                        <a:pt x="3" y="7"/>
                        <a:pt x="3" y="7"/>
                      </a:cubicBezTo>
                      <a:cubicBezTo>
                        <a:pt x="2" y="6"/>
                        <a:pt x="2" y="6"/>
                        <a:pt x="2" y="5"/>
                      </a:cubicBezTo>
                      <a:cubicBezTo>
                        <a:pt x="2" y="4"/>
                        <a:pt x="2" y="3"/>
                        <a:pt x="4" y="1"/>
                      </a:cubicBezTo>
                      <a:cubicBezTo>
                        <a:pt x="4" y="1"/>
                        <a:pt x="4" y="0"/>
                        <a:pt x="3" y="0"/>
                      </a:cubicBezTo>
                      <a:cubicBezTo>
                        <a:pt x="3" y="0"/>
                        <a:pt x="2" y="0"/>
                        <a:pt x="2" y="0"/>
                      </a:cubicBezTo>
                      <a:cubicBezTo>
                        <a:pt x="1" y="2"/>
                        <a:pt x="0" y="4"/>
                        <a:pt x="0" y="5"/>
                      </a:cubicBezTo>
                      <a:cubicBezTo>
                        <a:pt x="0" y="7"/>
                        <a:pt x="1" y="8"/>
                        <a:pt x="2" y="8"/>
                      </a:cubicBezTo>
                      <a:close/>
                    </a:path>
                  </a:pathLst>
                </a:custGeom>
                <a:grpFill/>
                <a:ln>
                  <a:noFill/>
                </a:ln>
              </p:spPr>
              <p:txBody>
                <a:bodyPr vert="horz" wrap="square" lIns="86699" tIns="43349" rIns="86699" bIns="43349" numCol="1" anchor="t" anchorCtr="0" compatLnSpc="1"/>
                <a:lstStyle/>
                <a:p>
                  <a:endParaRPr lang="zh-CN" altLang="en-US" sz="1705">
                    <a:solidFill>
                      <a:prstClr val="black"/>
                    </a:solidFill>
                  </a:endParaRPr>
                </a:p>
              </p:txBody>
            </p:sp>
          </p:grpSp>
          <p:sp>
            <p:nvSpPr>
              <p:cNvPr id="46" name="TextBox 45"/>
              <p:cNvSpPr txBox="1"/>
              <p:nvPr/>
            </p:nvSpPr>
            <p:spPr>
              <a:xfrm>
                <a:off x="6361081" y="1968354"/>
                <a:ext cx="879087" cy="288076"/>
              </a:xfrm>
              <a:prstGeom prst="rect">
                <a:avLst/>
              </a:prstGeom>
              <a:noFill/>
            </p:spPr>
            <p:txBody>
              <a:bodyPr wrap="none" rtlCol="0">
                <a:spAutoFit/>
              </a:bodyPr>
              <a:lstStyle/>
              <a:p>
                <a:r>
                  <a:rPr lang="en-US" altLang="zh-CN" sz="1895" dirty="0">
                    <a:solidFill>
                      <a:prstClr val="white"/>
                    </a:solidFill>
                    <a:latin typeface="Impact" panose="020B0806030902050204" pitchFamily="34" charset="0"/>
                  </a:rPr>
                  <a:t>KEY WORD</a:t>
                </a:r>
                <a:endParaRPr lang="zh-CN" altLang="en-US" sz="1895" dirty="0">
                  <a:solidFill>
                    <a:prstClr val="white"/>
                  </a:solidFill>
                  <a:latin typeface="Impact" panose="020B0806030902050204" pitchFamily="34" charset="0"/>
                </a:endParaRPr>
              </a:p>
            </p:txBody>
          </p:sp>
        </p:grpSp>
      </p:grpSp>
      <p:grpSp>
        <p:nvGrpSpPr>
          <p:cNvPr id="8" name="组合 52"/>
          <p:cNvGrpSpPr/>
          <p:nvPr/>
        </p:nvGrpSpPr>
        <p:grpSpPr>
          <a:xfrm>
            <a:off x="3499945" y="4795053"/>
            <a:ext cx="2700716" cy="857621"/>
            <a:chOff x="2613712" y="3440667"/>
            <a:chExt cx="2025537" cy="643251"/>
          </a:xfrm>
        </p:grpSpPr>
        <p:sp>
          <p:nvSpPr>
            <p:cNvPr id="54" name="Freeform 7"/>
            <p:cNvSpPr/>
            <p:nvPr/>
          </p:nvSpPr>
          <p:spPr bwMode="auto">
            <a:xfrm>
              <a:off x="2613712" y="3440667"/>
              <a:ext cx="2025537" cy="643251"/>
            </a:xfrm>
            <a:custGeom>
              <a:avLst/>
              <a:gdLst>
                <a:gd name="T0" fmla="*/ 1984 w 2305"/>
                <a:gd name="T1" fmla="*/ 732 h 732"/>
                <a:gd name="T2" fmla="*/ 0 w 2305"/>
                <a:gd name="T3" fmla="*/ 732 h 732"/>
                <a:gd name="T4" fmla="*/ 321 w 2305"/>
                <a:gd name="T5" fmla="*/ 366 h 732"/>
                <a:gd name="T6" fmla="*/ 0 w 2305"/>
                <a:gd name="T7" fmla="*/ 0 h 732"/>
                <a:gd name="T8" fmla="*/ 1984 w 2305"/>
                <a:gd name="T9" fmla="*/ 0 h 732"/>
                <a:gd name="T10" fmla="*/ 2305 w 2305"/>
                <a:gd name="T11" fmla="*/ 366 h 732"/>
                <a:gd name="T12" fmla="*/ 1984 w 2305"/>
                <a:gd name="T13" fmla="*/ 732 h 732"/>
              </a:gdLst>
              <a:ahLst/>
              <a:cxnLst>
                <a:cxn ang="0">
                  <a:pos x="T0" y="T1"/>
                </a:cxn>
                <a:cxn ang="0">
                  <a:pos x="T2" y="T3"/>
                </a:cxn>
                <a:cxn ang="0">
                  <a:pos x="T4" y="T5"/>
                </a:cxn>
                <a:cxn ang="0">
                  <a:pos x="T6" y="T7"/>
                </a:cxn>
                <a:cxn ang="0">
                  <a:pos x="T8" y="T9"/>
                </a:cxn>
                <a:cxn ang="0">
                  <a:pos x="T10" y="T11"/>
                </a:cxn>
                <a:cxn ang="0">
                  <a:pos x="T12" y="T13"/>
                </a:cxn>
              </a:cxnLst>
              <a:rect l="0" t="0" r="r" b="b"/>
              <a:pathLst>
                <a:path w="2305" h="732">
                  <a:moveTo>
                    <a:pt x="1984" y="732"/>
                  </a:moveTo>
                  <a:lnTo>
                    <a:pt x="0" y="732"/>
                  </a:lnTo>
                  <a:lnTo>
                    <a:pt x="321" y="366"/>
                  </a:lnTo>
                  <a:lnTo>
                    <a:pt x="0" y="0"/>
                  </a:lnTo>
                  <a:lnTo>
                    <a:pt x="1984" y="0"/>
                  </a:lnTo>
                  <a:lnTo>
                    <a:pt x="2305" y="366"/>
                  </a:lnTo>
                  <a:lnTo>
                    <a:pt x="1984" y="732"/>
                  </a:lnTo>
                  <a:close/>
                </a:path>
              </a:pathLst>
            </a:custGeom>
            <a:solidFill>
              <a:schemeClr val="accent1"/>
            </a:solidFill>
            <a:ln>
              <a:noFill/>
            </a:ln>
          </p:spPr>
          <p:txBody>
            <a:bodyPr vert="horz" wrap="square" lIns="86699" tIns="43349" rIns="86699" bIns="43349" numCol="1" anchor="t" anchorCtr="0" compatLnSpc="1"/>
            <a:lstStyle/>
            <a:p>
              <a:endParaRPr lang="zh-CN" altLang="en-US" sz="1705">
                <a:solidFill>
                  <a:prstClr val="black"/>
                </a:solidFill>
              </a:endParaRPr>
            </a:p>
          </p:txBody>
        </p:sp>
        <p:grpSp>
          <p:nvGrpSpPr>
            <p:cNvPr id="9" name="组合 54"/>
            <p:cNvGrpSpPr/>
            <p:nvPr/>
          </p:nvGrpSpPr>
          <p:grpSpPr>
            <a:xfrm>
              <a:off x="2973796" y="3605948"/>
              <a:ext cx="1289413" cy="332887"/>
              <a:chOff x="1641394" y="3123021"/>
              <a:chExt cx="1289413" cy="332887"/>
            </a:xfrm>
          </p:grpSpPr>
          <p:grpSp>
            <p:nvGrpSpPr>
              <p:cNvPr id="10" name="Group 20"/>
              <p:cNvGrpSpPr>
                <a:grpSpLocks noChangeAspect="1"/>
              </p:cNvGrpSpPr>
              <p:nvPr/>
            </p:nvGrpSpPr>
            <p:grpSpPr bwMode="auto">
              <a:xfrm>
                <a:off x="1641394" y="3123021"/>
                <a:ext cx="433721" cy="332887"/>
                <a:chOff x="1066" y="1895"/>
                <a:chExt cx="314" cy="241"/>
              </a:xfrm>
              <a:solidFill>
                <a:schemeClr val="bg1"/>
              </a:solidFill>
              <a:effectLst>
                <a:outerShdw blurRad="25400" dist="25400" dir="2700000" algn="tl" rotWithShape="0">
                  <a:prstClr val="black">
                    <a:alpha val="40000"/>
                  </a:prstClr>
                </a:outerShdw>
              </a:effectLst>
            </p:grpSpPr>
            <p:sp>
              <p:nvSpPr>
                <p:cNvPr id="58" name="Freeform 21"/>
                <p:cNvSpPr/>
                <p:nvPr/>
              </p:nvSpPr>
              <p:spPr bwMode="auto">
                <a:xfrm>
                  <a:off x="1066" y="2128"/>
                  <a:ext cx="314" cy="8"/>
                </a:xfrm>
                <a:custGeom>
                  <a:avLst/>
                  <a:gdLst>
                    <a:gd name="T0" fmla="*/ 2 w 76"/>
                    <a:gd name="T1" fmla="*/ 2 h 2"/>
                    <a:gd name="T2" fmla="*/ 0 w 76"/>
                    <a:gd name="T3" fmla="*/ 1 h 2"/>
                    <a:gd name="T4" fmla="*/ 2 w 76"/>
                    <a:gd name="T5" fmla="*/ 0 h 2"/>
                    <a:gd name="T6" fmla="*/ 75 w 76"/>
                    <a:gd name="T7" fmla="*/ 0 h 2"/>
                    <a:gd name="T8" fmla="*/ 76 w 76"/>
                    <a:gd name="T9" fmla="*/ 1 h 2"/>
                    <a:gd name="T10" fmla="*/ 75 w 76"/>
                    <a:gd name="T11" fmla="*/ 2 h 2"/>
                    <a:gd name="T12" fmla="*/ 2 w 76"/>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76" h="2">
                      <a:moveTo>
                        <a:pt x="2" y="2"/>
                      </a:moveTo>
                      <a:cubicBezTo>
                        <a:pt x="1" y="2"/>
                        <a:pt x="0" y="2"/>
                        <a:pt x="0" y="1"/>
                      </a:cubicBezTo>
                      <a:cubicBezTo>
                        <a:pt x="0" y="0"/>
                        <a:pt x="1" y="0"/>
                        <a:pt x="2" y="0"/>
                      </a:cubicBezTo>
                      <a:cubicBezTo>
                        <a:pt x="75" y="0"/>
                        <a:pt x="75" y="0"/>
                        <a:pt x="75" y="0"/>
                      </a:cubicBezTo>
                      <a:cubicBezTo>
                        <a:pt x="75" y="0"/>
                        <a:pt x="76" y="0"/>
                        <a:pt x="76" y="1"/>
                      </a:cubicBezTo>
                      <a:cubicBezTo>
                        <a:pt x="76" y="2"/>
                        <a:pt x="75" y="2"/>
                        <a:pt x="75" y="2"/>
                      </a:cubicBezTo>
                      <a:lnTo>
                        <a:pt x="2" y="2"/>
                      </a:lnTo>
                      <a:close/>
                    </a:path>
                  </a:pathLst>
                </a:custGeom>
                <a:grpFill/>
                <a:ln>
                  <a:noFill/>
                </a:ln>
              </p:spPr>
              <p:txBody>
                <a:bodyPr vert="horz" wrap="square" lIns="86699" tIns="43349" rIns="86699" bIns="43349" numCol="1" anchor="t" anchorCtr="0" compatLnSpc="1"/>
                <a:lstStyle/>
                <a:p>
                  <a:endParaRPr lang="zh-CN" altLang="en-US" sz="1705">
                    <a:solidFill>
                      <a:prstClr val="black"/>
                    </a:solidFill>
                  </a:endParaRPr>
                </a:p>
              </p:txBody>
            </p:sp>
            <p:sp>
              <p:nvSpPr>
                <p:cNvPr id="65" name="Rectangle 22"/>
                <p:cNvSpPr>
                  <a:spLocks noChangeArrowheads="1"/>
                </p:cNvSpPr>
                <p:nvPr/>
              </p:nvSpPr>
              <p:spPr bwMode="auto">
                <a:xfrm>
                  <a:off x="1107" y="1949"/>
                  <a:ext cx="46" cy="154"/>
                </a:xfrm>
                <a:prstGeom prst="rect">
                  <a:avLst/>
                </a:prstGeom>
                <a:grpFill/>
                <a:ln>
                  <a:noFill/>
                </a:ln>
              </p:spPr>
              <p:txBody>
                <a:bodyPr vert="horz" wrap="square" lIns="86699" tIns="43349" rIns="86699" bIns="43349" numCol="1" anchor="t" anchorCtr="0" compatLnSpc="1"/>
                <a:lstStyle/>
                <a:p>
                  <a:endParaRPr lang="zh-CN" altLang="en-US" sz="1705">
                    <a:solidFill>
                      <a:prstClr val="black"/>
                    </a:solidFill>
                  </a:endParaRPr>
                </a:p>
              </p:txBody>
            </p:sp>
            <p:sp>
              <p:nvSpPr>
                <p:cNvPr id="66" name="Rectangle 23"/>
                <p:cNvSpPr>
                  <a:spLocks noChangeArrowheads="1"/>
                </p:cNvSpPr>
                <p:nvPr/>
              </p:nvSpPr>
              <p:spPr bwMode="auto">
                <a:xfrm>
                  <a:off x="1173" y="1895"/>
                  <a:ext cx="46" cy="208"/>
                </a:xfrm>
                <a:prstGeom prst="rect">
                  <a:avLst/>
                </a:prstGeom>
                <a:grpFill/>
                <a:ln>
                  <a:noFill/>
                </a:ln>
              </p:spPr>
              <p:txBody>
                <a:bodyPr vert="horz" wrap="square" lIns="86699" tIns="43349" rIns="86699" bIns="43349" numCol="1" anchor="t" anchorCtr="0" compatLnSpc="1"/>
                <a:lstStyle/>
                <a:p>
                  <a:endParaRPr lang="zh-CN" altLang="en-US" sz="1705">
                    <a:solidFill>
                      <a:prstClr val="black"/>
                    </a:solidFill>
                  </a:endParaRPr>
                </a:p>
              </p:txBody>
            </p:sp>
            <p:sp>
              <p:nvSpPr>
                <p:cNvPr id="67" name="Rectangle 24"/>
                <p:cNvSpPr>
                  <a:spLocks noChangeArrowheads="1"/>
                </p:cNvSpPr>
                <p:nvPr/>
              </p:nvSpPr>
              <p:spPr bwMode="auto">
                <a:xfrm>
                  <a:off x="1235" y="1961"/>
                  <a:ext cx="46" cy="142"/>
                </a:xfrm>
                <a:prstGeom prst="rect">
                  <a:avLst/>
                </a:prstGeom>
                <a:grpFill/>
                <a:ln>
                  <a:noFill/>
                </a:ln>
              </p:spPr>
              <p:txBody>
                <a:bodyPr vert="horz" wrap="square" lIns="86699" tIns="43349" rIns="86699" bIns="43349" numCol="1" anchor="t" anchorCtr="0" compatLnSpc="1"/>
                <a:lstStyle/>
                <a:p>
                  <a:endParaRPr lang="zh-CN" altLang="en-US" sz="1705">
                    <a:solidFill>
                      <a:prstClr val="black"/>
                    </a:solidFill>
                  </a:endParaRPr>
                </a:p>
              </p:txBody>
            </p:sp>
            <p:sp>
              <p:nvSpPr>
                <p:cNvPr id="68" name="Rectangle 25"/>
                <p:cNvSpPr>
                  <a:spLocks noChangeArrowheads="1"/>
                </p:cNvSpPr>
                <p:nvPr/>
              </p:nvSpPr>
              <p:spPr bwMode="auto">
                <a:xfrm>
                  <a:off x="1306" y="2007"/>
                  <a:ext cx="45" cy="96"/>
                </a:xfrm>
                <a:prstGeom prst="rect">
                  <a:avLst/>
                </a:prstGeom>
                <a:grpFill/>
                <a:ln>
                  <a:noFill/>
                </a:ln>
              </p:spPr>
              <p:txBody>
                <a:bodyPr vert="horz" wrap="square" lIns="86699" tIns="43349" rIns="86699" bIns="43349" numCol="1" anchor="t" anchorCtr="0" compatLnSpc="1"/>
                <a:lstStyle/>
                <a:p>
                  <a:endParaRPr lang="zh-CN" altLang="en-US" sz="1705">
                    <a:solidFill>
                      <a:prstClr val="black"/>
                    </a:solidFill>
                  </a:endParaRPr>
                </a:p>
              </p:txBody>
            </p:sp>
          </p:grpSp>
          <p:sp>
            <p:nvSpPr>
              <p:cNvPr id="57" name="TextBox 56"/>
              <p:cNvSpPr txBox="1"/>
              <p:nvPr/>
            </p:nvSpPr>
            <p:spPr>
              <a:xfrm>
                <a:off x="2051720" y="3158366"/>
                <a:ext cx="879087" cy="288076"/>
              </a:xfrm>
              <a:prstGeom prst="rect">
                <a:avLst/>
              </a:prstGeom>
              <a:noFill/>
            </p:spPr>
            <p:txBody>
              <a:bodyPr wrap="none" rtlCol="0">
                <a:spAutoFit/>
              </a:bodyPr>
              <a:lstStyle/>
              <a:p>
                <a:r>
                  <a:rPr lang="en-US" altLang="zh-CN" sz="1895" dirty="0">
                    <a:solidFill>
                      <a:prstClr val="white"/>
                    </a:solidFill>
                    <a:latin typeface="Impact" panose="020B0806030902050204" pitchFamily="34" charset="0"/>
                  </a:rPr>
                  <a:t>KEY WORD</a:t>
                </a:r>
                <a:endParaRPr lang="zh-CN" altLang="en-US" sz="1895" dirty="0">
                  <a:solidFill>
                    <a:prstClr val="white"/>
                  </a:solidFill>
                  <a:latin typeface="Impact" panose="020B0806030902050204" pitchFamily="34" charset="0"/>
                </a:endParaRPr>
              </a:p>
            </p:txBody>
          </p:sp>
        </p:grpSp>
      </p:grpSp>
      <p:grpSp>
        <p:nvGrpSpPr>
          <p:cNvPr id="11" name="组合 68"/>
          <p:cNvGrpSpPr/>
          <p:nvPr/>
        </p:nvGrpSpPr>
        <p:grpSpPr>
          <a:xfrm>
            <a:off x="858197" y="4795053"/>
            <a:ext cx="2701888" cy="857621"/>
            <a:chOff x="632405" y="3440667"/>
            <a:chExt cx="2026416" cy="643251"/>
          </a:xfrm>
        </p:grpSpPr>
        <p:sp>
          <p:nvSpPr>
            <p:cNvPr id="70" name="Freeform 6"/>
            <p:cNvSpPr/>
            <p:nvPr/>
          </p:nvSpPr>
          <p:spPr bwMode="auto">
            <a:xfrm>
              <a:off x="632405" y="3440667"/>
              <a:ext cx="2026416" cy="643251"/>
            </a:xfrm>
            <a:custGeom>
              <a:avLst/>
              <a:gdLst>
                <a:gd name="T0" fmla="*/ 1984 w 2306"/>
                <a:gd name="T1" fmla="*/ 732 h 732"/>
                <a:gd name="T2" fmla="*/ 0 w 2306"/>
                <a:gd name="T3" fmla="*/ 732 h 732"/>
                <a:gd name="T4" fmla="*/ 321 w 2306"/>
                <a:gd name="T5" fmla="*/ 366 h 732"/>
                <a:gd name="T6" fmla="*/ 0 w 2306"/>
                <a:gd name="T7" fmla="*/ 0 h 732"/>
                <a:gd name="T8" fmla="*/ 1984 w 2306"/>
                <a:gd name="T9" fmla="*/ 0 h 732"/>
                <a:gd name="T10" fmla="*/ 2306 w 2306"/>
                <a:gd name="T11" fmla="*/ 366 h 732"/>
                <a:gd name="T12" fmla="*/ 1984 w 2306"/>
                <a:gd name="T13" fmla="*/ 732 h 732"/>
              </a:gdLst>
              <a:ahLst/>
              <a:cxnLst>
                <a:cxn ang="0">
                  <a:pos x="T0" y="T1"/>
                </a:cxn>
                <a:cxn ang="0">
                  <a:pos x="T2" y="T3"/>
                </a:cxn>
                <a:cxn ang="0">
                  <a:pos x="T4" y="T5"/>
                </a:cxn>
                <a:cxn ang="0">
                  <a:pos x="T6" y="T7"/>
                </a:cxn>
                <a:cxn ang="0">
                  <a:pos x="T8" y="T9"/>
                </a:cxn>
                <a:cxn ang="0">
                  <a:pos x="T10" y="T11"/>
                </a:cxn>
                <a:cxn ang="0">
                  <a:pos x="T12" y="T13"/>
                </a:cxn>
              </a:cxnLst>
              <a:rect l="0" t="0" r="r" b="b"/>
              <a:pathLst>
                <a:path w="2306" h="732">
                  <a:moveTo>
                    <a:pt x="1984" y="732"/>
                  </a:moveTo>
                  <a:lnTo>
                    <a:pt x="0" y="732"/>
                  </a:lnTo>
                  <a:lnTo>
                    <a:pt x="321" y="366"/>
                  </a:lnTo>
                  <a:lnTo>
                    <a:pt x="0" y="0"/>
                  </a:lnTo>
                  <a:lnTo>
                    <a:pt x="1984" y="0"/>
                  </a:lnTo>
                  <a:lnTo>
                    <a:pt x="2306" y="366"/>
                  </a:lnTo>
                  <a:lnTo>
                    <a:pt x="1984" y="732"/>
                  </a:lnTo>
                  <a:close/>
                </a:path>
              </a:pathLst>
            </a:custGeom>
            <a:solidFill>
              <a:schemeClr val="accent2"/>
            </a:solidFill>
            <a:ln>
              <a:noFill/>
            </a:ln>
          </p:spPr>
          <p:txBody>
            <a:bodyPr vert="horz" wrap="square" lIns="86699" tIns="43349" rIns="86699" bIns="43349" numCol="1" anchor="t" anchorCtr="0" compatLnSpc="1"/>
            <a:lstStyle/>
            <a:p>
              <a:endParaRPr lang="zh-CN" altLang="en-US" sz="1705">
                <a:solidFill>
                  <a:prstClr val="black"/>
                </a:solidFill>
              </a:endParaRPr>
            </a:p>
          </p:txBody>
        </p:sp>
        <p:grpSp>
          <p:nvGrpSpPr>
            <p:cNvPr id="12" name="组合 70"/>
            <p:cNvGrpSpPr/>
            <p:nvPr/>
          </p:nvGrpSpPr>
          <p:grpSpPr>
            <a:xfrm>
              <a:off x="1072594" y="3573700"/>
              <a:ext cx="1309842" cy="351799"/>
              <a:chOff x="6008914" y="3093443"/>
              <a:chExt cx="1309842" cy="351799"/>
            </a:xfrm>
          </p:grpSpPr>
          <p:grpSp>
            <p:nvGrpSpPr>
              <p:cNvPr id="13" name="Group 14"/>
              <p:cNvGrpSpPr>
                <a:grpSpLocks noChangeAspect="1"/>
              </p:cNvGrpSpPr>
              <p:nvPr/>
            </p:nvGrpSpPr>
            <p:grpSpPr bwMode="auto">
              <a:xfrm>
                <a:off x="6008914" y="3093443"/>
                <a:ext cx="390557" cy="351799"/>
                <a:chOff x="4645" y="1318"/>
                <a:chExt cx="262" cy="236"/>
              </a:xfrm>
              <a:solidFill>
                <a:schemeClr val="bg1"/>
              </a:solidFill>
              <a:effectLst>
                <a:outerShdw blurRad="25400" dist="25400" dir="2700000" algn="tl" rotWithShape="0">
                  <a:prstClr val="black">
                    <a:alpha val="40000"/>
                  </a:prstClr>
                </a:outerShdw>
              </a:effectLst>
            </p:grpSpPr>
            <p:sp>
              <p:nvSpPr>
                <p:cNvPr id="74" name="Freeform 15"/>
                <p:cNvSpPr/>
                <p:nvPr/>
              </p:nvSpPr>
              <p:spPr bwMode="auto">
                <a:xfrm>
                  <a:off x="4645" y="1425"/>
                  <a:ext cx="262" cy="129"/>
                </a:xfrm>
                <a:custGeom>
                  <a:avLst/>
                  <a:gdLst>
                    <a:gd name="T0" fmla="*/ 44 w 71"/>
                    <a:gd name="T1" fmla="*/ 6 h 35"/>
                    <a:gd name="T2" fmla="*/ 42 w 71"/>
                    <a:gd name="T3" fmla="*/ 8 h 35"/>
                    <a:gd name="T4" fmla="*/ 29 w 71"/>
                    <a:gd name="T5" fmla="*/ 8 h 35"/>
                    <a:gd name="T6" fmla="*/ 27 w 71"/>
                    <a:gd name="T7" fmla="*/ 6 h 35"/>
                    <a:gd name="T8" fmla="*/ 27 w 71"/>
                    <a:gd name="T9" fmla="*/ 0 h 35"/>
                    <a:gd name="T10" fmla="*/ 0 w 71"/>
                    <a:gd name="T11" fmla="*/ 0 h 35"/>
                    <a:gd name="T12" fmla="*/ 0 w 71"/>
                    <a:gd name="T13" fmla="*/ 28 h 35"/>
                    <a:gd name="T14" fmla="*/ 7 w 71"/>
                    <a:gd name="T15" fmla="*/ 35 h 35"/>
                    <a:gd name="T16" fmla="*/ 64 w 71"/>
                    <a:gd name="T17" fmla="*/ 35 h 35"/>
                    <a:gd name="T18" fmla="*/ 71 w 71"/>
                    <a:gd name="T19" fmla="*/ 28 h 35"/>
                    <a:gd name="T20" fmla="*/ 71 w 71"/>
                    <a:gd name="T21" fmla="*/ 0 h 35"/>
                    <a:gd name="T22" fmla="*/ 44 w 71"/>
                    <a:gd name="T23" fmla="*/ 0 h 35"/>
                    <a:gd name="T24" fmla="*/ 44 w 71"/>
                    <a:gd name="T25" fmla="*/ 6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35">
                      <a:moveTo>
                        <a:pt x="44" y="6"/>
                      </a:moveTo>
                      <a:cubicBezTo>
                        <a:pt x="44" y="7"/>
                        <a:pt x="43" y="8"/>
                        <a:pt x="42" y="8"/>
                      </a:cubicBezTo>
                      <a:cubicBezTo>
                        <a:pt x="29" y="8"/>
                        <a:pt x="29" y="8"/>
                        <a:pt x="29" y="8"/>
                      </a:cubicBezTo>
                      <a:cubicBezTo>
                        <a:pt x="28" y="8"/>
                        <a:pt x="27" y="7"/>
                        <a:pt x="27" y="6"/>
                      </a:cubicBezTo>
                      <a:cubicBezTo>
                        <a:pt x="27" y="0"/>
                        <a:pt x="27" y="0"/>
                        <a:pt x="27" y="0"/>
                      </a:cubicBezTo>
                      <a:cubicBezTo>
                        <a:pt x="0" y="0"/>
                        <a:pt x="0" y="0"/>
                        <a:pt x="0" y="0"/>
                      </a:cubicBezTo>
                      <a:cubicBezTo>
                        <a:pt x="0" y="28"/>
                        <a:pt x="0" y="28"/>
                        <a:pt x="0" y="28"/>
                      </a:cubicBezTo>
                      <a:cubicBezTo>
                        <a:pt x="0" y="31"/>
                        <a:pt x="3" y="35"/>
                        <a:pt x="7" y="35"/>
                      </a:cubicBezTo>
                      <a:cubicBezTo>
                        <a:pt x="64" y="35"/>
                        <a:pt x="64" y="35"/>
                        <a:pt x="64" y="35"/>
                      </a:cubicBezTo>
                      <a:cubicBezTo>
                        <a:pt x="68" y="35"/>
                        <a:pt x="71" y="31"/>
                        <a:pt x="71" y="28"/>
                      </a:cubicBezTo>
                      <a:cubicBezTo>
                        <a:pt x="71" y="0"/>
                        <a:pt x="71" y="0"/>
                        <a:pt x="71" y="0"/>
                      </a:cubicBezTo>
                      <a:cubicBezTo>
                        <a:pt x="44" y="0"/>
                        <a:pt x="44" y="0"/>
                        <a:pt x="44" y="0"/>
                      </a:cubicBezTo>
                      <a:lnTo>
                        <a:pt x="44" y="6"/>
                      </a:lnTo>
                      <a:close/>
                    </a:path>
                  </a:pathLst>
                </a:custGeom>
                <a:grpFill/>
                <a:ln>
                  <a:noFill/>
                </a:ln>
              </p:spPr>
              <p:txBody>
                <a:bodyPr vert="horz" wrap="square" lIns="86699" tIns="43349" rIns="86699" bIns="43349" numCol="1" anchor="t" anchorCtr="0" compatLnSpc="1"/>
                <a:lstStyle/>
                <a:p>
                  <a:endParaRPr lang="zh-CN" altLang="en-US" sz="1705">
                    <a:solidFill>
                      <a:prstClr val="black"/>
                    </a:solidFill>
                  </a:endParaRPr>
                </a:p>
              </p:txBody>
            </p:sp>
            <p:sp>
              <p:nvSpPr>
                <p:cNvPr id="75" name="Freeform 16"/>
                <p:cNvSpPr>
                  <a:spLocks noEditPoints="1"/>
                </p:cNvSpPr>
                <p:nvPr/>
              </p:nvSpPr>
              <p:spPr bwMode="auto">
                <a:xfrm>
                  <a:off x="4645" y="1318"/>
                  <a:ext cx="262" cy="100"/>
                </a:xfrm>
                <a:custGeom>
                  <a:avLst/>
                  <a:gdLst>
                    <a:gd name="T0" fmla="*/ 64 w 71"/>
                    <a:gd name="T1" fmla="*/ 12 h 27"/>
                    <a:gd name="T2" fmla="*/ 47 w 71"/>
                    <a:gd name="T3" fmla="*/ 12 h 27"/>
                    <a:gd name="T4" fmla="*/ 47 w 71"/>
                    <a:gd name="T5" fmla="*/ 5 h 27"/>
                    <a:gd name="T6" fmla="*/ 43 w 71"/>
                    <a:gd name="T7" fmla="*/ 0 h 27"/>
                    <a:gd name="T8" fmla="*/ 28 w 71"/>
                    <a:gd name="T9" fmla="*/ 0 h 27"/>
                    <a:gd name="T10" fmla="*/ 23 w 71"/>
                    <a:gd name="T11" fmla="*/ 5 h 27"/>
                    <a:gd name="T12" fmla="*/ 23 w 71"/>
                    <a:gd name="T13" fmla="*/ 12 h 27"/>
                    <a:gd name="T14" fmla="*/ 7 w 71"/>
                    <a:gd name="T15" fmla="*/ 12 h 27"/>
                    <a:gd name="T16" fmla="*/ 0 w 71"/>
                    <a:gd name="T17" fmla="*/ 19 h 27"/>
                    <a:gd name="T18" fmla="*/ 0 w 71"/>
                    <a:gd name="T19" fmla="*/ 27 h 27"/>
                    <a:gd name="T20" fmla="*/ 71 w 71"/>
                    <a:gd name="T21" fmla="*/ 27 h 27"/>
                    <a:gd name="T22" fmla="*/ 71 w 71"/>
                    <a:gd name="T23" fmla="*/ 19 h 27"/>
                    <a:gd name="T24" fmla="*/ 64 w 71"/>
                    <a:gd name="T25" fmla="*/ 12 h 27"/>
                    <a:gd name="T26" fmla="*/ 28 w 71"/>
                    <a:gd name="T27" fmla="*/ 5 h 27"/>
                    <a:gd name="T28" fmla="*/ 43 w 71"/>
                    <a:gd name="T29" fmla="*/ 5 h 27"/>
                    <a:gd name="T30" fmla="*/ 43 w 71"/>
                    <a:gd name="T31" fmla="*/ 12 h 27"/>
                    <a:gd name="T32" fmla="*/ 28 w 71"/>
                    <a:gd name="T33" fmla="*/ 12 h 27"/>
                    <a:gd name="T34" fmla="*/ 28 w 71"/>
                    <a:gd name="T35" fmla="*/ 5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1" h="27">
                      <a:moveTo>
                        <a:pt x="64" y="12"/>
                      </a:moveTo>
                      <a:cubicBezTo>
                        <a:pt x="47" y="12"/>
                        <a:pt x="47" y="12"/>
                        <a:pt x="47" y="12"/>
                      </a:cubicBezTo>
                      <a:cubicBezTo>
                        <a:pt x="47" y="5"/>
                        <a:pt x="47" y="5"/>
                        <a:pt x="47" y="5"/>
                      </a:cubicBezTo>
                      <a:cubicBezTo>
                        <a:pt x="47" y="2"/>
                        <a:pt x="45" y="0"/>
                        <a:pt x="43" y="0"/>
                      </a:cubicBezTo>
                      <a:cubicBezTo>
                        <a:pt x="28" y="0"/>
                        <a:pt x="28" y="0"/>
                        <a:pt x="28" y="0"/>
                      </a:cubicBezTo>
                      <a:cubicBezTo>
                        <a:pt x="25" y="0"/>
                        <a:pt x="23" y="2"/>
                        <a:pt x="23" y="5"/>
                      </a:cubicBezTo>
                      <a:cubicBezTo>
                        <a:pt x="23" y="12"/>
                        <a:pt x="23" y="12"/>
                        <a:pt x="23" y="12"/>
                      </a:cubicBezTo>
                      <a:cubicBezTo>
                        <a:pt x="7" y="12"/>
                        <a:pt x="7" y="12"/>
                        <a:pt x="7" y="12"/>
                      </a:cubicBezTo>
                      <a:cubicBezTo>
                        <a:pt x="3" y="12"/>
                        <a:pt x="0" y="15"/>
                        <a:pt x="0" y="19"/>
                      </a:cubicBezTo>
                      <a:cubicBezTo>
                        <a:pt x="0" y="27"/>
                        <a:pt x="0" y="27"/>
                        <a:pt x="0" y="27"/>
                      </a:cubicBezTo>
                      <a:cubicBezTo>
                        <a:pt x="71" y="27"/>
                        <a:pt x="71" y="27"/>
                        <a:pt x="71" y="27"/>
                      </a:cubicBezTo>
                      <a:cubicBezTo>
                        <a:pt x="71" y="19"/>
                        <a:pt x="71" y="19"/>
                        <a:pt x="71" y="19"/>
                      </a:cubicBezTo>
                      <a:cubicBezTo>
                        <a:pt x="71" y="15"/>
                        <a:pt x="68" y="12"/>
                        <a:pt x="64" y="12"/>
                      </a:cubicBezTo>
                      <a:close/>
                      <a:moveTo>
                        <a:pt x="28" y="5"/>
                      </a:moveTo>
                      <a:cubicBezTo>
                        <a:pt x="43" y="5"/>
                        <a:pt x="43" y="5"/>
                        <a:pt x="43" y="5"/>
                      </a:cubicBezTo>
                      <a:cubicBezTo>
                        <a:pt x="43" y="12"/>
                        <a:pt x="43" y="12"/>
                        <a:pt x="43" y="12"/>
                      </a:cubicBezTo>
                      <a:cubicBezTo>
                        <a:pt x="28" y="12"/>
                        <a:pt x="28" y="12"/>
                        <a:pt x="28" y="12"/>
                      </a:cubicBezTo>
                      <a:lnTo>
                        <a:pt x="28" y="5"/>
                      </a:lnTo>
                      <a:close/>
                    </a:path>
                  </a:pathLst>
                </a:custGeom>
                <a:grpFill/>
                <a:ln>
                  <a:noFill/>
                </a:ln>
              </p:spPr>
              <p:txBody>
                <a:bodyPr vert="horz" wrap="square" lIns="86699" tIns="43349" rIns="86699" bIns="43349" numCol="1" anchor="t" anchorCtr="0" compatLnSpc="1"/>
                <a:lstStyle/>
                <a:p>
                  <a:endParaRPr lang="zh-CN" altLang="en-US" sz="1705">
                    <a:solidFill>
                      <a:prstClr val="black"/>
                    </a:solidFill>
                  </a:endParaRPr>
                </a:p>
              </p:txBody>
            </p:sp>
          </p:grpSp>
          <p:sp>
            <p:nvSpPr>
              <p:cNvPr id="73" name="TextBox 72"/>
              <p:cNvSpPr txBox="1"/>
              <p:nvPr/>
            </p:nvSpPr>
            <p:spPr>
              <a:xfrm>
                <a:off x="6439669" y="3137466"/>
                <a:ext cx="879087" cy="288076"/>
              </a:xfrm>
              <a:prstGeom prst="rect">
                <a:avLst/>
              </a:prstGeom>
              <a:noFill/>
            </p:spPr>
            <p:txBody>
              <a:bodyPr wrap="none" rtlCol="0">
                <a:spAutoFit/>
              </a:bodyPr>
              <a:lstStyle/>
              <a:p>
                <a:r>
                  <a:rPr lang="en-US" altLang="zh-CN" sz="1895" dirty="0">
                    <a:solidFill>
                      <a:prstClr val="white"/>
                    </a:solidFill>
                    <a:latin typeface="Impact" panose="020B0806030902050204" pitchFamily="34" charset="0"/>
                  </a:rPr>
                  <a:t>KEY WORD</a:t>
                </a:r>
                <a:endParaRPr lang="zh-CN" altLang="en-US" sz="1895" dirty="0">
                  <a:solidFill>
                    <a:prstClr val="white"/>
                  </a:solidFill>
                  <a:latin typeface="Impact" panose="020B0806030902050204" pitchFamily="34" charset="0"/>
                </a:endParaRPr>
              </a:p>
            </p:txBody>
          </p:sp>
        </p:grpSp>
      </p:grpSp>
      <p:pic>
        <p:nvPicPr>
          <p:cNvPr id="14" name="图片 13" descr="500581595.jpg"/>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169089" y="1376010"/>
            <a:ext cx="4598596" cy="3065150"/>
          </a:xfrm>
          <a:prstGeom prst="rect">
            <a:avLst/>
          </a:prstGeom>
        </p:spPr>
      </p:pic>
      <p:pic>
        <p:nvPicPr>
          <p:cNvPr id="15" name="图片 14" descr="500581599.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30924" y="1411294"/>
            <a:ext cx="4492584" cy="2994489"/>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advClick="0" advTm="2000">
        <p14:prism isInverted="1"/>
      </p:transition>
    </mc:Choice>
    <mc:Fallback>
      <p:transition spd="slow" advClick="0" advTm="2000">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Line 15"/>
          <p:cNvSpPr>
            <a:spLocks noChangeShapeType="1"/>
          </p:cNvSpPr>
          <p:nvPr/>
        </p:nvSpPr>
        <p:spPr bwMode="auto">
          <a:xfrm>
            <a:off x="9979244" y="3808434"/>
            <a:ext cx="0" cy="553152"/>
          </a:xfrm>
          <a:prstGeom prst="line">
            <a:avLst/>
          </a:prstGeom>
          <a:noFill/>
          <a:ln w="6350">
            <a:solidFill>
              <a:schemeClr val="bg1">
                <a:lumMod val="65000"/>
              </a:schemeClr>
            </a:solidFill>
            <a:round/>
            <a:tailEnd type="oval" w="sm" len="sm"/>
          </a:ln>
        </p:spPr>
        <p:txBody>
          <a:bodyPr lIns="91440" tIns="45720" rIns="91440" bIns="45720"/>
          <a:lstStyle/>
          <a:p>
            <a:endParaRPr lang="zh-CN" altLang="en-US" sz="2400">
              <a:solidFill>
                <a:schemeClr val="bg1">
                  <a:lumMod val="95000"/>
                </a:schemeClr>
              </a:solidFill>
              <a:latin typeface="Arial" panose="020B0604020202020204"/>
              <a:ea typeface="微软雅黑" panose="020B0503020204020204" pitchFamily="34" charset="-122"/>
              <a:sym typeface="Arial" panose="020B0604020202020204"/>
            </a:endParaRPr>
          </a:p>
        </p:txBody>
      </p:sp>
      <p:sp>
        <p:nvSpPr>
          <p:cNvPr id="5" name="Freeform 17"/>
          <p:cNvSpPr/>
          <p:nvPr/>
        </p:nvSpPr>
        <p:spPr bwMode="auto">
          <a:xfrm>
            <a:off x="9138598" y="1656574"/>
            <a:ext cx="1750437" cy="2045208"/>
          </a:xfrm>
          <a:custGeom>
            <a:avLst/>
            <a:gdLst>
              <a:gd name="T0" fmla="*/ 526 w 586"/>
              <a:gd name="T1" fmla="*/ 0 h 685"/>
              <a:gd name="T2" fmla="*/ 467 w 586"/>
              <a:gd name="T3" fmla="*/ 119 h 685"/>
              <a:gd name="T4" fmla="*/ 490 w 586"/>
              <a:gd name="T5" fmla="*/ 119 h 685"/>
              <a:gd name="T6" fmla="*/ 490 w 586"/>
              <a:gd name="T7" fmla="*/ 403 h 685"/>
              <a:gd name="T8" fmla="*/ 281 w 586"/>
              <a:gd name="T9" fmla="*/ 613 h 685"/>
              <a:gd name="T10" fmla="*/ 72 w 586"/>
              <a:gd name="T11" fmla="*/ 403 h 685"/>
              <a:gd name="T12" fmla="*/ 0 w 586"/>
              <a:gd name="T13" fmla="*/ 403 h 685"/>
              <a:gd name="T14" fmla="*/ 281 w 586"/>
              <a:gd name="T15" fmla="*/ 685 h 685"/>
              <a:gd name="T16" fmla="*/ 562 w 586"/>
              <a:gd name="T17" fmla="*/ 403 h 685"/>
              <a:gd name="T18" fmla="*/ 562 w 586"/>
              <a:gd name="T19" fmla="*/ 119 h 685"/>
              <a:gd name="T20" fmla="*/ 586 w 586"/>
              <a:gd name="T21" fmla="*/ 119 h 685"/>
              <a:gd name="T22" fmla="*/ 526 w 586"/>
              <a:gd name="T23" fmla="*/ 0 h 6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86" h="685">
                <a:moveTo>
                  <a:pt x="526" y="0"/>
                </a:moveTo>
                <a:cubicBezTo>
                  <a:pt x="467" y="119"/>
                  <a:pt x="467" y="119"/>
                  <a:pt x="467" y="119"/>
                </a:cubicBezTo>
                <a:cubicBezTo>
                  <a:pt x="490" y="119"/>
                  <a:pt x="490" y="119"/>
                  <a:pt x="490" y="119"/>
                </a:cubicBezTo>
                <a:cubicBezTo>
                  <a:pt x="490" y="403"/>
                  <a:pt x="490" y="403"/>
                  <a:pt x="490" y="403"/>
                </a:cubicBezTo>
                <a:cubicBezTo>
                  <a:pt x="490" y="519"/>
                  <a:pt x="397" y="613"/>
                  <a:pt x="281" y="613"/>
                </a:cubicBezTo>
                <a:cubicBezTo>
                  <a:pt x="165" y="613"/>
                  <a:pt x="72" y="519"/>
                  <a:pt x="72" y="403"/>
                </a:cubicBezTo>
                <a:cubicBezTo>
                  <a:pt x="0" y="403"/>
                  <a:pt x="0" y="403"/>
                  <a:pt x="0" y="403"/>
                </a:cubicBezTo>
                <a:cubicBezTo>
                  <a:pt x="0" y="559"/>
                  <a:pt x="126" y="685"/>
                  <a:pt x="281" y="685"/>
                </a:cubicBezTo>
                <a:cubicBezTo>
                  <a:pt x="436" y="685"/>
                  <a:pt x="562" y="559"/>
                  <a:pt x="562" y="403"/>
                </a:cubicBezTo>
                <a:cubicBezTo>
                  <a:pt x="562" y="119"/>
                  <a:pt x="562" y="119"/>
                  <a:pt x="562" y="119"/>
                </a:cubicBezTo>
                <a:cubicBezTo>
                  <a:pt x="586" y="119"/>
                  <a:pt x="586" y="119"/>
                  <a:pt x="586" y="119"/>
                </a:cubicBezTo>
                <a:lnTo>
                  <a:pt x="526" y="0"/>
                </a:lnTo>
                <a:close/>
              </a:path>
            </a:pathLst>
          </a:custGeom>
          <a:solidFill>
            <a:schemeClr val="accent4"/>
          </a:solidFill>
          <a:ln>
            <a:noFill/>
          </a:ln>
        </p:spPr>
        <p:txBody>
          <a:bodyPr lIns="91440" tIns="45720" rIns="91440" bIns="45720"/>
          <a:lstStyle/>
          <a:p>
            <a:endParaRPr lang="zh-CN" altLang="en-US" sz="2400">
              <a:solidFill>
                <a:schemeClr val="bg1">
                  <a:lumMod val="95000"/>
                </a:schemeClr>
              </a:solidFill>
              <a:latin typeface="Arial" panose="020B0604020202020204"/>
              <a:ea typeface="微软雅黑" panose="020B0503020204020204" pitchFamily="34" charset="-122"/>
              <a:sym typeface="Arial" panose="020B0604020202020204"/>
            </a:endParaRPr>
          </a:p>
        </p:txBody>
      </p:sp>
      <p:grpSp>
        <p:nvGrpSpPr>
          <p:cNvPr id="2" name="组合 25"/>
          <p:cNvGrpSpPr/>
          <p:nvPr/>
        </p:nvGrpSpPr>
        <p:grpSpPr>
          <a:xfrm>
            <a:off x="9444288" y="2328000"/>
            <a:ext cx="1068093" cy="1066275"/>
            <a:chOff x="9444287" y="2597823"/>
            <a:chExt cx="1068093" cy="1066274"/>
          </a:xfrm>
        </p:grpSpPr>
        <p:sp>
          <p:nvSpPr>
            <p:cNvPr id="4" name="Oval 16"/>
            <p:cNvSpPr>
              <a:spLocks noChangeArrowheads="1"/>
            </p:cNvSpPr>
            <p:nvPr/>
          </p:nvSpPr>
          <p:spPr bwMode="auto">
            <a:xfrm>
              <a:off x="9444287" y="2597823"/>
              <a:ext cx="1068093" cy="1066274"/>
            </a:xfrm>
            <a:prstGeom prst="ellipse">
              <a:avLst/>
            </a:prstGeom>
            <a:solidFill>
              <a:schemeClr val="accent4"/>
            </a:solidFill>
            <a:ln>
              <a:noFill/>
            </a:ln>
          </p:spPr>
          <p:txBody>
            <a:bodyPr/>
            <a:lstStyle/>
            <a:p>
              <a:endParaRPr lang="zh-CN" altLang="en-US" sz="2400" dirty="0">
                <a:solidFill>
                  <a:schemeClr val="bg1">
                    <a:lumMod val="95000"/>
                  </a:schemeClr>
                </a:solidFill>
                <a:latin typeface="Arial" panose="020B0604020202020204"/>
                <a:ea typeface="微软雅黑" panose="020B0503020204020204" pitchFamily="34" charset="-122"/>
                <a:sym typeface="Arial" panose="020B0604020202020204"/>
              </a:endParaRPr>
            </a:p>
          </p:txBody>
        </p:sp>
        <p:sp>
          <p:nvSpPr>
            <p:cNvPr id="6" name="Freeform 18"/>
            <p:cNvSpPr>
              <a:spLocks noEditPoints="1"/>
            </p:cNvSpPr>
            <p:nvPr/>
          </p:nvSpPr>
          <p:spPr bwMode="auto">
            <a:xfrm>
              <a:off x="9724502" y="2928986"/>
              <a:ext cx="507662" cy="449436"/>
            </a:xfrm>
            <a:custGeom>
              <a:avLst/>
              <a:gdLst>
                <a:gd name="T0" fmla="*/ 32 w 170"/>
                <a:gd name="T1" fmla="*/ 150 h 150"/>
                <a:gd name="T2" fmla="*/ 29 w 170"/>
                <a:gd name="T3" fmla="*/ 150 h 150"/>
                <a:gd name="T4" fmla="*/ 29 w 170"/>
                <a:gd name="T5" fmla="*/ 150 h 150"/>
                <a:gd name="T6" fmla="*/ 52 w 170"/>
                <a:gd name="T7" fmla="*/ 111 h 150"/>
                <a:gd name="T8" fmla="*/ 52 w 170"/>
                <a:gd name="T9" fmla="*/ 111 h 150"/>
                <a:gd name="T10" fmla="*/ 0 w 170"/>
                <a:gd name="T11" fmla="*/ 58 h 150"/>
                <a:gd name="T12" fmla="*/ 0 w 170"/>
                <a:gd name="T13" fmla="*/ 58 h 150"/>
                <a:gd name="T14" fmla="*/ 85 w 170"/>
                <a:gd name="T15" fmla="*/ 0 h 150"/>
                <a:gd name="T16" fmla="*/ 85 w 170"/>
                <a:gd name="T17" fmla="*/ 0 h 150"/>
                <a:gd name="T18" fmla="*/ 170 w 170"/>
                <a:gd name="T19" fmla="*/ 58 h 150"/>
                <a:gd name="T20" fmla="*/ 170 w 170"/>
                <a:gd name="T21" fmla="*/ 58 h 150"/>
                <a:gd name="T22" fmla="*/ 111 w 170"/>
                <a:gd name="T23" fmla="*/ 113 h 150"/>
                <a:gd name="T24" fmla="*/ 111 w 170"/>
                <a:gd name="T25" fmla="*/ 113 h 150"/>
                <a:gd name="T26" fmla="*/ 32 w 170"/>
                <a:gd name="T27" fmla="*/ 150 h 150"/>
                <a:gd name="T28" fmla="*/ 32 w 170"/>
                <a:gd name="T29" fmla="*/ 150 h 150"/>
                <a:gd name="T30" fmla="*/ 32 w 170"/>
                <a:gd name="T31" fmla="*/ 150 h 150"/>
                <a:gd name="T32" fmla="*/ 33 w 170"/>
                <a:gd name="T33" fmla="*/ 27 h 150"/>
                <a:gd name="T34" fmla="*/ 14 w 170"/>
                <a:gd name="T35" fmla="*/ 58 h 150"/>
                <a:gd name="T36" fmla="*/ 14 w 170"/>
                <a:gd name="T37" fmla="*/ 58 h 150"/>
                <a:gd name="T38" fmla="*/ 62 w 170"/>
                <a:gd name="T39" fmla="*/ 99 h 150"/>
                <a:gd name="T40" fmla="*/ 62 w 170"/>
                <a:gd name="T41" fmla="*/ 99 h 150"/>
                <a:gd name="T42" fmla="*/ 68 w 170"/>
                <a:gd name="T43" fmla="*/ 101 h 150"/>
                <a:gd name="T44" fmla="*/ 67 w 170"/>
                <a:gd name="T45" fmla="*/ 107 h 150"/>
                <a:gd name="T46" fmla="*/ 58 w 170"/>
                <a:gd name="T47" fmla="*/ 132 h 150"/>
                <a:gd name="T48" fmla="*/ 58 w 170"/>
                <a:gd name="T49" fmla="*/ 132 h 150"/>
                <a:gd name="T50" fmla="*/ 102 w 170"/>
                <a:gd name="T51" fmla="*/ 102 h 150"/>
                <a:gd name="T52" fmla="*/ 102 w 170"/>
                <a:gd name="T53" fmla="*/ 102 h 150"/>
                <a:gd name="T54" fmla="*/ 103 w 170"/>
                <a:gd name="T55" fmla="*/ 100 h 150"/>
                <a:gd name="T56" fmla="*/ 106 w 170"/>
                <a:gd name="T57" fmla="*/ 100 h 150"/>
                <a:gd name="T58" fmla="*/ 156 w 170"/>
                <a:gd name="T59" fmla="*/ 58 h 150"/>
                <a:gd name="T60" fmla="*/ 156 w 170"/>
                <a:gd name="T61" fmla="*/ 58 h 150"/>
                <a:gd name="T62" fmla="*/ 137 w 170"/>
                <a:gd name="T63" fmla="*/ 27 h 150"/>
                <a:gd name="T64" fmla="*/ 137 w 170"/>
                <a:gd name="T65" fmla="*/ 27 h 150"/>
                <a:gd name="T66" fmla="*/ 85 w 170"/>
                <a:gd name="T67" fmla="*/ 14 h 150"/>
                <a:gd name="T68" fmla="*/ 85 w 170"/>
                <a:gd name="T69" fmla="*/ 14 h 150"/>
                <a:gd name="T70" fmla="*/ 85 w 170"/>
                <a:gd name="T71" fmla="*/ 14 h 150"/>
                <a:gd name="T72" fmla="*/ 85 w 170"/>
                <a:gd name="T73" fmla="*/ 14 h 150"/>
                <a:gd name="T74" fmla="*/ 33 w 170"/>
                <a:gd name="T75" fmla="*/ 2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70" h="150">
                  <a:moveTo>
                    <a:pt x="32" y="150"/>
                  </a:moveTo>
                  <a:cubicBezTo>
                    <a:pt x="30" y="150"/>
                    <a:pt x="29" y="150"/>
                    <a:pt x="29" y="150"/>
                  </a:cubicBezTo>
                  <a:cubicBezTo>
                    <a:pt x="29" y="150"/>
                    <a:pt x="29" y="150"/>
                    <a:pt x="29" y="150"/>
                  </a:cubicBezTo>
                  <a:cubicBezTo>
                    <a:pt x="29" y="150"/>
                    <a:pt x="48" y="133"/>
                    <a:pt x="52" y="111"/>
                  </a:cubicBezTo>
                  <a:cubicBezTo>
                    <a:pt x="52" y="111"/>
                    <a:pt x="52" y="111"/>
                    <a:pt x="52" y="111"/>
                  </a:cubicBezTo>
                  <a:cubicBezTo>
                    <a:pt x="23" y="103"/>
                    <a:pt x="0" y="83"/>
                    <a:pt x="0" y="58"/>
                  </a:cubicBezTo>
                  <a:cubicBezTo>
                    <a:pt x="0" y="58"/>
                    <a:pt x="0" y="58"/>
                    <a:pt x="0" y="58"/>
                  </a:cubicBezTo>
                  <a:cubicBezTo>
                    <a:pt x="0" y="23"/>
                    <a:pt x="40" y="0"/>
                    <a:pt x="85" y="0"/>
                  </a:cubicBezTo>
                  <a:cubicBezTo>
                    <a:pt x="85" y="0"/>
                    <a:pt x="85" y="0"/>
                    <a:pt x="85" y="0"/>
                  </a:cubicBezTo>
                  <a:cubicBezTo>
                    <a:pt x="130" y="0"/>
                    <a:pt x="170" y="23"/>
                    <a:pt x="170" y="58"/>
                  </a:cubicBezTo>
                  <a:cubicBezTo>
                    <a:pt x="170" y="58"/>
                    <a:pt x="170" y="58"/>
                    <a:pt x="170" y="58"/>
                  </a:cubicBezTo>
                  <a:cubicBezTo>
                    <a:pt x="170" y="85"/>
                    <a:pt x="144" y="106"/>
                    <a:pt x="111" y="113"/>
                  </a:cubicBezTo>
                  <a:cubicBezTo>
                    <a:pt x="111" y="113"/>
                    <a:pt x="111" y="113"/>
                    <a:pt x="111" y="113"/>
                  </a:cubicBezTo>
                  <a:cubicBezTo>
                    <a:pt x="80" y="147"/>
                    <a:pt x="43" y="150"/>
                    <a:pt x="32" y="150"/>
                  </a:cubicBezTo>
                  <a:cubicBezTo>
                    <a:pt x="32" y="150"/>
                    <a:pt x="32" y="150"/>
                    <a:pt x="32" y="150"/>
                  </a:cubicBezTo>
                  <a:cubicBezTo>
                    <a:pt x="32" y="150"/>
                    <a:pt x="32" y="150"/>
                    <a:pt x="32" y="150"/>
                  </a:cubicBezTo>
                  <a:close/>
                  <a:moveTo>
                    <a:pt x="33" y="27"/>
                  </a:moveTo>
                  <a:cubicBezTo>
                    <a:pt x="21" y="36"/>
                    <a:pt x="14" y="47"/>
                    <a:pt x="14" y="58"/>
                  </a:cubicBezTo>
                  <a:cubicBezTo>
                    <a:pt x="14" y="58"/>
                    <a:pt x="14" y="58"/>
                    <a:pt x="14" y="58"/>
                  </a:cubicBezTo>
                  <a:cubicBezTo>
                    <a:pt x="13" y="75"/>
                    <a:pt x="32" y="93"/>
                    <a:pt x="62" y="99"/>
                  </a:cubicBezTo>
                  <a:cubicBezTo>
                    <a:pt x="62" y="99"/>
                    <a:pt x="62" y="99"/>
                    <a:pt x="62" y="99"/>
                  </a:cubicBezTo>
                  <a:cubicBezTo>
                    <a:pt x="68" y="101"/>
                    <a:pt x="68" y="101"/>
                    <a:pt x="68" y="101"/>
                  </a:cubicBezTo>
                  <a:cubicBezTo>
                    <a:pt x="67" y="107"/>
                    <a:pt x="67" y="107"/>
                    <a:pt x="67" y="107"/>
                  </a:cubicBezTo>
                  <a:cubicBezTo>
                    <a:pt x="67" y="113"/>
                    <a:pt x="64" y="123"/>
                    <a:pt x="58" y="132"/>
                  </a:cubicBezTo>
                  <a:cubicBezTo>
                    <a:pt x="58" y="132"/>
                    <a:pt x="58" y="132"/>
                    <a:pt x="58" y="132"/>
                  </a:cubicBezTo>
                  <a:cubicBezTo>
                    <a:pt x="71" y="127"/>
                    <a:pt x="87" y="119"/>
                    <a:pt x="102" y="102"/>
                  </a:cubicBezTo>
                  <a:cubicBezTo>
                    <a:pt x="102" y="102"/>
                    <a:pt x="102" y="102"/>
                    <a:pt x="102" y="102"/>
                  </a:cubicBezTo>
                  <a:cubicBezTo>
                    <a:pt x="103" y="100"/>
                    <a:pt x="103" y="100"/>
                    <a:pt x="103" y="100"/>
                  </a:cubicBezTo>
                  <a:cubicBezTo>
                    <a:pt x="106" y="100"/>
                    <a:pt x="106" y="100"/>
                    <a:pt x="106" y="100"/>
                  </a:cubicBezTo>
                  <a:cubicBezTo>
                    <a:pt x="137" y="94"/>
                    <a:pt x="157" y="76"/>
                    <a:pt x="156" y="58"/>
                  </a:cubicBezTo>
                  <a:cubicBezTo>
                    <a:pt x="156" y="58"/>
                    <a:pt x="156" y="58"/>
                    <a:pt x="156" y="58"/>
                  </a:cubicBezTo>
                  <a:cubicBezTo>
                    <a:pt x="156" y="47"/>
                    <a:pt x="149" y="36"/>
                    <a:pt x="137" y="27"/>
                  </a:cubicBezTo>
                  <a:cubicBezTo>
                    <a:pt x="137" y="27"/>
                    <a:pt x="137" y="27"/>
                    <a:pt x="137" y="27"/>
                  </a:cubicBezTo>
                  <a:cubicBezTo>
                    <a:pt x="124" y="19"/>
                    <a:pt x="105" y="14"/>
                    <a:pt x="85" y="14"/>
                  </a:cubicBezTo>
                  <a:cubicBezTo>
                    <a:pt x="85" y="14"/>
                    <a:pt x="85" y="14"/>
                    <a:pt x="85" y="14"/>
                  </a:cubicBezTo>
                  <a:cubicBezTo>
                    <a:pt x="85" y="14"/>
                    <a:pt x="85" y="14"/>
                    <a:pt x="85" y="14"/>
                  </a:cubicBezTo>
                  <a:cubicBezTo>
                    <a:pt x="85" y="14"/>
                    <a:pt x="85" y="14"/>
                    <a:pt x="85" y="14"/>
                  </a:cubicBezTo>
                  <a:cubicBezTo>
                    <a:pt x="65" y="14"/>
                    <a:pt x="46" y="19"/>
                    <a:pt x="33" y="27"/>
                  </a:cubicBezTo>
                  <a:close/>
                </a:path>
              </a:pathLst>
            </a:custGeom>
            <a:solidFill>
              <a:schemeClr val="bg1"/>
            </a:solidFill>
            <a:ln>
              <a:noFill/>
            </a:ln>
          </p:spPr>
          <p:txBody>
            <a:bodyPr/>
            <a:lstStyle/>
            <a:p>
              <a:endParaRPr lang="zh-CN" altLang="en-US" sz="2400">
                <a:solidFill>
                  <a:schemeClr val="bg1">
                    <a:lumMod val="95000"/>
                  </a:schemeClr>
                </a:solidFill>
                <a:latin typeface="Arial" panose="020B0604020202020204"/>
                <a:ea typeface="微软雅黑" panose="020B0503020204020204" pitchFamily="34" charset="-122"/>
                <a:sym typeface="Arial" panose="020B0604020202020204"/>
              </a:endParaRPr>
            </a:p>
          </p:txBody>
        </p:sp>
      </p:grpSp>
      <p:sp>
        <p:nvSpPr>
          <p:cNvPr id="8" name="Line 6"/>
          <p:cNvSpPr>
            <a:spLocks noChangeShapeType="1"/>
          </p:cNvSpPr>
          <p:nvPr/>
        </p:nvSpPr>
        <p:spPr bwMode="auto">
          <a:xfrm>
            <a:off x="2285376" y="3808434"/>
            <a:ext cx="0" cy="553152"/>
          </a:xfrm>
          <a:prstGeom prst="line">
            <a:avLst/>
          </a:prstGeom>
          <a:noFill/>
          <a:ln w="6350">
            <a:solidFill>
              <a:schemeClr val="bg1">
                <a:lumMod val="65000"/>
              </a:schemeClr>
            </a:solidFill>
            <a:round/>
            <a:tailEnd type="oval" w="sm" len="sm"/>
          </a:ln>
        </p:spPr>
        <p:txBody>
          <a:bodyPr lIns="91440" tIns="45720" rIns="91440" bIns="45720"/>
          <a:lstStyle/>
          <a:p>
            <a:endParaRPr lang="zh-CN" altLang="en-US" sz="2400">
              <a:solidFill>
                <a:schemeClr val="bg1">
                  <a:lumMod val="95000"/>
                </a:schemeClr>
              </a:solidFill>
              <a:latin typeface="Arial" panose="020B0604020202020204"/>
              <a:ea typeface="微软雅黑" panose="020B0503020204020204" pitchFamily="34" charset="-122"/>
              <a:sym typeface="Arial" panose="020B0604020202020204"/>
            </a:endParaRPr>
          </a:p>
        </p:txBody>
      </p:sp>
      <p:sp>
        <p:nvSpPr>
          <p:cNvPr id="10" name="Freeform 8"/>
          <p:cNvSpPr/>
          <p:nvPr/>
        </p:nvSpPr>
        <p:spPr bwMode="auto">
          <a:xfrm>
            <a:off x="1446551" y="1656574"/>
            <a:ext cx="1750437" cy="2045208"/>
          </a:xfrm>
          <a:custGeom>
            <a:avLst/>
            <a:gdLst>
              <a:gd name="T0" fmla="*/ 526 w 586"/>
              <a:gd name="T1" fmla="*/ 0 h 685"/>
              <a:gd name="T2" fmla="*/ 467 w 586"/>
              <a:gd name="T3" fmla="*/ 119 h 685"/>
              <a:gd name="T4" fmla="*/ 490 w 586"/>
              <a:gd name="T5" fmla="*/ 119 h 685"/>
              <a:gd name="T6" fmla="*/ 490 w 586"/>
              <a:gd name="T7" fmla="*/ 403 h 685"/>
              <a:gd name="T8" fmla="*/ 281 w 586"/>
              <a:gd name="T9" fmla="*/ 613 h 685"/>
              <a:gd name="T10" fmla="*/ 72 w 586"/>
              <a:gd name="T11" fmla="*/ 403 h 685"/>
              <a:gd name="T12" fmla="*/ 0 w 586"/>
              <a:gd name="T13" fmla="*/ 403 h 685"/>
              <a:gd name="T14" fmla="*/ 281 w 586"/>
              <a:gd name="T15" fmla="*/ 685 h 685"/>
              <a:gd name="T16" fmla="*/ 562 w 586"/>
              <a:gd name="T17" fmla="*/ 403 h 685"/>
              <a:gd name="T18" fmla="*/ 562 w 586"/>
              <a:gd name="T19" fmla="*/ 119 h 685"/>
              <a:gd name="T20" fmla="*/ 586 w 586"/>
              <a:gd name="T21" fmla="*/ 119 h 685"/>
              <a:gd name="T22" fmla="*/ 526 w 586"/>
              <a:gd name="T23" fmla="*/ 0 h 6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86" h="685">
                <a:moveTo>
                  <a:pt x="526" y="0"/>
                </a:moveTo>
                <a:cubicBezTo>
                  <a:pt x="467" y="119"/>
                  <a:pt x="467" y="119"/>
                  <a:pt x="467" y="119"/>
                </a:cubicBezTo>
                <a:cubicBezTo>
                  <a:pt x="490" y="119"/>
                  <a:pt x="490" y="119"/>
                  <a:pt x="490" y="119"/>
                </a:cubicBezTo>
                <a:cubicBezTo>
                  <a:pt x="490" y="403"/>
                  <a:pt x="490" y="403"/>
                  <a:pt x="490" y="403"/>
                </a:cubicBezTo>
                <a:cubicBezTo>
                  <a:pt x="490" y="519"/>
                  <a:pt x="397" y="613"/>
                  <a:pt x="281" y="613"/>
                </a:cubicBezTo>
                <a:cubicBezTo>
                  <a:pt x="165" y="613"/>
                  <a:pt x="72" y="519"/>
                  <a:pt x="72" y="403"/>
                </a:cubicBezTo>
                <a:cubicBezTo>
                  <a:pt x="0" y="403"/>
                  <a:pt x="0" y="403"/>
                  <a:pt x="0" y="403"/>
                </a:cubicBezTo>
                <a:cubicBezTo>
                  <a:pt x="0" y="559"/>
                  <a:pt x="126" y="685"/>
                  <a:pt x="281" y="685"/>
                </a:cubicBezTo>
                <a:cubicBezTo>
                  <a:pt x="436" y="685"/>
                  <a:pt x="562" y="559"/>
                  <a:pt x="562" y="403"/>
                </a:cubicBezTo>
                <a:cubicBezTo>
                  <a:pt x="562" y="119"/>
                  <a:pt x="562" y="119"/>
                  <a:pt x="562" y="119"/>
                </a:cubicBezTo>
                <a:cubicBezTo>
                  <a:pt x="586" y="119"/>
                  <a:pt x="586" y="119"/>
                  <a:pt x="586" y="119"/>
                </a:cubicBezTo>
                <a:lnTo>
                  <a:pt x="526" y="0"/>
                </a:lnTo>
                <a:close/>
              </a:path>
            </a:pathLst>
          </a:custGeom>
          <a:solidFill>
            <a:schemeClr val="accent1"/>
          </a:solidFill>
          <a:ln>
            <a:noFill/>
          </a:ln>
        </p:spPr>
        <p:txBody>
          <a:bodyPr lIns="91440" tIns="45720" rIns="91440" bIns="45720"/>
          <a:lstStyle/>
          <a:p>
            <a:endParaRPr lang="zh-CN" altLang="en-US" sz="2400">
              <a:solidFill>
                <a:schemeClr val="bg1">
                  <a:lumMod val="95000"/>
                </a:schemeClr>
              </a:solidFill>
              <a:latin typeface="Arial" panose="020B0604020202020204"/>
              <a:ea typeface="微软雅黑" panose="020B0503020204020204" pitchFamily="34" charset="-122"/>
              <a:sym typeface="Arial" panose="020B0604020202020204"/>
            </a:endParaRPr>
          </a:p>
        </p:txBody>
      </p:sp>
      <p:grpSp>
        <p:nvGrpSpPr>
          <p:cNvPr id="7" name="组合 1"/>
          <p:cNvGrpSpPr/>
          <p:nvPr/>
        </p:nvGrpSpPr>
        <p:grpSpPr>
          <a:xfrm>
            <a:off x="1750421" y="2328000"/>
            <a:ext cx="1069913" cy="1066275"/>
            <a:chOff x="1750419" y="2597823"/>
            <a:chExt cx="1069913" cy="1066274"/>
          </a:xfrm>
        </p:grpSpPr>
        <p:sp>
          <p:nvSpPr>
            <p:cNvPr id="9" name="Oval 7"/>
            <p:cNvSpPr>
              <a:spLocks noChangeArrowheads="1"/>
            </p:cNvSpPr>
            <p:nvPr/>
          </p:nvSpPr>
          <p:spPr bwMode="auto">
            <a:xfrm>
              <a:off x="1750419" y="2597823"/>
              <a:ext cx="1069913" cy="1066274"/>
            </a:xfrm>
            <a:prstGeom prst="ellipse">
              <a:avLst/>
            </a:prstGeom>
            <a:solidFill>
              <a:schemeClr val="accent1"/>
            </a:solidFill>
            <a:ln>
              <a:noFill/>
            </a:ln>
          </p:spPr>
          <p:txBody>
            <a:bodyPr/>
            <a:lstStyle/>
            <a:p>
              <a:endParaRPr lang="zh-CN" altLang="en-US" sz="2400">
                <a:solidFill>
                  <a:schemeClr val="bg1">
                    <a:lumMod val="95000"/>
                  </a:schemeClr>
                </a:solidFill>
                <a:latin typeface="Arial" panose="020B0604020202020204"/>
                <a:ea typeface="微软雅黑" panose="020B0503020204020204" pitchFamily="34" charset="-122"/>
                <a:sym typeface="Arial" panose="020B0604020202020204"/>
              </a:endParaRPr>
            </a:p>
          </p:txBody>
        </p:sp>
        <p:grpSp>
          <p:nvGrpSpPr>
            <p:cNvPr id="11" name="Group 19"/>
            <p:cNvGrpSpPr/>
            <p:nvPr/>
          </p:nvGrpSpPr>
          <p:grpSpPr bwMode="auto">
            <a:xfrm>
              <a:off x="2037913" y="2825270"/>
              <a:ext cx="494926" cy="602282"/>
              <a:chOff x="0" y="0"/>
              <a:chExt cx="272" cy="331"/>
            </a:xfrm>
          </p:grpSpPr>
          <p:sp>
            <p:nvSpPr>
              <p:cNvPr id="12" name="Freeform 20"/>
              <p:cNvSpPr/>
              <p:nvPr/>
            </p:nvSpPr>
            <p:spPr bwMode="auto">
              <a:xfrm>
                <a:off x="70" y="0"/>
                <a:ext cx="202" cy="208"/>
              </a:xfrm>
              <a:custGeom>
                <a:avLst/>
                <a:gdLst>
                  <a:gd name="T0" fmla="*/ 62 w 123"/>
                  <a:gd name="T1" fmla="*/ 33 h 127"/>
                  <a:gd name="T2" fmla="*/ 49 w 123"/>
                  <a:gd name="T3" fmla="*/ 30 h 127"/>
                  <a:gd name="T4" fmla="*/ 49 w 123"/>
                  <a:gd name="T5" fmla="*/ 0 h 127"/>
                  <a:gd name="T6" fmla="*/ 0 w 123"/>
                  <a:gd name="T7" fmla="*/ 48 h 127"/>
                  <a:gd name="T8" fmla="*/ 49 w 123"/>
                  <a:gd name="T9" fmla="*/ 95 h 127"/>
                  <a:gd name="T10" fmla="*/ 49 w 123"/>
                  <a:gd name="T11" fmla="*/ 65 h 127"/>
                  <a:gd name="T12" fmla="*/ 96 w 123"/>
                  <a:gd name="T13" fmla="*/ 107 h 127"/>
                  <a:gd name="T14" fmla="*/ 78 w 123"/>
                  <a:gd name="T15" fmla="*/ 127 h 127"/>
                  <a:gd name="T16" fmla="*/ 115 w 123"/>
                  <a:gd name="T17" fmla="*/ 98 h 127"/>
                  <a:gd name="T18" fmla="*/ 62 w 123"/>
                  <a:gd name="T19" fmla="*/ 33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7">
                    <a:moveTo>
                      <a:pt x="62" y="33"/>
                    </a:moveTo>
                    <a:cubicBezTo>
                      <a:pt x="57" y="31"/>
                      <a:pt x="53" y="30"/>
                      <a:pt x="49" y="30"/>
                    </a:cubicBezTo>
                    <a:cubicBezTo>
                      <a:pt x="49" y="0"/>
                      <a:pt x="49" y="0"/>
                      <a:pt x="49" y="0"/>
                    </a:cubicBezTo>
                    <a:cubicBezTo>
                      <a:pt x="0" y="48"/>
                      <a:pt x="0" y="48"/>
                      <a:pt x="0" y="48"/>
                    </a:cubicBezTo>
                    <a:cubicBezTo>
                      <a:pt x="49" y="95"/>
                      <a:pt x="49" y="95"/>
                      <a:pt x="49" y="95"/>
                    </a:cubicBezTo>
                    <a:cubicBezTo>
                      <a:pt x="49" y="65"/>
                      <a:pt x="49" y="65"/>
                      <a:pt x="49" y="65"/>
                    </a:cubicBezTo>
                    <a:cubicBezTo>
                      <a:pt x="86" y="67"/>
                      <a:pt x="102" y="86"/>
                      <a:pt x="96" y="107"/>
                    </a:cubicBezTo>
                    <a:cubicBezTo>
                      <a:pt x="93" y="116"/>
                      <a:pt x="86" y="123"/>
                      <a:pt x="78" y="127"/>
                    </a:cubicBezTo>
                    <a:cubicBezTo>
                      <a:pt x="96" y="123"/>
                      <a:pt x="111" y="113"/>
                      <a:pt x="115" y="98"/>
                    </a:cubicBezTo>
                    <a:cubicBezTo>
                      <a:pt x="123" y="72"/>
                      <a:pt x="99" y="43"/>
                      <a:pt x="62" y="33"/>
                    </a:cubicBezTo>
                    <a:close/>
                  </a:path>
                </a:pathLst>
              </a:custGeom>
              <a:solidFill>
                <a:srgbClr val="FFFFFF"/>
              </a:solidFill>
              <a:ln>
                <a:noFill/>
              </a:ln>
            </p:spPr>
            <p:txBody>
              <a:bodyPr/>
              <a:lstStyle/>
              <a:p>
                <a:endParaRPr lang="zh-CN" altLang="en-US" sz="2400">
                  <a:solidFill>
                    <a:schemeClr val="bg1">
                      <a:lumMod val="95000"/>
                    </a:schemeClr>
                  </a:solidFill>
                  <a:latin typeface="Arial" panose="020B0604020202020204"/>
                  <a:ea typeface="微软雅黑" panose="020B0503020204020204" pitchFamily="34" charset="-122"/>
                  <a:sym typeface="Arial" panose="020B0604020202020204"/>
                </a:endParaRPr>
              </a:p>
            </p:txBody>
          </p:sp>
          <p:sp>
            <p:nvSpPr>
              <p:cNvPr id="13" name="Freeform 21"/>
              <p:cNvSpPr/>
              <p:nvPr/>
            </p:nvSpPr>
            <p:spPr bwMode="auto">
              <a:xfrm>
                <a:off x="0" y="123"/>
                <a:ext cx="202" cy="208"/>
              </a:xfrm>
              <a:custGeom>
                <a:avLst/>
                <a:gdLst>
                  <a:gd name="T0" fmla="*/ 61 w 123"/>
                  <a:gd name="T1" fmla="*/ 94 h 127"/>
                  <a:gd name="T2" fmla="*/ 74 w 123"/>
                  <a:gd name="T3" fmla="*/ 97 h 127"/>
                  <a:gd name="T4" fmla="*/ 74 w 123"/>
                  <a:gd name="T5" fmla="*/ 127 h 127"/>
                  <a:gd name="T6" fmla="*/ 123 w 123"/>
                  <a:gd name="T7" fmla="*/ 79 h 127"/>
                  <a:gd name="T8" fmla="*/ 74 w 123"/>
                  <a:gd name="T9" fmla="*/ 31 h 127"/>
                  <a:gd name="T10" fmla="*/ 74 w 123"/>
                  <a:gd name="T11" fmla="*/ 62 h 127"/>
                  <a:gd name="T12" fmla="*/ 27 w 123"/>
                  <a:gd name="T13" fmla="*/ 20 h 127"/>
                  <a:gd name="T14" fmla="*/ 45 w 123"/>
                  <a:gd name="T15" fmla="*/ 0 h 127"/>
                  <a:gd name="T16" fmla="*/ 8 w 123"/>
                  <a:gd name="T17" fmla="*/ 29 h 127"/>
                  <a:gd name="T18" fmla="*/ 61 w 123"/>
                  <a:gd name="T19" fmla="*/ 94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7">
                    <a:moveTo>
                      <a:pt x="61" y="94"/>
                    </a:moveTo>
                    <a:cubicBezTo>
                      <a:pt x="66" y="96"/>
                      <a:pt x="70" y="96"/>
                      <a:pt x="74" y="97"/>
                    </a:cubicBezTo>
                    <a:cubicBezTo>
                      <a:pt x="74" y="127"/>
                      <a:pt x="74" y="127"/>
                      <a:pt x="74" y="127"/>
                    </a:cubicBezTo>
                    <a:cubicBezTo>
                      <a:pt x="123" y="79"/>
                      <a:pt x="123" y="79"/>
                      <a:pt x="123" y="79"/>
                    </a:cubicBezTo>
                    <a:cubicBezTo>
                      <a:pt x="74" y="31"/>
                      <a:pt x="74" y="31"/>
                      <a:pt x="74" y="31"/>
                    </a:cubicBezTo>
                    <a:cubicBezTo>
                      <a:pt x="74" y="62"/>
                      <a:pt x="74" y="62"/>
                      <a:pt x="74" y="62"/>
                    </a:cubicBezTo>
                    <a:cubicBezTo>
                      <a:pt x="37" y="59"/>
                      <a:pt x="21" y="41"/>
                      <a:pt x="27" y="20"/>
                    </a:cubicBezTo>
                    <a:cubicBezTo>
                      <a:pt x="30" y="11"/>
                      <a:pt x="37" y="4"/>
                      <a:pt x="45" y="0"/>
                    </a:cubicBezTo>
                    <a:cubicBezTo>
                      <a:pt x="27" y="4"/>
                      <a:pt x="12" y="14"/>
                      <a:pt x="8" y="29"/>
                    </a:cubicBezTo>
                    <a:cubicBezTo>
                      <a:pt x="0" y="55"/>
                      <a:pt x="24" y="84"/>
                      <a:pt x="61" y="94"/>
                    </a:cubicBezTo>
                    <a:close/>
                  </a:path>
                </a:pathLst>
              </a:custGeom>
              <a:solidFill>
                <a:srgbClr val="FFFFFF"/>
              </a:solidFill>
              <a:ln>
                <a:noFill/>
              </a:ln>
            </p:spPr>
            <p:txBody>
              <a:bodyPr/>
              <a:lstStyle/>
              <a:p>
                <a:endParaRPr lang="zh-CN" altLang="en-US" sz="2400">
                  <a:solidFill>
                    <a:schemeClr val="bg1">
                      <a:lumMod val="95000"/>
                    </a:schemeClr>
                  </a:solidFill>
                  <a:latin typeface="Arial" panose="020B0604020202020204"/>
                  <a:ea typeface="微软雅黑" panose="020B0503020204020204" pitchFamily="34" charset="-122"/>
                  <a:sym typeface="Arial" panose="020B0604020202020204"/>
                </a:endParaRPr>
              </a:p>
            </p:txBody>
          </p:sp>
        </p:grpSp>
      </p:grpSp>
      <p:sp>
        <p:nvSpPr>
          <p:cNvPr id="15" name="Line 12"/>
          <p:cNvSpPr>
            <a:spLocks noChangeShapeType="1"/>
          </p:cNvSpPr>
          <p:nvPr/>
        </p:nvSpPr>
        <p:spPr bwMode="auto">
          <a:xfrm>
            <a:off x="7491667" y="3808434"/>
            <a:ext cx="0" cy="553152"/>
          </a:xfrm>
          <a:prstGeom prst="line">
            <a:avLst/>
          </a:prstGeom>
          <a:noFill/>
          <a:ln w="6350">
            <a:solidFill>
              <a:schemeClr val="bg1">
                <a:lumMod val="65000"/>
              </a:schemeClr>
            </a:solidFill>
            <a:round/>
            <a:tailEnd type="oval" w="sm" len="sm"/>
          </a:ln>
        </p:spPr>
        <p:txBody>
          <a:bodyPr lIns="91440" tIns="45720" rIns="91440" bIns="45720"/>
          <a:lstStyle/>
          <a:p>
            <a:endParaRPr lang="zh-CN" altLang="en-US" sz="2400">
              <a:solidFill>
                <a:schemeClr val="bg1">
                  <a:lumMod val="95000"/>
                </a:schemeClr>
              </a:solidFill>
              <a:latin typeface="Arial" panose="020B0604020202020204"/>
              <a:ea typeface="微软雅黑" panose="020B0503020204020204" pitchFamily="34" charset="-122"/>
              <a:sym typeface="Arial" panose="020B0604020202020204"/>
            </a:endParaRPr>
          </a:p>
        </p:txBody>
      </p:sp>
      <p:sp>
        <p:nvSpPr>
          <p:cNvPr id="17" name="Freeform 14"/>
          <p:cNvSpPr/>
          <p:nvPr/>
        </p:nvSpPr>
        <p:spPr bwMode="auto">
          <a:xfrm>
            <a:off x="6652840" y="1656574"/>
            <a:ext cx="1750437" cy="2045208"/>
          </a:xfrm>
          <a:custGeom>
            <a:avLst/>
            <a:gdLst>
              <a:gd name="T0" fmla="*/ 526 w 586"/>
              <a:gd name="T1" fmla="*/ 0 h 685"/>
              <a:gd name="T2" fmla="*/ 467 w 586"/>
              <a:gd name="T3" fmla="*/ 119 h 685"/>
              <a:gd name="T4" fmla="*/ 490 w 586"/>
              <a:gd name="T5" fmla="*/ 119 h 685"/>
              <a:gd name="T6" fmla="*/ 490 w 586"/>
              <a:gd name="T7" fmla="*/ 403 h 685"/>
              <a:gd name="T8" fmla="*/ 281 w 586"/>
              <a:gd name="T9" fmla="*/ 613 h 685"/>
              <a:gd name="T10" fmla="*/ 72 w 586"/>
              <a:gd name="T11" fmla="*/ 403 h 685"/>
              <a:gd name="T12" fmla="*/ 0 w 586"/>
              <a:gd name="T13" fmla="*/ 403 h 685"/>
              <a:gd name="T14" fmla="*/ 281 w 586"/>
              <a:gd name="T15" fmla="*/ 685 h 685"/>
              <a:gd name="T16" fmla="*/ 562 w 586"/>
              <a:gd name="T17" fmla="*/ 403 h 685"/>
              <a:gd name="T18" fmla="*/ 562 w 586"/>
              <a:gd name="T19" fmla="*/ 119 h 685"/>
              <a:gd name="T20" fmla="*/ 586 w 586"/>
              <a:gd name="T21" fmla="*/ 119 h 685"/>
              <a:gd name="T22" fmla="*/ 526 w 586"/>
              <a:gd name="T23" fmla="*/ 0 h 6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86" h="685">
                <a:moveTo>
                  <a:pt x="526" y="0"/>
                </a:moveTo>
                <a:cubicBezTo>
                  <a:pt x="467" y="119"/>
                  <a:pt x="467" y="119"/>
                  <a:pt x="467" y="119"/>
                </a:cubicBezTo>
                <a:cubicBezTo>
                  <a:pt x="490" y="119"/>
                  <a:pt x="490" y="119"/>
                  <a:pt x="490" y="119"/>
                </a:cubicBezTo>
                <a:cubicBezTo>
                  <a:pt x="490" y="403"/>
                  <a:pt x="490" y="403"/>
                  <a:pt x="490" y="403"/>
                </a:cubicBezTo>
                <a:cubicBezTo>
                  <a:pt x="490" y="519"/>
                  <a:pt x="397" y="613"/>
                  <a:pt x="281" y="613"/>
                </a:cubicBezTo>
                <a:cubicBezTo>
                  <a:pt x="165" y="613"/>
                  <a:pt x="72" y="519"/>
                  <a:pt x="72" y="403"/>
                </a:cubicBezTo>
                <a:cubicBezTo>
                  <a:pt x="0" y="403"/>
                  <a:pt x="0" y="403"/>
                  <a:pt x="0" y="403"/>
                </a:cubicBezTo>
                <a:cubicBezTo>
                  <a:pt x="0" y="559"/>
                  <a:pt x="126" y="685"/>
                  <a:pt x="281" y="685"/>
                </a:cubicBezTo>
                <a:cubicBezTo>
                  <a:pt x="436" y="685"/>
                  <a:pt x="562" y="559"/>
                  <a:pt x="562" y="403"/>
                </a:cubicBezTo>
                <a:cubicBezTo>
                  <a:pt x="562" y="119"/>
                  <a:pt x="562" y="119"/>
                  <a:pt x="562" y="119"/>
                </a:cubicBezTo>
                <a:cubicBezTo>
                  <a:pt x="586" y="119"/>
                  <a:pt x="586" y="119"/>
                  <a:pt x="586" y="119"/>
                </a:cubicBezTo>
                <a:lnTo>
                  <a:pt x="526" y="0"/>
                </a:lnTo>
                <a:close/>
              </a:path>
            </a:pathLst>
          </a:custGeom>
          <a:solidFill>
            <a:schemeClr val="accent3"/>
          </a:solidFill>
          <a:ln>
            <a:noFill/>
          </a:ln>
        </p:spPr>
        <p:txBody>
          <a:bodyPr lIns="91440" tIns="45720" rIns="91440" bIns="45720"/>
          <a:lstStyle/>
          <a:p>
            <a:endParaRPr lang="zh-CN" altLang="en-US" sz="2400">
              <a:solidFill>
                <a:schemeClr val="bg1">
                  <a:lumMod val="95000"/>
                </a:schemeClr>
              </a:solidFill>
              <a:latin typeface="Arial" panose="020B0604020202020204"/>
              <a:ea typeface="微软雅黑" panose="020B0503020204020204" pitchFamily="34" charset="-122"/>
              <a:sym typeface="Arial" panose="020B0604020202020204"/>
            </a:endParaRPr>
          </a:p>
        </p:txBody>
      </p:sp>
      <p:grpSp>
        <p:nvGrpSpPr>
          <p:cNvPr id="14" name="组合 13"/>
          <p:cNvGrpSpPr/>
          <p:nvPr/>
        </p:nvGrpSpPr>
        <p:grpSpPr>
          <a:xfrm>
            <a:off x="6956710" y="2328000"/>
            <a:ext cx="1069913" cy="1066275"/>
            <a:chOff x="6956709" y="2597823"/>
            <a:chExt cx="1069913" cy="1066274"/>
          </a:xfrm>
        </p:grpSpPr>
        <p:sp>
          <p:nvSpPr>
            <p:cNvPr id="16" name="Oval 13"/>
            <p:cNvSpPr>
              <a:spLocks noChangeArrowheads="1"/>
            </p:cNvSpPr>
            <p:nvPr/>
          </p:nvSpPr>
          <p:spPr bwMode="auto">
            <a:xfrm>
              <a:off x="6956709" y="2597823"/>
              <a:ext cx="1069913" cy="1066274"/>
            </a:xfrm>
            <a:prstGeom prst="ellipse">
              <a:avLst/>
            </a:prstGeom>
            <a:solidFill>
              <a:schemeClr val="accent3"/>
            </a:solidFill>
            <a:ln>
              <a:noFill/>
            </a:ln>
          </p:spPr>
          <p:txBody>
            <a:bodyPr/>
            <a:lstStyle/>
            <a:p>
              <a:endParaRPr lang="zh-CN" altLang="en-US" sz="2400">
                <a:solidFill>
                  <a:schemeClr val="bg1">
                    <a:lumMod val="95000"/>
                  </a:schemeClr>
                </a:solidFill>
                <a:latin typeface="Arial" panose="020B0604020202020204"/>
                <a:ea typeface="微软雅黑" panose="020B0503020204020204" pitchFamily="34" charset="-122"/>
                <a:sym typeface="Arial" panose="020B0604020202020204"/>
              </a:endParaRPr>
            </a:p>
          </p:txBody>
        </p:sp>
        <p:grpSp>
          <p:nvGrpSpPr>
            <p:cNvPr id="18" name="Group 22"/>
            <p:cNvGrpSpPr/>
            <p:nvPr/>
          </p:nvGrpSpPr>
          <p:grpSpPr bwMode="auto">
            <a:xfrm>
              <a:off x="7266038" y="2947182"/>
              <a:ext cx="453076" cy="413044"/>
              <a:chOff x="0" y="0"/>
              <a:chExt cx="249" cy="227"/>
            </a:xfrm>
          </p:grpSpPr>
          <p:sp>
            <p:nvSpPr>
              <p:cNvPr id="19" name="Rectangle 23"/>
              <p:cNvSpPr>
                <a:spLocks noChangeArrowheads="1"/>
              </p:cNvSpPr>
              <p:nvPr/>
            </p:nvSpPr>
            <p:spPr bwMode="auto">
              <a:xfrm>
                <a:off x="36" y="192"/>
                <a:ext cx="170" cy="10"/>
              </a:xfrm>
              <a:prstGeom prst="rect">
                <a:avLst/>
              </a:prstGeom>
              <a:solidFill>
                <a:srgbClr val="FFFFFF"/>
              </a:solidFill>
              <a:ln>
                <a:noFill/>
              </a:ln>
            </p:spPr>
            <p:txBody>
              <a:bodyPr/>
              <a:lstStyle/>
              <a:p>
                <a:endParaRPr lang="zh-CN" altLang="en-US" sz="2400">
                  <a:solidFill>
                    <a:schemeClr val="bg1">
                      <a:lumMod val="95000"/>
                    </a:schemeClr>
                  </a:solidFill>
                  <a:latin typeface="Arial" panose="020B0604020202020204"/>
                  <a:ea typeface="微软雅黑" panose="020B0503020204020204" pitchFamily="34" charset="-122"/>
                  <a:sym typeface="Arial" panose="020B0604020202020204"/>
                </a:endParaRPr>
              </a:p>
            </p:txBody>
          </p:sp>
          <p:sp>
            <p:nvSpPr>
              <p:cNvPr id="20" name="Rectangle 24"/>
              <p:cNvSpPr>
                <a:spLocks noChangeArrowheads="1"/>
              </p:cNvSpPr>
              <p:nvPr/>
            </p:nvSpPr>
            <p:spPr bwMode="auto">
              <a:xfrm>
                <a:off x="77" y="28"/>
                <a:ext cx="92" cy="10"/>
              </a:xfrm>
              <a:prstGeom prst="rect">
                <a:avLst/>
              </a:prstGeom>
              <a:solidFill>
                <a:srgbClr val="FFFFFF"/>
              </a:solidFill>
              <a:ln>
                <a:noFill/>
              </a:ln>
            </p:spPr>
            <p:txBody>
              <a:bodyPr/>
              <a:lstStyle/>
              <a:p>
                <a:endParaRPr lang="zh-CN" altLang="en-US" sz="2400">
                  <a:solidFill>
                    <a:schemeClr val="bg1">
                      <a:lumMod val="95000"/>
                    </a:schemeClr>
                  </a:solidFill>
                  <a:latin typeface="Arial" panose="020B0604020202020204"/>
                  <a:ea typeface="微软雅黑" panose="020B0503020204020204" pitchFamily="34" charset="-122"/>
                  <a:sym typeface="Arial" panose="020B0604020202020204"/>
                </a:endParaRPr>
              </a:p>
            </p:txBody>
          </p:sp>
          <p:sp>
            <p:nvSpPr>
              <p:cNvPr id="21" name="Rectangle 25"/>
              <p:cNvSpPr>
                <a:spLocks noChangeArrowheads="1"/>
              </p:cNvSpPr>
              <p:nvPr/>
            </p:nvSpPr>
            <p:spPr bwMode="auto">
              <a:xfrm>
                <a:off x="77" y="51"/>
                <a:ext cx="92" cy="10"/>
              </a:xfrm>
              <a:prstGeom prst="rect">
                <a:avLst/>
              </a:prstGeom>
              <a:solidFill>
                <a:srgbClr val="FFFFFF"/>
              </a:solidFill>
              <a:ln>
                <a:noFill/>
              </a:ln>
            </p:spPr>
            <p:txBody>
              <a:bodyPr/>
              <a:lstStyle/>
              <a:p>
                <a:endParaRPr lang="zh-CN" altLang="en-US" sz="2400">
                  <a:solidFill>
                    <a:schemeClr val="bg1">
                      <a:lumMod val="95000"/>
                    </a:schemeClr>
                  </a:solidFill>
                  <a:latin typeface="Arial" panose="020B0604020202020204"/>
                  <a:ea typeface="微软雅黑" panose="020B0503020204020204" pitchFamily="34" charset="-122"/>
                  <a:sym typeface="Arial" panose="020B0604020202020204"/>
                </a:endParaRPr>
              </a:p>
            </p:txBody>
          </p:sp>
          <p:sp>
            <p:nvSpPr>
              <p:cNvPr id="22" name="Rectangle 26"/>
              <p:cNvSpPr>
                <a:spLocks noChangeArrowheads="1"/>
              </p:cNvSpPr>
              <p:nvPr/>
            </p:nvSpPr>
            <p:spPr bwMode="auto">
              <a:xfrm>
                <a:off x="77" y="72"/>
                <a:ext cx="92" cy="10"/>
              </a:xfrm>
              <a:prstGeom prst="rect">
                <a:avLst/>
              </a:prstGeom>
              <a:solidFill>
                <a:srgbClr val="FFFFFF"/>
              </a:solidFill>
              <a:ln>
                <a:noFill/>
              </a:ln>
            </p:spPr>
            <p:txBody>
              <a:bodyPr/>
              <a:lstStyle/>
              <a:p>
                <a:endParaRPr lang="zh-CN" altLang="en-US" sz="2400">
                  <a:solidFill>
                    <a:schemeClr val="bg1">
                      <a:lumMod val="95000"/>
                    </a:schemeClr>
                  </a:solidFill>
                  <a:latin typeface="Arial" panose="020B0604020202020204"/>
                  <a:ea typeface="微软雅黑" panose="020B0503020204020204" pitchFamily="34" charset="-122"/>
                  <a:sym typeface="Arial" panose="020B0604020202020204"/>
                </a:endParaRPr>
              </a:p>
            </p:txBody>
          </p:sp>
          <p:sp>
            <p:nvSpPr>
              <p:cNvPr id="23" name="Freeform 27"/>
              <p:cNvSpPr>
                <a:spLocks noEditPoints="1"/>
              </p:cNvSpPr>
              <p:nvPr/>
            </p:nvSpPr>
            <p:spPr bwMode="auto">
              <a:xfrm>
                <a:off x="0" y="0"/>
                <a:ext cx="249" cy="227"/>
              </a:xfrm>
              <a:custGeom>
                <a:avLst/>
                <a:gdLst>
                  <a:gd name="T0" fmla="*/ 135 w 152"/>
                  <a:gd name="T1" fmla="*/ 70 h 138"/>
                  <a:gd name="T2" fmla="*/ 118 w 152"/>
                  <a:gd name="T3" fmla="*/ 70 h 138"/>
                  <a:gd name="T4" fmla="*/ 118 w 152"/>
                  <a:gd name="T5" fmla="*/ 0 h 138"/>
                  <a:gd name="T6" fmla="*/ 34 w 152"/>
                  <a:gd name="T7" fmla="*/ 0 h 138"/>
                  <a:gd name="T8" fmla="*/ 34 w 152"/>
                  <a:gd name="T9" fmla="*/ 70 h 138"/>
                  <a:gd name="T10" fmla="*/ 17 w 152"/>
                  <a:gd name="T11" fmla="*/ 70 h 138"/>
                  <a:gd name="T12" fmla="*/ 0 w 152"/>
                  <a:gd name="T13" fmla="*/ 87 h 138"/>
                  <a:gd name="T14" fmla="*/ 0 w 152"/>
                  <a:gd name="T15" fmla="*/ 121 h 138"/>
                  <a:gd name="T16" fmla="*/ 17 w 152"/>
                  <a:gd name="T17" fmla="*/ 138 h 138"/>
                  <a:gd name="T18" fmla="*/ 135 w 152"/>
                  <a:gd name="T19" fmla="*/ 138 h 138"/>
                  <a:gd name="T20" fmla="*/ 152 w 152"/>
                  <a:gd name="T21" fmla="*/ 121 h 138"/>
                  <a:gd name="T22" fmla="*/ 152 w 152"/>
                  <a:gd name="T23" fmla="*/ 87 h 138"/>
                  <a:gd name="T24" fmla="*/ 135 w 152"/>
                  <a:gd name="T25" fmla="*/ 70 h 138"/>
                  <a:gd name="T26" fmla="*/ 40 w 152"/>
                  <a:gd name="T27" fmla="*/ 6 h 138"/>
                  <a:gd name="T28" fmla="*/ 111 w 152"/>
                  <a:gd name="T29" fmla="*/ 6 h 138"/>
                  <a:gd name="T30" fmla="*/ 111 w 152"/>
                  <a:gd name="T31" fmla="*/ 70 h 138"/>
                  <a:gd name="T32" fmla="*/ 40 w 152"/>
                  <a:gd name="T33" fmla="*/ 70 h 138"/>
                  <a:gd name="T34" fmla="*/ 40 w 152"/>
                  <a:gd name="T35" fmla="*/ 6 h 138"/>
                  <a:gd name="T36" fmla="*/ 145 w 152"/>
                  <a:gd name="T37" fmla="*/ 121 h 138"/>
                  <a:gd name="T38" fmla="*/ 135 w 152"/>
                  <a:gd name="T39" fmla="*/ 131 h 138"/>
                  <a:gd name="T40" fmla="*/ 17 w 152"/>
                  <a:gd name="T41" fmla="*/ 131 h 138"/>
                  <a:gd name="T42" fmla="*/ 7 w 152"/>
                  <a:gd name="T43" fmla="*/ 121 h 138"/>
                  <a:gd name="T44" fmla="*/ 7 w 152"/>
                  <a:gd name="T45" fmla="*/ 87 h 138"/>
                  <a:gd name="T46" fmla="*/ 17 w 152"/>
                  <a:gd name="T47" fmla="*/ 77 h 138"/>
                  <a:gd name="T48" fmla="*/ 135 w 152"/>
                  <a:gd name="T49" fmla="*/ 77 h 138"/>
                  <a:gd name="T50" fmla="*/ 145 w 152"/>
                  <a:gd name="T51" fmla="*/ 87 h 138"/>
                  <a:gd name="T52" fmla="*/ 145 w 152"/>
                  <a:gd name="T53" fmla="*/ 121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2" h="138">
                    <a:moveTo>
                      <a:pt x="135" y="70"/>
                    </a:moveTo>
                    <a:cubicBezTo>
                      <a:pt x="118" y="70"/>
                      <a:pt x="118" y="70"/>
                      <a:pt x="118" y="70"/>
                    </a:cubicBezTo>
                    <a:cubicBezTo>
                      <a:pt x="118" y="0"/>
                      <a:pt x="118" y="0"/>
                      <a:pt x="118" y="0"/>
                    </a:cubicBezTo>
                    <a:cubicBezTo>
                      <a:pt x="34" y="0"/>
                      <a:pt x="34" y="0"/>
                      <a:pt x="34" y="0"/>
                    </a:cubicBezTo>
                    <a:cubicBezTo>
                      <a:pt x="34" y="70"/>
                      <a:pt x="34" y="70"/>
                      <a:pt x="34" y="70"/>
                    </a:cubicBezTo>
                    <a:cubicBezTo>
                      <a:pt x="17" y="70"/>
                      <a:pt x="17" y="70"/>
                      <a:pt x="17" y="70"/>
                    </a:cubicBezTo>
                    <a:cubicBezTo>
                      <a:pt x="8" y="70"/>
                      <a:pt x="0" y="78"/>
                      <a:pt x="0" y="87"/>
                    </a:cubicBezTo>
                    <a:cubicBezTo>
                      <a:pt x="0" y="121"/>
                      <a:pt x="0" y="121"/>
                      <a:pt x="0" y="121"/>
                    </a:cubicBezTo>
                    <a:cubicBezTo>
                      <a:pt x="0" y="130"/>
                      <a:pt x="8" y="138"/>
                      <a:pt x="17" y="138"/>
                    </a:cubicBezTo>
                    <a:cubicBezTo>
                      <a:pt x="135" y="138"/>
                      <a:pt x="135" y="138"/>
                      <a:pt x="135" y="138"/>
                    </a:cubicBezTo>
                    <a:cubicBezTo>
                      <a:pt x="144" y="138"/>
                      <a:pt x="152" y="130"/>
                      <a:pt x="152" y="121"/>
                    </a:cubicBezTo>
                    <a:cubicBezTo>
                      <a:pt x="152" y="87"/>
                      <a:pt x="152" y="87"/>
                      <a:pt x="152" y="87"/>
                    </a:cubicBezTo>
                    <a:cubicBezTo>
                      <a:pt x="152" y="78"/>
                      <a:pt x="144" y="70"/>
                      <a:pt x="135" y="70"/>
                    </a:cubicBezTo>
                    <a:close/>
                    <a:moveTo>
                      <a:pt x="40" y="6"/>
                    </a:moveTo>
                    <a:cubicBezTo>
                      <a:pt x="111" y="6"/>
                      <a:pt x="111" y="6"/>
                      <a:pt x="111" y="6"/>
                    </a:cubicBezTo>
                    <a:cubicBezTo>
                      <a:pt x="111" y="70"/>
                      <a:pt x="111" y="70"/>
                      <a:pt x="111" y="70"/>
                    </a:cubicBezTo>
                    <a:cubicBezTo>
                      <a:pt x="40" y="70"/>
                      <a:pt x="40" y="70"/>
                      <a:pt x="40" y="70"/>
                    </a:cubicBezTo>
                    <a:lnTo>
                      <a:pt x="40" y="6"/>
                    </a:lnTo>
                    <a:close/>
                    <a:moveTo>
                      <a:pt x="145" y="121"/>
                    </a:moveTo>
                    <a:cubicBezTo>
                      <a:pt x="145" y="127"/>
                      <a:pt x="140" y="131"/>
                      <a:pt x="135" y="131"/>
                    </a:cubicBezTo>
                    <a:cubicBezTo>
                      <a:pt x="17" y="131"/>
                      <a:pt x="17" y="131"/>
                      <a:pt x="17" y="131"/>
                    </a:cubicBezTo>
                    <a:cubicBezTo>
                      <a:pt x="12" y="131"/>
                      <a:pt x="7" y="127"/>
                      <a:pt x="7" y="121"/>
                    </a:cubicBezTo>
                    <a:cubicBezTo>
                      <a:pt x="7" y="87"/>
                      <a:pt x="7" y="87"/>
                      <a:pt x="7" y="87"/>
                    </a:cubicBezTo>
                    <a:cubicBezTo>
                      <a:pt x="7" y="81"/>
                      <a:pt x="12" y="77"/>
                      <a:pt x="17" y="77"/>
                    </a:cubicBezTo>
                    <a:cubicBezTo>
                      <a:pt x="135" y="77"/>
                      <a:pt x="135" y="77"/>
                      <a:pt x="135" y="77"/>
                    </a:cubicBezTo>
                    <a:cubicBezTo>
                      <a:pt x="140" y="77"/>
                      <a:pt x="145" y="81"/>
                      <a:pt x="145" y="87"/>
                    </a:cubicBezTo>
                    <a:lnTo>
                      <a:pt x="145" y="121"/>
                    </a:lnTo>
                    <a:close/>
                  </a:path>
                </a:pathLst>
              </a:custGeom>
              <a:solidFill>
                <a:srgbClr val="FFFFFF"/>
              </a:solidFill>
              <a:ln>
                <a:noFill/>
              </a:ln>
            </p:spPr>
            <p:txBody>
              <a:bodyPr/>
              <a:lstStyle/>
              <a:p>
                <a:endParaRPr lang="zh-CN" altLang="en-US" sz="2400">
                  <a:solidFill>
                    <a:schemeClr val="bg1">
                      <a:lumMod val="95000"/>
                    </a:schemeClr>
                  </a:solidFill>
                  <a:latin typeface="Arial" panose="020B0604020202020204"/>
                  <a:ea typeface="微软雅黑" panose="020B0503020204020204" pitchFamily="34" charset="-122"/>
                  <a:sym typeface="Arial" panose="020B0604020202020204"/>
                </a:endParaRPr>
              </a:p>
            </p:txBody>
          </p:sp>
          <p:sp>
            <p:nvSpPr>
              <p:cNvPr id="24" name="Oval 28"/>
              <p:cNvSpPr>
                <a:spLocks noChangeArrowheads="1"/>
              </p:cNvSpPr>
              <p:nvPr/>
            </p:nvSpPr>
            <p:spPr bwMode="auto">
              <a:xfrm>
                <a:off x="36" y="143"/>
                <a:ext cx="16" cy="16"/>
              </a:xfrm>
              <a:prstGeom prst="ellipse">
                <a:avLst/>
              </a:prstGeom>
              <a:solidFill>
                <a:srgbClr val="FFFFFF"/>
              </a:solidFill>
              <a:ln>
                <a:noFill/>
              </a:ln>
            </p:spPr>
            <p:txBody>
              <a:bodyPr/>
              <a:lstStyle/>
              <a:p>
                <a:endParaRPr lang="zh-CN" altLang="en-US" sz="2400">
                  <a:solidFill>
                    <a:schemeClr val="bg1">
                      <a:lumMod val="95000"/>
                    </a:schemeClr>
                  </a:solidFill>
                  <a:latin typeface="Arial" panose="020B0604020202020204"/>
                  <a:ea typeface="微软雅黑" panose="020B0503020204020204" pitchFamily="34" charset="-122"/>
                  <a:sym typeface="Arial" panose="020B0604020202020204"/>
                </a:endParaRPr>
              </a:p>
            </p:txBody>
          </p:sp>
          <p:sp>
            <p:nvSpPr>
              <p:cNvPr id="25" name="Oval 29"/>
              <p:cNvSpPr>
                <a:spLocks noChangeArrowheads="1"/>
              </p:cNvSpPr>
              <p:nvPr/>
            </p:nvSpPr>
            <p:spPr bwMode="auto">
              <a:xfrm>
                <a:off x="59" y="143"/>
                <a:ext cx="14" cy="16"/>
              </a:xfrm>
              <a:prstGeom prst="ellipse">
                <a:avLst/>
              </a:prstGeom>
              <a:solidFill>
                <a:srgbClr val="FFFFFF"/>
              </a:solidFill>
              <a:ln>
                <a:noFill/>
              </a:ln>
            </p:spPr>
            <p:txBody>
              <a:bodyPr/>
              <a:lstStyle/>
              <a:p>
                <a:endParaRPr lang="zh-CN" altLang="en-US" sz="2400">
                  <a:solidFill>
                    <a:schemeClr val="bg1">
                      <a:lumMod val="95000"/>
                    </a:schemeClr>
                  </a:solidFill>
                  <a:latin typeface="Arial" panose="020B0604020202020204"/>
                  <a:ea typeface="微软雅黑" panose="020B0503020204020204" pitchFamily="34" charset="-122"/>
                  <a:sym typeface="Arial" panose="020B0604020202020204"/>
                </a:endParaRPr>
              </a:p>
            </p:txBody>
          </p:sp>
        </p:grpSp>
      </p:grpSp>
      <p:sp>
        <p:nvSpPr>
          <p:cNvPr id="27" name="Line 9"/>
          <p:cNvSpPr>
            <a:spLocks noChangeShapeType="1"/>
          </p:cNvSpPr>
          <p:nvPr/>
        </p:nvSpPr>
        <p:spPr bwMode="auto">
          <a:xfrm>
            <a:off x="4885912" y="3808434"/>
            <a:ext cx="0" cy="553152"/>
          </a:xfrm>
          <a:prstGeom prst="line">
            <a:avLst/>
          </a:prstGeom>
          <a:noFill/>
          <a:ln w="6350">
            <a:solidFill>
              <a:schemeClr val="bg1">
                <a:lumMod val="65000"/>
              </a:schemeClr>
            </a:solidFill>
            <a:round/>
            <a:tailEnd type="oval" w="sm" len="sm"/>
          </a:ln>
        </p:spPr>
        <p:txBody>
          <a:bodyPr lIns="91440" tIns="45720" rIns="91440" bIns="45720"/>
          <a:lstStyle/>
          <a:p>
            <a:endParaRPr lang="zh-CN" altLang="en-US" sz="2400">
              <a:solidFill>
                <a:schemeClr val="bg1">
                  <a:lumMod val="95000"/>
                </a:schemeClr>
              </a:solidFill>
              <a:latin typeface="Arial" panose="020B0604020202020204"/>
              <a:ea typeface="微软雅黑" panose="020B0503020204020204" pitchFamily="34" charset="-122"/>
              <a:sym typeface="Arial" panose="020B0604020202020204"/>
            </a:endParaRPr>
          </a:p>
        </p:txBody>
      </p:sp>
      <p:sp>
        <p:nvSpPr>
          <p:cNvPr id="29" name="Freeform 11"/>
          <p:cNvSpPr/>
          <p:nvPr/>
        </p:nvSpPr>
        <p:spPr bwMode="auto">
          <a:xfrm>
            <a:off x="4047087" y="1656574"/>
            <a:ext cx="1750437" cy="2045208"/>
          </a:xfrm>
          <a:custGeom>
            <a:avLst/>
            <a:gdLst>
              <a:gd name="T0" fmla="*/ 526 w 586"/>
              <a:gd name="T1" fmla="*/ 0 h 685"/>
              <a:gd name="T2" fmla="*/ 467 w 586"/>
              <a:gd name="T3" fmla="*/ 119 h 685"/>
              <a:gd name="T4" fmla="*/ 490 w 586"/>
              <a:gd name="T5" fmla="*/ 119 h 685"/>
              <a:gd name="T6" fmla="*/ 490 w 586"/>
              <a:gd name="T7" fmla="*/ 403 h 685"/>
              <a:gd name="T8" fmla="*/ 281 w 586"/>
              <a:gd name="T9" fmla="*/ 613 h 685"/>
              <a:gd name="T10" fmla="*/ 72 w 586"/>
              <a:gd name="T11" fmla="*/ 403 h 685"/>
              <a:gd name="T12" fmla="*/ 0 w 586"/>
              <a:gd name="T13" fmla="*/ 403 h 685"/>
              <a:gd name="T14" fmla="*/ 281 w 586"/>
              <a:gd name="T15" fmla="*/ 685 h 685"/>
              <a:gd name="T16" fmla="*/ 562 w 586"/>
              <a:gd name="T17" fmla="*/ 403 h 685"/>
              <a:gd name="T18" fmla="*/ 562 w 586"/>
              <a:gd name="T19" fmla="*/ 119 h 685"/>
              <a:gd name="T20" fmla="*/ 586 w 586"/>
              <a:gd name="T21" fmla="*/ 119 h 685"/>
              <a:gd name="T22" fmla="*/ 526 w 586"/>
              <a:gd name="T23" fmla="*/ 0 h 6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86" h="685">
                <a:moveTo>
                  <a:pt x="526" y="0"/>
                </a:moveTo>
                <a:cubicBezTo>
                  <a:pt x="467" y="119"/>
                  <a:pt x="467" y="119"/>
                  <a:pt x="467" y="119"/>
                </a:cubicBezTo>
                <a:cubicBezTo>
                  <a:pt x="490" y="119"/>
                  <a:pt x="490" y="119"/>
                  <a:pt x="490" y="119"/>
                </a:cubicBezTo>
                <a:cubicBezTo>
                  <a:pt x="490" y="403"/>
                  <a:pt x="490" y="403"/>
                  <a:pt x="490" y="403"/>
                </a:cubicBezTo>
                <a:cubicBezTo>
                  <a:pt x="490" y="519"/>
                  <a:pt x="397" y="613"/>
                  <a:pt x="281" y="613"/>
                </a:cubicBezTo>
                <a:cubicBezTo>
                  <a:pt x="165" y="613"/>
                  <a:pt x="72" y="519"/>
                  <a:pt x="72" y="403"/>
                </a:cubicBezTo>
                <a:cubicBezTo>
                  <a:pt x="0" y="403"/>
                  <a:pt x="0" y="403"/>
                  <a:pt x="0" y="403"/>
                </a:cubicBezTo>
                <a:cubicBezTo>
                  <a:pt x="0" y="559"/>
                  <a:pt x="126" y="685"/>
                  <a:pt x="281" y="685"/>
                </a:cubicBezTo>
                <a:cubicBezTo>
                  <a:pt x="436" y="685"/>
                  <a:pt x="562" y="559"/>
                  <a:pt x="562" y="403"/>
                </a:cubicBezTo>
                <a:cubicBezTo>
                  <a:pt x="562" y="119"/>
                  <a:pt x="562" y="119"/>
                  <a:pt x="562" y="119"/>
                </a:cubicBezTo>
                <a:cubicBezTo>
                  <a:pt x="586" y="119"/>
                  <a:pt x="586" y="119"/>
                  <a:pt x="586" y="119"/>
                </a:cubicBezTo>
                <a:lnTo>
                  <a:pt x="526" y="0"/>
                </a:lnTo>
                <a:close/>
              </a:path>
            </a:pathLst>
          </a:custGeom>
          <a:solidFill>
            <a:schemeClr val="accent2"/>
          </a:solidFill>
          <a:ln>
            <a:noFill/>
          </a:ln>
        </p:spPr>
        <p:txBody>
          <a:bodyPr lIns="91440" tIns="45720" rIns="91440" bIns="45720"/>
          <a:lstStyle/>
          <a:p>
            <a:endParaRPr lang="zh-CN" altLang="en-US" sz="2400">
              <a:solidFill>
                <a:schemeClr val="bg1">
                  <a:lumMod val="95000"/>
                </a:schemeClr>
              </a:solidFill>
              <a:latin typeface="Arial" panose="020B0604020202020204"/>
              <a:ea typeface="微软雅黑" panose="020B0503020204020204" pitchFamily="34" charset="-122"/>
              <a:sym typeface="Arial" panose="020B0604020202020204"/>
            </a:endParaRPr>
          </a:p>
        </p:txBody>
      </p:sp>
      <p:grpSp>
        <p:nvGrpSpPr>
          <p:cNvPr id="26" name="组合 6"/>
          <p:cNvGrpSpPr/>
          <p:nvPr/>
        </p:nvGrpSpPr>
        <p:grpSpPr>
          <a:xfrm>
            <a:off x="4350957" y="2328000"/>
            <a:ext cx="1069913" cy="1066275"/>
            <a:chOff x="4350955" y="2597823"/>
            <a:chExt cx="1069913" cy="1066274"/>
          </a:xfrm>
        </p:grpSpPr>
        <p:sp>
          <p:nvSpPr>
            <p:cNvPr id="28" name="Oval 10"/>
            <p:cNvSpPr>
              <a:spLocks noChangeArrowheads="1"/>
            </p:cNvSpPr>
            <p:nvPr/>
          </p:nvSpPr>
          <p:spPr bwMode="auto">
            <a:xfrm>
              <a:off x="4350955" y="2597823"/>
              <a:ext cx="1069913" cy="1066274"/>
            </a:xfrm>
            <a:prstGeom prst="ellipse">
              <a:avLst/>
            </a:prstGeom>
            <a:solidFill>
              <a:schemeClr val="accent2"/>
            </a:solidFill>
            <a:ln>
              <a:noFill/>
            </a:ln>
          </p:spPr>
          <p:txBody>
            <a:bodyPr/>
            <a:lstStyle/>
            <a:p>
              <a:endParaRPr lang="zh-CN" altLang="en-US" sz="2400">
                <a:solidFill>
                  <a:schemeClr val="bg1">
                    <a:lumMod val="95000"/>
                  </a:schemeClr>
                </a:solidFill>
                <a:latin typeface="Arial" panose="020B0604020202020204"/>
                <a:ea typeface="微软雅黑" panose="020B0503020204020204" pitchFamily="34" charset="-122"/>
                <a:sym typeface="Arial" panose="020B0604020202020204"/>
              </a:endParaRPr>
            </a:p>
          </p:txBody>
        </p:sp>
        <p:sp>
          <p:nvSpPr>
            <p:cNvPr id="30" name="Freeform 30"/>
            <p:cNvSpPr>
              <a:spLocks noEditPoints="1"/>
            </p:cNvSpPr>
            <p:nvPr/>
          </p:nvSpPr>
          <p:spPr bwMode="auto">
            <a:xfrm>
              <a:off x="4638449" y="2899873"/>
              <a:ext cx="494926" cy="462173"/>
            </a:xfrm>
            <a:custGeom>
              <a:avLst/>
              <a:gdLst>
                <a:gd name="T0" fmla="*/ 27 w 166"/>
                <a:gd name="T1" fmla="*/ 100 h 155"/>
                <a:gd name="T2" fmla="*/ 23 w 166"/>
                <a:gd name="T3" fmla="*/ 90 h 155"/>
                <a:gd name="T4" fmla="*/ 20 w 166"/>
                <a:gd name="T5" fmla="*/ 23 h 155"/>
                <a:gd name="T6" fmla="*/ 50 w 166"/>
                <a:gd name="T7" fmla="*/ 26 h 155"/>
                <a:gd name="T8" fmla="*/ 50 w 166"/>
                <a:gd name="T9" fmla="*/ 0 h 155"/>
                <a:gd name="T10" fmla="*/ 114 w 166"/>
                <a:gd name="T11" fmla="*/ 26 h 155"/>
                <a:gd name="T12" fmla="*/ 119 w 166"/>
                <a:gd name="T13" fmla="*/ 30 h 155"/>
                <a:gd name="T14" fmla="*/ 166 w 166"/>
                <a:gd name="T15" fmla="*/ 80 h 155"/>
                <a:gd name="T16" fmla="*/ 139 w 166"/>
                <a:gd name="T17" fmla="*/ 95 h 155"/>
                <a:gd name="T18" fmla="*/ 155 w 166"/>
                <a:gd name="T19" fmla="*/ 117 h 155"/>
                <a:gd name="T20" fmla="*/ 89 w 166"/>
                <a:gd name="T21" fmla="*/ 134 h 155"/>
                <a:gd name="T22" fmla="*/ 82 w 166"/>
                <a:gd name="T23" fmla="*/ 135 h 155"/>
                <a:gd name="T24" fmla="*/ 80 w 166"/>
                <a:gd name="T25" fmla="*/ 135 h 155"/>
                <a:gd name="T26" fmla="*/ 13 w 166"/>
                <a:gd name="T27" fmla="*/ 118 h 155"/>
                <a:gd name="T28" fmla="*/ 36 w 166"/>
                <a:gd name="T29" fmla="*/ 79 h 155"/>
                <a:gd name="T30" fmla="*/ 42 w 166"/>
                <a:gd name="T31" fmla="*/ 97 h 155"/>
                <a:gd name="T32" fmla="*/ 44 w 166"/>
                <a:gd name="T33" fmla="*/ 101 h 155"/>
                <a:gd name="T34" fmla="*/ 61 w 166"/>
                <a:gd name="T35" fmla="*/ 135 h 155"/>
                <a:gd name="T36" fmla="*/ 77 w 166"/>
                <a:gd name="T37" fmla="*/ 120 h 155"/>
                <a:gd name="T38" fmla="*/ 82 w 166"/>
                <a:gd name="T39" fmla="*/ 120 h 155"/>
                <a:gd name="T40" fmla="*/ 91 w 166"/>
                <a:gd name="T41" fmla="*/ 119 h 155"/>
                <a:gd name="T42" fmla="*/ 107 w 166"/>
                <a:gd name="T43" fmla="*/ 133 h 155"/>
                <a:gd name="T44" fmla="*/ 122 w 166"/>
                <a:gd name="T45" fmla="*/ 97 h 155"/>
                <a:gd name="T46" fmla="*/ 127 w 166"/>
                <a:gd name="T47" fmla="*/ 82 h 155"/>
                <a:gd name="T48" fmla="*/ 128 w 166"/>
                <a:gd name="T49" fmla="*/ 77 h 155"/>
                <a:gd name="T50" fmla="*/ 137 w 166"/>
                <a:gd name="T51" fmla="*/ 39 h 155"/>
                <a:gd name="T52" fmla="*/ 113 w 166"/>
                <a:gd name="T53" fmla="*/ 43 h 155"/>
                <a:gd name="T54" fmla="*/ 103 w 166"/>
                <a:gd name="T55" fmla="*/ 37 h 155"/>
                <a:gd name="T56" fmla="*/ 99 w 166"/>
                <a:gd name="T57" fmla="*/ 14 h 155"/>
                <a:gd name="T58" fmla="*/ 65 w 166"/>
                <a:gd name="T59" fmla="*/ 34 h 155"/>
                <a:gd name="T60" fmla="*/ 50 w 166"/>
                <a:gd name="T61" fmla="*/ 44 h 155"/>
                <a:gd name="T62" fmla="*/ 47 w 166"/>
                <a:gd name="T63" fmla="*/ 47 h 155"/>
                <a:gd name="T64" fmla="*/ 19 w 166"/>
                <a:gd name="T65" fmla="*/ 73 h 155"/>
                <a:gd name="T66" fmla="*/ 83 w 166"/>
                <a:gd name="T67" fmla="*/ 50 h 155"/>
                <a:gd name="T68" fmla="*/ 110 w 166"/>
                <a:gd name="T69" fmla="*/ 75 h 155"/>
                <a:gd name="T70" fmla="*/ 83 w 166"/>
                <a:gd name="T71" fmla="*/ 101 h 155"/>
                <a:gd name="T72" fmla="*/ 83 w 166"/>
                <a:gd name="T73" fmla="*/ 94 h 155"/>
                <a:gd name="T74" fmla="*/ 95 w 166"/>
                <a:gd name="T75" fmla="*/ 75 h 155"/>
                <a:gd name="T76" fmla="*/ 83 w 166"/>
                <a:gd name="T77" fmla="*/ 64 h 155"/>
                <a:gd name="T78" fmla="*/ 72 w 166"/>
                <a:gd name="T79" fmla="*/ 75 h 155"/>
                <a:gd name="T80" fmla="*/ 83 w 166"/>
                <a:gd name="T81" fmla="*/ 87 h 155"/>
                <a:gd name="T82" fmla="*/ 83 w 166"/>
                <a:gd name="T83" fmla="*/ 94 h 155"/>
                <a:gd name="T84" fmla="*/ 57 w 166"/>
                <a:gd name="T85" fmla="*/ 75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6" h="155">
                  <a:moveTo>
                    <a:pt x="13" y="118"/>
                  </a:moveTo>
                  <a:cubicBezTo>
                    <a:pt x="27" y="100"/>
                    <a:pt x="27" y="100"/>
                    <a:pt x="27" y="100"/>
                  </a:cubicBezTo>
                  <a:cubicBezTo>
                    <a:pt x="25" y="97"/>
                    <a:pt x="24" y="93"/>
                    <a:pt x="23" y="90"/>
                  </a:cubicBezTo>
                  <a:cubicBezTo>
                    <a:pt x="23" y="90"/>
                    <a:pt x="23" y="90"/>
                    <a:pt x="23" y="90"/>
                  </a:cubicBezTo>
                  <a:cubicBezTo>
                    <a:pt x="0" y="82"/>
                    <a:pt x="0" y="82"/>
                    <a:pt x="0" y="82"/>
                  </a:cubicBezTo>
                  <a:cubicBezTo>
                    <a:pt x="20" y="23"/>
                    <a:pt x="20" y="23"/>
                    <a:pt x="20" y="23"/>
                  </a:cubicBezTo>
                  <a:cubicBezTo>
                    <a:pt x="43" y="31"/>
                    <a:pt x="43" y="31"/>
                    <a:pt x="43" y="31"/>
                  </a:cubicBezTo>
                  <a:cubicBezTo>
                    <a:pt x="45" y="29"/>
                    <a:pt x="48" y="27"/>
                    <a:pt x="50" y="26"/>
                  </a:cubicBezTo>
                  <a:cubicBezTo>
                    <a:pt x="50" y="26"/>
                    <a:pt x="50" y="26"/>
                    <a:pt x="50" y="26"/>
                  </a:cubicBezTo>
                  <a:cubicBezTo>
                    <a:pt x="50" y="0"/>
                    <a:pt x="50" y="0"/>
                    <a:pt x="50" y="0"/>
                  </a:cubicBezTo>
                  <a:cubicBezTo>
                    <a:pt x="114" y="0"/>
                    <a:pt x="114" y="0"/>
                    <a:pt x="114" y="0"/>
                  </a:cubicBezTo>
                  <a:cubicBezTo>
                    <a:pt x="114" y="26"/>
                    <a:pt x="114" y="26"/>
                    <a:pt x="114" y="26"/>
                  </a:cubicBezTo>
                  <a:cubicBezTo>
                    <a:pt x="116" y="27"/>
                    <a:pt x="118" y="28"/>
                    <a:pt x="119" y="30"/>
                  </a:cubicBezTo>
                  <a:cubicBezTo>
                    <a:pt x="119" y="30"/>
                    <a:pt x="119" y="30"/>
                    <a:pt x="119" y="30"/>
                  </a:cubicBezTo>
                  <a:cubicBezTo>
                    <a:pt x="146" y="21"/>
                    <a:pt x="146" y="21"/>
                    <a:pt x="146" y="21"/>
                  </a:cubicBezTo>
                  <a:cubicBezTo>
                    <a:pt x="166" y="80"/>
                    <a:pt x="166" y="80"/>
                    <a:pt x="166" y="80"/>
                  </a:cubicBezTo>
                  <a:cubicBezTo>
                    <a:pt x="141" y="88"/>
                    <a:pt x="141" y="88"/>
                    <a:pt x="141" y="88"/>
                  </a:cubicBezTo>
                  <a:cubicBezTo>
                    <a:pt x="140" y="91"/>
                    <a:pt x="140" y="93"/>
                    <a:pt x="139" y="95"/>
                  </a:cubicBezTo>
                  <a:cubicBezTo>
                    <a:pt x="139" y="95"/>
                    <a:pt x="139" y="95"/>
                    <a:pt x="139" y="95"/>
                  </a:cubicBezTo>
                  <a:cubicBezTo>
                    <a:pt x="155" y="117"/>
                    <a:pt x="155" y="117"/>
                    <a:pt x="155" y="117"/>
                  </a:cubicBezTo>
                  <a:cubicBezTo>
                    <a:pt x="104" y="154"/>
                    <a:pt x="104" y="154"/>
                    <a:pt x="104" y="154"/>
                  </a:cubicBezTo>
                  <a:cubicBezTo>
                    <a:pt x="89" y="134"/>
                    <a:pt x="89" y="134"/>
                    <a:pt x="89" y="134"/>
                  </a:cubicBezTo>
                  <a:cubicBezTo>
                    <a:pt x="87" y="135"/>
                    <a:pt x="84" y="135"/>
                    <a:pt x="82" y="135"/>
                  </a:cubicBezTo>
                  <a:cubicBezTo>
                    <a:pt x="82" y="135"/>
                    <a:pt x="82" y="135"/>
                    <a:pt x="82" y="135"/>
                  </a:cubicBezTo>
                  <a:cubicBezTo>
                    <a:pt x="81" y="135"/>
                    <a:pt x="81" y="135"/>
                    <a:pt x="80" y="135"/>
                  </a:cubicBezTo>
                  <a:cubicBezTo>
                    <a:pt x="80" y="135"/>
                    <a:pt x="80" y="135"/>
                    <a:pt x="80" y="135"/>
                  </a:cubicBezTo>
                  <a:cubicBezTo>
                    <a:pt x="65" y="155"/>
                    <a:pt x="65" y="155"/>
                    <a:pt x="65" y="155"/>
                  </a:cubicBezTo>
                  <a:cubicBezTo>
                    <a:pt x="13" y="118"/>
                    <a:pt x="13" y="118"/>
                    <a:pt x="13" y="118"/>
                  </a:cubicBezTo>
                  <a:close/>
                  <a:moveTo>
                    <a:pt x="19" y="73"/>
                  </a:moveTo>
                  <a:cubicBezTo>
                    <a:pt x="36" y="79"/>
                    <a:pt x="36" y="79"/>
                    <a:pt x="36" y="79"/>
                  </a:cubicBezTo>
                  <a:cubicBezTo>
                    <a:pt x="37" y="83"/>
                    <a:pt x="37" y="83"/>
                    <a:pt x="37" y="83"/>
                  </a:cubicBezTo>
                  <a:cubicBezTo>
                    <a:pt x="38" y="88"/>
                    <a:pt x="40" y="93"/>
                    <a:pt x="42" y="97"/>
                  </a:cubicBezTo>
                  <a:cubicBezTo>
                    <a:pt x="42" y="97"/>
                    <a:pt x="42" y="97"/>
                    <a:pt x="42" y="97"/>
                  </a:cubicBezTo>
                  <a:cubicBezTo>
                    <a:pt x="44" y="101"/>
                    <a:pt x="44" y="101"/>
                    <a:pt x="44" y="101"/>
                  </a:cubicBezTo>
                  <a:cubicBezTo>
                    <a:pt x="34" y="115"/>
                    <a:pt x="34" y="115"/>
                    <a:pt x="34" y="115"/>
                  </a:cubicBezTo>
                  <a:cubicBezTo>
                    <a:pt x="61" y="135"/>
                    <a:pt x="61" y="135"/>
                    <a:pt x="61" y="135"/>
                  </a:cubicBezTo>
                  <a:cubicBezTo>
                    <a:pt x="73" y="120"/>
                    <a:pt x="73" y="120"/>
                    <a:pt x="73" y="120"/>
                  </a:cubicBezTo>
                  <a:cubicBezTo>
                    <a:pt x="77" y="120"/>
                    <a:pt x="77" y="120"/>
                    <a:pt x="77" y="120"/>
                  </a:cubicBezTo>
                  <a:cubicBezTo>
                    <a:pt x="79" y="120"/>
                    <a:pt x="80" y="120"/>
                    <a:pt x="82" y="120"/>
                  </a:cubicBezTo>
                  <a:cubicBezTo>
                    <a:pt x="82" y="120"/>
                    <a:pt x="82" y="120"/>
                    <a:pt x="82" y="120"/>
                  </a:cubicBezTo>
                  <a:cubicBezTo>
                    <a:pt x="85" y="120"/>
                    <a:pt x="88" y="120"/>
                    <a:pt x="91" y="119"/>
                  </a:cubicBezTo>
                  <a:cubicBezTo>
                    <a:pt x="91" y="119"/>
                    <a:pt x="91" y="119"/>
                    <a:pt x="91" y="119"/>
                  </a:cubicBezTo>
                  <a:cubicBezTo>
                    <a:pt x="96" y="118"/>
                    <a:pt x="96" y="118"/>
                    <a:pt x="96" y="118"/>
                  </a:cubicBezTo>
                  <a:cubicBezTo>
                    <a:pt x="107" y="133"/>
                    <a:pt x="107" y="133"/>
                    <a:pt x="107" y="133"/>
                  </a:cubicBezTo>
                  <a:cubicBezTo>
                    <a:pt x="135" y="114"/>
                    <a:pt x="135" y="114"/>
                    <a:pt x="135" y="114"/>
                  </a:cubicBezTo>
                  <a:cubicBezTo>
                    <a:pt x="122" y="97"/>
                    <a:pt x="122" y="97"/>
                    <a:pt x="122" y="97"/>
                  </a:cubicBezTo>
                  <a:cubicBezTo>
                    <a:pt x="124" y="93"/>
                    <a:pt x="124" y="93"/>
                    <a:pt x="124" y="93"/>
                  </a:cubicBezTo>
                  <a:cubicBezTo>
                    <a:pt x="125" y="90"/>
                    <a:pt x="126" y="86"/>
                    <a:pt x="127" y="82"/>
                  </a:cubicBezTo>
                  <a:cubicBezTo>
                    <a:pt x="127" y="82"/>
                    <a:pt x="127" y="82"/>
                    <a:pt x="127" y="82"/>
                  </a:cubicBezTo>
                  <a:cubicBezTo>
                    <a:pt x="128" y="77"/>
                    <a:pt x="128" y="77"/>
                    <a:pt x="128" y="77"/>
                  </a:cubicBezTo>
                  <a:cubicBezTo>
                    <a:pt x="147" y="71"/>
                    <a:pt x="147" y="71"/>
                    <a:pt x="147" y="71"/>
                  </a:cubicBezTo>
                  <a:cubicBezTo>
                    <a:pt x="137" y="39"/>
                    <a:pt x="137" y="39"/>
                    <a:pt x="137" y="39"/>
                  </a:cubicBezTo>
                  <a:cubicBezTo>
                    <a:pt x="116" y="46"/>
                    <a:pt x="116" y="46"/>
                    <a:pt x="116" y="46"/>
                  </a:cubicBezTo>
                  <a:cubicBezTo>
                    <a:pt x="113" y="43"/>
                    <a:pt x="113" y="43"/>
                    <a:pt x="113" y="43"/>
                  </a:cubicBezTo>
                  <a:cubicBezTo>
                    <a:pt x="110" y="41"/>
                    <a:pt x="107" y="38"/>
                    <a:pt x="103" y="37"/>
                  </a:cubicBezTo>
                  <a:cubicBezTo>
                    <a:pt x="103" y="37"/>
                    <a:pt x="103" y="37"/>
                    <a:pt x="103" y="37"/>
                  </a:cubicBezTo>
                  <a:cubicBezTo>
                    <a:pt x="99" y="35"/>
                    <a:pt x="99" y="35"/>
                    <a:pt x="99" y="35"/>
                  </a:cubicBezTo>
                  <a:cubicBezTo>
                    <a:pt x="99" y="14"/>
                    <a:pt x="99" y="14"/>
                    <a:pt x="99" y="14"/>
                  </a:cubicBezTo>
                  <a:cubicBezTo>
                    <a:pt x="65" y="14"/>
                    <a:pt x="65" y="14"/>
                    <a:pt x="65" y="14"/>
                  </a:cubicBezTo>
                  <a:cubicBezTo>
                    <a:pt x="65" y="34"/>
                    <a:pt x="65" y="34"/>
                    <a:pt x="65" y="34"/>
                  </a:cubicBezTo>
                  <a:cubicBezTo>
                    <a:pt x="61" y="36"/>
                    <a:pt x="61" y="36"/>
                    <a:pt x="61" y="36"/>
                  </a:cubicBezTo>
                  <a:cubicBezTo>
                    <a:pt x="57" y="38"/>
                    <a:pt x="53" y="41"/>
                    <a:pt x="50" y="44"/>
                  </a:cubicBezTo>
                  <a:cubicBezTo>
                    <a:pt x="50" y="44"/>
                    <a:pt x="50" y="44"/>
                    <a:pt x="50" y="44"/>
                  </a:cubicBezTo>
                  <a:cubicBezTo>
                    <a:pt x="47" y="47"/>
                    <a:pt x="47" y="47"/>
                    <a:pt x="47" y="47"/>
                  </a:cubicBezTo>
                  <a:cubicBezTo>
                    <a:pt x="29" y="41"/>
                    <a:pt x="29" y="41"/>
                    <a:pt x="29" y="41"/>
                  </a:cubicBezTo>
                  <a:cubicBezTo>
                    <a:pt x="19" y="73"/>
                    <a:pt x="19" y="73"/>
                    <a:pt x="19" y="73"/>
                  </a:cubicBezTo>
                  <a:close/>
                  <a:moveTo>
                    <a:pt x="57" y="75"/>
                  </a:moveTo>
                  <a:cubicBezTo>
                    <a:pt x="57" y="61"/>
                    <a:pt x="69" y="50"/>
                    <a:pt x="83" y="50"/>
                  </a:cubicBezTo>
                  <a:cubicBezTo>
                    <a:pt x="83" y="50"/>
                    <a:pt x="83" y="50"/>
                    <a:pt x="83" y="50"/>
                  </a:cubicBezTo>
                  <a:cubicBezTo>
                    <a:pt x="98" y="50"/>
                    <a:pt x="110" y="61"/>
                    <a:pt x="110" y="75"/>
                  </a:cubicBezTo>
                  <a:cubicBezTo>
                    <a:pt x="110" y="75"/>
                    <a:pt x="110" y="75"/>
                    <a:pt x="110" y="75"/>
                  </a:cubicBezTo>
                  <a:cubicBezTo>
                    <a:pt x="110" y="90"/>
                    <a:pt x="98" y="101"/>
                    <a:pt x="83" y="101"/>
                  </a:cubicBezTo>
                  <a:cubicBezTo>
                    <a:pt x="83" y="101"/>
                    <a:pt x="83" y="101"/>
                    <a:pt x="83" y="101"/>
                  </a:cubicBezTo>
                  <a:cubicBezTo>
                    <a:pt x="83" y="94"/>
                    <a:pt x="83" y="94"/>
                    <a:pt x="83" y="94"/>
                  </a:cubicBezTo>
                  <a:cubicBezTo>
                    <a:pt x="83" y="87"/>
                    <a:pt x="83" y="87"/>
                    <a:pt x="83" y="87"/>
                  </a:cubicBezTo>
                  <a:cubicBezTo>
                    <a:pt x="90" y="87"/>
                    <a:pt x="95" y="82"/>
                    <a:pt x="95" y="75"/>
                  </a:cubicBezTo>
                  <a:cubicBezTo>
                    <a:pt x="95" y="75"/>
                    <a:pt x="95" y="75"/>
                    <a:pt x="95" y="75"/>
                  </a:cubicBezTo>
                  <a:cubicBezTo>
                    <a:pt x="95" y="69"/>
                    <a:pt x="90" y="64"/>
                    <a:pt x="83" y="64"/>
                  </a:cubicBezTo>
                  <a:cubicBezTo>
                    <a:pt x="83" y="64"/>
                    <a:pt x="83" y="64"/>
                    <a:pt x="83" y="64"/>
                  </a:cubicBezTo>
                  <a:cubicBezTo>
                    <a:pt x="77" y="64"/>
                    <a:pt x="72" y="69"/>
                    <a:pt x="72" y="75"/>
                  </a:cubicBezTo>
                  <a:cubicBezTo>
                    <a:pt x="72" y="75"/>
                    <a:pt x="72" y="75"/>
                    <a:pt x="72" y="75"/>
                  </a:cubicBezTo>
                  <a:cubicBezTo>
                    <a:pt x="72" y="82"/>
                    <a:pt x="77" y="87"/>
                    <a:pt x="83" y="87"/>
                  </a:cubicBezTo>
                  <a:cubicBezTo>
                    <a:pt x="83" y="87"/>
                    <a:pt x="83" y="87"/>
                    <a:pt x="83" y="87"/>
                  </a:cubicBezTo>
                  <a:cubicBezTo>
                    <a:pt x="83" y="94"/>
                    <a:pt x="83" y="94"/>
                    <a:pt x="83" y="94"/>
                  </a:cubicBezTo>
                  <a:cubicBezTo>
                    <a:pt x="83" y="101"/>
                    <a:pt x="83" y="101"/>
                    <a:pt x="83" y="101"/>
                  </a:cubicBezTo>
                  <a:cubicBezTo>
                    <a:pt x="69" y="101"/>
                    <a:pt x="57" y="90"/>
                    <a:pt x="57" y="75"/>
                  </a:cubicBezTo>
                  <a:close/>
                </a:path>
              </a:pathLst>
            </a:custGeom>
            <a:solidFill>
              <a:schemeClr val="bg1"/>
            </a:solidFill>
            <a:ln>
              <a:noFill/>
            </a:ln>
          </p:spPr>
          <p:txBody>
            <a:bodyPr/>
            <a:lstStyle/>
            <a:p>
              <a:endParaRPr lang="zh-CN" altLang="en-US" sz="2400">
                <a:solidFill>
                  <a:schemeClr val="bg1">
                    <a:lumMod val="95000"/>
                  </a:schemeClr>
                </a:solidFill>
                <a:latin typeface="Arial" panose="020B0604020202020204"/>
                <a:ea typeface="微软雅黑" panose="020B0503020204020204" pitchFamily="34" charset="-122"/>
                <a:sym typeface="Arial" panose="020B0604020202020204"/>
              </a:endParaRPr>
            </a:p>
          </p:txBody>
        </p:sp>
      </p:grpSp>
      <p:sp>
        <p:nvSpPr>
          <p:cNvPr id="39" name="išľíďè"/>
          <p:cNvSpPr/>
          <p:nvPr/>
        </p:nvSpPr>
        <p:spPr bwMode="auto">
          <a:xfrm>
            <a:off x="868929" y="5154323"/>
            <a:ext cx="2536640" cy="557489"/>
          </a:xfrm>
          <a:prstGeom prst="rect">
            <a:avLst/>
          </a:prstGeom>
          <a:noFill/>
          <a:ln>
            <a:noFill/>
          </a:ln>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200" b="0" i="0" u="none" strike="noStrike" kern="1200" cap="none" spc="0" normalizeH="0" baseline="0" noProof="0" dirty="0">
                <a:ln>
                  <a:noFill/>
                </a:ln>
                <a:solidFill>
                  <a:schemeClr val="bg2">
                    <a:lumMod val="10000"/>
                  </a:schemeClr>
                </a:solidFill>
                <a:effectLst/>
                <a:uLnTx/>
                <a:uFillTx/>
              </a:rPr>
              <a:t>我爱你给你创意和灵感我爱你给你创意和灵感我爱你给你创意和灵感</a:t>
            </a:r>
            <a:endParaRPr kumimoji="0" lang="zh-CN" altLang="en-US" sz="1200" b="0" i="0" u="none" strike="noStrike" kern="1200" cap="none" spc="0" normalizeH="0" baseline="0" noProof="0" dirty="0">
              <a:ln>
                <a:noFill/>
              </a:ln>
              <a:solidFill>
                <a:schemeClr val="bg2">
                  <a:lumMod val="10000"/>
                </a:schemeClr>
              </a:solidFill>
              <a:effectLst/>
              <a:uLnTx/>
              <a:uFillTx/>
            </a:endParaRPr>
          </a:p>
        </p:txBody>
      </p:sp>
      <p:sp>
        <p:nvSpPr>
          <p:cNvPr id="40" name="iSlíďè"/>
          <p:cNvSpPr txBox="1"/>
          <p:nvPr/>
        </p:nvSpPr>
        <p:spPr bwMode="auto">
          <a:xfrm>
            <a:off x="1310020" y="4819951"/>
            <a:ext cx="2195830" cy="351196"/>
          </a:xfrm>
          <a:prstGeom prst="rect">
            <a:avLst/>
          </a:prstGeom>
          <a:noFill/>
          <a:ln>
            <a:noFill/>
          </a:ln>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endParaRPr>
          </a:p>
        </p:txBody>
      </p:sp>
      <p:sp>
        <p:nvSpPr>
          <p:cNvPr id="41" name="išľíďè"/>
          <p:cNvSpPr/>
          <p:nvPr/>
        </p:nvSpPr>
        <p:spPr bwMode="auto">
          <a:xfrm>
            <a:off x="3512409" y="5154323"/>
            <a:ext cx="2536640" cy="557489"/>
          </a:xfrm>
          <a:prstGeom prst="rect">
            <a:avLst/>
          </a:prstGeom>
          <a:noFill/>
          <a:ln>
            <a:noFill/>
          </a:ln>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200" b="0" i="0" u="none" strike="noStrike" kern="1200" cap="none" spc="0" normalizeH="0" baseline="0" noProof="0" dirty="0">
                <a:ln>
                  <a:noFill/>
                </a:ln>
                <a:solidFill>
                  <a:schemeClr val="bg2">
                    <a:lumMod val="10000"/>
                  </a:schemeClr>
                </a:solidFill>
                <a:effectLst/>
                <a:uLnTx/>
                <a:uFillTx/>
              </a:rPr>
              <a:t>我爱你给你创意和灵感我爱你给你创意和灵感我爱你给你创意和灵感</a:t>
            </a:r>
            <a:endParaRPr kumimoji="0" lang="zh-CN" altLang="en-US" sz="1200" b="0" i="0" u="none" strike="noStrike" kern="1200" cap="none" spc="0" normalizeH="0" baseline="0" noProof="0" dirty="0">
              <a:ln>
                <a:noFill/>
              </a:ln>
              <a:solidFill>
                <a:schemeClr val="bg2">
                  <a:lumMod val="10000"/>
                </a:schemeClr>
              </a:solidFill>
              <a:effectLst/>
              <a:uLnTx/>
              <a:uFillTx/>
            </a:endParaRPr>
          </a:p>
        </p:txBody>
      </p:sp>
      <p:sp>
        <p:nvSpPr>
          <p:cNvPr id="42" name="iSlíďè"/>
          <p:cNvSpPr txBox="1"/>
          <p:nvPr/>
        </p:nvSpPr>
        <p:spPr bwMode="auto">
          <a:xfrm>
            <a:off x="3953500" y="4819951"/>
            <a:ext cx="2195830" cy="351196"/>
          </a:xfrm>
          <a:prstGeom prst="rect">
            <a:avLst/>
          </a:prstGeom>
          <a:noFill/>
          <a:ln>
            <a:noFill/>
          </a:ln>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endParaRPr>
          </a:p>
        </p:txBody>
      </p:sp>
      <p:sp>
        <p:nvSpPr>
          <p:cNvPr id="43" name="išľíďè"/>
          <p:cNvSpPr/>
          <p:nvPr/>
        </p:nvSpPr>
        <p:spPr bwMode="auto">
          <a:xfrm>
            <a:off x="6114072" y="5157163"/>
            <a:ext cx="2536640" cy="557489"/>
          </a:xfrm>
          <a:prstGeom prst="rect">
            <a:avLst/>
          </a:prstGeom>
          <a:noFill/>
          <a:ln>
            <a:noFill/>
          </a:ln>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200" b="0" i="0" u="none" strike="noStrike" kern="1200" cap="none" spc="0" normalizeH="0" baseline="0" noProof="0" dirty="0">
                <a:ln>
                  <a:noFill/>
                </a:ln>
                <a:solidFill>
                  <a:schemeClr val="bg2">
                    <a:lumMod val="10000"/>
                  </a:schemeClr>
                </a:solidFill>
                <a:effectLst/>
                <a:uLnTx/>
                <a:uFillTx/>
              </a:rPr>
              <a:t>我爱你给你创意和灵感我爱你给你创意和灵感我爱你给你创意和灵感</a:t>
            </a:r>
            <a:endParaRPr kumimoji="0" lang="zh-CN" altLang="en-US" sz="1200" b="0" i="0" u="none" strike="noStrike" kern="1200" cap="none" spc="0" normalizeH="0" baseline="0" noProof="0" dirty="0">
              <a:ln>
                <a:noFill/>
              </a:ln>
              <a:solidFill>
                <a:schemeClr val="bg2">
                  <a:lumMod val="10000"/>
                </a:schemeClr>
              </a:solidFill>
              <a:effectLst/>
              <a:uLnTx/>
              <a:uFillTx/>
            </a:endParaRPr>
          </a:p>
        </p:txBody>
      </p:sp>
      <p:sp>
        <p:nvSpPr>
          <p:cNvPr id="44" name="iSlíďè"/>
          <p:cNvSpPr txBox="1"/>
          <p:nvPr/>
        </p:nvSpPr>
        <p:spPr bwMode="auto">
          <a:xfrm>
            <a:off x="6555163" y="4822791"/>
            <a:ext cx="2195830" cy="351196"/>
          </a:xfrm>
          <a:prstGeom prst="rect">
            <a:avLst/>
          </a:prstGeom>
          <a:noFill/>
          <a:ln>
            <a:noFill/>
          </a:ln>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endParaRPr>
          </a:p>
        </p:txBody>
      </p:sp>
      <p:sp>
        <p:nvSpPr>
          <p:cNvPr id="45" name="išľíďè"/>
          <p:cNvSpPr/>
          <p:nvPr/>
        </p:nvSpPr>
        <p:spPr bwMode="auto">
          <a:xfrm>
            <a:off x="8757552" y="5157163"/>
            <a:ext cx="2536640" cy="557489"/>
          </a:xfrm>
          <a:prstGeom prst="rect">
            <a:avLst/>
          </a:prstGeom>
          <a:noFill/>
          <a:ln>
            <a:noFill/>
          </a:ln>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200" b="0" i="0" u="none" strike="noStrike" kern="1200" cap="none" spc="0" normalizeH="0" baseline="0" noProof="0" dirty="0">
                <a:ln>
                  <a:noFill/>
                </a:ln>
                <a:solidFill>
                  <a:schemeClr val="bg2">
                    <a:lumMod val="10000"/>
                  </a:schemeClr>
                </a:solidFill>
                <a:effectLst/>
                <a:uLnTx/>
                <a:uFillTx/>
              </a:rPr>
              <a:t>我爱你给你创意和灵感我爱你给你创意和灵感我爱你给你创意和灵感</a:t>
            </a:r>
            <a:endParaRPr kumimoji="0" lang="zh-CN" altLang="en-US" sz="1200" b="0" i="0" u="none" strike="noStrike" kern="1200" cap="none" spc="0" normalizeH="0" baseline="0" noProof="0" dirty="0">
              <a:ln>
                <a:noFill/>
              </a:ln>
              <a:solidFill>
                <a:schemeClr val="bg2">
                  <a:lumMod val="10000"/>
                </a:schemeClr>
              </a:solidFill>
              <a:effectLst/>
              <a:uLnTx/>
              <a:uFillTx/>
            </a:endParaRPr>
          </a:p>
        </p:txBody>
      </p:sp>
      <p:sp>
        <p:nvSpPr>
          <p:cNvPr id="46" name="iSlíďè"/>
          <p:cNvSpPr txBox="1"/>
          <p:nvPr/>
        </p:nvSpPr>
        <p:spPr bwMode="auto">
          <a:xfrm>
            <a:off x="9198643" y="4822791"/>
            <a:ext cx="2195830" cy="351196"/>
          </a:xfrm>
          <a:prstGeom prst="rect">
            <a:avLst/>
          </a:prstGeom>
          <a:noFill/>
          <a:ln>
            <a:noFill/>
          </a:ln>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2000">
        <p14:prism isInverted="1"/>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750"/>
                                        <p:tgtEl>
                                          <p:spTgt spid="10"/>
                                        </p:tgtEl>
                                      </p:cBhvr>
                                    </p:animEffect>
                                    <p:anim calcmode="lin" valueType="num">
                                      <p:cBhvr>
                                        <p:cTn id="8" dur="750" fill="hold"/>
                                        <p:tgtEl>
                                          <p:spTgt spid="10"/>
                                        </p:tgtEl>
                                        <p:attrNameLst>
                                          <p:attrName>ppt_x</p:attrName>
                                        </p:attrNameLst>
                                      </p:cBhvr>
                                      <p:tavLst>
                                        <p:tav tm="0">
                                          <p:val>
                                            <p:strVal val="#ppt_x"/>
                                          </p:val>
                                        </p:tav>
                                        <p:tav tm="100000">
                                          <p:val>
                                            <p:strVal val="#ppt_x"/>
                                          </p:val>
                                        </p:tav>
                                      </p:tavLst>
                                    </p:anim>
                                    <p:anim calcmode="lin" valueType="num">
                                      <p:cBhvr>
                                        <p:cTn id="9" dur="750" fill="hold"/>
                                        <p:tgtEl>
                                          <p:spTgt spid="1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750"/>
                                        <p:tgtEl>
                                          <p:spTgt spid="29"/>
                                        </p:tgtEl>
                                      </p:cBhvr>
                                    </p:animEffect>
                                    <p:anim calcmode="lin" valueType="num">
                                      <p:cBhvr>
                                        <p:cTn id="13" dur="750" fill="hold"/>
                                        <p:tgtEl>
                                          <p:spTgt spid="29"/>
                                        </p:tgtEl>
                                        <p:attrNameLst>
                                          <p:attrName>ppt_x</p:attrName>
                                        </p:attrNameLst>
                                      </p:cBhvr>
                                      <p:tavLst>
                                        <p:tav tm="0">
                                          <p:val>
                                            <p:strVal val="#ppt_x"/>
                                          </p:val>
                                        </p:tav>
                                        <p:tav tm="100000">
                                          <p:val>
                                            <p:strVal val="#ppt_x"/>
                                          </p:val>
                                        </p:tav>
                                      </p:tavLst>
                                    </p:anim>
                                    <p:anim calcmode="lin" valueType="num">
                                      <p:cBhvr>
                                        <p:cTn id="14" dur="750" fill="hold"/>
                                        <p:tgtEl>
                                          <p:spTgt spid="29"/>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750"/>
                                        <p:tgtEl>
                                          <p:spTgt spid="17"/>
                                        </p:tgtEl>
                                      </p:cBhvr>
                                    </p:animEffect>
                                    <p:anim calcmode="lin" valueType="num">
                                      <p:cBhvr>
                                        <p:cTn id="18" dur="750" fill="hold"/>
                                        <p:tgtEl>
                                          <p:spTgt spid="17"/>
                                        </p:tgtEl>
                                        <p:attrNameLst>
                                          <p:attrName>ppt_x</p:attrName>
                                        </p:attrNameLst>
                                      </p:cBhvr>
                                      <p:tavLst>
                                        <p:tav tm="0">
                                          <p:val>
                                            <p:strVal val="#ppt_x"/>
                                          </p:val>
                                        </p:tav>
                                        <p:tav tm="100000">
                                          <p:val>
                                            <p:strVal val="#ppt_x"/>
                                          </p:val>
                                        </p:tav>
                                      </p:tavLst>
                                    </p:anim>
                                    <p:anim calcmode="lin" valueType="num">
                                      <p:cBhvr>
                                        <p:cTn id="19" dur="750" fill="hold"/>
                                        <p:tgtEl>
                                          <p:spTgt spid="17"/>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750"/>
                                        <p:tgtEl>
                                          <p:spTgt spid="5"/>
                                        </p:tgtEl>
                                      </p:cBhvr>
                                    </p:animEffect>
                                    <p:anim calcmode="lin" valueType="num">
                                      <p:cBhvr>
                                        <p:cTn id="23" dur="750" fill="hold"/>
                                        <p:tgtEl>
                                          <p:spTgt spid="5"/>
                                        </p:tgtEl>
                                        <p:attrNameLst>
                                          <p:attrName>ppt_x</p:attrName>
                                        </p:attrNameLst>
                                      </p:cBhvr>
                                      <p:tavLst>
                                        <p:tav tm="0">
                                          <p:val>
                                            <p:strVal val="#ppt_x"/>
                                          </p:val>
                                        </p:tav>
                                        <p:tav tm="100000">
                                          <p:val>
                                            <p:strVal val="#ppt_x"/>
                                          </p:val>
                                        </p:tav>
                                      </p:tavLst>
                                    </p:anim>
                                    <p:anim calcmode="lin" valueType="num">
                                      <p:cBhvr>
                                        <p:cTn id="24" dur="750" fill="hold"/>
                                        <p:tgtEl>
                                          <p:spTgt spid="5"/>
                                        </p:tgtEl>
                                        <p:attrNameLst>
                                          <p:attrName>ppt_y</p:attrName>
                                        </p:attrNameLst>
                                      </p:cBhvr>
                                      <p:tavLst>
                                        <p:tav tm="0">
                                          <p:val>
                                            <p:strVal val="#ppt_y+.1"/>
                                          </p:val>
                                        </p:tav>
                                        <p:tav tm="100000">
                                          <p:val>
                                            <p:strVal val="#ppt_y"/>
                                          </p:val>
                                        </p:tav>
                                      </p:tavLst>
                                    </p:anim>
                                  </p:childTnLst>
                                </p:cTn>
                              </p:par>
                              <p:par>
                                <p:cTn id="25" presetID="47" presetClass="entr" presetSubtype="0"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750"/>
                                        <p:tgtEl>
                                          <p:spTgt spid="7"/>
                                        </p:tgtEl>
                                      </p:cBhvr>
                                    </p:animEffect>
                                    <p:anim calcmode="lin" valueType="num">
                                      <p:cBhvr>
                                        <p:cTn id="28" dur="750" fill="hold"/>
                                        <p:tgtEl>
                                          <p:spTgt spid="7"/>
                                        </p:tgtEl>
                                        <p:attrNameLst>
                                          <p:attrName>ppt_x</p:attrName>
                                        </p:attrNameLst>
                                      </p:cBhvr>
                                      <p:tavLst>
                                        <p:tav tm="0">
                                          <p:val>
                                            <p:strVal val="#ppt_x"/>
                                          </p:val>
                                        </p:tav>
                                        <p:tav tm="100000">
                                          <p:val>
                                            <p:strVal val="#ppt_x"/>
                                          </p:val>
                                        </p:tav>
                                      </p:tavLst>
                                    </p:anim>
                                    <p:anim calcmode="lin" valueType="num">
                                      <p:cBhvr>
                                        <p:cTn id="29" dur="750" fill="hold"/>
                                        <p:tgtEl>
                                          <p:spTgt spid="7"/>
                                        </p:tgtEl>
                                        <p:attrNameLst>
                                          <p:attrName>ppt_y</p:attrName>
                                        </p:attrNameLst>
                                      </p:cBhvr>
                                      <p:tavLst>
                                        <p:tav tm="0">
                                          <p:val>
                                            <p:strVal val="#ppt_y-.1"/>
                                          </p:val>
                                        </p:tav>
                                        <p:tav tm="100000">
                                          <p:val>
                                            <p:strVal val="#ppt_y"/>
                                          </p:val>
                                        </p:tav>
                                      </p:tavLst>
                                    </p:anim>
                                  </p:childTnLst>
                                </p:cTn>
                              </p:par>
                              <p:par>
                                <p:cTn id="30" presetID="47" presetClass="entr" presetSubtype="0" fill="hold" nodeType="with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fade">
                                      <p:cBhvr>
                                        <p:cTn id="32" dur="750"/>
                                        <p:tgtEl>
                                          <p:spTgt spid="26"/>
                                        </p:tgtEl>
                                      </p:cBhvr>
                                    </p:animEffect>
                                    <p:anim calcmode="lin" valueType="num">
                                      <p:cBhvr>
                                        <p:cTn id="33" dur="750" fill="hold"/>
                                        <p:tgtEl>
                                          <p:spTgt spid="26"/>
                                        </p:tgtEl>
                                        <p:attrNameLst>
                                          <p:attrName>ppt_x</p:attrName>
                                        </p:attrNameLst>
                                      </p:cBhvr>
                                      <p:tavLst>
                                        <p:tav tm="0">
                                          <p:val>
                                            <p:strVal val="#ppt_x"/>
                                          </p:val>
                                        </p:tav>
                                        <p:tav tm="100000">
                                          <p:val>
                                            <p:strVal val="#ppt_x"/>
                                          </p:val>
                                        </p:tav>
                                      </p:tavLst>
                                    </p:anim>
                                    <p:anim calcmode="lin" valueType="num">
                                      <p:cBhvr>
                                        <p:cTn id="34" dur="750" fill="hold"/>
                                        <p:tgtEl>
                                          <p:spTgt spid="26"/>
                                        </p:tgtEl>
                                        <p:attrNameLst>
                                          <p:attrName>ppt_y</p:attrName>
                                        </p:attrNameLst>
                                      </p:cBhvr>
                                      <p:tavLst>
                                        <p:tav tm="0">
                                          <p:val>
                                            <p:strVal val="#ppt_y-.1"/>
                                          </p:val>
                                        </p:tav>
                                        <p:tav tm="100000">
                                          <p:val>
                                            <p:strVal val="#ppt_y"/>
                                          </p:val>
                                        </p:tav>
                                      </p:tavLst>
                                    </p:anim>
                                  </p:childTnLst>
                                </p:cTn>
                              </p:par>
                              <p:par>
                                <p:cTn id="35" presetID="47"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750"/>
                                        <p:tgtEl>
                                          <p:spTgt spid="14"/>
                                        </p:tgtEl>
                                      </p:cBhvr>
                                    </p:animEffect>
                                    <p:anim calcmode="lin" valueType="num">
                                      <p:cBhvr>
                                        <p:cTn id="38" dur="750" fill="hold"/>
                                        <p:tgtEl>
                                          <p:spTgt spid="14"/>
                                        </p:tgtEl>
                                        <p:attrNameLst>
                                          <p:attrName>ppt_x</p:attrName>
                                        </p:attrNameLst>
                                      </p:cBhvr>
                                      <p:tavLst>
                                        <p:tav tm="0">
                                          <p:val>
                                            <p:strVal val="#ppt_x"/>
                                          </p:val>
                                        </p:tav>
                                        <p:tav tm="100000">
                                          <p:val>
                                            <p:strVal val="#ppt_x"/>
                                          </p:val>
                                        </p:tav>
                                      </p:tavLst>
                                    </p:anim>
                                    <p:anim calcmode="lin" valueType="num">
                                      <p:cBhvr>
                                        <p:cTn id="39" dur="750" fill="hold"/>
                                        <p:tgtEl>
                                          <p:spTgt spid="14"/>
                                        </p:tgtEl>
                                        <p:attrNameLst>
                                          <p:attrName>ppt_y</p:attrName>
                                        </p:attrNameLst>
                                      </p:cBhvr>
                                      <p:tavLst>
                                        <p:tav tm="0">
                                          <p:val>
                                            <p:strVal val="#ppt_y-.1"/>
                                          </p:val>
                                        </p:tav>
                                        <p:tav tm="100000">
                                          <p:val>
                                            <p:strVal val="#ppt_y"/>
                                          </p:val>
                                        </p:tav>
                                      </p:tavLst>
                                    </p:anim>
                                  </p:childTnLst>
                                </p:cTn>
                              </p:par>
                              <p:par>
                                <p:cTn id="40" presetID="47" presetClass="entr" presetSubtype="0" fill="hold" nodeType="withEffect">
                                  <p:stCondLst>
                                    <p:cond delay="0"/>
                                  </p:stCondLst>
                                  <p:childTnLst>
                                    <p:set>
                                      <p:cBhvr>
                                        <p:cTn id="41" dur="1" fill="hold">
                                          <p:stCondLst>
                                            <p:cond delay="0"/>
                                          </p:stCondLst>
                                        </p:cTn>
                                        <p:tgtEl>
                                          <p:spTgt spid="2"/>
                                        </p:tgtEl>
                                        <p:attrNameLst>
                                          <p:attrName>style.visibility</p:attrName>
                                        </p:attrNameLst>
                                      </p:cBhvr>
                                      <p:to>
                                        <p:strVal val="visible"/>
                                      </p:to>
                                    </p:set>
                                    <p:animEffect transition="in" filter="fade">
                                      <p:cBhvr>
                                        <p:cTn id="42" dur="750"/>
                                        <p:tgtEl>
                                          <p:spTgt spid="2"/>
                                        </p:tgtEl>
                                      </p:cBhvr>
                                    </p:animEffect>
                                    <p:anim calcmode="lin" valueType="num">
                                      <p:cBhvr>
                                        <p:cTn id="43" dur="750" fill="hold"/>
                                        <p:tgtEl>
                                          <p:spTgt spid="2"/>
                                        </p:tgtEl>
                                        <p:attrNameLst>
                                          <p:attrName>ppt_x</p:attrName>
                                        </p:attrNameLst>
                                      </p:cBhvr>
                                      <p:tavLst>
                                        <p:tav tm="0">
                                          <p:val>
                                            <p:strVal val="#ppt_x"/>
                                          </p:val>
                                        </p:tav>
                                        <p:tav tm="100000">
                                          <p:val>
                                            <p:strVal val="#ppt_x"/>
                                          </p:val>
                                        </p:tav>
                                      </p:tavLst>
                                    </p:anim>
                                    <p:anim calcmode="lin" valueType="num">
                                      <p:cBhvr>
                                        <p:cTn id="44" dur="750" fill="hold"/>
                                        <p:tgtEl>
                                          <p:spTgt spid="2"/>
                                        </p:tgtEl>
                                        <p:attrNameLst>
                                          <p:attrName>ppt_y</p:attrName>
                                        </p:attrNameLst>
                                      </p:cBhvr>
                                      <p:tavLst>
                                        <p:tav tm="0">
                                          <p:val>
                                            <p:strVal val="#ppt_y-.1"/>
                                          </p:val>
                                        </p:tav>
                                        <p:tav tm="100000">
                                          <p:val>
                                            <p:strVal val="#ppt_y"/>
                                          </p:val>
                                        </p:tav>
                                      </p:tavLst>
                                    </p:anim>
                                  </p:childTnLst>
                                </p:cTn>
                              </p:par>
                            </p:childTnLst>
                          </p:cTn>
                        </p:par>
                        <p:par>
                          <p:cTn id="45" fill="hold">
                            <p:stCondLst>
                              <p:cond delay="1000"/>
                            </p:stCondLst>
                            <p:childTnLst>
                              <p:par>
                                <p:cTn id="46" presetID="17" presetClass="entr" presetSubtype="1" fill="hold" grpId="0" nodeType="afterEffect">
                                  <p:stCondLst>
                                    <p:cond delay="0"/>
                                  </p:stCondLst>
                                  <p:childTnLst>
                                    <p:set>
                                      <p:cBhvr>
                                        <p:cTn id="47" dur="1" fill="hold">
                                          <p:stCondLst>
                                            <p:cond delay="0"/>
                                          </p:stCondLst>
                                        </p:cTn>
                                        <p:tgtEl>
                                          <p:spTgt spid="8"/>
                                        </p:tgtEl>
                                        <p:attrNameLst>
                                          <p:attrName>style.visibility</p:attrName>
                                        </p:attrNameLst>
                                      </p:cBhvr>
                                      <p:to>
                                        <p:strVal val="visible"/>
                                      </p:to>
                                    </p:set>
                                    <p:anim calcmode="lin" valueType="num">
                                      <p:cBhvr>
                                        <p:cTn id="48" dur="500" fill="hold"/>
                                        <p:tgtEl>
                                          <p:spTgt spid="8"/>
                                        </p:tgtEl>
                                        <p:attrNameLst>
                                          <p:attrName>ppt_x</p:attrName>
                                        </p:attrNameLst>
                                      </p:cBhvr>
                                      <p:tavLst>
                                        <p:tav tm="0">
                                          <p:val>
                                            <p:strVal val="#ppt_x"/>
                                          </p:val>
                                        </p:tav>
                                        <p:tav tm="100000">
                                          <p:val>
                                            <p:strVal val="#ppt_x"/>
                                          </p:val>
                                        </p:tav>
                                      </p:tavLst>
                                    </p:anim>
                                    <p:anim calcmode="lin" valueType="num">
                                      <p:cBhvr>
                                        <p:cTn id="49" dur="500" fill="hold"/>
                                        <p:tgtEl>
                                          <p:spTgt spid="8"/>
                                        </p:tgtEl>
                                        <p:attrNameLst>
                                          <p:attrName>ppt_y</p:attrName>
                                        </p:attrNameLst>
                                      </p:cBhvr>
                                      <p:tavLst>
                                        <p:tav tm="0">
                                          <p:val>
                                            <p:strVal val="#ppt_y-#ppt_h/2"/>
                                          </p:val>
                                        </p:tav>
                                        <p:tav tm="100000">
                                          <p:val>
                                            <p:strVal val="#ppt_y"/>
                                          </p:val>
                                        </p:tav>
                                      </p:tavLst>
                                    </p:anim>
                                    <p:anim calcmode="lin" valueType="num">
                                      <p:cBhvr>
                                        <p:cTn id="50" dur="500" fill="hold"/>
                                        <p:tgtEl>
                                          <p:spTgt spid="8"/>
                                        </p:tgtEl>
                                        <p:attrNameLst>
                                          <p:attrName>ppt_w</p:attrName>
                                        </p:attrNameLst>
                                      </p:cBhvr>
                                      <p:tavLst>
                                        <p:tav tm="0">
                                          <p:val>
                                            <p:strVal val="#ppt_w"/>
                                          </p:val>
                                        </p:tav>
                                        <p:tav tm="100000">
                                          <p:val>
                                            <p:strVal val="#ppt_w"/>
                                          </p:val>
                                        </p:tav>
                                      </p:tavLst>
                                    </p:anim>
                                    <p:anim calcmode="lin" valueType="num">
                                      <p:cBhvr>
                                        <p:cTn id="51" dur="500" fill="hold"/>
                                        <p:tgtEl>
                                          <p:spTgt spid="8"/>
                                        </p:tgtEl>
                                        <p:attrNameLst>
                                          <p:attrName>ppt_h</p:attrName>
                                        </p:attrNameLst>
                                      </p:cBhvr>
                                      <p:tavLst>
                                        <p:tav tm="0">
                                          <p:val>
                                            <p:fltVal val="0"/>
                                          </p:val>
                                        </p:tav>
                                        <p:tav tm="100000">
                                          <p:val>
                                            <p:strVal val="#ppt_h"/>
                                          </p:val>
                                        </p:tav>
                                      </p:tavLst>
                                    </p:anim>
                                  </p:childTnLst>
                                </p:cTn>
                              </p:par>
                              <p:par>
                                <p:cTn id="52" presetID="17" presetClass="entr" presetSubtype="1" fill="hold" grpId="0" nodeType="withEffect">
                                  <p:stCondLst>
                                    <p:cond delay="0"/>
                                  </p:stCondLst>
                                  <p:childTnLst>
                                    <p:set>
                                      <p:cBhvr>
                                        <p:cTn id="53" dur="1" fill="hold">
                                          <p:stCondLst>
                                            <p:cond delay="0"/>
                                          </p:stCondLst>
                                        </p:cTn>
                                        <p:tgtEl>
                                          <p:spTgt spid="27"/>
                                        </p:tgtEl>
                                        <p:attrNameLst>
                                          <p:attrName>style.visibility</p:attrName>
                                        </p:attrNameLst>
                                      </p:cBhvr>
                                      <p:to>
                                        <p:strVal val="visible"/>
                                      </p:to>
                                    </p:set>
                                    <p:anim calcmode="lin" valueType="num">
                                      <p:cBhvr>
                                        <p:cTn id="54" dur="500" fill="hold"/>
                                        <p:tgtEl>
                                          <p:spTgt spid="27"/>
                                        </p:tgtEl>
                                        <p:attrNameLst>
                                          <p:attrName>ppt_x</p:attrName>
                                        </p:attrNameLst>
                                      </p:cBhvr>
                                      <p:tavLst>
                                        <p:tav tm="0">
                                          <p:val>
                                            <p:strVal val="#ppt_x"/>
                                          </p:val>
                                        </p:tav>
                                        <p:tav tm="100000">
                                          <p:val>
                                            <p:strVal val="#ppt_x"/>
                                          </p:val>
                                        </p:tav>
                                      </p:tavLst>
                                    </p:anim>
                                    <p:anim calcmode="lin" valueType="num">
                                      <p:cBhvr>
                                        <p:cTn id="55" dur="500" fill="hold"/>
                                        <p:tgtEl>
                                          <p:spTgt spid="27"/>
                                        </p:tgtEl>
                                        <p:attrNameLst>
                                          <p:attrName>ppt_y</p:attrName>
                                        </p:attrNameLst>
                                      </p:cBhvr>
                                      <p:tavLst>
                                        <p:tav tm="0">
                                          <p:val>
                                            <p:strVal val="#ppt_y-#ppt_h/2"/>
                                          </p:val>
                                        </p:tav>
                                        <p:tav tm="100000">
                                          <p:val>
                                            <p:strVal val="#ppt_y"/>
                                          </p:val>
                                        </p:tav>
                                      </p:tavLst>
                                    </p:anim>
                                    <p:anim calcmode="lin" valueType="num">
                                      <p:cBhvr>
                                        <p:cTn id="56" dur="500" fill="hold"/>
                                        <p:tgtEl>
                                          <p:spTgt spid="27"/>
                                        </p:tgtEl>
                                        <p:attrNameLst>
                                          <p:attrName>ppt_w</p:attrName>
                                        </p:attrNameLst>
                                      </p:cBhvr>
                                      <p:tavLst>
                                        <p:tav tm="0">
                                          <p:val>
                                            <p:strVal val="#ppt_w"/>
                                          </p:val>
                                        </p:tav>
                                        <p:tav tm="100000">
                                          <p:val>
                                            <p:strVal val="#ppt_w"/>
                                          </p:val>
                                        </p:tav>
                                      </p:tavLst>
                                    </p:anim>
                                    <p:anim calcmode="lin" valueType="num">
                                      <p:cBhvr>
                                        <p:cTn id="57" dur="500" fill="hold"/>
                                        <p:tgtEl>
                                          <p:spTgt spid="27"/>
                                        </p:tgtEl>
                                        <p:attrNameLst>
                                          <p:attrName>ppt_h</p:attrName>
                                        </p:attrNameLst>
                                      </p:cBhvr>
                                      <p:tavLst>
                                        <p:tav tm="0">
                                          <p:val>
                                            <p:fltVal val="0"/>
                                          </p:val>
                                        </p:tav>
                                        <p:tav tm="100000">
                                          <p:val>
                                            <p:strVal val="#ppt_h"/>
                                          </p:val>
                                        </p:tav>
                                      </p:tavLst>
                                    </p:anim>
                                  </p:childTnLst>
                                </p:cTn>
                              </p:par>
                              <p:par>
                                <p:cTn id="58" presetID="17" presetClass="entr" presetSubtype="1" fill="hold" grpId="0" nodeType="withEffect">
                                  <p:stCondLst>
                                    <p:cond delay="0"/>
                                  </p:stCondLst>
                                  <p:childTnLst>
                                    <p:set>
                                      <p:cBhvr>
                                        <p:cTn id="59" dur="1" fill="hold">
                                          <p:stCondLst>
                                            <p:cond delay="0"/>
                                          </p:stCondLst>
                                        </p:cTn>
                                        <p:tgtEl>
                                          <p:spTgt spid="15"/>
                                        </p:tgtEl>
                                        <p:attrNameLst>
                                          <p:attrName>style.visibility</p:attrName>
                                        </p:attrNameLst>
                                      </p:cBhvr>
                                      <p:to>
                                        <p:strVal val="visible"/>
                                      </p:to>
                                    </p:set>
                                    <p:anim calcmode="lin" valueType="num">
                                      <p:cBhvr>
                                        <p:cTn id="60" dur="500" fill="hold"/>
                                        <p:tgtEl>
                                          <p:spTgt spid="15"/>
                                        </p:tgtEl>
                                        <p:attrNameLst>
                                          <p:attrName>ppt_x</p:attrName>
                                        </p:attrNameLst>
                                      </p:cBhvr>
                                      <p:tavLst>
                                        <p:tav tm="0">
                                          <p:val>
                                            <p:strVal val="#ppt_x"/>
                                          </p:val>
                                        </p:tav>
                                        <p:tav tm="100000">
                                          <p:val>
                                            <p:strVal val="#ppt_x"/>
                                          </p:val>
                                        </p:tav>
                                      </p:tavLst>
                                    </p:anim>
                                    <p:anim calcmode="lin" valueType="num">
                                      <p:cBhvr>
                                        <p:cTn id="61" dur="500" fill="hold"/>
                                        <p:tgtEl>
                                          <p:spTgt spid="15"/>
                                        </p:tgtEl>
                                        <p:attrNameLst>
                                          <p:attrName>ppt_y</p:attrName>
                                        </p:attrNameLst>
                                      </p:cBhvr>
                                      <p:tavLst>
                                        <p:tav tm="0">
                                          <p:val>
                                            <p:strVal val="#ppt_y-#ppt_h/2"/>
                                          </p:val>
                                        </p:tav>
                                        <p:tav tm="100000">
                                          <p:val>
                                            <p:strVal val="#ppt_y"/>
                                          </p:val>
                                        </p:tav>
                                      </p:tavLst>
                                    </p:anim>
                                    <p:anim calcmode="lin" valueType="num">
                                      <p:cBhvr>
                                        <p:cTn id="62" dur="500" fill="hold"/>
                                        <p:tgtEl>
                                          <p:spTgt spid="15"/>
                                        </p:tgtEl>
                                        <p:attrNameLst>
                                          <p:attrName>ppt_w</p:attrName>
                                        </p:attrNameLst>
                                      </p:cBhvr>
                                      <p:tavLst>
                                        <p:tav tm="0">
                                          <p:val>
                                            <p:strVal val="#ppt_w"/>
                                          </p:val>
                                        </p:tav>
                                        <p:tav tm="100000">
                                          <p:val>
                                            <p:strVal val="#ppt_w"/>
                                          </p:val>
                                        </p:tav>
                                      </p:tavLst>
                                    </p:anim>
                                    <p:anim calcmode="lin" valueType="num">
                                      <p:cBhvr>
                                        <p:cTn id="63" dur="500" fill="hold"/>
                                        <p:tgtEl>
                                          <p:spTgt spid="15"/>
                                        </p:tgtEl>
                                        <p:attrNameLst>
                                          <p:attrName>ppt_h</p:attrName>
                                        </p:attrNameLst>
                                      </p:cBhvr>
                                      <p:tavLst>
                                        <p:tav tm="0">
                                          <p:val>
                                            <p:fltVal val="0"/>
                                          </p:val>
                                        </p:tav>
                                        <p:tav tm="100000">
                                          <p:val>
                                            <p:strVal val="#ppt_h"/>
                                          </p:val>
                                        </p:tav>
                                      </p:tavLst>
                                    </p:anim>
                                  </p:childTnLst>
                                </p:cTn>
                              </p:par>
                              <p:par>
                                <p:cTn id="64" presetID="17" presetClass="entr" presetSubtype="1" fill="hold" grpId="0" nodeType="withEffect">
                                  <p:stCondLst>
                                    <p:cond delay="0"/>
                                  </p:stCondLst>
                                  <p:childTnLst>
                                    <p:set>
                                      <p:cBhvr>
                                        <p:cTn id="65" dur="1" fill="hold">
                                          <p:stCondLst>
                                            <p:cond delay="0"/>
                                          </p:stCondLst>
                                        </p:cTn>
                                        <p:tgtEl>
                                          <p:spTgt spid="3"/>
                                        </p:tgtEl>
                                        <p:attrNameLst>
                                          <p:attrName>style.visibility</p:attrName>
                                        </p:attrNameLst>
                                      </p:cBhvr>
                                      <p:to>
                                        <p:strVal val="visible"/>
                                      </p:to>
                                    </p:set>
                                    <p:anim calcmode="lin" valueType="num">
                                      <p:cBhvr>
                                        <p:cTn id="66" dur="500" fill="hold"/>
                                        <p:tgtEl>
                                          <p:spTgt spid="3"/>
                                        </p:tgtEl>
                                        <p:attrNameLst>
                                          <p:attrName>ppt_x</p:attrName>
                                        </p:attrNameLst>
                                      </p:cBhvr>
                                      <p:tavLst>
                                        <p:tav tm="0">
                                          <p:val>
                                            <p:strVal val="#ppt_x"/>
                                          </p:val>
                                        </p:tav>
                                        <p:tav tm="100000">
                                          <p:val>
                                            <p:strVal val="#ppt_x"/>
                                          </p:val>
                                        </p:tav>
                                      </p:tavLst>
                                    </p:anim>
                                    <p:anim calcmode="lin" valueType="num">
                                      <p:cBhvr>
                                        <p:cTn id="67" dur="500" fill="hold"/>
                                        <p:tgtEl>
                                          <p:spTgt spid="3"/>
                                        </p:tgtEl>
                                        <p:attrNameLst>
                                          <p:attrName>ppt_y</p:attrName>
                                        </p:attrNameLst>
                                      </p:cBhvr>
                                      <p:tavLst>
                                        <p:tav tm="0">
                                          <p:val>
                                            <p:strVal val="#ppt_y-#ppt_h/2"/>
                                          </p:val>
                                        </p:tav>
                                        <p:tav tm="100000">
                                          <p:val>
                                            <p:strVal val="#ppt_y"/>
                                          </p:val>
                                        </p:tav>
                                      </p:tavLst>
                                    </p:anim>
                                    <p:anim calcmode="lin" valueType="num">
                                      <p:cBhvr>
                                        <p:cTn id="68" dur="500" fill="hold"/>
                                        <p:tgtEl>
                                          <p:spTgt spid="3"/>
                                        </p:tgtEl>
                                        <p:attrNameLst>
                                          <p:attrName>ppt_w</p:attrName>
                                        </p:attrNameLst>
                                      </p:cBhvr>
                                      <p:tavLst>
                                        <p:tav tm="0">
                                          <p:val>
                                            <p:strVal val="#ppt_w"/>
                                          </p:val>
                                        </p:tav>
                                        <p:tav tm="100000">
                                          <p:val>
                                            <p:strVal val="#ppt_w"/>
                                          </p:val>
                                        </p:tav>
                                      </p:tavLst>
                                    </p:anim>
                                    <p:anim calcmode="lin" valueType="num">
                                      <p:cBhvr>
                                        <p:cTn id="69" dur="500" fill="hold"/>
                                        <p:tgtEl>
                                          <p:spTgt spid="3"/>
                                        </p:tgtEl>
                                        <p:attrNameLst>
                                          <p:attrName>ppt_h</p:attrName>
                                        </p:attrNameLst>
                                      </p:cBhvr>
                                      <p:tavLst>
                                        <p:tav tm="0">
                                          <p:val>
                                            <p:fltVal val="0"/>
                                          </p:val>
                                        </p:tav>
                                        <p:tav tm="100000">
                                          <p:val>
                                            <p:strVal val="#ppt_h"/>
                                          </p:val>
                                        </p:tav>
                                      </p:tavLst>
                                    </p:anim>
                                  </p:childTnLst>
                                </p:cTn>
                              </p:par>
                            </p:childTnLst>
                          </p:cTn>
                        </p:par>
                      </p:childTnLst>
                    </p:cTn>
                  </p:par>
                  <p:par>
                    <p:cTn id="70" fill="hold">
                      <p:stCondLst>
                        <p:cond delay="indefinite"/>
                      </p:stCondLst>
                      <p:childTnLst>
                        <p:par>
                          <p:cTn id="71" fill="hold">
                            <p:stCondLst>
                              <p:cond delay="0"/>
                            </p:stCondLst>
                            <p:childTnLst>
                              <p:par>
                                <p:cTn id="72" presetID="22" presetClass="entr" presetSubtype="4" fill="hold" grpId="0" nodeType="clickEffect">
                                  <p:stCondLst>
                                    <p:cond delay="0"/>
                                  </p:stCondLst>
                                  <p:childTnLst>
                                    <p:set>
                                      <p:cBhvr>
                                        <p:cTn id="73" dur="1" fill="hold">
                                          <p:stCondLst>
                                            <p:cond delay="0"/>
                                          </p:stCondLst>
                                        </p:cTn>
                                        <p:tgtEl>
                                          <p:spTgt spid="40"/>
                                        </p:tgtEl>
                                        <p:attrNameLst>
                                          <p:attrName>style.visibility</p:attrName>
                                        </p:attrNameLst>
                                      </p:cBhvr>
                                      <p:to>
                                        <p:strVal val="visible"/>
                                      </p:to>
                                    </p:set>
                                    <p:animEffect transition="in" filter="wipe(down)">
                                      <p:cBhvr>
                                        <p:cTn id="74" dur="500"/>
                                        <p:tgtEl>
                                          <p:spTgt spid="40"/>
                                        </p:tgtEl>
                                      </p:cBhvr>
                                    </p:animEffect>
                                  </p:childTnLst>
                                </p:cTn>
                              </p:par>
                            </p:childTnLst>
                          </p:cTn>
                        </p:par>
                      </p:childTnLst>
                    </p:cTn>
                  </p:par>
                  <p:par>
                    <p:cTn id="75" fill="hold">
                      <p:stCondLst>
                        <p:cond delay="indefinite"/>
                      </p:stCondLst>
                      <p:childTnLst>
                        <p:par>
                          <p:cTn id="76" fill="hold">
                            <p:stCondLst>
                              <p:cond delay="0"/>
                            </p:stCondLst>
                            <p:childTnLst>
                              <p:par>
                                <p:cTn id="77" presetID="22" presetClass="entr" presetSubtype="4" fill="hold" grpId="0" nodeType="clickEffect">
                                  <p:stCondLst>
                                    <p:cond delay="0"/>
                                  </p:stCondLst>
                                  <p:childTnLst>
                                    <p:set>
                                      <p:cBhvr>
                                        <p:cTn id="78" dur="1" fill="hold">
                                          <p:stCondLst>
                                            <p:cond delay="0"/>
                                          </p:stCondLst>
                                        </p:cTn>
                                        <p:tgtEl>
                                          <p:spTgt spid="39"/>
                                        </p:tgtEl>
                                        <p:attrNameLst>
                                          <p:attrName>style.visibility</p:attrName>
                                        </p:attrNameLst>
                                      </p:cBhvr>
                                      <p:to>
                                        <p:strVal val="visible"/>
                                      </p:to>
                                    </p:set>
                                    <p:animEffect transition="in" filter="wipe(down)">
                                      <p:cBhvr>
                                        <p:cTn id="79" dur="500"/>
                                        <p:tgtEl>
                                          <p:spTgt spid="39"/>
                                        </p:tgtEl>
                                      </p:cBhvr>
                                    </p:animEffect>
                                  </p:childTnLst>
                                </p:cTn>
                              </p:par>
                            </p:childTnLst>
                          </p:cTn>
                        </p:par>
                      </p:childTnLst>
                    </p:cTn>
                  </p:par>
                  <p:par>
                    <p:cTn id="80" fill="hold">
                      <p:stCondLst>
                        <p:cond delay="indefinite"/>
                      </p:stCondLst>
                      <p:childTnLst>
                        <p:par>
                          <p:cTn id="81" fill="hold">
                            <p:stCondLst>
                              <p:cond delay="0"/>
                            </p:stCondLst>
                            <p:childTnLst>
                              <p:par>
                                <p:cTn id="82" presetID="22" presetClass="entr" presetSubtype="4" fill="hold" grpId="0" nodeType="clickEffect">
                                  <p:stCondLst>
                                    <p:cond delay="0"/>
                                  </p:stCondLst>
                                  <p:childTnLst>
                                    <p:set>
                                      <p:cBhvr>
                                        <p:cTn id="83" dur="1" fill="hold">
                                          <p:stCondLst>
                                            <p:cond delay="0"/>
                                          </p:stCondLst>
                                        </p:cTn>
                                        <p:tgtEl>
                                          <p:spTgt spid="42"/>
                                        </p:tgtEl>
                                        <p:attrNameLst>
                                          <p:attrName>style.visibility</p:attrName>
                                        </p:attrNameLst>
                                      </p:cBhvr>
                                      <p:to>
                                        <p:strVal val="visible"/>
                                      </p:to>
                                    </p:set>
                                    <p:animEffect transition="in" filter="wipe(down)">
                                      <p:cBhvr>
                                        <p:cTn id="84" dur="500"/>
                                        <p:tgtEl>
                                          <p:spTgt spid="42"/>
                                        </p:tgtEl>
                                      </p:cBhvr>
                                    </p:animEffect>
                                  </p:childTnLst>
                                </p:cTn>
                              </p:par>
                            </p:childTnLst>
                          </p:cTn>
                        </p:par>
                      </p:childTnLst>
                    </p:cTn>
                  </p:par>
                  <p:par>
                    <p:cTn id="85" fill="hold">
                      <p:stCondLst>
                        <p:cond delay="indefinite"/>
                      </p:stCondLst>
                      <p:childTnLst>
                        <p:par>
                          <p:cTn id="86" fill="hold">
                            <p:stCondLst>
                              <p:cond delay="0"/>
                            </p:stCondLst>
                            <p:childTnLst>
                              <p:par>
                                <p:cTn id="87" presetID="22" presetClass="entr" presetSubtype="4" fill="hold" grpId="0" nodeType="clickEffect">
                                  <p:stCondLst>
                                    <p:cond delay="0"/>
                                  </p:stCondLst>
                                  <p:childTnLst>
                                    <p:set>
                                      <p:cBhvr>
                                        <p:cTn id="88" dur="1" fill="hold">
                                          <p:stCondLst>
                                            <p:cond delay="0"/>
                                          </p:stCondLst>
                                        </p:cTn>
                                        <p:tgtEl>
                                          <p:spTgt spid="41"/>
                                        </p:tgtEl>
                                        <p:attrNameLst>
                                          <p:attrName>style.visibility</p:attrName>
                                        </p:attrNameLst>
                                      </p:cBhvr>
                                      <p:to>
                                        <p:strVal val="visible"/>
                                      </p:to>
                                    </p:set>
                                    <p:animEffect transition="in" filter="wipe(down)">
                                      <p:cBhvr>
                                        <p:cTn id="89" dur="500"/>
                                        <p:tgtEl>
                                          <p:spTgt spid="41"/>
                                        </p:tgtEl>
                                      </p:cBhvr>
                                    </p:animEffect>
                                  </p:childTnLst>
                                </p:cTn>
                              </p:par>
                            </p:childTnLst>
                          </p:cTn>
                        </p:par>
                      </p:childTnLst>
                    </p:cTn>
                  </p:par>
                  <p:par>
                    <p:cTn id="90" fill="hold">
                      <p:stCondLst>
                        <p:cond delay="indefinite"/>
                      </p:stCondLst>
                      <p:childTnLst>
                        <p:par>
                          <p:cTn id="91" fill="hold">
                            <p:stCondLst>
                              <p:cond delay="0"/>
                            </p:stCondLst>
                            <p:childTnLst>
                              <p:par>
                                <p:cTn id="92" presetID="22" presetClass="entr" presetSubtype="4" fill="hold" grpId="0" nodeType="clickEffect">
                                  <p:stCondLst>
                                    <p:cond delay="0"/>
                                  </p:stCondLst>
                                  <p:childTnLst>
                                    <p:set>
                                      <p:cBhvr>
                                        <p:cTn id="93" dur="1" fill="hold">
                                          <p:stCondLst>
                                            <p:cond delay="0"/>
                                          </p:stCondLst>
                                        </p:cTn>
                                        <p:tgtEl>
                                          <p:spTgt spid="44"/>
                                        </p:tgtEl>
                                        <p:attrNameLst>
                                          <p:attrName>style.visibility</p:attrName>
                                        </p:attrNameLst>
                                      </p:cBhvr>
                                      <p:to>
                                        <p:strVal val="visible"/>
                                      </p:to>
                                    </p:set>
                                    <p:animEffect transition="in" filter="wipe(down)">
                                      <p:cBhvr>
                                        <p:cTn id="94" dur="500"/>
                                        <p:tgtEl>
                                          <p:spTgt spid="44"/>
                                        </p:tgtEl>
                                      </p:cBhvr>
                                    </p:animEffect>
                                  </p:childTnLst>
                                </p:cTn>
                              </p:par>
                            </p:childTnLst>
                          </p:cTn>
                        </p:par>
                      </p:childTnLst>
                    </p:cTn>
                  </p:par>
                  <p:par>
                    <p:cTn id="95" fill="hold">
                      <p:stCondLst>
                        <p:cond delay="indefinite"/>
                      </p:stCondLst>
                      <p:childTnLst>
                        <p:par>
                          <p:cTn id="96" fill="hold">
                            <p:stCondLst>
                              <p:cond delay="0"/>
                            </p:stCondLst>
                            <p:childTnLst>
                              <p:par>
                                <p:cTn id="97" presetID="22" presetClass="entr" presetSubtype="4" fill="hold" grpId="0" nodeType="clickEffect">
                                  <p:stCondLst>
                                    <p:cond delay="0"/>
                                  </p:stCondLst>
                                  <p:childTnLst>
                                    <p:set>
                                      <p:cBhvr>
                                        <p:cTn id="98" dur="1" fill="hold">
                                          <p:stCondLst>
                                            <p:cond delay="0"/>
                                          </p:stCondLst>
                                        </p:cTn>
                                        <p:tgtEl>
                                          <p:spTgt spid="43"/>
                                        </p:tgtEl>
                                        <p:attrNameLst>
                                          <p:attrName>style.visibility</p:attrName>
                                        </p:attrNameLst>
                                      </p:cBhvr>
                                      <p:to>
                                        <p:strVal val="visible"/>
                                      </p:to>
                                    </p:set>
                                    <p:animEffect transition="in" filter="wipe(down)">
                                      <p:cBhvr>
                                        <p:cTn id="99" dur="500"/>
                                        <p:tgtEl>
                                          <p:spTgt spid="43"/>
                                        </p:tgtEl>
                                      </p:cBhvr>
                                    </p:animEffect>
                                  </p:childTnLst>
                                </p:cTn>
                              </p:par>
                            </p:childTnLst>
                          </p:cTn>
                        </p:par>
                      </p:childTnLst>
                    </p:cTn>
                  </p:par>
                  <p:par>
                    <p:cTn id="100" fill="hold">
                      <p:stCondLst>
                        <p:cond delay="indefinite"/>
                      </p:stCondLst>
                      <p:childTnLst>
                        <p:par>
                          <p:cTn id="101" fill="hold">
                            <p:stCondLst>
                              <p:cond delay="0"/>
                            </p:stCondLst>
                            <p:childTnLst>
                              <p:par>
                                <p:cTn id="102" presetID="22" presetClass="entr" presetSubtype="4" fill="hold" grpId="0" nodeType="clickEffect">
                                  <p:stCondLst>
                                    <p:cond delay="0"/>
                                  </p:stCondLst>
                                  <p:childTnLst>
                                    <p:set>
                                      <p:cBhvr>
                                        <p:cTn id="103" dur="1" fill="hold">
                                          <p:stCondLst>
                                            <p:cond delay="0"/>
                                          </p:stCondLst>
                                        </p:cTn>
                                        <p:tgtEl>
                                          <p:spTgt spid="46"/>
                                        </p:tgtEl>
                                        <p:attrNameLst>
                                          <p:attrName>style.visibility</p:attrName>
                                        </p:attrNameLst>
                                      </p:cBhvr>
                                      <p:to>
                                        <p:strVal val="visible"/>
                                      </p:to>
                                    </p:set>
                                    <p:animEffect transition="in" filter="wipe(down)">
                                      <p:cBhvr>
                                        <p:cTn id="104" dur="500"/>
                                        <p:tgtEl>
                                          <p:spTgt spid="46"/>
                                        </p:tgtEl>
                                      </p:cBhvr>
                                    </p:animEffect>
                                  </p:childTnLst>
                                </p:cTn>
                              </p:par>
                            </p:childTnLst>
                          </p:cTn>
                        </p:par>
                      </p:childTnLst>
                    </p:cTn>
                  </p:par>
                  <p:par>
                    <p:cTn id="105" fill="hold">
                      <p:stCondLst>
                        <p:cond delay="indefinite"/>
                      </p:stCondLst>
                      <p:childTnLst>
                        <p:par>
                          <p:cTn id="106" fill="hold">
                            <p:stCondLst>
                              <p:cond delay="0"/>
                            </p:stCondLst>
                            <p:childTnLst>
                              <p:par>
                                <p:cTn id="107" presetID="22" presetClass="entr" presetSubtype="4" fill="hold" grpId="0" nodeType="clickEffect">
                                  <p:stCondLst>
                                    <p:cond delay="0"/>
                                  </p:stCondLst>
                                  <p:childTnLst>
                                    <p:set>
                                      <p:cBhvr>
                                        <p:cTn id="108" dur="1" fill="hold">
                                          <p:stCondLst>
                                            <p:cond delay="0"/>
                                          </p:stCondLst>
                                        </p:cTn>
                                        <p:tgtEl>
                                          <p:spTgt spid="45"/>
                                        </p:tgtEl>
                                        <p:attrNameLst>
                                          <p:attrName>style.visibility</p:attrName>
                                        </p:attrNameLst>
                                      </p:cBhvr>
                                      <p:to>
                                        <p:strVal val="visible"/>
                                      </p:to>
                                    </p:set>
                                    <p:animEffect transition="in" filter="wipe(down)">
                                      <p:cBhvr>
                                        <p:cTn id="109"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8" grpId="0" animBg="1"/>
      <p:bldP spid="10" grpId="0" animBg="1"/>
      <p:bldP spid="15" grpId="0" animBg="1"/>
      <p:bldP spid="17" grpId="0" animBg="1"/>
      <p:bldP spid="27" grpId="0" animBg="1"/>
      <p:bldP spid="29" grpId="0" animBg="1"/>
      <p:bldP spid="39" grpId="0"/>
      <p:bldP spid="40" grpId="0"/>
      <p:bldP spid="41" grpId="0"/>
      <p:bldP spid="42" grpId="0"/>
      <p:bldP spid="43" grpId="0"/>
      <p:bldP spid="44" grpId="0"/>
      <p:bldP spid="45" grpId="0"/>
      <p:bldP spid="4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千图PPT彼岸天：ID 8661124库_组合 18"/>
          <p:cNvGrpSpPr/>
          <p:nvPr>
            <p:custDataLst>
              <p:tags r:id="rId1"/>
            </p:custDataLst>
          </p:nvPr>
        </p:nvGrpSpPr>
        <p:grpSpPr>
          <a:xfrm>
            <a:off x="4196283" y="1619214"/>
            <a:ext cx="3769452" cy="3739497"/>
            <a:chOff x="4211275" y="1888549"/>
            <a:chExt cx="3769452" cy="3739497"/>
          </a:xfrm>
        </p:grpSpPr>
        <p:sp>
          <p:nvSpPr>
            <p:cNvPr id="28" name="Freeform: Shape 1"/>
            <p:cNvSpPr/>
            <p:nvPr/>
          </p:nvSpPr>
          <p:spPr>
            <a:xfrm>
              <a:off x="4211275" y="1888549"/>
              <a:ext cx="1731569" cy="1731605"/>
            </a:xfrm>
            <a:custGeom>
              <a:avLst/>
              <a:gdLst/>
              <a:ahLst/>
              <a:cxnLst>
                <a:cxn ang="0">
                  <a:pos x="wd2" y="hd2"/>
                </a:cxn>
                <a:cxn ang="5400000">
                  <a:pos x="wd2" y="hd2"/>
                </a:cxn>
                <a:cxn ang="10800000">
                  <a:pos x="wd2" y="hd2"/>
                </a:cxn>
                <a:cxn ang="16200000">
                  <a:pos x="wd2" y="hd2"/>
                </a:cxn>
              </a:cxnLst>
              <a:rect l="0" t="0" r="r" b="b"/>
              <a:pathLst>
                <a:path w="21600" h="21600" extrusionOk="0">
                  <a:moveTo>
                    <a:pt x="7116" y="17950"/>
                  </a:moveTo>
                  <a:cubicBezTo>
                    <a:pt x="7440" y="18021"/>
                    <a:pt x="7670" y="18307"/>
                    <a:pt x="7670" y="18638"/>
                  </a:cubicBezTo>
                  <a:cubicBezTo>
                    <a:pt x="7670" y="19492"/>
                    <a:pt x="7670" y="20546"/>
                    <a:pt x="7670" y="21600"/>
                  </a:cubicBezTo>
                  <a:lnTo>
                    <a:pt x="10492" y="21600"/>
                  </a:lnTo>
                  <a:lnTo>
                    <a:pt x="10491" y="16860"/>
                  </a:lnTo>
                  <a:cubicBezTo>
                    <a:pt x="10491" y="15613"/>
                    <a:pt x="9473" y="15341"/>
                    <a:pt x="9081" y="15341"/>
                  </a:cubicBezTo>
                  <a:cubicBezTo>
                    <a:pt x="7409" y="15341"/>
                    <a:pt x="5837" y="14689"/>
                    <a:pt x="4655" y="13507"/>
                  </a:cubicBezTo>
                  <a:cubicBezTo>
                    <a:pt x="3472" y="12325"/>
                    <a:pt x="2821" y="10753"/>
                    <a:pt x="2821" y="9081"/>
                  </a:cubicBezTo>
                  <a:cubicBezTo>
                    <a:pt x="2821" y="5630"/>
                    <a:pt x="5629" y="2821"/>
                    <a:pt x="9081" y="2821"/>
                  </a:cubicBezTo>
                  <a:cubicBezTo>
                    <a:pt x="10753" y="2821"/>
                    <a:pt x="12325" y="3473"/>
                    <a:pt x="13507" y="4655"/>
                  </a:cubicBezTo>
                  <a:cubicBezTo>
                    <a:pt x="14690" y="5837"/>
                    <a:pt x="15341" y="7409"/>
                    <a:pt x="15341" y="9081"/>
                  </a:cubicBezTo>
                  <a:cubicBezTo>
                    <a:pt x="15341" y="9455"/>
                    <a:pt x="15489" y="9814"/>
                    <a:pt x="15754" y="10078"/>
                  </a:cubicBezTo>
                  <a:cubicBezTo>
                    <a:pt x="16018" y="10343"/>
                    <a:pt x="16377" y="10492"/>
                    <a:pt x="16751" y="10492"/>
                  </a:cubicBezTo>
                  <a:lnTo>
                    <a:pt x="21600" y="10492"/>
                  </a:lnTo>
                  <a:lnTo>
                    <a:pt x="21600" y="7670"/>
                  </a:lnTo>
                  <a:lnTo>
                    <a:pt x="18639" y="7670"/>
                  </a:lnTo>
                  <a:cubicBezTo>
                    <a:pt x="18308" y="7670"/>
                    <a:pt x="18021" y="7439"/>
                    <a:pt x="17950" y="7116"/>
                  </a:cubicBezTo>
                  <a:cubicBezTo>
                    <a:pt x="17582" y="5441"/>
                    <a:pt x="16745" y="3902"/>
                    <a:pt x="15502" y="2660"/>
                  </a:cubicBezTo>
                  <a:cubicBezTo>
                    <a:pt x="13787" y="945"/>
                    <a:pt x="11507" y="0"/>
                    <a:pt x="9081" y="0"/>
                  </a:cubicBezTo>
                  <a:cubicBezTo>
                    <a:pt x="4074" y="0"/>
                    <a:pt x="0" y="4074"/>
                    <a:pt x="0" y="9081"/>
                  </a:cubicBezTo>
                  <a:cubicBezTo>
                    <a:pt x="0" y="11506"/>
                    <a:pt x="944" y="13787"/>
                    <a:pt x="2660" y="15502"/>
                  </a:cubicBezTo>
                  <a:cubicBezTo>
                    <a:pt x="3902" y="16744"/>
                    <a:pt x="5440" y="17582"/>
                    <a:pt x="7116" y="17950"/>
                  </a:cubicBezTo>
                  <a:close/>
                </a:path>
              </a:pathLst>
            </a:custGeom>
            <a:solidFill>
              <a:schemeClr val="accent1">
                <a:alpha val="85000"/>
              </a:schemeClr>
            </a:solidFill>
            <a:ln w="12700">
              <a:miter lim="400000"/>
            </a:ln>
          </p:spPr>
          <p:txBody>
            <a:bodyPr anchor="ctr"/>
            <a:lstStyle/>
            <a:p>
              <a:pPr algn="ctr"/>
            </a:p>
          </p:txBody>
        </p:sp>
        <p:sp>
          <p:nvSpPr>
            <p:cNvPr id="29" name="Freeform: Shape 2"/>
            <p:cNvSpPr/>
            <p:nvPr/>
          </p:nvSpPr>
          <p:spPr>
            <a:xfrm>
              <a:off x="4211275" y="3896449"/>
              <a:ext cx="1731569" cy="1731597"/>
            </a:xfrm>
            <a:custGeom>
              <a:avLst/>
              <a:gdLst/>
              <a:ahLst/>
              <a:cxnLst>
                <a:cxn ang="0">
                  <a:pos x="wd2" y="hd2"/>
                </a:cxn>
                <a:cxn ang="5400000">
                  <a:pos x="wd2" y="hd2"/>
                </a:cxn>
                <a:cxn ang="10800000">
                  <a:pos x="wd2" y="hd2"/>
                </a:cxn>
                <a:cxn ang="16200000">
                  <a:pos x="wd2" y="hd2"/>
                </a:cxn>
              </a:cxnLst>
              <a:rect l="0" t="0" r="r" b="b"/>
              <a:pathLst>
                <a:path w="21600" h="21600" extrusionOk="0">
                  <a:moveTo>
                    <a:pt x="21600" y="11108"/>
                  </a:moveTo>
                  <a:lnTo>
                    <a:pt x="16860" y="11108"/>
                  </a:lnTo>
                  <a:cubicBezTo>
                    <a:pt x="15613" y="11108"/>
                    <a:pt x="15341" y="12127"/>
                    <a:pt x="15341" y="12519"/>
                  </a:cubicBezTo>
                  <a:cubicBezTo>
                    <a:pt x="15341" y="14191"/>
                    <a:pt x="14690" y="15763"/>
                    <a:pt x="13507" y="16945"/>
                  </a:cubicBezTo>
                  <a:cubicBezTo>
                    <a:pt x="12325" y="18127"/>
                    <a:pt x="10753" y="18779"/>
                    <a:pt x="9081" y="18779"/>
                  </a:cubicBezTo>
                  <a:lnTo>
                    <a:pt x="9081" y="18779"/>
                  </a:lnTo>
                  <a:cubicBezTo>
                    <a:pt x="7409" y="18779"/>
                    <a:pt x="5837" y="18127"/>
                    <a:pt x="4655" y="16945"/>
                  </a:cubicBezTo>
                  <a:cubicBezTo>
                    <a:pt x="3472" y="15763"/>
                    <a:pt x="2821" y="14191"/>
                    <a:pt x="2821" y="12519"/>
                  </a:cubicBezTo>
                  <a:cubicBezTo>
                    <a:pt x="2821" y="9068"/>
                    <a:pt x="5629" y="6259"/>
                    <a:pt x="9081" y="6259"/>
                  </a:cubicBezTo>
                  <a:cubicBezTo>
                    <a:pt x="9455" y="6259"/>
                    <a:pt x="9814" y="6111"/>
                    <a:pt x="10079" y="5846"/>
                  </a:cubicBezTo>
                  <a:cubicBezTo>
                    <a:pt x="10343" y="5582"/>
                    <a:pt x="10492" y="5223"/>
                    <a:pt x="10492" y="4849"/>
                  </a:cubicBezTo>
                  <a:lnTo>
                    <a:pt x="10492" y="0"/>
                  </a:lnTo>
                  <a:lnTo>
                    <a:pt x="7670" y="0"/>
                  </a:lnTo>
                  <a:cubicBezTo>
                    <a:pt x="7670" y="1054"/>
                    <a:pt x="7670" y="2109"/>
                    <a:pt x="7670" y="2964"/>
                  </a:cubicBezTo>
                  <a:cubicBezTo>
                    <a:pt x="7670" y="3294"/>
                    <a:pt x="7440" y="3581"/>
                    <a:pt x="7117" y="3652"/>
                  </a:cubicBezTo>
                  <a:cubicBezTo>
                    <a:pt x="3051" y="4552"/>
                    <a:pt x="0" y="8186"/>
                    <a:pt x="0" y="12519"/>
                  </a:cubicBezTo>
                  <a:cubicBezTo>
                    <a:pt x="0" y="14944"/>
                    <a:pt x="944" y="17225"/>
                    <a:pt x="2660" y="18940"/>
                  </a:cubicBezTo>
                  <a:cubicBezTo>
                    <a:pt x="4375" y="20655"/>
                    <a:pt x="6655" y="21600"/>
                    <a:pt x="9081" y="21600"/>
                  </a:cubicBezTo>
                  <a:cubicBezTo>
                    <a:pt x="9081" y="21600"/>
                    <a:pt x="9081" y="21600"/>
                    <a:pt x="9081" y="21600"/>
                  </a:cubicBezTo>
                  <a:cubicBezTo>
                    <a:pt x="11507" y="21600"/>
                    <a:pt x="13787" y="20655"/>
                    <a:pt x="15502" y="18940"/>
                  </a:cubicBezTo>
                  <a:cubicBezTo>
                    <a:pt x="16745" y="17698"/>
                    <a:pt x="17582" y="16160"/>
                    <a:pt x="17950" y="14484"/>
                  </a:cubicBezTo>
                  <a:cubicBezTo>
                    <a:pt x="18021" y="14160"/>
                    <a:pt x="18307" y="13930"/>
                    <a:pt x="18639" y="13930"/>
                  </a:cubicBezTo>
                  <a:cubicBezTo>
                    <a:pt x="19493" y="13930"/>
                    <a:pt x="20546" y="13930"/>
                    <a:pt x="21600" y="13930"/>
                  </a:cubicBezTo>
                  <a:cubicBezTo>
                    <a:pt x="21600" y="13930"/>
                    <a:pt x="21600" y="11108"/>
                    <a:pt x="21600" y="11108"/>
                  </a:cubicBezTo>
                  <a:close/>
                </a:path>
              </a:pathLst>
            </a:custGeom>
            <a:solidFill>
              <a:schemeClr val="accent3">
                <a:alpha val="85000"/>
              </a:schemeClr>
            </a:solidFill>
            <a:ln w="12700">
              <a:miter lim="400000"/>
            </a:ln>
          </p:spPr>
          <p:txBody>
            <a:bodyPr anchor="ctr"/>
            <a:lstStyle/>
            <a:p>
              <a:pPr algn="ctr"/>
            </a:p>
          </p:txBody>
        </p:sp>
        <p:sp>
          <p:nvSpPr>
            <p:cNvPr id="30" name="Freeform: Shape 3"/>
            <p:cNvSpPr/>
            <p:nvPr/>
          </p:nvSpPr>
          <p:spPr>
            <a:xfrm>
              <a:off x="6249143" y="1888549"/>
              <a:ext cx="1731584" cy="1731605"/>
            </a:xfrm>
            <a:custGeom>
              <a:avLst/>
              <a:gdLst/>
              <a:ahLst/>
              <a:cxnLst>
                <a:cxn ang="0">
                  <a:pos x="wd2" y="hd2"/>
                </a:cxn>
                <a:cxn ang="5400000">
                  <a:pos x="wd2" y="hd2"/>
                </a:cxn>
                <a:cxn ang="10800000">
                  <a:pos x="wd2" y="hd2"/>
                </a:cxn>
                <a:cxn ang="16200000">
                  <a:pos x="wd2" y="hd2"/>
                </a:cxn>
              </a:cxnLst>
              <a:rect l="0" t="0" r="r" b="b"/>
              <a:pathLst>
                <a:path w="21600" h="21600" extrusionOk="0">
                  <a:moveTo>
                    <a:pt x="14484" y="17950"/>
                  </a:moveTo>
                  <a:cubicBezTo>
                    <a:pt x="14160" y="18021"/>
                    <a:pt x="13930" y="18307"/>
                    <a:pt x="13930" y="18638"/>
                  </a:cubicBezTo>
                  <a:cubicBezTo>
                    <a:pt x="13930" y="19492"/>
                    <a:pt x="13930" y="20546"/>
                    <a:pt x="13930" y="21600"/>
                  </a:cubicBezTo>
                  <a:lnTo>
                    <a:pt x="11108" y="21600"/>
                  </a:lnTo>
                  <a:lnTo>
                    <a:pt x="11109" y="16860"/>
                  </a:lnTo>
                  <a:cubicBezTo>
                    <a:pt x="11109" y="15613"/>
                    <a:pt x="12127" y="15341"/>
                    <a:pt x="12519" y="15341"/>
                  </a:cubicBezTo>
                  <a:cubicBezTo>
                    <a:pt x="14191" y="15341"/>
                    <a:pt x="15763" y="14689"/>
                    <a:pt x="16945" y="13507"/>
                  </a:cubicBezTo>
                  <a:cubicBezTo>
                    <a:pt x="18127" y="12325"/>
                    <a:pt x="18779" y="10753"/>
                    <a:pt x="18778" y="9081"/>
                  </a:cubicBezTo>
                  <a:cubicBezTo>
                    <a:pt x="18778" y="5630"/>
                    <a:pt x="15970" y="2821"/>
                    <a:pt x="12519" y="2821"/>
                  </a:cubicBezTo>
                  <a:cubicBezTo>
                    <a:pt x="10847" y="2821"/>
                    <a:pt x="9275" y="3473"/>
                    <a:pt x="8093" y="4655"/>
                  </a:cubicBezTo>
                  <a:cubicBezTo>
                    <a:pt x="6910" y="5837"/>
                    <a:pt x="6259" y="7409"/>
                    <a:pt x="6260" y="9081"/>
                  </a:cubicBezTo>
                  <a:cubicBezTo>
                    <a:pt x="6260" y="9455"/>
                    <a:pt x="6111" y="9814"/>
                    <a:pt x="5846" y="10078"/>
                  </a:cubicBezTo>
                  <a:cubicBezTo>
                    <a:pt x="5582" y="10343"/>
                    <a:pt x="5223" y="10492"/>
                    <a:pt x="4849" y="10492"/>
                  </a:cubicBezTo>
                  <a:lnTo>
                    <a:pt x="0" y="10492"/>
                  </a:lnTo>
                  <a:lnTo>
                    <a:pt x="0" y="7670"/>
                  </a:lnTo>
                  <a:lnTo>
                    <a:pt x="2962" y="7670"/>
                  </a:lnTo>
                  <a:cubicBezTo>
                    <a:pt x="3293" y="7670"/>
                    <a:pt x="3579" y="7439"/>
                    <a:pt x="3650" y="7116"/>
                  </a:cubicBezTo>
                  <a:cubicBezTo>
                    <a:pt x="4018" y="5441"/>
                    <a:pt x="4856" y="3902"/>
                    <a:pt x="6098" y="2660"/>
                  </a:cubicBezTo>
                  <a:cubicBezTo>
                    <a:pt x="7813" y="945"/>
                    <a:pt x="10093" y="0"/>
                    <a:pt x="12519" y="0"/>
                  </a:cubicBezTo>
                  <a:cubicBezTo>
                    <a:pt x="17526" y="0"/>
                    <a:pt x="21600" y="4074"/>
                    <a:pt x="21600" y="9081"/>
                  </a:cubicBezTo>
                  <a:cubicBezTo>
                    <a:pt x="21600" y="11506"/>
                    <a:pt x="20656" y="13787"/>
                    <a:pt x="18940" y="15502"/>
                  </a:cubicBezTo>
                  <a:cubicBezTo>
                    <a:pt x="17698" y="16744"/>
                    <a:pt x="16159" y="17582"/>
                    <a:pt x="14484" y="17950"/>
                  </a:cubicBezTo>
                  <a:close/>
                </a:path>
              </a:pathLst>
            </a:custGeom>
            <a:solidFill>
              <a:schemeClr val="accent2">
                <a:alpha val="85000"/>
              </a:schemeClr>
            </a:solidFill>
            <a:ln w="12700">
              <a:miter lim="400000"/>
            </a:ln>
          </p:spPr>
          <p:txBody>
            <a:bodyPr anchor="ctr"/>
            <a:lstStyle/>
            <a:p>
              <a:pPr algn="ctr"/>
            </a:p>
          </p:txBody>
        </p:sp>
        <p:sp>
          <p:nvSpPr>
            <p:cNvPr id="31" name="Freeform: Shape 4"/>
            <p:cNvSpPr/>
            <p:nvPr/>
          </p:nvSpPr>
          <p:spPr>
            <a:xfrm>
              <a:off x="6249143" y="3896449"/>
              <a:ext cx="1731584" cy="1731597"/>
            </a:xfrm>
            <a:custGeom>
              <a:avLst/>
              <a:gdLst/>
              <a:ahLst/>
              <a:cxnLst>
                <a:cxn ang="0">
                  <a:pos x="wd2" y="hd2"/>
                </a:cxn>
                <a:cxn ang="5400000">
                  <a:pos x="wd2" y="hd2"/>
                </a:cxn>
                <a:cxn ang="10800000">
                  <a:pos x="wd2" y="hd2"/>
                </a:cxn>
                <a:cxn ang="16200000">
                  <a:pos x="wd2" y="hd2"/>
                </a:cxn>
              </a:cxnLst>
              <a:rect l="0" t="0" r="r" b="b"/>
              <a:pathLst>
                <a:path w="21600" h="21600" extrusionOk="0">
                  <a:moveTo>
                    <a:pt x="0" y="11108"/>
                  </a:moveTo>
                  <a:lnTo>
                    <a:pt x="4740" y="11108"/>
                  </a:lnTo>
                  <a:cubicBezTo>
                    <a:pt x="5987" y="11108"/>
                    <a:pt x="6260" y="12127"/>
                    <a:pt x="6260" y="12519"/>
                  </a:cubicBezTo>
                  <a:cubicBezTo>
                    <a:pt x="6260" y="14191"/>
                    <a:pt x="6911" y="15763"/>
                    <a:pt x="8093" y="16945"/>
                  </a:cubicBezTo>
                  <a:cubicBezTo>
                    <a:pt x="9275" y="18127"/>
                    <a:pt x="10847" y="18779"/>
                    <a:pt x="12519" y="18779"/>
                  </a:cubicBezTo>
                  <a:lnTo>
                    <a:pt x="12519" y="18779"/>
                  </a:lnTo>
                  <a:cubicBezTo>
                    <a:pt x="14191" y="18779"/>
                    <a:pt x="15763" y="18127"/>
                    <a:pt x="16945" y="16945"/>
                  </a:cubicBezTo>
                  <a:cubicBezTo>
                    <a:pt x="18127" y="15763"/>
                    <a:pt x="18779" y="14191"/>
                    <a:pt x="18778" y="12519"/>
                  </a:cubicBezTo>
                  <a:cubicBezTo>
                    <a:pt x="18778" y="9068"/>
                    <a:pt x="15970" y="6259"/>
                    <a:pt x="12519" y="6259"/>
                  </a:cubicBezTo>
                  <a:cubicBezTo>
                    <a:pt x="12145" y="6259"/>
                    <a:pt x="11786" y="6111"/>
                    <a:pt x="11521" y="5846"/>
                  </a:cubicBezTo>
                  <a:cubicBezTo>
                    <a:pt x="11257" y="5582"/>
                    <a:pt x="11108" y="5223"/>
                    <a:pt x="11108" y="4849"/>
                  </a:cubicBezTo>
                  <a:lnTo>
                    <a:pt x="11108" y="0"/>
                  </a:lnTo>
                  <a:lnTo>
                    <a:pt x="13930" y="0"/>
                  </a:lnTo>
                  <a:cubicBezTo>
                    <a:pt x="13930" y="1054"/>
                    <a:pt x="13930" y="2109"/>
                    <a:pt x="13930" y="2964"/>
                  </a:cubicBezTo>
                  <a:cubicBezTo>
                    <a:pt x="13930" y="3294"/>
                    <a:pt x="14160" y="3581"/>
                    <a:pt x="14483" y="3652"/>
                  </a:cubicBezTo>
                  <a:cubicBezTo>
                    <a:pt x="18549" y="4552"/>
                    <a:pt x="21600" y="8186"/>
                    <a:pt x="21600" y="12519"/>
                  </a:cubicBezTo>
                  <a:cubicBezTo>
                    <a:pt x="21600" y="14944"/>
                    <a:pt x="20656" y="17225"/>
                    <a:pt x="18940" y="18940"/>
                  </a:cubicBezTo>
                  <a:cubicBezTo>
                    <a:pt x="17225" y="20655"/>
                    <a:pt x="14945" y="21600"/>
                    <a:pt x="12519" y="21600"/>
                  </a:cubicBezTo>
                  <a:lnTo>
                    <a:pt x="12519" y="21600"/>
                  </a:lnTo>
                  <a:cubicBezTo>
                    <a:pt x="10094" y="21600"/>
                    <a:pt x="7813" y="20655"/>
                    <a:pt x="6098" y="18940"/>
                  </a:cubicBezTo>
                  <a:cubicBezTo>
                    <a:pt x="4856" y="17698"/>
                    <a:pt x="4018" y="16160"/>
                    <a:pt x="3650" y="14484"/>
                  </a:cubicBezTo>
                  <a:cubicBezTo>
                    <a:pt x="3579" y="14160"/>
                    <a:pt x="3293" y="13930"/>
                    <a:pt x="2962" y="13930"/>
                  </a:cubicBezTo>
                  <a:cubicBezTo>
                    <a:pt x="2108" y="13930"/>
                    <a:pt x="1054" y="13930"/>
                    <a:pt x="0" y="13930"/>
                  </a:cubicBezTo>
                  <a:cubicBezTo>
                    <a:pt x="0" y="13930"/>
                    <a:pt x="0" y="11108"/>
                    <a:pt x="0" y="11108"/>
                  </a:cubicBezTo>
                  <a:close/>
                </a:path>
              </a:pathLst>
            </a:custGeom>
            <a:solidFill>
              <a:schemeClr val="accent4">
                <a:alpha val="85000"/>
              </a:schemeClr>
            </a:solidFill>
            <a:ln w="12700">
              <a:miter lim="400000"/>
            </a:ln>
          </p:spPr>
          <p:txBody>
            <a:bodyPr anchor="ctr"/>
            <a:lstStyle/>
            <a:p>
              <a:pPr algn="ctr"/>
            </a:p>
          </p:txBody>
        </p:sp>
        <p:grpSp>
          <p:nvGrpSpPr>
            <p:cNvPr id="32" name="Group 5"/>
            <p:cNvGrpSpPr/>
            <p:nvPr/>
          </p:nvGrpSpPr>
          <p:grpSpPr>
            <a:xfrm>
              <a:off x="4280255" y="1957529"/>
              <a:ext cx="1314963" cy="1314963"/>
              <a:chOff x="0" y="0"/>
              <a:chExt cx="2629924" cy="2629924"/>
            </a:xfrm>
          </p:grpSpPr>
          <p:sp>
            <p:nvSpPr>
              <p:cNvPr id="43" name="Oval 6"/>
              <p:cNvSpPr/>
              <p:nvPr/>
            </p:nvSpPr>
            <p:spPr>
              <a:xfrm>
                <a:off x="0" y="0"/>
                <a:ext cx="2629924" cy="2629924"/>
              </a:xfrm>
              <a:prstGeom prst="ellipse">
                <a:avLst/>
              </a:prstGeom>
              <a:solidFill>
                <a:schemeClr val="accent1"/>
              </a:solidFill>
              <a:ln w="12700" cap="flat">
                <a:noFill/>
                <a:miter lim="400000"/>
              </a:ln>
              <a:effectLst/>
            </p:spPr>
            <p:txBody>
              <a:bodyPr anchor="ctr"/>
              <a:lstStyle/>
              <a:p>
                <a:pPr algn="ctr"/>
              </a:p>
            </p:txBody>
          </p:sp>
          <p:sp>
            <p:nvSpPr>
              <p:cNvPr id="44" name="Freeform: Shape 7"/>
              <p:cNvSpPr/>
              <p:nvPr/>
            </p:nvSpPr>
            <p:spPr>
              <a:xfrm>
                <a:off x="934214" y="916515"/>
                <a:ext cx="761496" cy="796894"/>
              </a:xfrm>
              <a:custGeom>
                <a:avLst/>
                <a:gdLst/>
                <a:ahLst/>
                <a:cxnLst>
                  <a:cxn ang="0">
                    <a:pos x="wd2" y="hd2"/>
                  </a:cxn>
                  <a:cxn ang="5400000">
                    <a:pos x="wd2" y="hd2"/>
                  </a:cxn>
                  <a:cxn ang="10800000">
                    <a:pos x="wd2" y="hd2"/>
                  </a:cxn>
                  <a:cxn ang="16200000">
                    <a:pos x="wd2" y="hd2"/>
                  </a:cxn>
                </a:cxnLst>
                <a:rect l="0" t="0" r="r" b="b"/>
                <a:pathLst>
                  <a:path w="21441" h="21600" extrusionOk="0">
                    <a:moveTo>
                      <a:pt x="2206" y="3607"/>
                    </a:moveTo>
                    <a:lnTo>
                      <a:pt x="4487" y="1200"/>
                    </a:lnTo>
                    <a:lnTo>
                      <a:pt x="16953" y="1200"/>
                    </a:lnTo>
                    <a:lnTo>
                      <a:pt x="19234" y="3607"/>
                    </a:lnTo>
                    <a:cubicBezTo>
                      <a:pt x="19234" y="3607"/>
                      <a:pt x="2206" y="3607"/>
                      <a:pt x="2206" y="3607"/>
                    </a:cubicBezTo>
                    <a:close/>
                    <a:moveTo>
                      <a:pt x="10720" y="13168"/>
                    </a:moveTo>
                    <a:cubicBezTo>
                      <a:pt x="6671" y="13168"/>
                      <a:pt x="5805" y="7652"/>
                      <a:pt x="5625" y="6516"/>
                    </a:cubicBezTo>
                    <a:lnTo>
                      <a:pt x="7915" y="6516"/>
                    </a:lnTo>
                    <a:cubicBezTo>
                      <a:pt x="8259" y="8173"/>
                      <a:pt x="9042" y="11009"/>
                      <a:pt x="10720" y="11009"/>
                    </a:cubicBezTo>
                    <a:cubicBezTo>
                      <a:pt x="12398" y="11009"/>
                      <a:pt x="13182" y="8173"/>
                      <a:pt x="13525" y="6516"/>
                    </a:cubicBezTo>
                    <a:lnTo>
                      <a:pt x="15816" y="6516"/>
                    </a:lnTo>
                    <a:cubicBezTo>
                      <a:pt x="15635" y="7652"/>
                      <a:pt x="14769" y="13168"/>
                      <a:pt x="10720" y="13168"/>
                    </a:cubicBezTo>
                    <a:close/>
                    <a:moveTo>
                      <a:pt x="20843" y="2725"/>
                    </a:moveTo>
                    <a:cubicBezTo>
                      <a:pt x="20476" y="2418"/>
                      <a:pt x="18467" y="648"/>
                      <a:pt x="18092" y="336"/>
                    </a:cubicBezTo>
                    <a:cubicBezTo>
                      <a:pt x="17719" y="25"/>
                      <a:pt x="17150" y="0"/>
                      <a:pt x="16718" y="0"/>
                    </a:cubicBezTo>
                    <a:lnTo>
                      <a:pt x="4722" y="0"/>
                    </a:lnTo>
                    <a:cubicBezTo>
                      <a:pt x="4292" y="0"/>
                      <a:pt x="3722" y="25"/>
                      <a:pt x="3348" y="336"/>
                    </a:cubicBezTo>
                    <a:cubicBezTo>
                      <a:pt x="2973" y="648"/>
                      <a:pt x="964" y="2419"/>
                      <a:pt x="597" y="2725"/>
                    </a:cubicBezTo>
                    <a:cubicBezTo>
                      <a:pt x="227" y="3032"/>
                      <a:pt x="-80" y="3497"/>
                      <a:pt x="18" y="4155"/>
                    </a:cubicBezTo>
                    <a:cubicBezTo>
                      <a:pt x="117" y="4817"/>
                      <a:pt x="2374" y="20549"/>
                      <a:pt x="2433" y="20923"/>
                    </a:cubicBezTo>
                    <a:cubicBezTo>
                      <a:pt x="2490" y="21296"/>
                      <a:pt x="2829" y="21592"/>
                      <a:pt x="3241" y="21600"/>
                    </a:cubicBezTo>
                    <a:lnTo>
                      <a:pt x="18199" y="21600"/>
                    </a:lnTo>
                    <a:cubicBezTo>
                      <a:pt x="18611" y="21592"/>
                      <a:pt x="18950" y="21296"/>
                      <a:pt x="19007" y="20922"/>
                    </a:cubicBezTo>
                    <a:cubicBezTo>
                      <a:pt x="19066" y="20549"/>
                      <a:pt x="21323" y="4816"/>
                      <a:pt x="21423" y="4155"/>
                    </a:cubicBezTo>
                    <a:cubicBezTo>
                      <a:pt x="21520" y="3497"/>
                      <a:pt x="21213" y="3032"/>
                      <a:pt x="20843" y="2725"/>
                    </a:cubicBezTo>
                    <a:close/>
                  </a:path>
                </a:pathLst>
              </a:custGeom>
              <a:solidFill>
                <a:srgbClr val="FFFFFF"/>
              </a:solidFill>
              <a:ln w="12700" cap="flat">
                <a:noFill/>
                <a:miter lim="400000"/>
              </a:ln>
              <a:effectLst/>
            </p:spPr>
            <p:txBody>
              <a:bodyPr anchor="ctr"/>
              <a:lstStyle/>
              <a:p>
                <a:pPr algn="ctr"/>
              </a:p>
            </p:txBody>
          </p:sp>
        </p:grpSp>
        <p:grpSp>
          <p:nvGrpSpPr>
            <p:cNvPr id="33" name="Group 8"/>
            <p:cNvGrpSpPr/>
            <p:nvPr/>
          </p:nvGrpSpPr>
          <p:grpSpPr>
            <a:xfrm>
              <a:off x="4280255" y="4250132"/>
              <a:ext cx="1314963" cy="1314963"/>
              <a:chOff x="0" y="0"/>
              <a:chExt cx="2629924" cy="2629924"/>
            </a:xfrm>
          </p:grpSpPr>
          <p:sp>
            <p:nvSpPr>
              <p:cNvPr id="41" name="Oval 9"/>
              <p:cNvSpPr/>
              <p:nvPr/>
            </p:nvSpPr>
            <p:spPr>
              <a:xfrm>
                <a:off x="0" y="0"/>
                <a:ext cx="2629924" cy="2629924"/>
              </a:xfrm>
              <a:prstGeom prst="ellipse">
                <a:avLst/>
              </a:prstGeom>
              <a:solidFill>
                <a:schemeClr val="accent3"/>
              </a:solidFill>
              <a:ln w="12700" cap="flat">
                <a:noFill/>
                <a:miter lim="400000"/>
              </a:ln>
              <a:effectLst/>
            </p:spPr>
            <p:txBody>
              <a:bodyPr anchor="ctr"/>
              <a:lstStyle/>
              <a:p>
                <a:pPr algn="ctr"/>
              </a:p>
            </p:txBody>
          </p:sp>
          <p:sp>
            <p:nvSpPr>
              <p:cNvPr id="42" name="Freeform: Shape 10"/>
              <p:cNvSpPr/>
              <p:nvPr/>
            </p:nvSpPr>
            <p:spPr>
              <a:xfrm>
                <a:off x="810007" y="835217"/>
                <a:ext cx="1009909" cy="959490"/>
              </a:xfrm>
              <a:custGeom>
                <a:avLst/>
                <a:gdLst/>
                <a:ahLst/>
                <a:cxnLst>
                  <a:cxn ang="0">
                    <a:pos x="wd2" y="hd2"/>
                  </a:cxn>
                  <a:cxn ang="5400000">
                    <a:pos x="wd2" y="hd2"/>
                  </a:cxn>
                  <a:cxn ang="10800000">
                    <a:pos x="wd2" y="hd2"/>
                  </a:cxn>
                  <a:cxn ang="16200000">
                    <a:pos x="wd2" y="hd2"/>
                  </a:cxn>
                </a:cxnLst>
                <a:rect l="0" t="0" r="r" b="b"/>
                <a:pathLst>
                  <a:path w="21492" h="21486" extrusionOk="0">
                    <a:moveTo>
                      <a:pt x="19343" y="19224"/>
                    </a:moveTo>
                    <a:lnTo>
                      <a:pt x="6448" y="19224"/>
                    </a:lnTo>
                    <a:lnTo>
                      <a:pt x="6448" y="16963"/>
                    </a:lnTo>
                    <a:lnTo>
                      <a:pt x="8580" y="12419"/>
                    </a:lnTo>
                    <a:lnTo>
                      <a:pt x="11554" y="16305"/>
                    </a:lnTo>
                    <a:lnTo>
                      <a:pt x="14346" y="13295"/>
                    </a:lnTo>
                    <a:lnTo>
                      <a:pt x="17933" y="11932"/>
                    </a:lnTo>
                    <a:lnTo>
                      <a:pt x="19343" y="15832"/>
                    </a:lnTo>
                    <a:cubicBezTo>
                      <a:pt x="19343" y="15832"/>
                      <a:pt x="19343" y="19224"/>
                      <a:pt x="19343" y="19224"/>
                    </a:cubicBezTo>
                    <a:close/>
                    <a:moveTo>
                      <a:pt x="20673" y="9047"/>
                    </a:moveTo>
                    <a:lnTo>
                      <a:pt x="5123" y="9047"/>
                    </a:lnTo>
                    <a:cubicBezTo>
                      <a:pt x="4672" y="9047"/>
                      <a:pt x="4304" y="9425"/>
                      <a:pt x="4304" y="9926"/>
                    </a:cubicBezTo>
                    <a:lnTo>
                      <a:pt x="4304" y="20578"/>
                    </a:lnTo>
                    <a:cubicBezTo>
                      <a:pt x="4305" y="21080"/>
                      <a:pt x="4673" y="21486"/>
                      <a:pt x="5123" y="21486"/>
                    </a:cubicBezTo>
                    <a:lnTo>
                      <a:pt x="20673" y="21486"/>
                    </a:lnTo>
                    <a:cubicBezTo>
                      <a:pt x="21125" y="21486"/>
                      <a:pt x="21492" y="21080"/>
                      <a:pt x="21492" y="20578"/>
                    </a:cubicBezTo>
                    <a:lnTo>
                      <a:pt x="21492" y="9926"/>
                    </a:lnTo>
                    <a:cubicBezTo>
                      <a:pt x="21492" y="9425"/>
                      <a:pt x="21125" y="9047"/>
                      <a:pt x="20673" y="9047"/>
                    </a:cubicBezTo>
                    <a:close/>
                    <a:moveTo>
                      <a:pt x="18403" y="6978"/>
                    </a:moveTo>
                    <a:lnTo>
                      <a:pt x="16204" y="606"/>
                    </a:lnTo>
                    <a:cubicBezTo>
                      <a:pt x="16042" y="136"/>
                      <a:pt x="15565" y="-114"/>
                      <a:pt x="15141" y="50"/>
                    </a:cubicBezTo>
                    <a:lnTo>
                      <a:pt x="529" y="5662"/>
                    </a:lnTo>
                    <a:cubicBezTo>
                      <a:pt x="106" y="5825"/>
                      <a:pt x="-108" y="6337"/>
                      <a:pt x="55" y="6807"/>
                    </a:cubicBezTo>
                    <a:lnTo>
                      <a:pt x="2372" y="13525"/>
                    </a:lnTo>
                    <a:lnTo>
                      <a:pt x="2372" y="9926"/>
                    </a:lnTo>
                    <a:cubicBezTo>
                      <a:pt x="2372" y="8300"/>
                      <a:pt x="3606" y="6978"/>
                      <a:pt x="5123" y="6978"/>
                    </a:cubicBezTo>
                    <a:lnTo>
                      <a:pt x="8984" y="6978"/>
                    </a:lnTo>
                    <a:lnTo>
                      <a:pt x="13588" y="3577"/>
                    </a:lnTo>
                    <a:lnTo>
                      <a:pt x="16252" y="6978"/>
                    </a:lnTo>
                    <a:cubicBezTo>
                      <a:pt x="16252" y="6978"/>
                      <a:pt x="18403" y="6978"/>
                      <a:pt x="18403" y="6978"/>
                    </a:cubicBezTo>
                    <a:close/>
                  </a:path>
                </a:pathLst>
              </a:custGeom>
              <a:solidFill>
                <a:srgbClr val="FFFFFF"/>
              </a:solidFill>
              <a:ln w="12700" cap="flat">
                <a:noFill/>
                <a:miter lim="400000"/>
              </a:ln>
              <a:effectLst/>
            </p:spPr>
            <p:txBody>
              <a:bodyPr anchor="ctr"/>
              <a:lstStyle/>
              <a:p>
                <a:pPr algn="ctr"/>
              </a:p>
            </p:txBody>
          </p:sp>
        </p:grpSp>
        <p:grpSp>
          <p:nvGrpSpPr>
            <p:cNvPr id="34" name="Group 11"/>
            <p:cNvGrpSpPr/>
            <p:nvPr/>
          </p:nvGrpSpPr>
          <p:grpSpPr>
            <a:xfrm>
              <a:off x="6601514" y="4251104"/>
              <a:ext cx="1313020" cy="1313020"/>
              <a:chOff x="0" y="0"/>
              <a:chExt cx="2626037" cy="2626037"/>
            </a:xfrm>
          </p:grpSpPr>
          <p:sp>
            <p:nvSpPr>
              <p:cNvPr id="39" name="Oval 12"/>
              <p:cNvSpPr/>
              <p:nvPr/>
            </p:nvSpPr>
            <p:spPr>
              <a:xfrm>
                <a:off x="0" y="0"/>
                <a:ext cx="2626037" cy="2626037"/>
              </a:xfrm>
              <a:prstGeom prst="ellipse">
                <a:avLst/>
              </a:prstGeom>
              <a:solidFill>
                <a:schemeClr val="accent4"/>
              </a:solidFill>
              <a:ln w="12700" cap="flat">
                <a:noFill/>
                <a:miter lim="400000"/>
              </a:ln>
              <a:effectLst/>
            </p:spPr>
            <p:txBody>
              <a:bodyPr anchor="ctr"/>
              <a:lstStyle/>
              <a:p>
                <a:pPr algn="ctr"/>
              </a:p>
            </p:txBody>
          </p:sp>
          <p:sp>
            <p:nvSpPr>
              <p:cNvPr id="40" name="Freeform: Shape 13"/>
              <p:cNvSpPr/>
              <p:nvPr/>
            </p:nvSpPr>
            <p:spPr>
              <a:xfrm>
                <a:off x="873136" y="928121"/>
                <a:ext cx="879764" cy="769794"/>
              </a:xfrm>
              <a:custGeom>
                <a:avLst/>
                <a:gdLst/>
                <a:ahLst/>
                <a:cxnLst>
                  <a:cxn ang="0">
                    <a:pos x="wd2" y="hd2"/>
                  </a:cxn>
                  <a:cxn ang="5400000">
                    <a:pos x="wd2" y="hd2"/>
                  </a:cxn>
                  <a:cxn ang="10800000">
                    <a:pos x="wd2" y="hd2"/>
                  </a:cxn>
                  <a:cxn ang="16200000">
                    <a:pos x="wd2" y="hd2"/>
                  </a:cxn>
                </a:cxnLst>
                <a:rect l="0" t="0" r="r" b="b"/>
                <a:pathLst>
                  <a:path w="21600" h="21600" extrusionOk="0">
                    <a:moveTo>
                      <a:pt x="14962" y="2057"/>
                    </a:moveTo>
                    <a:cubicBezTo>
                      <a:pt x="14484" y="2057"/>
                      <a:pt x="14147" y="2346"/>
                      <a:pt x="13992" y="2555"/>
                    </a:cubicBezTo>
                    <a:lnTo>
                      <a:pt x="12234" y="5143"/>
                    </a:lnTo>
                    <a:lnTo>
                      <a:pt x="14962" y="5143"/>
                    </a:lnTo>
                    <a:cubicBezTo>
                      <a:pt x="15708" y="5143"/>
                      <a:pt x="16312" y="4452"/>
                      <a:pt x="16312" y="3600"/>
                    </a:cubicBezTo>
                    <a:cubicBezTo>
                      <a:pt x="16312" y="2748"/>
                      <a:pt x="15708" y="2057"/>
                      <a:pt x="14962" y="2057"/>
                    </a:cubicBezTo>
                    <a:close/>
                    <a:moveTo>
                      <a:pt x="13050" y="17807"/>
                    </a:moveTo>
                    <a:lnTo>
                      <a:pt x="13050" y="10286"/>
                    </a:lnTo>
                    <a:lnTo>
                      <a:pt x="13050" y="7200"/>
                    </a:lnTo>
                    <a:lnTo>
                      <a:pt x="8550" y="7200"/>
                    </a:lnTo>
                    <a:lnTo>
                      <a:pt x="8550" y="10286"/>
                    </a:lnTo>
                    <a:lnTo>
                      <a:pt x="8550" y="17807"/>
                    </a:lnTo>
                    <a:lnTo>
                      <a:pt x="8550" y="18707"/>
                    </a:lnTo>
                    <a:cubicBezTo>
                      <a:pt x="8550" y="19270"/>
                      <a:pt x="8958" y="19543"/>
                      <a:pt x="9450" y="19543"/>
                    </a:cubicBezTo>
                    <a:lnTo>
                      <a:pt x="12150" y="19543"/>
                    </a:lnTo>
                    <a:cubicBezTo>
                      <a:pt x="12642" y="19543"/>
                      <a:pt x="13050" y="19270"/>
                      <a:pt x="13050" y="18707"/>
                    </a:cubicBezTo>
                    <a:cubicBezTo>
                      <a:pt x="13050" y="18707"/>
                      <a:pt x="13050" y="17807"/>
                      <a:pt x="13050" y="17807"/>
                    </a:cubicBezTo>
                    <a:close/>
                    <a:moveTo>
                      <a:pt x="9380" y="5143"/>
                    </a:moveTo>
                    <a:lnTo>
                      <a:pt x="7608" y="2555"/>
                    </a:lnTo>
                    <a:cubicBezTo>
                      <a:pt x="7453" y="2346"/>
                      <a:pt x="7116" y="2057"/>
                      <a:pt x="6638" y="2057"/>
                    </a:cubicBezTo>
                    <a:cubicBezTo>
                      <a:pt x="5892" y="2057"/>
                      <a:pt x="5288" y="2748"/>
                      <a:pt x="5288" y="3600"/>
                    </a:cubicBezTo>
                    <a:cubicBezTo>
                      <a:pt x="5288" y="4452"/>
                      <a:pt x="5892" y="5143"/>
                      <a:pt x="6638" y="5143"/>
                    </a:cubicBezTo>
                    <a:cubicBezTo>
                      <a:pt x="6638" y="5143"/>
                      <a:pt x="9380" y="5143"/>
                      <a:pt x="9380" y="5143"/>
                    </a:cubicBezTo>
                    <a:close/>
                    <a:moveTo>
                      <a:pt x="21600" y="12857"/>
                    </a:moveTo>
                    <a:cubicBezTo>
                      <a:pt x="21600" y="13146"/>
                      <a:pt x="21403" y="13371"/>
                      <a:pt x="21150" y="13371"/>
                    </a:cubicBezTo>
                    <a:lnTo>
                      <a:pt x="19800" y="13371"/>
                    </a:lnTo>
                    <a:lnTo>
                      <a:pt x="19800" y="20057"/>
                    </a:lnTo>
                    <a:cubicBezTo>
                      <a:pt x="19800" y="20909"/>
                      <a:pt x="19195" y="21600"/>
                      <a:pt x="18450" y="21600"/>
                    </a:cubicBezTo>
                    <a:lnTo>
                      <a:pt x="3150" y="21600"/>
                    </a:lnTo>
                    <a:cubicBezTo>
                      <a:pt x="2405" y="21600"/>
                      <a:pt x="1800" y="20909"/>
                      <a:pt x="1800" y="20057"/>
                    </a:cubicBezTo>
                    <a:lnTo>
                      <a:pt x="1800" y="13371"/>
                    </a:lnTo>
                    <a:lnTo>
                      <a:pt x="450" y="13371"/>
                    </a:lnTo>
                    <a:cubicBezTo>
                      <a:pt x="197" y="13371"/>
                      <a:pt x="0" y="13146"/>
                      <a:pt x="0" y="12857"/>
                    </a:cubicBezTo>
                    <a:lnTo>
                      <a:pt x="0" y="7714"/>
                    </a:lnTo>
                    <a:cubicBezTo>
                      <a:pt x="0" y="7425"/>
                      <a:pt x="197" y="7200"/>
                      <a:pt x="450" y="7200"/>
                    </a:cubicBezTo>
                    <a:lnTo>
                      <a:pt x="6638" y="7200"/>
                    </a:lnTo>
                    <a:cubicBezTo>
                      <a:pt x="4894" y="7200"/>
                      <a:pt x="3488" y="5593"/>
                      <a:pt x="3488" y="3600"/>
                    </a:cubicBezTo>
                    <a:cubicBezTo>
                      <a:pt x="3488" y="1607"/>
                      <a:pt x="4894" y="0"/>
                      <a:pt x="6638" y="0"/>
                    </a:cubicBezTo>
                    <a:cubicBezTo>
                      <a:pt x="7580" y="0"/>
                      <a:pt x="8452" y="450"/>
                      <a:pt x="9000" y="1238"/>
                    </a:cubicBezTo>
                    <a:lnTo>
                      <a:pt x="10800" y="3889"/>
                    </a:lnTo>
                    <a:lnTo>
                      <a:pt x="12600" y="1238"/>
                    </a:lnTo>
                    <a:cubicBezTo>
                      <a:pt x="13148" y="450"/>
                      <a:pt x="14020" y="0"/>
                      <a:pt x="14962" y="0"/>
                    </a:cubicBezTo>
                    <a:cubicBezTo>
                      <a:pt x="16706" y="0"/>
                      <a:pt x="18112" y="1607"/>
                      <a:pt x="18112" y="3600"/>
                    </a:cubicBezTo>
                    <a:cubicBezTo>
                      <a:pt x="18112" y="5593"/>
                      <a:pt x="16706" y="7200"/>
                      <a:pt x="14962" y="7200"/>
                    </a:cubicBezTo>
                    <a:lnTo>
                      <a:pt x="21150" y="7200"/>
                    </a:lnTo>
                    <a:cubicBezTo>
                      <a:pt x="21403" y="7200"/>
                      <a:pt x="21600" y="7425"/>
                      <a:pt x="21600" y="7714"/>
                    </a:cubicBezTo>
                    <a:cubicBezTo>
                      <a:pt x="21600" y="7714"/>
                      <a:pt x="21600" y="12857"/>
                      <a:pt x="21600" y="12857"/>
                    </a:cubicBezTo>
                    <a:close/>
                  </a:path>
                </a:pathLst>
              </a:custGeom>
              <a:solidFill>
                <a:srgbClr val="FFFFFF"/>
              </a:solidFill>
              <a:ln w="12700" cap="flat">
                <a:noFill/>
                <a:miter lim="400000"/>
              </a:ln>
              <a:effectLst/>
            </p:spPr>
            <p:txBody>
              <a:bodyPr anchor="ctr"/>
              <a:lstStyle/>
              <a:p>
                <a:pPr algn="ctr"/>
              </a:p>
            </p:txBody>
          </p:sp>
        </p:grpSp>
        <p:grpSp>
          <p:nvGrpSpPr>
            <p:cNvPr id="35" name="Group 14"/>
            <p:cNvGrpSpPr/>
            <p:nvPr/>
          </p:nvGrpSpPr>
          <p:grpSpPr>
            <a:xfrm>
              <a:off x="6600542" y="1957529"/>
              <a:ext cx="1314964" cy="1314963"/>
              <a:chOff x="0" y="0"/>
              <a:chExt cx="2629924" cy="2629924"/>
            </a:xfrm>
          </p:grpSpPr>
          <p:sp>
            <p:nvSpPr>
              <p:cNvPr id="37" name="Oval 15"/>
              <p:cNvSpPr/>
              <p:nvPr/>
            </p:nvSpPr>
            <p:spPr>
              <a:xfrm>
                <a:off x="0" y="0"/>
                <a:ext cx="2629924" cy="2629924"/>
              </a:xfrm>
              <a:prstGeom prst="ellipse">
                <a:avLst/>
              </a:prstGeom>
              <a:solidFill>
                <a:schemeClr val="accent2"/>
              </a:solidFill>
              <a:ln w="12700" cap="flat">
                <a:noFill/>
                <a:miter lim="400000"/>
              </a:ln>
              <a:effectLst/>
            </p:spPr>
            <p:txBody>
              <a:bodyPr anchor="ctr"/>
              <a:lstStyle/>
              <a:p>
                <a:pPr algn="ctr"/>
              </a:p>
            </p:txBody>
          </p:sp>
          <p:sp>
            <p:nvSpPr>
              <p:cNvPr id="38" name="Freeform: Shape 16"/>
              <p:cNvSpPr/>
              <p:nvPr/>
            </p:nvSpPr>
            <p:spPr>
              <a:xfrm>
                <a:off x="874429" y="968778"/>
                <a:ext cx="881066" cy="692367"/>
              </a:xfrm>
              <a:custGeom>
                <a:avLst/>
                <a:gdLst/>
                <a:ahLst/>
                <a:cxnLst>
                  <a:cxn ang="0">
                    <a:pos x="wd2" y="hd2"/>
                  </a:cxn>
                  <a:cxn ang="5400000">
                    <a:pos x="wd2" y="hd2"/>
                  </a:cxn>
                  <a:cxn ang="10800000">
                    <a:pos x="wd2" y="hd2"/>
                  </a:cxn>
                  <a:cxn ang="16200000">
                    <a:pos x="wd2" y="hd2"/>
                  </a:cxn>
                </a:cxnLst>
                <a:rect l="0" t="0" r="r" b="b"/>
                <a:pathLst>
                  <a:path w="21600" h="21572" extrusionOk="0">
                    <a:moveTo>
                      <a:pt x="18394" y="17908"/>
                    </a:moveTo>
                    <a:cubicBezTo>
                      <a:pt x="18804" y="19180"/>
                      <a:pt x="19334" y="19777"/>
                      <a:pt x="19804" y="20451"/>
                    </a:cubicBezTo>
                    <a:cubicBezTo>
                      <a:pt x="19937" y="20650"/>
                      <a:pt x="20093" y="20834"/>
                      <a:pt x="20045" y="21125"/>
                    </a:cubicBezTo>
                    <a:cubicBezTo>
                      <a:pt x="19997" y="21401"/>
                      <a:pt x="19816" y="21600"/>
                      <a:pt x="19623" y="21569"/>
                    </a:cubicBezTo>
                    <a:cubicBezTo>
                      <a:pt x="19262" y="21508"/>
                      <a:pt x="18912" y="21431"/>
                      <a:pt x="18587" y="21324"/>
                    </a:cubicBezTo>
                    <a:cubicBezTo>
                      <a:pt x="17369" y="20926"/>
                      <a:pt x="16236" y="20267"/>
                      <a:pt x="15236" y="19363"/>
                    </a:cubicBezTo>
                    <a:cubicBezTo>
                      <a:pt x="14561" y="19517"/>
                      <a:pt x="13850" y="19609"/>
                      <a:pt x="13114" y="19609"/>
                    </a:cubicBezTo>
                    <a:cubicBezTo>
                      <a:pt x="10933" y="19609"/>
                      <a:pt x="8932" y="18843"/>
                      <a:pt x="7425" y="17586"/>
                    </a:cubicBezTo>
                    <a:cubicBezTo>
                      <a:pt x="7775" y="17617"/>
                      <a:pt x="8136" y="17648"/>
                      <a:pt x="8486" y="17648"/>
                    </a:cubicBezTo>
                    <a:cubicBezTo>
                      <a:pt x="11077" y="17648"/>
                      <a:pt x="13524" y="16698"/>
                      <a:pt x="15392" y="14982"/>
                    </a:cubicBezTo>
                    <a:cubicBezTo>
                      <a:pt x="17405" y="13113"/>
                      <a:pt x="18514" y="10586"/>
                      <a:pt x="18514" y="7843"/>
                    </a:cubicBezTo>
                    <a:cubicBezTo>
                      <a:pt x="18514" y="7047"/>
                      <a:pt x="18418" y="6266"/>
                      <a:pt x="18237" y="5515"/>
                    </a:cubicBezTo>
                    <a:cubicBezTo>
                      <a:pt x="20274" y="6940"/>
                      <a:pt x="21600" y="9207"/>
                      <a:pt x="21600" y="11765"/>
                    </a:cubicBezTo>
                    <a:cubicBezTo>
                      <a:pt x="21600" y="14262"/>
                      <a:pt x="20346" y="16468"/>
                      <a:pt x="18394" y="17908"/>
                    </a:cubicBezTo>
                    <a:close/>
                    <a:moveTo>
                      <a:pt x="8486" y="15687"/>
                    </a:moveTo>
                    <a:cubicBezTo>
                      <a:pt x="7750" y="15687"/>
                      <a:pt x="7039" y="15595"/>
                      <a:pt x="6364" y="15442"/>
                    </a:cubicBezTo>
                    <a:cubicBezTo>
                      <a:pt x="5364" y="16346"/>
                      <a:pt x="4231" y="17004"/>
                      <a:pt x="3013" y="17403"/>
                    </a:cubicBezTo>
                    <a:cubicBezTo>
                      <a:pt x="2688" y="17510"/>
                      <a:pt x="2338" y="17586"/>
                      <a:pt x="1977" y="17648"/>
                    </a:cubicBezTo>
                    <a:cubicBezTo>
                      <a:pt x="1965" y="17648"/>
                      <a:pt x="1953" y="17648"/>
                      <a:pt x="1941" y="17648"/>
                    </a:cubicBezTo>
                    <a:cubicBezTo>
                      <a:pt x="1760" y="17648"/>
                      <a:pt x="1591" y="17464"/>
                      <a:pt x="1555" y="17203"/>
                    </a:cubicBezTo>
                    <a:cubicBezTo>
                      <a:pt x="1507" y="16912"/>
                      <a:pt x="1663" y="16729"/>
                      <a:pt x="1796" y="16529"/>
                    </a:cubicBezTo>
                    <a:cubicBezTo>
                      <a:pt x="2266" y="15855"/>
                      <a:pt x="2796" y="15258"/>
                      <a:pt x="3206" y="13986"/>
                    </a:cubicBezTo>
                    <a:cubicBezTo>
                      <a:pt x="1254" y="12546"/>
                      <a:pt x="0" y="10325"/>
                      <a:pt x="0" y="7843"/>
                    </a:cubicBezTo>
                    <a:cubicBezTo>
                      <a:pt x="0" y="3508"/>
                      <a:pt x="3797" y="0"/>
                      <a:pt x="8486" y="0"/>
                    </a:cubicBezTo>
                    <a:cubicBezTo>
                      <a:pt x="13175" y="0"/>
                      <a:pt x="16971" y="3508"/>
                      <a:pt x="16971" y="7843"/>
                    </a:cubicBezTo>
                    <a:cubicBezTo>
                      <a:pt x="16971" y="12179"/>
                      <a:pt x="13175" y="15687"/>
                      <a:pt x="8486" y="15687"/>
                    </a:cubicBezTo>
                    <a:close/>
                  </a:path>
                </a:pathLst>
              </a:custGeom>
              <a:solidFill>
                <a:srgbClr val="FFFFFF"/>
              </a:solidFill>
              <a:ln w="12700" cap="flat">
                <a:noFill/>
                <a:miter lim="400000"/>
              </a:ln>
              <a:effectLst/>
            </p:spPr>
            <p:txBody>
              <a:bodyPr anchor="ctr"/>
              <a:lstStyle/>
              <a:p>
                <a:pPr algn="ctr"/>
              </a:p>
            </p:txBody>
          </p:sp>
        </p:grpSp>
        <p:sp>
          <p:nvSpPr>
            <p:cNvPr id="36" name="Freeform: Shape 17"/>
            <p:cNvSpPr/>
            <p:nvPr/>
          </p:nvSpPr>
          <p:spPr>
            <a:xfrm>
              <a:off x="5634325" y="3327560"/>
              <a:ext cx="923336" cy="865265"/>
            </a:xfrm>
            <a:custGeom>
              <a:avLst/>
              <a:gdLst/>
              <a:ahLst/>
              <a:cxnLst>
                <a:cxn ang="0">
                  <a:pos x="wd2" y="hd2"/>
                </a:cxn>
                <a:cxn ang="5400000">
                  <a:pos x="wd2" y="hd2"/>
                </a:cxn>
                <a:cxn ang="10800000">
                  <a:pos x="wd2" y="hd2"/>
                </a:cxn>
                <a:cxn ang="16200000">
                  <a:pos x="wd2" y="hd2"/>
                </a:cxn>
              </a:cxnLst>
              <a:rect l="0" t="0" r="r" b="b"/>
              <a:pathLst>
                <a:path w="20480" h="21024" extrusionOk="0">
                  <a:moveTo>
                    <a:pt x="18801" y="1728"/>
                  </a:moveTo>
                  <a:cubicBezTo>
                    <a:pt x="16811" y="-576"/>
                    <a:pt x="13583" y="-576"/>
                    <a:pt x="11592" y="1728"/>
                  </a:cubicBezTo>
                  <a:lnTo>
                    <a:pt x="10241" y="3294"/>
                  </a:lnTo>
                  <a:lnTo>
                    <a:pt x="8888" y="1728"/>
                  </a:lnTo>
                  <a:cubicBezTo>
                    <a:pt x="6897" y="-576"/>
                    <a:pt x="3670" y="-576"/>
                    <a:pt x="1680" y="1728"/>
                  </a:cubicBezTo>
                  <a:cubicBezTo>
                    <a:pt x="-560" y="4323"/>
                    <a:pt x="-560" y="8518"/>
                    <a:pt x="1680" y="11111"/>
                  </a:cubicBezTo>
                  <a:lnTo>
                    <a:pt x="10241" y="21024"/>
                  </a:lnTo>
                  <a:lnTo>
                    <a:pt x="18801" y="11111"/>
                  </a:lnTo>
                  <a:cubicBezTo>
                    <a:pt x="21040" y="8518"/>
                    <a:pt x="21040" y="4321"/>
                    <a:pt x="18801" y="1728"/>
                  </a:cubicBezTo>
                  <a:close/>
                </a:path>
              </a:pathLst>
            </a:custGeom>
            <a:solidFill>
              <a:schemeClr val="accent2"/>
            </a:solidFill>
            <a:ln w="12700">
              <a:miter lim="400000"/>
            </a:ln>
          </p:spPr>
          <p:txBody>
            <a:bodyPr anchor="ctr"/>
            <a:lstStyle/>
            <a:p>
              <a:pPr algn="ctr"/>
            </a:p>
          </p:txBody>
        </p:sp>
      </p:grpSp>
      <p:sp>
        <p:nvSpPr>
          <p:cNvPr id="45" name="išľíďè"/>
          <p:cNvSpPr/>
          <p:nvPr/>
        </p:nvSpPr>
        <p:spPr bwMode="auto">
          <a:xfrm>
            <a:off x="1222428" y="2490405"/>
            <a:ext cx="2536640" cy="557489"/>
          </a:xfrm>
          <a:prstGeom prst="rect">
            <a:avLst/>
          </a:prstGeom>
          <a:noFill/>
          <a:ln>
            <a:noFill/>
          </a:ln>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200" b="0" i="0" u="none" strike="noStrike" kern="1200" cap="none" spc="0" normalizeH="0" baseline="0" noProof="0" dirty="0">
                <a:ln>
                  <a:noFill/>
                </a:ln>
                <a:solidFill>
                  <a:schemeClr val="tx1">
                    <a:lumMod val="85000"/>
                    <a:lumOff val="15000"/>
                  </a:schemeClr>
                </a:solidFill>
                <a:effectLst/>
                <a:uLnTx/>
                <a:uFillTx/>
                <a:latin typeface="+mn-ea"/>
              </a:rPr>
              <a:t>我爱你给你创意和灵感我爱你给你创意和灵感我爱你给你创意和灵感</a:t>
            </a:r>
            <a:endParaRPr kumimoji="0" lang="zh-CN" altLang="en-US" sz="1200" b="0" i="0" u="none" strike="noStrike" kern="1200" cap="none" spc="0" normalizeH="0" baseline="0" noProof="0" dirty="0">
              <a:ln>
                <a:noFill/>
              </a:ln>
              <a:solidFill>
                <a:schemeClr val="tx1">
                  <a:lumMod val="85000"/>
                  <a:lumOff val="15000"/>
                </a:schemeClr>
              </a:solidFill>
              <a:effectLst/>
              <a:uLnTx/>
              <a:uFillTx/>
              <a:latin typeface="+mn-ea"/>
            </a:endParaRPr>
          </a:p>
        </p:txBody>
      </p:sp>
      <p:sp>
        <p:nvSpPr>
          <p:cNvPr id="47" name="iSlíďè"/>
          <p:cNvSpPr txBox="1"/>
          <p:nvPr/>
        </p:nvSpPr>
        <p:spPr bwMode="auto">
          <a:xfrm>
            <a:off x="2158368" y="2164866"/>
            <a:ext cx="1438709" cy="351196"/>
          </a:xfrm>
          <a:prstGeom prst="rect">
            <a:avLst/>
          </a:prstGeom>
          <a:noFill/>
          <a:ln>
            <a:noFill/>
          </a:ln>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latin typeface="+mn-ea"/>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latin typeface="+mn-ea"/>
            </a:endParaRPr>
          </a:p>
        </p:txBody>
      </p:sp>
      <p:sp>
        <p:nvSpPr>
          <p:cNvPr id="48" name="išľíďè"/>
          <p:cNvSpPr/>
          <p:nvPr/>
        </p:nvSpPr>
        <p:spPr bwMode="auto">
          <a:xfrm>
            <a:off x="1222428" y="4386058"/>
            <a:ext cx="2536640" cy="557489"/>
          </a:xfrm>
          <a:prstGeom prst="rect">
            <a:avLst/>
          </a:prstGeom>
          <a:noFill/>
          <a:ln>
            <a:noFill/>
          </a:ln>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200" b="0" i="0" u="none" strike="noStrike" kern="1200" cap="none" spc="0" normalizeH="0" baseline="0" noProof="0" dirty="0">
                <a:ln>
                  <a:noFill/>
                </a:ln>
                <a:solidFill>
                  <a:schemeClr val="tx1">
                    <a:lumMod val="85000"/>
                    <a:lumOff val="15000"/>
                  </a:schemeClr>
                </a:solidFill>
                <a:effectLst/>
                <a:uLnTx/>
                <a:uFillTx/>
                <a:latin typeface="+mn-ea"/>
              </a:rPr>
              <a:t>我爱你给你创意和灵感我爱你给你创意和灵感我爱你给你创意和灵感</a:t>
            </a:r>
            <a:endParaRPr kumimoji="0" lang="zh-CN" altLang="en-US" sz="1200" b="0" i="0" u="none" strike="noStrike" kern="1200" cap="none" spc="0" normalizeH="0" baseline="0" noProof="0" dirty="0">
              <a:ln>
                <a:noFill/>
              </a:ln>
              <a:solidFill>
                <a:schemeClr val="tx1">
                  <a:lumMod val="85000"/>
                  <a:lumOff val="15000"/>
                </a:schemeClr>
              </a:solidFill>
              <a:effectLst/>
              <a:uLnTx/>
              <a:uFillTx/>
              <a:latin typeface="+mn-ea"/>
            </a:endParaRPr>
          </a:p>
        </p:txBody>
      </p:sp>
      <p:sp>
        <p:nvSpPr>
          <p:cNvPr id="49" name="iSlíďè"/>
          <p:cNvSpPr txBox="1"/>
          <p:nvPr/>
        </p:nvSpPr>
        <p:spPr bwMode="auto">
          <a:xfrm>
            <a:off x="2158368" y="4060519"/>
            <a:ext cx="1438709" cy="351196"/>
          </a:xfrm>
          <a:prstGeom prst="rect">
            <a:avLst/>
          </a:prstGeom>
          <a:noFill/>
          <a:ln>
            <a:noFill/>
          </a:ln>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latin typeface="+mn-ea"/>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latin typeface="+mn-ea"/>
            </a:endParaRPr>
          </a:p>
        </p:txBody>
      </p:sp>
      <p:sp>
        <p:nvSpPr>
          <p:cNvPr id="50" name="išľíďè"/>
          <p:cNvSpPr/>
          <p:nvPr/>
        </p:nvSpPr>
        <p:spPr bwMode="auto">
          <a:xfrm>
            <a:off x="8402303" y="2503995"/>
            <a:ext cx="2536640" cy="557489"/>
          </a:xfrm>
          <a:prstGeom prst="rect">
            <a:avLst/>
          </a:prstGeom>
          <a:noFill/>
          <a:ln>
            <a:noFill/>
          </a:ln>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200" b="0" i="0" u="none" strike="noStrike" kern="1200" cap="none" spc="0" normalizeH="0" baseline="0" noProof="0" dirty="0">
                <a:ln>
                  <a:noFill/>
                </a:ln>
                <a:solidFill>
                  <a:schemeClr val="tx1">
                    <a:lumMod val="85000"/>
                    <a:lumOff val="15000"/>
                  </a:schemeClr>
                </a:solidFill>
                <a:effectLst/>
                <a:uLnTx/>
                <a:uFillTx/>
                <a:latin typeface="+mn-ea"/>
              </a:rPr>
              <a:t>我爱你给你创意和灵感我爱你给你创意和灵感我爱你给你创意和灵感</a:t>
            </a:r>
            <a:endParaRPr kumimoji="0" lang="zh-CN" altLang="en-US" sz="1200" b="0" i="0" u="none" strike="noStrike" kern="1200" cap="none" spc="0" normalizeH="0" baseline="0" noProof="0" dirty="0">
              <a:ln>
                <a:noFill/>
              </a:ln>
              <a:solidFill>
                <a:schemeClr val="tx1">
                  <a:lumMod val="85000"/>
                  <a:lumOff val="15000"/>
                </a:schemeClr>
              </a:solidFill>
              <a:effectLst/>
              <a:uLnTx/>
              <a:uFillTx/>
              <a:latin typeface="+mn-ea"/>
            </a:endParaRPr>
          </a:p>
        </p:txBody>
      </p:sp>
      <p:sp>
        <p:nvSpPr>
          <p:cNvPr id="51" name="iSlíďè"/>
          <p:cNvSpPr txBox="1"/>
          <p:nvPr/>
        </p:nvSpPr>
        <p:spPr bwMode="auto">
          <a:xfrm>
            <a:off x="8430463" y="2152799"/>
            <a:ext cx="1438709" cy="351196"/>
          </a:xfrm>
          <a:prstGeom prst="rect">
            <a:avLst/>
          </a:prstGeom>
          <a:noFill/>
          <a:ln>
            <a:noFill/>
          </a:ln>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latin typeface="+mn-ea"/>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latin typeface="+mn-ea"/>
            </a:endParaRPr>
          </a:p>
        </p:txBody>
      </p:sp>
      <p:sp>
        <p:nvSpPr>
          <p:cNvPr id="52" name="išľíďè"/>
          <p:cNvSpPr/>
          <p:nvPr/>
        </p:nvSpPr>
        <p:spPr bwMode="auto">
          <a:xfrm>
            <a:off x="8402303" y="4379711"/>
            <a:ext cx="2536640" cy="557489"/>
          </a:xfrm>
          <a:prstGeom prst="rect">
            <a:avLst/>
          </a:prstGeom>
          <a:noFill/>
          <a:ln>
            <a:noFill/>
          </a:ln>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200" b="0" i="0" u="none" strike="noStrike" kern="1200" cap="none" spc="0" normalizeH="0" baseline="0" noProof="0" dirty="0">
                <a:ln>
                  <a:noFill/>
                </a:ln>
                <a:solidFill>
                  <a:schemeClr val="tx1">
                    <a:lumMod val="85000"/>
                    <a:lumOff val="15000"/>
                  </a:schemeClr>
                </a:solidFill>
                <a:effectLst/>
                <a:uLnTx/>
                <a:uFillTx/>
                <a:latin typeface="+mn-ea"/>
              </a:rPr>
              <a:t>我爱你给你创意和灵感我爱你给你创意和灵感我爱你给你创意和灵感</a:t>
            </a:r>
            <a:endParaRPr kumimoji="0" lang="zh-CN" altLang="en-US" sz="1200" b="0" i="0" u="none" strike="noStrike" kern="1200" cap="none" spc="0" normalizeH="0" baseline="0" noProof="0" dirty="0">
              <a:ln>
                <a:noFill/>
              </a:ln>
              <a:solidFill>
                <a:schemeClr val="tx1">
                  <a:lumMod val="85000"/>
                  <a:lumOff val="15000"/>
                </a:schemeClr>
              </a:solidFill>
              <a:effectLst/>
              <a:uLnTx/>
              <a:uFillTx/>
              <a:latin typeface="+mn-ea"/>
            </a:endParaRPr>
          </a:p>
        </p:txBody>
      </p:sp>
      <p:sp>
        <p:nvSpPr>
          <p:cNvPr id="53" name="iSlíďè"/>
          <p:cNvSpPr txBox="1"/>
          <p:nvPr/>
        </p:nvSpPr>
        <p:spPr bwMode="auto">
          <a:xfrm>
            <a:off x="8430463" y="4063471"/>
            <a:ext cx="1438709" cy="351196"/>
          </a:xfrm>
          <a:prstGeom prst="rect">
            <a:avLst/>
          </a:prstGeom>
          <a:noFill/>
          <a:ln>
            <a:noFill/>
          </a:ln>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latin typeface="+mn-ea"/>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latin typeface="+mn-ea"/>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2000">
        <p14:prism isInverted="1"/>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ppt_w</p:attrName>
                                        </p:attrNameLst>
                                      </p:cBhvr>
                                      <p:tavLst>
                                        <p:tav tm="0">
                                          <p:val>
                                            <p:fltVal val="0"/>
                                          </p:val>
                                        </p:tav>
                                        <p:tav tm="100000">
                                          <p:val>
                                            <p:strVal val="#ppt_w"/>
                                          </p:val>
                                        </p:tav>
                                      </p:tavLst>
                                    </p:anim>
                                    <p:anim calcmode="lin" valueType="num">
                                      <p:cBhvr>
                                        <p:cTn id="8" dur="500" fill="hold"/>
                                        <p:tgtEl>
                                          <p:spTgt spid="27"/>
                                        </p:tgtEl>
                                        <p:attrNameLst>
                                          <p:attrName>ppt_h</p:attrName>
                                        </p:attrNameLst>
                                      </p:cBhvr>
                                      <p:tavLst>
                                        <p:tav tm="0">
                                          <p:val>
                                            <p:fltVal val="0"/>
                                          </p:val>
                                        </p:tav>
                                        <p:tav tm="100000">
                                          <p:val>
                                            <p:strVal val="#ppt_h"/>
                                          </p:val>
                                        </p:tav>
                                      </p:tavLst>
                                    </p:anim>
                                    <p:animEffect transition="in" filter="fade">
                                      <p:cBhvr>
                                        <p:cTn id="9" dur="500"/>
                                        <p:tgtEl>
                                          <p:spTgt spid="27"/>
                                        </p:tgtEl>
                                      </p:cBhvr>
                                    </p:animEffect>
                                    <p:anim calcmode="lin" valueType="num">
                                      <p:cBhvr>
                                        <p:cTn id="10" dur="500" fill="hold"/>
                                        <p:tgtEl>
                                          <p:spTgt spid="27"/>
                                        </p:tgtEl>
                                        <p:attrNameLst>
                                          <p:attrName>ppt_x</p:attrName>
                                        </p:attrNameLst>
                                      </p:cBhvr>
                                      <p:tavLst>
                                        <p:tav tm="0">
                                          <p:val>
                                            <p:fltVal val="0.5"/>
                                          </p:val>
                                        </p:tav>
                                        <p:tav tm="100000">
                                          <p:val>
                                            <p:strVal val="#ppt_x"/>
                                          </p:val>
                                        </p:tav>
                                      </p:tavLst>
                                    </p:anim>
                                    <p:anim calcmode="lin" valueType="num">
                                      <p:cBhvr>
                                        <p:cTn id="11" dur="500" fill="hold"/>
                                        <p:tgtEl>
                                          <p:spTgt spid="27"/>
                                        </p:tgtEl>
                                        <p:attrNameLst>
                                          <p:attrName>ppt_y</p:attrName>
                                        </p:attrNameLst>
                                      </p:cBhvr>
                                      <p:tavLst>
                                        <p:tav tm="0">
                                          <p:val>
                                            <p:fltVal val="0.5"/>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grpId="0" nodeType="clickEffect">
                                  <p:stCondLst>
                                    <p:cond delay="0"/>
                                  </p:stCondLst>
                                  <p:childTnLst>
                                    <p:set>
                                      <p:cBhvr>
                                        <p:cTn id="15" dur="1" fill="hold">
                                          <p:stCondLst>
                                            <p:cond delay="0"/>
                                          </p:stCondLst>
                                        </p:cTn>
                                        <p:tgtEl>
                                          <p:spTgt spid="47"/>
                                        </p:tgtEl>
                                        <p:attrNameLst>
                                          <p:attrName>style.visibility</p:attrName>
                                        </p:attrNameLst>
                                      </p:cBhvr>
                                      <p:to>
                                        <p:strVal val="visible"/>
                                      </p:to>
                                    </p:set>
                                    <p:animEffect transition="in" filter="wipe(down)">
                                      <p:cBhvr>
                                        <p:cTn id="16" dur="500"/>
                                        <p:tgtEl>
                                          <p:spTgt spid="47"/>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45"/>
                                        </p:tgtEl>
                                        <p:attrNameLst>
                                          <p:attrName>style.visibility</p:attrName>
                                        </p:attrNameLst>
                                      </p:cBhvr>
                                      <p:to>
                                        <p:strVal val="visible"/>
                                      </p:to>
                                    </p:set>
                                    <p:animEffect transition="in" filter="wipe(down)">
                                      <p:cBhvr>
                                        <p:cTn id="21" dur="500"/>
                                        <p:tgtEl>
                                          <p:spTgt spid="45"/>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grpId="0" nodeType="clickEffect">
                                  <p:stCondLst>
                                    <p:cond delay="0"/>
                                  </p:stCondLst>
                                  <p:childTnLst>
                                    <p:set>
                                      <p:cBhvr>
                                        <p:cTn id="25" dur="1" fill="hold">
                                          <p:stCondLst>
                                            <p:cond delay="0"/>
                                          </p:stCondLst>
                                        </p:cTn>
                                        <p:tgtEl>
                                          <p:spTgt spid="49"/>
                                        </p:tgtEl>
                                        <p:attrNameLst>
                                          <p:attrName>style.visibility</p:attrName>
                                        </p:attrNameLst>
                                      </p:cBhvr>
                                      <p:to>
                                        <p:strVal val="visible"/>
                                      </p:to>
                                    </p:set>
                                    <p:animEffect transition="in" filter="wipe(down)">
                                      <p:cBhvr>
                                        <p:cTn id="26" dur="500"/>
                                        <p:tgtEl>
                                          <p:spTgt spid="49"/>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grpId="0" nodeType="clickEffect">
                                  <p:stCondLst>
                                    <p:cond delay="0"/>
                                  </p:stCondLst>
                                  <p:childTnLst>
                                    <p:set>
                                      <p:cBhvr>
                                        <p:cTn id="30" dur="1" fill="hold">
                                          <p:stCondLst>
                                            <p:cond delay="0"/>
                                          </p:stCondLst>
                                        </p:cTn>
                                        <p:tgtEl>
                                          <p:spTgt spid="48"/>
                                        </p:tgtEl>
                                        <p:attrNameLst>
                                          <p:attrName>style.visibility</p:attrName>
                                        </p:attrNameLst>
                                      </p:cBhvr>
                                      <p:to>
                                        <p:strVal val="visible"/>
                                      </p:to>
                                    </p:set>
                                    <p:animEffect transition="in" filter="wipe(down)">
                                      <p:cBhvr>
                                        <p:cTn id="31" dur="500"/>
                                        <p:tgtEl>
                                          <p:spTgt spid="48"/>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grpId="0" nodeType="clickEffect">
                                  <p:stCondLst>
                                    <p:cond delay="0"/>
                                  </p:stCondLst>
                                  <p:childTnLst>
                                    <p:set>
                                      <p:cBhvr>
                                        <p:cTn id="35" dur="1" fill="hold">
                                          <p:stCondLst>
                                            <p:cond delay="0"/>
                                          </p:stCondLst>
                                        </p:cTn>
                                        <p:tgtEl>
                                          <p:spTgt spid="51"/>
                                        </p:tgtEl>
                                        <p:attrNameLst>
                                          <p:attrName>style.visibility</p:attrName>
                                        </p:attrNameLst>
                                      </p:cBhvr>
                                      <p:to>
                                        <p:strVal val="visible"/>
                                      </p:to>
                                    </p:set>
                                    <p:animEffect transition="in" filter="wipe(down)">
                                      <p:cBhvr>
                                        <p:cTn id="36" dur="500"/>
                                        <p:tgtEl>
                                          <p:spTgt spid="51"/>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4" fill="hold" grpId="0" nodeType="clickEffect">
                                  <p:stCondLst>
                                    <p:cond delay="0"/>
                                  </p:stCondLst>
                                  <p:childTnLst>
                                    <p:set>
                                      <p:cBhvr>
                                        <p:cTn id="40" dur="1" fill="hold">
                                          <p:stCondLst>
                                            <p:cond delay="0"/>
                                          </p:stCondLst>
                                        </p:cTn>
                                        <p:tgtEl>
                                          <p:spTgt spid="50"/>
                                        </p:tgtEl>
                                        <p:attrNameLst>
                                          <p:attrName>style.visibility</p:attrName>
                                        </p:attrNameLst>
                                      </p:cBhvr>
                                      <p:to>
                                        <p:strVal val="visible"/>
                                      </p:to>
                                    </p:set>
                                    <p:animEffect transition="in" filter="wipe(down)">
                                      <p:cBhvr>
                                        <p:cTn id="41" dur="500"/>
                                        <p:tgtEl>
                                          <p:spTgt spid="50"/>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4" fill="hold" grpId="0" nodeType="clickEffect">
                                  <p:stCondLst>
                                    <p:cond delay="0"/>
                                  </p:stCondLst>
                                  <p:childTnLst>
                                    <p:set>
                                      <p:cBhvr>
                                        <p:cTn id="45" dur="1" fill="hold">
                                          <p:stCondLst>
                                            <p:cond delay="0"/>
                                          </p:stCondLst>
                                        </p:cTn>
                                        <p:tgtEl>
                                          <p:spTgt spid="53"/>
                                        </p:tgtEl>
                                        <p:attrNameLst>
                                          <p:attrName>style.visibility</p:attrName>
                                        </p:attrNameLst>
                                      </p:cBhvr>
                                      <p:to>
                                        <p:strVal val="visible"/>
                                      </p:to>
                                    </p:set>
                                    <p:animEffect transition="in" filter="wipe(down)">
                                      <p:cBhvr>
                                        <p:cTn id="46" dur="500"/>
                                        <p:tgtEl>
                                          <p:spTgt spid="53"/>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4" fill="hold" grpId="0" nodeType="clickEffect">
                                  <p:stCondLst>
                                    <p:cond delay="0"/>
                                  </p:stCondLst>
                                  <p:childTnLst>
                                    <p:set>
                                      <p:cBhvr>
                                        <p:cTn id="50" dur="1" fill="hold">
                                          <p:stCondLst>
                                            <p:cond delay="0"/>
                                          </p:stCondLst>
                                        </p:cTn>
                                        <p:tgtEl>
                                          <p:spTgt spid="52"/>
                                        </p:tgtEl>
                                        <p:attrNameLst>
                                          <p:attrName>style.visibility</p:attrName>
                                        </p:attrNameLst>
                                      </p:cBhvr>
                                      <p:to>
                                        <p:strVal val="visible"/>
                                      </p:to>
                                    </p:set>
                                    <p:animEffect transition="in" filter="wipe(down)">
                                      <p:cBhvr>
                                        <p:cTn id="51"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7" grpId="0"/>
      <p:bldP spid="48" grpId="0"/>
      <p:bldP spid="49" grpId="0"/>
      <p:bldP spid="50" grpId="0"/>
      <p:bldP spid="51" grpId="0"/>
      <p:bldP spid="52" grpId="0"/>
      <p:bldP spid="5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descr="婚礼10.jpg"/>
          <p:cNvPicPr>
            <a:picLocks noChangeAspect="1"/>
          </p:cNvPicPr>
          <p:nvPr/>
        </p:nvPicPr>
        <p:blipFill rotWithShape="1">
          <a:blip r:embed="rId1" cstate="print">
            <a:extLst>
              <a:ext uri="{28A0092B-C50C-407E-A947-70E740481C1C}">
                <a14:useLocalDpi xmlns:a14="http://schemas.microsoft.com/office/drawing/2010/main" val="0"/>
              </a:ext>
            </a:extLst>
          </a:blip>
          <a:srcRect t="15809"/>
          <a:stretch>
            <a:fillRect/>
          </a:stretch>
        </p:blipFill>
        <p:spPr>
          <a:xfrm>
            <a:off x="0" y="0"/>
            <a:ext cx="12218708" cy="6858000"/>
          </a:xfrm>
          <a:prstGeom prst="rect">
            <a:avLst/>
          </a:prstGeom>
        </p:spPr>
      </p:pic>
      <p:sp>
        <p:nvSpPr>
          <p:cNvPr id="3" name="矩形 2"/>
          <p:cNvSpPr/>
          <p:nvPr/>
        </p:nvSpPr>
        <p:spPr>
          <a:xfrm>
            <a:off x="6985" y="0"/>
            <a:ext cx="12218670" cy="6858000"/>
          </a:xfrm>
          <a:prstGeom prst="rect">
            <a:avLst/>
          </a:prstGeom>
          <a:solidFill>
            <a:schemeClr val="bg1">
              <a:alpha val="68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dirty="0"/>
          </a:p>
        </p:txBody>
      </p:sp>
      <p:sp>
        <p:nvSpPr>
          <p:cNvPr id="12" name="矩形 11"/>
          <p:cNvSpPr/>
          <p:nvPr/>
        </p:nvSpPr>
        <p:spPr>
          <a:xfrm>
            <a:off x="3865060" y="3579401"/>
            <a:ext cx="3262432" cy="707886"/>
          </a:xfrm>
          <a:prstGeom prst="rect">
            <a:avLst/>
          </a:prstGeom>
        </p:spPr>
        <p:txBody>
          <a:bodyPr wrap="none">
            <a:spAutoFit/>
            <a:scene3d>
              <a:camera prst="orthographicFront"/>
              <a:lightRig rig="threePt" dir="t"/>
            </a:scene3d>
            <a:sp3d contourW="12700"/>
          </a:bodyPr>
          <a:lstStyle/>
          <a:p>
            <a:pPr algn="ctr"/>
            <a:r>
              <a:rPr lang="zh-CN" altLang="en-US" sz="4000" b="1" dirty="0">
                <a:solidFill>
                  <a:srgbClr val="C74558"/>
                </a:solidFill>
                <a:latin typeface="微软雅黑" panose="020B0503020204020204" pitchFamily="34" charset="-122"/>
                <a:ea typeface="微软雅黑" panose="020B0503020204020204" pitchFamily="34" charset="-122"/>
              </a:rPr>
              <a:t>添加标题内容</a:t>
            </a:r>
            <a:endParaRPr lang="zh-CN" altLang="en-US" sz="4000" b="1" dirty="0">
              <a:solidFill>
                <a:srgbClr val="C74558"/>
              </a:solidFill>
              <a:latin typeface="微软雅黑" panose="020B0503020204020204" pitchFamily="34" charset="-122"/>
              <a:ea typeface="微软雅黑" panose="020B0503020204020204" pitchFamily="34" charset="-122"/>
            </a:endParaRPr>
          </a:p>
        </p:txBody>
      </p:sp>
      <p:sp>
        <p:nvSpPr>
          <p:cNvPr id="13" name="Text Placeholder 4"/>
          <p:cNvSpPr txBox="1"/>
          <p:nvPr/>
        </p:nvSpPr>
        <p:spPr>
          <a:xfrm>
            <a:off x="3905445" y="4407964"/>
            <a:ext cx="5156837" cy="77512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1200785">
              <a:lnSpc>
                <a:spcPct val="114000"/>
              </a:lnSpc>
              <a:spcBef>
                <a:spcPts val="1315"/>
              </a:spcBef>
              <a:buNone/>
              <a:defRPr/>
            </a:pPr>
            <a:r>
              <a:rPr lang="id-ID" sz="1575" spc="395" dirty="0">
                <a:solidFill>
                  <a:srgbClr val="C74558"/>
                </a:solidFill>
                <a:latin typeface="Agency FB" panose="020B0503020202020204" pitchFamily="34" charset="0"/>
                <a:cs typeface="Calibri" panose="020F0502020204030204"/>
              </a:rPr>
              <a:t>Ut wisi enim ad minim veniam, quis nostrud exerci tation ullamcorper</a:t>
            </a:r>
            <a:endParaRPr lang="id-ID" sz="1575" spc="395" dirty="0">
              <a:solidFill>
                <a:srgbClr val="C74558"/>
              </a:solidFill>
              <a:latin typeface="Agency FB" panose="020B0503020202020204" pitchFamily="34" charset="0"/>
              <a:cs typeface="Calibri" panose="020F0502020204030204"/>
            </a:endParaRPr>
          </a:p>
        </p:txBody>
      </p:sp>
      <p:sp>
        <p:nvSpPr>
          <p:cNvPr id="14" name="矩形 13"/>
          <p:cNvSpPr/>
          <p:nvPr/>
        </p:nvSpPr>
        <p:spPr>
          <a:xfrm>
            <a:off x="3688632" y="2598849"/>
            <a:ext cx="3867785" cy="980440"/>
          </a:xfrm>
          <a:prstGeom prst="rect">
            <a:avLst/>
          </a:prstGeom>
        </p:spPr>
        <p:txBody>
          <a:bodyPr wrap="none" anchor="ctr">
            <a:spAutoFit/>
          </a:bodyPr>
          <a:lstStyle/>
          <a:p>
            <a:pPr algn="r"/>
            <a:r>
              <a:rPr kumimoji="1" lang="en-US" altLang="zh-CN" sz="5780" spc="788" dirty="0">
                <a:solidFill>
                  <a:srgbClr val="C74558"/>
                </a:solidFill>
                <a:latin typeface="Bernard MT Condensed" panose="02050806060905020404" pitchFamily="18" charset="0"/>
                <a:ea typeface="宋体" panose="02010600030101010101" pitchFamily="2" charset="-122"/>
              </a:rPr>
              <a:t>P</a:t>
            </a:r>
            <a:r>
              <a:rPr kumimoji="1" lang="en-US" altLang="zh-CN" sz="3680" spc="788" dirty="0">
                <a:solidFill>
                  <a:srgbClr val="C74558"/>
                </a:solidFill>
                <a:latin typeface="Bernard MT Condensed" panose="02050806060905020404" pitchFamily="18" charset="0"/>
                <a:ea typeface="宋体" panose="02010600030101010101" pitchFamily="2" charset="-122"/>
              </a:rPr>
              <a:t>ART </a:t>
            </a:r>
            <a:r>
              <a:rPr kumimoji="1" lang="en-US" sz="3680" spc="788" dirty="0">
                <a:solidFill>
                  <a:srgbClr val="C74558"/>
                </a:solidFill>
                <a:latin typeface="Bernard MT Condensed" panose="02050806060905020404" pitchFamily="18" charset="0"/>
                <a:ea typeface="宋体" panose="02010600030101010101" pitchFamily="2" charset="-122"/>
              </a:rPr>
              <a:t>TWO</a:t>
            </a:r>
            <a:endParaRPr lang="en-US" sz="3680" spc="788" dirty="0">
              <a:solidFill>
                <a:srgbClr val="C74558"/>
              </a:solidFill>
              <a:latin typeface="Bernard MT Condensed" panose="02050806060905020404" pitchFamily="18" charset="0"/>
              <a:ea typeface="宋体" panose="02010600030101010101" pitchFamily="2" charset="-122"/>
            </a:endParaRPr>
          </a:p>
        </p:txBody>
      </p:sp>
      <p:sp>
        <p:nvSpPr>
          <p:cNvPr id="19" name="矩形: 圆角 18"/>
          <p:cNvSpPr/>
          <p:nvPr/>
        </p:nvSpPr>
        <p:spPr>
          <a:xfrm>
            <a:off x="3188905" y="2034944"/>
            <a:ext cx="6750164" cy="3342807"/>
          </a:xfrm>
          <a:prstGeom prst="roundRect">
            <a:avLst/>
          </a:prstGeom>
          <a:noFill/>
          <a:ln>
            <a:solidFill>
              <a:srgbClr val="C745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74558"/>
              </a:solidFill>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2000">
        <p14:prism isInverted="1"/>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50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anim calcmode="lin" valueType="num">
                                      <p:cBhvr>
                                        <p:cTn id="8" dur="500" fill="hold"/>
                                        <p:tgtEl>
                                          <p:spTgt spid="13"/>
                                        </p:tgtEl>
                                        <p:attrNameLst>
                                          <p:attrName>ppt_x</p:attrName>
                                        </p:attrNameLst>
                                      </p:cBhvr>
                                      <p:tavLst>
                                        <p:tav tm="0">
                                          <p:val>
                                            <p:strVal val="#ppt_x"/>
                                          </p:val>
                                        </p:tav>
                                        <p:tav tm="100000">
                                          <p:val>
                                            <p:strVal val="#ppt_x"/>
                                          </p:val>
                                        </p:tav>
                                      </p:tavLst>
                                    </p:anim>
                                    <p:anim calcmode="lin" valueType="num">
                                      <p:cBhvr>
                                        <p:cTn id="9" dur="5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肘形连接符 1"/>
          <p:cNvCxnSpPr>
            <a:cxnSpLocks noChangeShapeType="1"/>
          </p:cNvCxnSpPr>
          <p:nvPr/>
        </p:nvCxnSpPr>
        <p:spPr bwMode="auto">
          <a:xfrm flipH="1" flipV="1">
            <a:off x="6239654" y="1801331"/>
            <a:ext cx="3234899" cy="468551"/>
          </a:xfrm>
          <a:prstGeom prst="bentConnector3">
            <a:avLst>
              <a:gd name="adj1" fmla="val 218"/>
            </a:avLst>
          </a:prstGeom>
          <a:noFill/>
          <a:ln w="19050">
            <a:solidFill>
              <a:schemeClr val="bg1">
                <a:lumMod val="65000"/>
              </a:schemeClr>
            </a:solidFill>
            <a:bevel/>
            <a:headEnd type="oval" w="med" len="med"/>
            <a:tailEnd type="oval" w="med" len="med"/>
          </a:ln>
        </p:spPr>
      </p:cxnSp>
      <p:cxnSp>
        <p:nvCxnSpPr>
          <p:cNvPr id="3" name="肘形连接符 2"/>
          <p:cNvCxnSpPr>
            <a:cxnSpLocks noChangeShapeType="1"/>
          </p:cNvCxnSpPr>
          <p:nvPr/>
        </p:nvCxnSpPr>
        <p:spPr bwMode="auto">
          <a:xfrm flipH="1">
            <a:off x="6239654" y="4743387"/>
            <a:ext cx="3234899" cy="467188"/>
          </a:xfrm>
          <a:prstGeom prst="bentConnector3">
            <a:avLst>
              <a:gd name="adj1" fmla="val 218"/>
            </a:avLst>
          </a:prstGeom>
          <a:noFill/>
          <a:ln w="19050">
            <a:solidFill>
              <a:schemeClr val="bg1">
                <a:lumMod val="65000"/>
              </a:schemeClr>
            </a:solidFill>
            <a:bevel/>
            <a:headEnd type="oval" w="med" len="med"/>
            <a:tailEnd type="oval" w="med" len="med"/>
          </a:ln>
        </p:spPr>
      </p:cxnSp>
      <p:cxnSp>
        <p:nvCxnSpPr>
          <p:cNvPr id="4" name="肘形连接符 3"/>
          <p:cNvCxnSpPr>
            <a:cxnSpLocks noChangeShapeType="1"/>
          </p:cNvCxnSpPr>
          <p:nvPr/>
        </p:nvCxnSpPr>
        <p:spPr bwMode="auto">
          <a:xfrm flipV="1">
            <a:off x="2594774" y="1801331"/>
            <a:ext cx="3119123" cy="468551"/>
          </a:xfrm>
          <a:prstGeom prst="bentConnector3">
            <a:avLst>
              <a:gd name="adj1" fmla="val 218"/>
            </a:avLst>
          </a:prstGeom>
          <a:noFill/>
          <a:ln w="19050">
            <a:solidFill>
              <a:schemeClr val="bg1">
                <a:lumMod val="65000"/>
              </a:schemeClr>
            </a:solidFill>
            <a:bevel/>
            <a:headEnd type="oval" w="med" len="med"/>
            <a:tailEnd type="oval" w="med" len="med"/>
          </a:ln>
        </p:spPr>
      </p:cxnSp>
      <p:cxnSp>
        <p:nvCxnSpPr>
          <p:cNvPr id="5" name="肘形连接符 4"/>
          <p:cNvCxnSpPr>
            <a:cxnSpLocks noChangeShapeType="1"/>
          </p:cNvCxnSpPr>
          <p:nvPr/>
        </p:nvCxnSpPr>
        <p:spPr bwMode="auto">
          <a:xfrm>
            <a:off x="2594774" y="4743387"/>
            <a:ext cx="3119123" cy="467188"/>
          </a:xfrm>
          <a:prstGeom prst="bentConnector3">
            <a:avLst>
              <a:gd name="adj1" fmla="val 218"/>
            </a:avLst>
          </a:prstGeom>
          <a:noFill/>
          <a:ln w="19050">
            <a:solidFill>
              <a:schemeClr val="bg1">
                <a:lumMod val="65000"/>
              </a:schemeClr>
            </a:solidFill>
            <a:bevel/>
            <a:headEnd type="oval" w="med" len="med"/>
            <a:tailEnd type="oval" w="med" len="med"/>
          </a:ln>
        </p:spPr>
      </p:cxnSp>
      <p:grpSp>
        <p:nvGrpSpPr>
          <p:cNvPr id="6" name="组合 7"/>
          <p:cNvGrpSpPr/>
          <p:nvPr/>
        </p:nvGrpSpPr>
        <p:grpSpPr bwMode="auto">
          <a:xfrm>
            <a:off x="1996828" y="3539355"/>
            <a:ext cx="1153667" cy="1155029"/>
            <a:chOff x="0" y="0"/>
            <a:chExt cx="1403797" cy="1403797"/>
          </a:xfrm>
        </p:grpSpPr>
        <p:sp>
          <p:nvSpPr>
            <p:cNvPr id="7" name="椭圆 8"/>
            <p:cNvSpPr>
              <a:spLocks noChangeArrowheads="1"/>
            </p:cNvSpPr>
            <p:nvPr/>
          </p:nvSpPr>
          <p:spPr bwMode="auto">
            <a:xfrm>
              <a:off x="0" y="0"/>
              <a:ext cx="1403797" cy="1403797"/>
            </a:xfrm>
            <a:prstGeom prst="ellipse">
              <a:avLst/>
            </a:prstGeom>
            <a:solidFill>
              <a:schemeClr val="accent4"/>
            </a:solidFill>
            <a:ln>
              <a:noFill/>
            </a:ln>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1065" dirty="0">
                <a:solidFill>
                  <a:schemeClr val="bg1">
                    <a:lumMod val="95000"/>
                  </a:schemeClr>
                </a:solidFill>
                <a:latin typeface="Arial" panose="020B0604020202020204"/>
                <a:ea typeface="微软雅黑" panose="020B0503020204020204" pitchFamily="34" charset="-122"/>
                <a:sym typeface="Arial" panose="020B0604020202020204"/>
              </a:endParaRPr>
            </a:p>
          </p:txBody>
        </p:sp>
        <p:grpSp>
          <p:nvGrpSpPr>
            <p:cNvPr id="8" name="组合 9"/>
            <p:cNvGrpSpPr/>
            <p:nvPr/>
          </p:nvGrpSpPr>
          <p:grpSpPr bwMode="auto">
            <a:xfrm>
              <a:off x="486136" y="362881"/>
              <a:ext cx="392888" cy="661931"/>
              <a:chOff x="0" y="0"/>
              <a:chExt cx="292099" cy="492124"/>
            </a:xfrm>
          </p:grpSpPr>
          <p:sp>
            <p:nvSpPr>
              <p:cNvPr id="9" name="Freeform 15"/>
              <p:cNvSpPr>
                <a:spLocks noEditPoints="1" noChangeArrowheads="1"/>
              </p:cNvSpPr>
              <p:nvPr/>
            </p:nvSpPr>
            <p:spPr bwMode="auto">
              <a:xfrm>
                <a:off x="0" y="0"/>
                <a:ext cx="292099" cy="492124"/>
              </a:xfrm>
              <a:custGeom>
                <a:avLst/>
                <a:gdLst>
                  <a:gd name="T0" fmla="*/ 0 w 166"/>
                  <a:gd name="T1" fmla="*/ 2147483647 h 280"/>
                  <a:gd name="T2" fmla="*/ 2147483647 w 166"/>
                  <a:gd name="T3" fmla="*/ 2147483647 h 280"/>
                  <a:gd name="T4" fmla="*/ 2147483647 w 166"/>
                  <a:gd name="T5" fmla="*/ 2147483647 h 280"/>
                  <a:gd name="T6" fmla="*/ 2147483647 w 166"/>
                  <a:gd name="T7" fmla="*/ 2147483647 h 280"/>
                  <a:gd name="T8" fmla="*/ 2147483647 w 166"/>
                  <a:gd name="T9" fmla="*/ 2147483647 h 280"/>
                  <a:gd name="T10" fmla="*/ 2147483647 w 166"/>
                  <a:gd name="T11" fmla="*/ 2147483647 h 280"/>
                  <a:gd name="T12" fmla="*/ 2147483647 w 166"/>
                  <a:gd name="T13" fmla="*/ 2147483647 h 280"/>
                  <a:gd name="T14" fmla="*/ 2147483647 w 166"/>
                  <a:gd name="T15" fmla="*/ 2147483647 h 280"/>
                  <a:gd name="T16" fmla="*/ 2147483647 w 166"/>
                  <a:gd name="T17" fmla="*/ 2147483647 h 280"/>
                  <a:gd name="T18" fmla="*/ 0 w 166"/>
                  <a:gd name="T19" fmla="*/ 2147483647 h 280"/>
                  <a:gd name="T20" fmla="*/ 0 w 166"/>
                  <a:gd name="T21" fmla="*/ 2147483647 h 280"/>
                  <a:gd name="T22" fmla="*/ 0 w 166"/>
                  <a:gd name="T23" fmla="*/ 2147483647 h 280"/>
                  <a:gd name="T24" fmla="*/ 0 w 166"/>
                  <a:gd name="T25" fmla="*/ 0 h 280"/>
                  <a:gd name="T26" fmla="*/ 2147483647 w 166"/>
                  <a:gd name="T27" fmla="*/ 0 h 280"/>
                  <a:gd name="T28" fmla="*/ 2147483647 w 166"/>
                  <a:gd name="T29" fmla="*/ 2147483647 h 280"/>
                  <a:gd name="T30" fmla="*/ 2147483647 w 166"/>
                  <a:gd name="T31" fmla="*/ 2147483647 h 280"/>
                  <a:gd name="T32" fmla="*/ 2147483647 w 166"/>
                  <a:gd name="T33" fmla="*/ 2147483647 h 280"/>
                  <a:gd name="T34" fmla="*/ 2147483647 w 166"/>
                  <a:gd name="T35" fmla="*/ 2147483647 h 280"/>
                  <a:gd name="T36" fmla="*/ 2147483647 w 166"/>
                  <a:gd name="T37" fmla="*/ 2147483647 h 280"/>
                  <a:gd name="T38" fmla="*/ 2147483647 w 166"/>
                  <a:gd name="T39" fmla="*/ 2147483647 h 280"/>
                  <a:gd name="T40" fmla="*/ 2147483647 w 166"/>
                  <a:gd name="T41" fmla="*/ 2147483647 h 280"/>
                  <a:gd name="T42" fmla="*/ 0 w 166"/>
                  <a:gd name="T43" fmla="*/ 2147483647 h 280"/>
                  <a:gd name="T44" fmla="*/ 0 w 166"/>
                  <a:gd name="T45" fmla="*/ 0 h 28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66"/>
                  <a:gd name="T70" fmla="*/ 0 h 280"/>
                  <a:gd name="T71" fmla="*/ 166 w 166"/>
                  <a:gd name="T72" fmla="*/ 280 h 280"/>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66" h="280">
                    <a:moveTo>
                      <a:pt x="0" y="280"/>
                    </a:moveTo>
                    <a:lnTo>
                      <a:pt x="166" y="280"/>
                    </a:lnTo>
                    <a:lnTo>
                      <a:pt x="166" y="268"/>
                    </a:lnTo>
                    <a:lnTo>
                      <a:pt x="164" y="264"/>
                    </a:lnTo>
                    <a:lnTo>
                      <a:pt x="160" y="262"/>
                    </a:lnTo>
                    <a:lnTo>
                      <a:pt x="6" y="262"/>
                    </a:lnTo>
                    <a:lnTo>
                      <a:pt x="2" y="264"/>
                    </a:lnTo>
                    <a:lnTo>
                      <a:pt x="0" y="268"/>
                    </a:lnTo>
                    <a:lnTo>
                      <a:pt x="0" y="280"/>
                    </a:lnTo>
                    <a:close/>
                    <a:moveTo>
                      <a:pt x="0" y="0"/>
                    </a:moveTo>
                    <a:lnTo>
                      <a:pt x="166" y="0"/>
                    </a:lnTo>
                    <a:lnTo>
                      <a:pt x="166" y="12"/>
                    </a:lnTo>
                    <a:lnTo>
                      <a:pt x="164" y="16"/>
                    </a:lnTo>
                    <a:lnTo>
                      <a:pt x="160" y="18"/>
                    </a:lnTo>
                    <a:lnTo>
                      <a:pt x="6" y="18"/>
                    </a:lnTo>
                    <a:lnTo>
                      <a:pt x="2" y="16"/>
                    </a:lnTo>
                    <a:lnTo>
                      <a:pt x="0" y="12"/>
                    </a:lnTo>
                    <a:lnTo>
                      <a:pt x="0" y="0"/>
                    </a:lnTo>
                    <a:close/>
                  </a:path>
                </a:pathLst>
              </a:custGeom>
              <a:solidFill>
                <a:schemeClr val="bg1"/>
              </a:solidFill>
              <a:ln>
                <a:noFill/>
              </a:ln>
            </p:spPr>
            <p:txBody>
              <a:bodyPr/>
              <a:lstStyle/>
              <a:p>
                <a:pPr fontAlgn="base">
                  <a:spcBef>
                    <a:spcPct val="0"/>
                  </a:spcBef>
                  <a:spcAft>
                    <a:spcPct val="0"/>
                  </a:spcAft>
                  <a:buFont typeface="Arial" panose="020B0604020202020204" pitchFamily="34" charset="0"/>
                  <a:buNone/>
                </a:pPr>
                <a:endParaRPr lang="zh-CN" altLang="en-US" sz="1465" dirty="0">
                  <a:solidFill>
                    <a:schemeClr val="bg1">
                      <a:lumMod val="95000"/>
                    </a:schemeClr>
                  </a:solidFill>
                  <a:latin typeface="Arial" panose="020B0604020202020204"/>
                  <a:ea typeface="微软雅黑" panose="020B0503020204020204" pitchFamily="34" charset="-122"/>
                  <a:sym typeface="Arial" panose="020B0604020202020204"/>
                </a:endParaRPr>
              </a:p>
            </p:txBody>
          </p:sp>
          <p:sp>
            <p:nvSpPr>
              <p:cNvPr id="10" name="Freeform 16"/>
              <p:cNvSpPr>
                <a:spLocks noEditPoints="1" noChangeArrowheads="1"/>
              </p:cNvSpPr>
              <p:nvPr/>
            </p:nvSpPr>
            <p:spPr bwMode="auto">
              <a:xfrm>
                <a:off x="23812" y="46039"/>
                <a:ext cx="244476" cy="400050"/>
              </a:xfrm>
              <a:custGeom>
                <a:avLst/>
                <a:gdLst>
                  <a:gd name="T0" fmla="*/ 2147483647 w 138"/>
                  <a:gd name="T1" fmla="*/ 2147483647 h 228"/>
                  <a:gd name="T2" fmla="*/ 2147483647 w 138"/>
                  <a:gd name="T3" fmla="*/ 2147483647 h 228"/>
                  <a:gd name="T4" fmla="*/ 2147483647 w 138"/>
                  <a:gd name="T5" fmla="*/ 2147483647 h 228"/>
                  <a:gd name="T6" fmla="*/ 2147483647 w 138"/>
                  <a:gd name="T7" fmla="*/ 2147483647 h 228"/>
                  <a:gd name="T8" fmla="*/ 2147483647 w 138"/>
                  <a:gd name="T9" fmla="*/ 2147483647 h 228"/>
                  <a:gd name="T10" fmla="*/ 2147483647 w 138"/>
                  <a:gd name="T11" fmla="*/ 2147483647 h 228"/>
                  <a:gd name="T12" fmla="*/ 2147483647 w 138"/>
                  <a:gd name="T13" fmla="*/ 2147483647 h 228"/>
                  <a:gd name="T14" fmla="*/ 2147483647 w 138"/>
                  <a:gd name="T15" fmla="*/ 2147483647 h 228"/>
                  <a:gd name="T16" fmla="*/ 2147483647 w 138"/>
                  <a:gd name="T17" fmla="*/ 2147483647 h 228"/>
                  <a:gd name="T18" fmla="*/ 2147483647 w 138"/>
                  <a:gd name="T19" fmla="*/ 2147483647 h 228"/>
                  <a:gd name="T20" fmla="*/ 0 w 138"/>
                  <a:gd name="T21" fmla="*/ 2147483647 h 228"/>
                  <a:gd name="T22" fmla="*/ 0 w 138"/>
                  <a:gd name="T23" fmla="*/ 2147483647 h 228"/>
                  <a:gd name="T24" fmla="*/ 2147483647 w 138"/>
                  <a:gd name="T25" fmla="*/ 2147483647 h 228"/>
                  <a:gd name="T26" fmla="*/ 2147483647 w 138"/>
                  <a:gd name="T27" fmla="*/ 2147483647 h 228"/>
                  <a:gd name="T28" fmla="*/ 2147483647 w 138"/>
                  <a:gd name="T29" fmla="*/ 2147483647 h 228"/>
                  <a:gd name="T30" fmla="*/ 2147483647 w 138"/>
                  <a:gd name="T31" fmla="*/ 2147483647 h 228"/>
                  <a:gd name="T32" fmla="*/ 2147483647 w 138"/>
                  <a:gd name="T33" fmla="*/ 2147483647 h 228"/>
                  <a:gd name="T34" fmla="*/ 2147483647 w 138"/>
                  <a:gd name="T35" fmla="*/ 2147483647 h 228"/>
                  <a:gd name="T36" fmla="*/ 2147483647 w 138"/>
                  <a:gd name="T37" fmla="*/ 2147483647 h 228"/>
                  <a:gd name="T38" fmla="*/ 0 w 138"/>
                  <a:gd name="T39" fmla="*/ 2147483647 h 228"/>
                  <a:gd name="T40" fmla="*/ 2147483647 w 138"/>
                  <a:gd name="T41" fmla="*/ 0 h 228"/>
                  <a:gd name="T42" fmla="*/ 2147483647 w 138"/>
                  <a:gd name="T43" fmla="*/ 2147483647 h 228"/>
                  <a:gd name="T44" fmla="*/ 2147483647 w 138"/>
                  <a:gd name="T45" fmla="*/ 2147483647 h 228"/>
                  <a:gd name="T46" fmla="*/ 2147483647 w 138"/>
                  <a:gd name="T47" fmla="*/ 2147483647 h 228"/>
                  <a:gd name="T48" fmla="*/ 2147483647 w 138"/>
                  <a:gd name="T49" fmla="*/ 2147483647 h 228"/>
                  <a:gd name="T50" fmla="*/ 2147483647 w 138"/>
                  <a:gd name="T51" fmla="*/ 2147483647 h 228"/>
                  <a:gd name="T52" fmla="*/ 2147483647 w 138"/>
                  <a:gd name="T53" fmla="*/ 2147483647 h 228"/>
                  <a:gd name="T54" fmla="*/ 2147483647 w 138"/>
                  <a:gd name="T55" fmla="*/ 2147483647 h 228"/>
                  <a:gd name="T56" fmla="*/ 2147483647 w 138"/>
                  <a:gd name="T57" fmla="*/ 2147483647 h 228"/>
                  <a:gd name="T58" fmla="*/ 2147483647 w 138"/>
                  <a:gd name="T59" fmla="*/ 2147483647 h 228"/>
                  <a:gd name="T60" fmla="*/ 2147483647 w 138"/>
                  <a:gd name="T61" fmla="*/ 2147483647 h 228"/>
                  <a:gd name="T62" fmla="*/ 2147483647 w 138"/>
                  <a:gd name="T63" fmla="*/ 0 h 228"/>
                  <a:gd name="T64" fmla="*/ 2147483647 w 138"/>
                  <a:gd name="T65" fmla="*/ 2147483647 h 228"/>
                  <a:gd name="T66" fmla="*/ 2147483647 w 138"/>
                  <a:gd name="T67" fmla="*/ 2147483647 h 228"/>
                  <a:gd name="T68" fmla="*/ 2147483647 w 138"/>
                  <a:gd name="T69" fmla="*/ 2147483647 h 228"/>
                  <a:gd name="T70" fmla="*/ 2147483647 w 138"/>
                  <a:gd name="T71" fmla="*/ 2147483647 h 228"/>
                  <a:gd name="T72" fmla="*/ 2147483647 w 138"/>
                  <a:gd name="T73" fmla="*/ 2147483647 h 228"/>
                  <a:gd name="T74" fmla="*/ 2147483647 w 138"/>
                  <a:gd name="T75" fmla="*/ 2147483647 h 228"/>
                  <a:gd name="T76" fmla="*/ 2147483647 w 138"/>
                  <a:gd name="T77" fmla="*/ 2147483647 h 228"/>
                  <a:gd name="T78" fmla="*/ 2147483647 w 138"/>
                  <a:gd name="T79" fmla="*/ 2147483647 h 228"/>
                  <a:gd name="T80" fmla="*/ 2147483647 w 138"/>
                  <a:gd name="T81" fmla="*/ 2147483647 h 228"/>
                  <a:gd name="T82" fmla="*/ 2147483647 w 138"/>
                  <a:gd name="T83" fmla="*/ 2147483647 h 22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38"/>
                  <a:gd name="T127" fmla="*/ 0 h 228"/>
                  <a:gd name="T128" fmla="*/ 138 w 138"/>
                  <a:gd name="T129" fmla="*/ 228 h 22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38" h="228">
                    <a:moveTo>
                      <a:pt x="14" y="0"/>
                    </a:moveTo>
                    <a:lnTo>
                      <a:pt x="14" y="50"/>
                    </a:lnTo>
                    <a:lnTo>
                      <a:pt x="14" y="58"/>
                    </a:lnTo>
                    <a:lnTo>
                      <a:pt x="16" y="66"/>
                    </a:lnTo>
                    <a:lnTo>
                      <a:pt x="20" y="70"/>
                    </a:lnTo>
                    <a:lnTo>
                      <a:pt x="24" y="76"/>
                    </a:lnTo>
                    <a:lnTo>
                      <a:pt x="48" y="96"/>
                    </a:lnTo>
                    <a:lnTo>
                      <a:pt x="56" y="104"/>
                    </a:lnTo>
                    <a:lnTo>
                      <a:pt x="58" y="110"/>
                    </a:lnTo>
                    <a:lnTo>
                      <a:pt x="58" y="114"/>
                    </a:lnTo>
                    <a:lnTo>
                      <a:pt x="56" y="122"/>
                    </a:lnTo>
                    <a:lnTo>
                      <a:pt x="48" y="132"/>
                    </a:lnTo>
                    <a:lnTo>
                      <a:pt x="24" y="152"/>
                    </a:lnTo>
                    <a:lnTo>
                      <a:pt x="20" y="156"/>
                    </a:lnTo>
                    <a:lnTo>
                      <a:pt x="16" y="162"/>
                    </a:lnTo>
                    <a:lnTo>
                      <a:pt x="14" y="168"/>
                    </a:lnTo>
                    <a:lnTo>
                      <a:pt x="14" y="176"/>
                    </a:lnTo>
                    <a:lnTo>
                      <a:pt x="14" y="228"/>
                    </a:lnTo>
                    <a:lnTo>
                      <a:pt x="0" y="228"/>
                    </a:lnTo>
                    <a:lnTo>
                      <a:pt x="0" y="172"/>
                    </a:lnTo>
                    <a:lnTo>
                      <a:pt x="0" y="162"/>
                    </a:lnTo>
                    <a:lnTo>
                      <a:pt x="2" y="154"/>
                    </a:lnTo>
                    <a:lnTo>
                      <a:pt x="8" y="148"/>
                    </a:lnTo>
                    <a:lnTo>
                      <a:pt x="14" y="142"/>
                    </a:lnTo>
                    <a:lnTo>
                      <a:pt x="36" y="122"/>
                    </a:lnTo>
                    <a:lnTo>
                      <a:pt x="40" y="118"/>
                    </a:lnTo>
                    <a:lnTo>
                      <a:pt x="42" y="114"/>
                    </a:lnTo>
                    <a:lnTo>
                      <a:pt x="40" y="110"/>
                    </a:lnTo>
                    <a:lnTo>
                      <a:pt x="36" y="106"/>
                    </a:lnTo>
                    <a:lnTo>
                      <a:pt x="14" y="86"/>
                    </a:lnTo>
                    <a:lnTo>
                      <a:pt x="8" y="80"/>
                    </a:lnTo>
                    <a:lnTo>
                      <a:pt x="2" y="72"/>
                    </a:lnTo>
                    <a:lnTo>
                      <a:pt x="0" y="66"/>
                    </a:lnTo>
                    <a:lnTo>
                      <a:pt x="0" y="56"/>
                    </a:lnTo>
                    <a:lnTo>
                      <a:pt x="0" y="0"/>
                    </a:lnTo>
                    <a:lnTo>
                      <a:pt x="14" y="0"/>
                    </a:lnTo>
                    <a:close/>
                    <a:moveTo>
                      <a:pt x="124" y="228"/>
                    </a:moveTo>
                    <a:lnTo>
                      <a:pt x="124" y="176"/>
                    </a:lnTo>
                    <a:lnTo>
                      <a:pt x="124" y="168"/>
                    </a:lnTo>
                    <a:lnTo>
                      <a:pt x="122" y="162"/>
                    </a:lnTo>
                    <a:lnTo>
                      <a:pt x="118" y="156"/>
                    </a:lnTo>
                    <a:lnTo>
                      <a:pt x="114" y="152"/>
                    </a:lnTo>
                    <a:lnTo>
                      <a:pt x="90" y="132"/>
                    </a:lnTo>
                    <a:lnTo>
                      <a:pt x="82" y="122"/>
                    </a:lnTo>
                    <a:lnTo>
                      <a:pt x="80" y="114"/>
                    </a:lnTo>
                    <a:lnTo>
                      <a:pt x="80" y="110"/>
                    </a:lnTo>
                    <a:lnTo>
                      <a:pt x="82" y="104"/>
                    </a:lnTo>
                    <a:lnTo>
                      <a:pt x="90" y="96"/>
                    </a:lnTo>
                    <a:lnTo>
                      <a:pt x="114" y="76"/>
                    </a:lnTo>
                    <a:lnTo>
                      <a:pt x="118" y="70"/>
                    </a:lnTo>
                    <a:lnTo>
                      <a:pt x="122" y="66"/>
                    </a:lnTo>
                    <a:lnTo>
                      <a:pt x="124" y="58"/>
                    </a:lnTo>
                    <a:lnTo>
                      <a:pt x="124" y="50"/>
                    </a:lnTo>
                    <a:lnTo>
                      <a:pt x="124" y="0"/>
                    </a:lnTo>
                    <a:lnTo>
                      <a:pt x="138" y="0"/>
                    </a:lnTo>
                    <a:lnTo>
                      <a:pt x="138" y="56"/>
                    </a:lnTo>
                    <a:lnTo>
                      <a:pt x="138" y="66"/>
                    </a:lnTo>
                    <a:lnTo>
                      <a:pt x="136" y="72"/>
                    </a:lnTo>
                    <a:lnTo>
                      <a:pt x="132" y="80"/>
                    </a:lnTo>
                    <a:lnTo>
                      <a:pt x="124" y="86"/>
                    </a:lnTo>
                    <a:lnTo>
                      <a:pt x="102" y="106"/>
                    </a:lnTo>
                    <a:lnTo>
                      <a:pt x="98" y="110"/>
                    </a:lnTo>
                    <a:lnTo>
                      <a:pt x="96" y="114"/>
                    </a:lnTo>
                    <a:lnTo>
                      <a:pt x="98" y="118"/>
                    </a:lnTo>
                    <a:lnTo>
                      <a:pt x="102" y="122"/>
                    </a:lnTo>
                    <a:lnTo>
                      <a:pt x="124" y="142"/>
                    </a:lnTo>
                    <a:lnTo>
                      <a:pt x="132" y="148"/>
                    </a:lnTo>
                    <a:lnTo>
                      <a:pt x="136" y="154"/>
                    </a:lnTo>
                    <a:lnTo>
                      <a:pt x="138" y="162"/>
                    </a:lnTo>
                    <a:lnTo>
                      <a:pt x="138" y="172"/>
                    </a:lnTo>
                    <a:lnTo>
                      <a:pt x="138" y="228"/>
                    </a:lnTo>
                    <a:lnTo>
                      <a:pt x="124" y="228"/>
                    </a:lnTo>
                    <a:close/>
                  </a:path>
                </a:pathLst>
              </a:custGeom>
              <a:solidFill>
                <a:schemeClr val="bg1"/>
              </a:solidFill>
              <a:ln>
                <a:noFill/>
              </a:ln>
            </p:spPr>
            <p:txBody>
              <a:bodyPr/>
              <a:lstStyle/>
              <a:p>
                <a:pPr fontAlgn="base">
                  <a:spcBef>
                    <a:spcPct val="0"/>
                  </a:spcBef>
                  <a:spcAft>
                    <a:spcPct val="0"/>
                  </a:spcAft>
                  <a:buFont typeface="Arial" panose="020B0604020202020204" pitchFamily="34" charset="0"/>
                  <a:buNone/>
                </a:pPr>
                <a:endParaRPr lang="zh-CN" altLang="en-US" sz="1465" dirty="0">
                  <a:solidFill>
                    <a:schemeClr val="bg1">
                      <a:lumMod val="95000"/>
                    </a:schemeClr>
                  </a:solidFill>
                  <a:latin typeface="Arial" panose="020B0604020202020204"/>
                  <a:ea typeface="微软雅黑" panose="020B0503020204020204" pitchFamily="34" charset="-122"/>
                  <a:sym typeface="Arial" panose="020B0604020202020204"/>
                </a:endParaRPr>
              </a:p>
            </p:txBody>
          </p:sp>
          <p:sp>
            <p:nvSpPr>
              <p:cNvPr id="11" name="Freeform 17"/>
              <p:cNvSpPr>
                <a:spLocks noChangeArrowheads="1"/>
              </p:cNvSpPr>
              <p:nvPr/>
            </p:nvSpPr>
            <p:spPr bwMode="auto">
              <a:xfrm>
                <a:off x="63499" y="166689"/>
                <a:ext cx="165100" cy="279400"/>
              </a:xfrm>
              <a:custGeom>
                <a:avLst/>
                <a:gdLst>
                  <a:gd name="T0" fmla="*/ 0 w 94"/>
                  <a:gd name="T1" fmla="*/ 2147483647 h 160"/>
                  <a:gd name="T2" fmla="*/ 2147483647 w 94"/>
                  <a:gd name="T3" fmla="*/ 2147483647 h 160"/>
                  <a:gd name="T4" fmla="*/ 2147483647 w 94"/>
                  <a:gd name="T5" fmla="*/ 2147483647 h 160"/>
                  <a:gd name="T6" fmla="*/ 2147483647 w 94"/>
                  <a:gd name="T7" fmla="*/ 2147483647 h 160"/>
                  <a:gd name="T8" fmla="*/ 2147483647 w 94"/>
                  <a:gd name="T9" fmla="*/ 2147483647 h 160"/>
                  <a:gd name="T10" fmla="*/ 2147483647 w 94"/>
                  <a:gd name="T11" fmla="*/ 2147483647 h 160"/>
                  <a:gd name="T12" fmla="*/ 2147483647 w 94"/>
                  <a:gd name="T13" fmla="*/ 2147483647 h 160"/>
                  <a:gd name="T14" fmla="*/ 2147483647 w 94"/>
                  <a:gd name="T15" fmla="*/ 2147483647 h 160"/>
                  <a:gd name="T16" fmla="*/ 2147483647 w 94"/>
                  <a:gd name="T17" fmla="*/ 2147483647 h 160"/>
                  <a:gd name="T18" fmla="*/ 2147483647 w 94"/>
                  <a:gd name="T19" fmla="*/ 2147483647 h 160"/>
                  <a:gd name="T20" fmla="*/ 2147483647 w 94"/>
                  <a:gd name="T21" fmla="*/ 2147483647 h 160"/>
                  <a:gd name="T22" fmla="*/ 2147483647 w 94"/>
                  <a:gd name="T23" fmla="*/ 2147483647 h 160"/>
                  <a:gd name="T24" fmla="*/ 2147483647 w 94"/>
                  <a:gd name="T25" fmla="*/ 2147483647 h 160"/>
                  <a:gd name="T26" fmla="*/ 2147483647 w 94"/>
                  <a:gd name="T27" fmla="*/ 2147483647 h 160"/>
                  <a:gd name="T28" fmla="*/ 2147483647 w 94"/>
                  <a:gd name="T29" fmla="*/ 2147483647 h 160"/>
                  <a:gd name="T30" fmla="*/ 2147483647 w 94"/>
                  <a:gd name="T31" fmla="*/ 2147483647 h 160"/>
                  <a:gd name="T32" fmla="*/ 2147483647 w 94"/>
                  <a:gd name="T33" fmla="*/ 2147483647 h 160"/>
                  <a:gd name="T34" fmla="*/ 2147483647 w 94"/>
                  <a:gd name="T35" fmla="*/ 0 h 160"/>
                  <a:gd name="T36" fmla="*/ 2147483647 w 94"/>
                  <a:gd name="T37" fmla="*/ 0 h 160"/>
                  <a:gd name="T38" fmla="*/ 2147483647 w 94"/>
                  <a:gd name="T39" fmla="*/ 0 h 160"/>
                  <a:gd name="T40" fmla="*/ 2147483647 w 94"/>
                  <a:gd name="T41" fmla="*/ 0 h 160"/>
                  <a:gd name="T42" fmla="*/ 2147483647 w 94"/>
                  <a:gd name="T43" fmla="*/ 2147483647 h 160"/>
                  <a:gd name="T44" fmla="*/ 2147483647 w 94"/>
                  <a:gd name="T45" fmla="*/ 2147483647 h 160"/>
                  <a:gd name="T46" fmla="*/ 2147483647 w 94"/>
                  <a:gd name="T47" fmla="*/ 2147483647 h 160"/>
                  <a:gd name="T48" fmla="*/ 2147483647 w 94"/>
                  <a:gd name="T49" fmla="*/ 2147483647 h 160"/>
                  <a:gd name="T50" fmla="*/ 2147483647 w 94"/>
                  <a:gd name="T51" fmla="*/ 2147483647 h 160"/>
                  <a:gd name="T52" fmla="*/ 2147483647 w 94"/>
                  <a:gd name="T53" fmla="*/ 2147483647 h 160"/>
                  <a:gd name="T54" fmla="*/ 2147483647 w 94"/>
                  <a:gd name="T55" fmla="*/ 2147483647 h 160"/>
                  <a:gd name="T56" fmla="*/ 2147483647 w 94"/>
                  <a:gd name="T57" fmla="*/ 2147483647 h 160"/>
                  <a:gd name="T58" fmla="*/ 2147483647 w 94"/>
                  <a:gd name="T59" fmla="*/ 2147483647 h 160"/>
                  <a:gd name="T60" fmla="*/ 2147483647 w 94"/>
                  <a:gd name="T61" fmla="*/ 2147483647 h 160"/>
                  <a:gd name="T62" fmla="*/ 2147483647 w 94"/>
                  <a:gd name="T63" fmla="*/ 2147483647 h 160"/>
                  <a:gd name="T64" fmla="*/ 2147483647 w 94"/>
                  <a:gd name="T65" fmla="*/ 2147483647 h 160"/>
                  <a:gd name="T66" fmla="*/ 0 w 94"/>
                  <a:gd name="T67" fmla="*/ 2147483647 h 160"/>
                  <a:gd name="T68" fmla="*/ 0 w 94"/>
                  <a:gd name="T69" fmla="*/ 2147483647 h 16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94"/>
                  <a:gd name="T106" fmla="*/ 0 h 160"/>
                  <a:gd name="T107" fmla="*/ 94 w 94"/>
                  <a:gd name="T108" fmla="*/ 160 h 16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94" h="160">
                    <a:moveTo>
                      <a:pt x="0" y="160"/>
                    </a:moveTo>
                    <a:lnTo>
                      <a:pt x="48" y="160"/>
                    </a:lnTo>
                    <a:lnTo>
                      <a:pt x="94" y="160"/>
                    </a:lnTo>
                    <a:lnTo>
                      <a:pt x="94" y="134"/>
                    </a:lnTo>
                    <a:lnTo>
                      <a:pt x="58" y="98"/>
                    </a:lnTo>
                    <a:lnTo>
                      <a:pt x="54" y="94"/>
                    </a:lnTo>
                    <a:lnTo>
                      <a:pt x="52" y="90"/>
                    </a:lnTo>
                    <a:lnTo>
                      <a:pt x="52" y="78"/>
                    </a:lnTo>
                    <a:lnTo>
                      <a:pt x="52" y="44"/>
                    </a:lnTo>
                    <a:lnTo>
                      <a:pt x="52" y="38"/>
                    </a:lnTo>
                    <a:lnTo>
                      <a:pt x="54" y="32"/>
                    </a:lnTo>
                    <a:lnTo>
                      <a:pt x="62" y="22"/>
                    </a:lnTo>
                    <a:lnTo>
                      <a:pt x="76" y="10"/>
                    </a:lnTo>
                    <a:lnTo>
                      <a:pt x="82" y="6"/>
                    </a:lnTo>
                    <a:lnTo>
                      <a:pt x="88" y="0"/>
                    </a:lnTo>
                    <a:lnTo>
                      <a:pt x="48" y="0"/>
                    </a:lnTo>
                    <a:lnTo>
                      <a:pt x="6" y="0"/>
                    </a:lnTo>
                    <a:lnTo>
                      <a:pt x="12" y="6"/>
                    </a:lnTo>
                    <a:lnTo>
                      <a:pt x="18" y="10"/>
                    </a:lnTo>
                    <a:lnTo>
                      <a:pt x="32" y="22"/>
                    </a:lnTo>
                    <a:lnTo>
                      <a:pt x="38" y="32"/>
                    </a:lnTo>
                    <a:lnTo>
                      <a:pt x="42" y="38"/>
                    </a:lnTo>
                    <a:lnTo>
                      <a:pt x="42" y="44"/>
                    </a:lnTo>
                    <a:lnTo>
                      <a:pt x="42" y="78"/>
                    </a:lnTo>
                    <a:lnTo>
                      <a:pt x="42" y="90"/>
                    </a:lnTo>
                    <a:lnTo>
                      <a:pt x="40" y="94"/>
                    </a:lnTo>
                    <a:lnTo>
                      <a:pt x="38" y="98"/>
                    </a:lnTo>
                    <a:lnTo>
                      <a:pt x="0" y="134"/>
                    </a:lnTo>
                    <a:lnTo>
                      <a:pt x="0" y="160"/>
                    </a:lnTo>
                    <a:close/>
                  </a:path>
                </a:pathLst>
              </a:custGeom>
              <a:solidFill>
                <a:schemeClr val="bg1"/>
              </a:solidFill>
              <a:ln>
                <a:noFill/>
              </a:ln>
            </p:spPr>
            <p:txBody>
              <a:bodyPr/>
              <a:lstStyle/>
              <a:p>
                <a:pPr fontAlgn="base">
                  <a:spcBef>
                    <a:spcPct val="0"/>
                  </a:spcBef>
                  <a:spcAft>
                    <a:spcPct val="0"/>
                  </a:spcAft>
                  <a:buFont typeface="Arial" panose="020B0604020202020204" pitchFamily="34" charset="0"/>
                  <a:buNone/>
                </a:pPr>
                <a:endParaRPr lang="zh-CN" altLang="en-US" sz="1465" dirty="0">
                  <a:solidFill>
                    <a:schemeClr val="bg1">
                      <a:lumMod val="95000"/>
                    </a:schemeClr>
                  </a:solidFill>
                  <a:latin typeface="Arial" panose="020B0604020202020204"/>
                  <a:ea typeface="微软雅黑" panose="020B0503020204020204" pitchFamily="34" charset="-122"/>
                  <a:sym typeface="Arial" panose="020B0604020202020204"/>
                </a:endParaRPr>
              </a:p>
            </p:txBody>
          </p:sp>
        </p:grpSp>
      </p:grpSp>
      <p:grpSp>
        <p:nvGrpSpPr>
          <p:cNvPr id="12" name="组合 19"/>
          <p:cNvGrpSpPr/>
          <p:nvPr/>
        </p:nvGrpSpPr>
        <p:grpSpPr bwMode="auto">
          <a:xfrm>
            <a:off x="8860262" y="3539355"/>
            <a:ext cx="1155029" cy="1155029"/>
            <a:chOff x="0" y="0"/>
            <a:chExt cx="1403797" cy="1403797"/>
          </a:xfrm>
        </p:grpSpPr>
        <p:sp>
          <p:nvSpPr>
            <p:cNvPr id="13" name="椭圆 20"/>
            <p:cNvSpPr>
              <a:spLocks noChangeArrowheads="1"/>
            </p:cNvSpPr>
            <p:nvPr/>
          </p:nvSpPr>
          <p:spPr bwMode="auto">
            <a:xfrm>
              <a:off x="0" y="0"/>
              <a:ext cx="1403797" cy="1403797"/>
            </a:xfrm>
            <a:prstGeom prst="ellipse">
              <a:avLst/>
            </a:prstGeom>
            <a:solidFill>
              <a:schemeClr val="accent3"/>
            </a:solidFill>
            <a:ln>
              <a:noFill/>
            </a:ln>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1065" dirty="0">
                <a:solidFill>
                  <a:schemeClr val="bg1">
                    <a:lumMod val="95000"/>
                  </a:schemeClr>
                </a:solidFill>
                <a:latin typeface="Arial" panose="020B0604020202020204"/>
                <a:ea typeface="微软雅黑" panose="020B0503020204020204" pitchFamily="34" charset="-122"/>
                <a:sym typeface="Arial" panose="020B0604020202020204"/>
              </a:endParaRPr>
            </a:p>
          </p:txBody>
        </p:sp>
        <p:sp>
          <p:nvSpPr>
            <p:cNvPr id="14" name="Freeform 12"/>
            <p:cNvSpPr>
              <a:spLocks noEditPoints="1" noChangeArrowheads="1"/>
            </p:cNvSpPr>
            <p:nvPr/>
          </p:nvSpPr>
          <p:spPr bwMode="auto">
            <a:xfrm>
              <a:off x="479640" y="362881"/>
              <a:ext cx="471466" cy="666418"/>
            </a:xfrm>
            <a:custGeom>
              <a:avLst/>
              <a:gdLst>
                <a:gd name="T0" fmla="*/ 2147483647 w 408"/>
                <a:gd name="T1" fmla="*/ 2147483647 h 578"/>
                <a:gd name="T2" fmla="*/ 2147483647 w 408"/>
                <a:gd name="T3" fmla="*/ 2147483647 h 578"/>
                <a:gd name="T4" fmla="*/ 2147483647 w 408"/>
                <a:gd name="T5" fmla="*/ 2147483647 h 578"/>
                <a:gd name="T6" fmla="*/ 2147483647 w 408"/>
                <a:gd name="T7" fmla="*/ 2147483647 h 578"/>
                <a:gd name="T8" fmla="*/ 2147483647 w 408"/>
                <a:gd name="T9" fmla="*/ 2147483647 h 578"/>
                <a:gd name="T10" fmla="*/ 2147483647 w 408"/>
                <a:gd name="T11" fmla="*/ 2147483647 h 578"/>
                <a:gd name="T12" fmla="*/ 2147483647 w 408"/>
                <a:gd name="T13" fmla="*/ 2147483647 h 578"/>
                <a:gd name="T14" fmla="*/ 2147483647 w 408"/>
                <a:gd name="T15" fmla="*/ 2147483647 h 578"/>
                <a:gd name="T16" fmla="*/ 2147483647 w 408"/>
                <a:gd name="T17" fmla="*/ 2147483647 h 578"/>
                <a:gd name="T18" fmla="*/ 2147483647 w 408"/>
                <a:gd name="T19" fmla="*/ 2147483647 h 578"/>
                <a:gd name="T20" fmla="*/ 2147483647 w 408"/>
                <a:gd name="T21" fmla="*/ 2147483647 h 578"/>
                <a:gd name="T22" fmla="*/ 2147483647 w 408"/>
                <a:gd name="T23" fmla="*/ 2147483647 h 578"/>
                <a:gd name="T24" fmla="*/ 2147483647 w 408"/>
                <a:gd name="T25" fmla="*/ 2147483647 h 578"/>
                <a:gd name="T26" fmla="*/ 2147483647 w 408"/>
                <a:gd name="T27" fmla="*/ 2147483647 h 578"/>
                <a:gd name="T28" fmla="*/ 2147483647 w 408"/>
                <a:gd name="T29" fmla="*/ 2147483647 h 578"/>
                <a:gd name="T30" fmla="*/ 2147483647 w 408"/>
                <a:gd name="T31" fmla="*/ 2147483647 h 578"/>
                <a:gd name="T32" fmla="*/ 2147483647 w 408"/>
                <a:gd name="T33" fmla="*/ 2147483647 h 578"/>
                <a:gd name="T34" fmla="*/ 0 w 408"/>
                <a:gd name="T35" fmla="*/ 2147483647 h 578"/>
                <a:gd name="T36" fmla="*/ 2147483647 w 408"/>
                <a:gd name="T37" fmla="*/ 2147483647 h 578"/>
                <a:gd name="T38" fmla="*/ 2147483647 w 408"/>
                <a:gd name="T39" fmla="*/ 2147483647 h 578"/>
                <a:gd name="T40" fmla="*/ 2147483647 w 408"/>
                <a:gd name="T41" fmla="*/ 2147483647 h 578"/>
                <a:gd name="T42" fmla="*/ 2147483647 w 408"/>
                <a:gd name="T43" fmla="*/ 2147483647 h 578"/>
                <a:gd name="T44" fmla="*/ 2147483647 w 408"/>
                <a:gd name="T45" fmla="*/ 0 h 578"/>
                <a:gd name="T46" fmla="*/ 2147483647 w 408"/>
                <a:gd name="T47" fmla="*/ 2147483647 h 578"/>
                <a:gd name="T48" fmla="*/ 2147483647 w 408"/>
                <a:gd name="T49" fmla="*/ 2147483647 h 578"/>
                <a:gd name="T50" fmla="*/ 2147483647 w 408"/>
                <a:gd name="T51" fmla="*/ 2147483647 h 578"/>
                <a:gd name="T52" fmla="*/ 2147483647 w 408"/>
                <a:gd name="T53" fmla="*/ 2147483647 h 578"/>
                <a:gd name="T54" fmla="*/ 2147483647 w 408"/>
                <a:gd name="T55" fmla="*/ 2147483647 h 578"/>
                <a:gd name="T56" fmla="*/ 2147483647 w 408"/>
                <a:gd name="T57" fmla="*/ 2147483647 h 578"/>
                <a:gd name="T58" fmla="*/ 2147483647 w 408"/>
                <a:gd name="T59" fmla="*/ 2147483647 h 578"/>
                <a:gd name="T60" fmla="*/ 2147483647 w 408"/>
                <a:gd name="T61" fmla="*/ 2147483647 h 578"/>
                <a:gd name="T62" fmla="*/ 2147483647 w 408"/>
                <a:gd name="T63" fmla="*/ 2147483647 h 578"/>
                <a:gd name="T64" fmla="*/ 2147483647 w 408"/>
                <a:gd name="T65" fmla="*/ 2147483647 h 578"/>
                <a:gd name="T66" fmla="*/ 2147483647 w 408"/>
                <a:gd name="T67" fmla="*/ 2147483647 h 578"/>
                <a:gd name="T68" fmla="*/ 2147483647 w 408"/>
                <a:gd name="T69" fmla="*/ 2147483647 h 578"/>
                <a:gd name="T70" fmla="*/ 2147483647 w 408"/>
                <a:gd name="T71" fmla="*/ 2147483647 h 578"/>
                <a:gd name="T72" fmla="*/ 2147483647 w 408"/>
                <a:gd name="T73" fmla="*/ 2147483647 h 578"/>
                <a:gd name="T74" fmla="*/ 2147483647 w 408"/>
                <a:gd name="T75" fmla="*/ 2147483647 h 578"/>
                <a:gd name="T76" fmla="*/ 2147483647 w 408"/>
                <a:gd name="T77" fmla="*/ 2147483647 h 578"/>
                <a:gd name="T78" fmla="*/ 2147483647 w 408"/>
                <a:gd name="T79" fmla="*/ 2147483647 h 578"/>
                <a:gd name="T80" fmla="*/ 2147483647 w 408"/>
                <a:gd name="T81" fmla="*/ 2147483647 h 578"/>
                <a:gd name="T82" fmla="*/ 2147483647 w 408"/>
                <a:gd name="T83" fmla="*/ 2147483647 h 578"/>
                <a:gd name="T84" fmla="*/ 2147483647 w 408"/>
                <a:gd name="T85" fmla="*/ 2147483647 h 578"/>
                <a:gd name="T86" fmla="*/ 2147483647 w 408"/>
                <a:gd name="T87" fmla="*/ 2147483647 h 57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08"/>
                <a:gd name="T133" fmla="*/ 0 h 578"/>
                <a:gd name="T134" fmla="*/ 408 w 408"/>
                <a:gd name="T135" fmla="*/ 578 h 57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08" h="578">
                  <a:moveTo>
                    <a:pt x="248" y="430"/>
                  </a:moveTo>
                  <a:lnTo>
                    <a:pt x="166" y="430"/>
                  </a:lnTo>
                  <a:lnTo>
                    <a:pt x="158" y="430"/>
                  </a:lnTo>
                  <a:lnTo>
                    <a:pt x="154" y="426"/>
                  </a:lnTo>
                  <a:lnTo>
                    <a:pt x="150" y="422"/>
                  </a:lnTo>
                  <a:lnTo>
                    <a:pt x="148" y="414"/>
                  </a:lnTo>
                  <a:lnTo>
                    <a:pt x="148" y="404"/>
                  </a:lnTo>
                  <a:lnTo>
                    <a:pt x="150" y="382"/>
                  </a:lnTo>
                  <a:lnTo>
                    <a:pt x="152" y="360"/>
                  </a:lnTo>
                  <a:lnTo>
                    <a:pt x="158" y="342"/>
                  </a:lnTo>
                  <a:lnTo>
                    <a:pt x="164" y="326"/>
                  </a:lnTo>
                  <a:lnTo>
                    <a:pt x="174" y="308"/>
                  </a:lnTo>
                  <a:lnTo>
                    <a:pt x="188" y="292"/>
                  </a:lnTo>
                  <a:lnTo>
                    <a:pt x="206" y="274"/>
                  </a:lnTo>
                  <a:lnTo>
                    <a:pt x="228" y="254"/>
                  </a:lnTo>
                  <a:lnTo>
                    <a:pt x="268" y="222"/>
                  </a:lnTo>
                  <a:lnTo>
                    <a:pt x="286" y="204"/>
                  </a:lnTo>
                  <a:lnTo>
                    <a:pt x="292" y="194"/>
                  </a:lnTo>
                  <a:lnTo>
                    <a:pt x="296" y="184"/>
                  </a:lnTo>
                  <a:lnTo>
                    <a:pt x="300" y="172"/>
                  </a:lnTo>
                  <a:lnTo>
                    <a:pt x="300" y="162"/>
                  </a:lnTo>
                  <a:lnTo>
                    <a:pt x="298" y="146"/>
                  </a:lnTo>
                  <a:lnTo>
                    <a:pt x="294" y="132"/>
                  </a:lnTo>
                  <a:lnTo>
                    <a:pt x="286" y="118"/>
                  </a:lnTo>
                  <a:lnTo>
                    <a:pt x="276" y="106"/>
                  </a:lnTo>
                  <a:lnTo>
                    <a:pt x="262" y="96"/>
                  </a:lnTo>
                  <a:lnTo>
                    <a:pt x="244" y="90"/>
                  </a:lnTo>
                  <a:lnTo>
                    <a:pt x="226" y="86"/>
                  </a:lnTo>
                  <a:lnTo>
                    <a:pt x="206" y="84"/>
                  </a:lnTo>
                  <a:lnTo>
                    <a:pt x="186" y="86"/>
                  </a:lnTo>
                  <a:lnTo>
                    <a:pt x="168" y="90"/>
                  </a:lnTo>
                  <a:lnTo>
                    <a:pt x="152" y="98"/>
                  </a:lnTo>
                  <a:lnTo>
                    <a:pt x="136" y="108"/>
                  </a:lnTo>
                  <a:lnTo>
                    <a:pt x="124" y="122"/>
                  </a:lnTo>
                  <a:lnTo>
                    <a:pt x="112" y="138"/>
                  </a:lnTo>
                  <a:lnTo>
                    <a:pt x="104" y="158"/>
                  </a:lnTo>
                  <a:lnTo>
                    <a:pt x="98" y="180"/>
                  </a:lnTo>
                  <a:lnTo>
                    <a:pt x="12" y="170"/>
                  </a:lnTo>
                  <a:lnTo>
                    <a:pt x="6" y="168"/>
                  </a:lnTo>
                  <a:lnTo>
                    <a:pt x="2" y="164"/>
                  </a:lnTo>
                  <a:lnTo>
                    <a:pt x="0" y="158"/>
                  </a:lnTo>
                  <a:lnTo>
                    <a:pt x="0" y="152"/>
                  </a:lnTo>
                  <a:lnTo>
                    <a:pt x="4" y="140"/>
                  </a:lnTo>
                  <a:lnTo>
                    <a:pt x="14" y="112"/>
                  </a:lnTo>
                  <a:lnTo>
                    <a:pt x="22" y="96"/>
                  </a:lnTo>
                  <a:lnTo>
                    <a:pt x="32" y="78"/>
                  </a:lnTo>
                  <a:lnTo>
                    <a:pt x="44" y="62"/>
                  </a:lnTo>
                  <a:lnTo>
                    <a:pt x="56" y="50"/>
                  </a:lnTo>
                  <a:lnTo>
                    <a:pt x="70" y="38"/>
                  </a:lnTo>
                  <a:lnTo>
                    <a:pt x="86" y="28"/>
                  </a:lnTo>
                  <a:lnTo>
                    <a:pt x="102" y="20"/>
                  </a:lnTo>
                  <a:lnTo>
                    <a:pt x="120" y="12"/>
                  </a:lnTo>
                  <a:lnTo>
                    <a:pt x="138" y="8"/>
                  </a:lnTo>
                  <a:lnTo>
                    <a:pt x="158" y="4"/>
                  </a:lnTo>
                  <a:lnTo>
                    <a:pt x="180" y="2"/>
                  </a:lnTo>
                  <a:lnTo>
                    <a:pt x="202" y="0"/>
                  </a:lnTo>
                  <a:lnTo>
                    <a:pt x="224" y="2"/>
                  </a:lnTo>
                  <a:lnTo>
                    <a:pt x="246" y="4"/>
                  </a:lnTo>
                  <a:lnTo>
                    <a:pt x="266" y="8"/>
                  </a:lnTo>
                  <a:lnTo>
                    <a:pt x="286" y="12"/>
                  </a:lnTo>
                  <a:lnTo>
                    <a:pt x="304" y="20"/>
                  </a:lnTo>
                  <a:lnTo>
                    <a:pt x="322" y="28"/>
                  </a:lnTo>
                  <a:lnTo>
                    <a:pt x="338" y="38"/>
                  </a:lnTo>
                  <a:lnTo>
                    <a:pt x="352" y="50"/>
                  </a:lnTo>
                  <a:lnTo>
                    <a:pt x="364" y="62"/>
                  </a:lnTo>
                  <a:lnTo>
                    <a:pt x="376" y="76"/>
                  </a:lnTo>
                  <a:lnTo>
                    <a:pt x="386" y="88"/>
                  </a:lnTo>
                  <a:lnTo>
                    <a:pt x="394" y="104"/>
                  </a:lnTo>
                  <a:lnTo>
                    <a:pt x="400" y="118"/>
                  </a:lnTo>
                  <a:lnTo>
                    <a:pt x="404" y="132"/>
                  </a:lnTo>
                  <a:lnTo>
                    <a:pt x="406" y="148"/>
                  </a:lnTo>
                  <a:lnTo>
                    <a:pt x="408" y="164"/>
                  </a:lnTo>
                  <a:lnTo>
                    <a:pt x="406" y="182"/>
                  </a:lnTo>
                  <a:lnTo>
                    <a:pt x="402" y="200"/>
                  </a:lnTo>
                  <a:lnTo>
                    <a:pt x="396" y="216"/>
                  </a:lnTo>
                  <a:lnTo>
                    <a:pt x="388" y="234"/>
                  </a:lnTo>
                  <a:lnTo>
                    <a:pt x="374" y="250"/>
                  </a:lnTo>
                  <a:lnTo>
                    <a:pt x="354" y="272"/>
                  </a:lnTo>
                  <a:lnTo>
                    <a:pt x="330" y="296"/>
                  </a:lnTo>
                  <a:lnTo>
                    <a:pt x="300" y="322"/>
                  </a:lnTo>
                  <a:lnTo>
                    <a:pt x="272" y="348"/>
                  </a:lnTo>
                  <a:lnTo>
                    <a:pt x="262" y="358"/>
                  </a:lnTo>
                  <a:lnTo>
                    <a:pt x="256" y="368"/>
                  </a:lnTo>
                  <a:lnTo>
                    <a:pt x="252" y="378"/>
                  </a:lnTo>
                  <a:lnTo>
                    <a:pt x="250" y="392"/>
                  </a:lnTo>
                  <a:lnTo>
                    <a:pt x="248" y="410"/>
                  </a:lnTo>
                  <a:lnTo>
                    <a:pt x="248" y="430"/>
                  </a:lnTo>
                  <a:close/>
                  <a:moveTo>
                    <a:pt x="166" y="578"/>
                  </a:moveTo>
                  <a:lnTo>
                    <a:pt x="166" y="578"/>
                  </a:lnTo>
                  <a:lnTo>
                    <a:pt x="158" y="578"/>
                  </a:lnTo>
                  <a:lnTo>
                    <a:pt x="154" y="574"/>
                  </a:lnTo>
                  <a:lnTo>
                    <a:pt x="150" y="568"/>
                  </a:lnTo>
                  <a:lnTo>
                    <a:pt x="150" y="562"/>
                  </a:lnTo>
                  <a:lnTo>
                    <a:pt x="150" y="484"/>
                  </a:lnTo>
                  <a:lnTo>
                    <a:pt x="150" y="478"/>
                  </a:lnTo>
                  <a:lnTo>
                    <a:pt x="154" y="474"/>
                  </a:lnTo>
                  <a:lnTo>
                    <a:pt x="158" y="470"/>
                  </a:lnTo>
                  <a:lnTo>
                    <a:pt x="166" y="468"/>
                  </a:lnTo>
                  <a:lnTo>
                    <a:pt x="242" y="468"/>
                  </a:lnTo>
                  <a:lnTo>
                    <a:pt x="250" y="470"/>
                  </a:lnTo>
                  <a:lnTo>
                    <a:pt x="254" y="474"/>
                  </a:lnTo>
                  <a:lnTo>
                    <a:pt x="258" y="478"/>
                  </a:lnTo>
                  <a:lnTo>
                    <a:pt x="258" y="484"/>
                  </a:lnTo>
                  <a:lnTo>
                    <a:pt x="258" y="562"/>
                  </a:lnTo>
                  <a:lnTo>
                    <a:pt x="258" y="568"/>
                  </a:lnTo>
                  <a:lnTo>
                    <a:pt x="254" y="574"/>
                  </a:lnTo>
                  <a:lnTo>
                    <a:pt x="250" y="578"/>
                  </a:lnTo>
                  <a:lnTo>
                    <a:pt x="242" y="578"/>
                  </a:lnTo>
                  <a:lnTo>
                    <a:pt x="166" y="578"/>
                  </a:lnTo>
                  <a:close/>
                </a:path>
              </a:pathLst>
            </a:custGeom>
            <a:solidFill>
              <a:schemeClr val="bg1"/>
            </a:solidFill>
            <a:ln>
              <a:noFill/>
            </a:ln>
          </p:spPr>
          <p:txBody>
            <a:bodyPr/>
            <a:lstStyle/>
            <a:p>
              <a:pPr fontAlgn="base">
                <a:spcBef>
                  <a:spcPct val="0"/>
                </a:spcBef>
                <a:spcAft>
                  <a:spcPct val="0"/>
                </a:spcAft>
                <a:buFont typeface="Arial" panose="020B0604020202020204" pitchFamily="34" charset="0"/>
                <a:buNone/>
              </a:pPr>
              <a:endParaRPr lang="zh-CN" altLang="en-US" sz="1465" dirty="0">
                <a:solidFill>
                  <a:schemeClr val="bg1">
                    <a:lumMod val="95000"/>
                  </a:schemeClr>
                </a:solidFill>
                <a:latin typeface="Arial" panose="020B0604020202020204"/>
                <a:ea typeface="微软雅黑" panose="020B0503020204020204" pitchFamily="34" charset="-122"/>
                <a:sym typeface="Arial" panose="020B0604020202020204"/>
              </a:endParaRPr>
            </a:p>
          </p:txBody>
        </p:sp>
      </p:grpSp>
      <p:grpSp>
        <p:nvGrpSpPr>
          <p:cNvPr id="15" name="组合 22"/>
          <p:cNvGrpSpPr/>
          <p:nvPr/>
        </p:nvGrpSpPr>
        <p:grpSpPr bwMode="auto">
          <a:xfrm>
            <a:off x="1996828" y="2316160"/>
            <a:ext cx="1153667" cy="1153667"/>
            <a:chOff x="0" y="0"/>
            <a:chExt cx="1403797" cy="1403797"/>
          </a:xfrm>
        </p:grpSpPr>
        <p:sp>
          <p:nvSpPr>
            <p:cNvPr id="16" name="椭圆 23"/>
            <p:cNvSpPr>
              <a:spLocks noChangeArrowheads="1"/>
            </p:cNvSpPr>
            <p:nvPr/>
          </p:nvSpPr>
          <p:spPr bwMode="auto">
            <a:xfrm>
              <a:off x="0" y="0"/>
              <a:ext cx="1403797" cy="1403797"/>
            </a:xfrm>
            <a:prstGeom prst="ellipse">
              <a:avLst/>
            </a:prstGeom>
            <a:solidFill>
              <a:schemeClr val="accent1"/>
            </a:solidFill>
            <a:ln>
              <a:noFill/>
            </a:ln>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1065" dirty="0">
                <a:solidFill>
                  <a:schemeClr val="bg1">
                    <a:lumMod val="95000"/>
                  </a:schemeClr>
                </a:solidFill>
                <a:latin typeface="Arial" panose="020B0604020202020204"/>
                <a:ea typeface="微软雅黑" panose="020B0503020204020204" pitchFamily="34" charset="-122"/>
                <a:sym typeface="Arial" panose="020B0604020202020204"/>
              </a:endParaRPr>
            </a:p>
          </p:txBody>
        </p:sp>
        <p:grpSp>
          <p:nvGrpSpPr>
            <p:cNvPr id="17" name="组合 24"/>
            <p:cNvGrpSpPr/>
            <p:nvPr/>
          </p:nvGrpSpPr>
          <p:grpSpPr bwMode="auto">
            <a:xfrm>
              <a:off x="282958" y="324214"/>
              <a:ext cx="799244" cy="731504"/>
              <a:chOff x="0" y="0"/>
              <a:chExt cx="550987" cy="504288"/>
            </a:xfrm>
          </p:grpSpPr>
          <p:sp>
            <p:nvSpPr>
              <p:cNvPr id="18" name="Freeform 26"/>
              <p:cNvSpPr>
                <a:spLocks noEditPoints="1" noChangeArrowheads="1"/>
              </p:cNvSpPr>
              <p:nvPr/>
            </p:nvSpPr>
            <p:spPr bwMode="auto">
              <a:xfrm>
                <a:off x="0" y="0"/>
                <a:ext cx="357759" cy="359114"/>
              </a:xfrm>
              <a:custGeom>
                <a:avLst/>
                <a:gdLst>
                  <a:gd name="T0" fmla="*/ 2147483647 w 52"/>
                  <a:gd name="T1" fmla="*/ 1287720650 h 52"/>
                  <a:gd name="T2" fmla="*/ 2147483647 w 52"/>
                  <a:gd name="T3" fmla="*/ 1096948243 h 52"/>
                  <a:gd name="T4" fmla="*/ 2147483647 w 52"/>
                  <a:gd name="T5" fmla="*/ 953868938 h 52"/>
                  <a:gd name="T6" fmla="*/ 2147483647 w 52"/>
                  <a:gd name="T7" fmla="*/ 620017227 h 52"/>
                  <a:gd name="T8" fmla="*/ 2147483647 w 52"/>
                  <a:gd name="T9" fmla="*/ 572317219 h 52"/>
                  <a:gd name="T10" fmla="*/ 1893363828 w 52"/>
                  <a:gd name="T11" fmla="*/ 620017227 h 52"/>
                  <a:gd name="T12" fmla="*/ 2035366631 w 52"/>
                  <a:gd name="T13" fmla="*/ 333851711 h 52"/>
                  <a:gd name="T14" fmla="*/ 1751361025 w 52"/>
                  <a:gd name="T15" fmla="*/ 95386203 h 52"/>
                  <a:gd name="T16" fmla="*/ 1514689686 w 52"/>
                  <a:gd name="T17" fmla="*/ 333851711 h 52"/>
                  <a:gd name="T18" fmla="*/ 1372686883 w 52"/>
                  <a:gd name="T19" fmla="*/ 47693102 h 52"/>
                  <a:gd name="T20" fmla="*/ 1278018348 w 52"/>
                  <a:gd name="T21" fmla="*/ 0 h 52"/>
                  <a:gd name="T22" fmla="*/ 899351086 w 52"/>
                  <a:gd name="T23" fmla="*/ 95386203 h 52"/>
                  <a:gd name="T24" fmla="*/ 852016818 w 52"/>
                  <a:gd name="T25" fmla="*/ 429237915 h 52"/>
                  <a:gd name="T26" fmla="*/ 568011212 w 52"/>
                  <a:gd name="T27" fmla="*/ 190772406 h 52"/>
                  <a:gd name="T28" fmla="*/ 284005606 w 52"/>
                  <a:gd name="T29" fmla="*/ 476931016 h 52"/>
                  <a:gd name="T30" fmla="*/ 473342677 w 52"/>
                  <a:gd name="T31" fmla="*/ 715403430 h 52"/>
                  <a:gd name="T32" fmla="*/ 142002803 w 52"/>
                  <a:gd name="T33" fmla="*/ 763096532 h 52"/>
                  <a:gd name="T34" fmla="*/ 94668535 w 52"/>
                  <a:gd name="T35" fmla="*/ 810789634 h 52"/>
                  <a:gd name="T36" fmla="*/ 0 w 52"/>
                  <a:gd name="T37" fmla="*/ 1192334446 h 52"/>
                  <a:gd name="T38" fmla="*/ 331339874 w 52"/>
                  <a:gd name="T39" fmla="*/ 1287720650 h 52"/>
                  <a:gd name="T40" fmla="*/ 94668535 w 52"/>
                  <a:gd name="T41" fmla="*/ 1478493056 h 52"/>
                  <a:gd name="T42" fmla="*/ 189337071 w 52"/>
                  <a:gd name="T43" fmla="*/ 1860044775 h 52"/>
                  <a:gd name="T44" fmla="*/ 284005606 w 52"/>
                  <a:gd name="T45" fmla="*/ 1907737877 h 52"/>
                  <a:gd name="T46" fmla="*/ 568011212 w 52"/>
                  <a:gd name="T47" fmla="*/ 1907737877 h 52"/>
                  <a:gd name="T48" fmla="*/ 473342677 w 52"/>
                  <a:gd name="T49" fmla="*/ 2147483647 h 52"/>
                  <a:gd name="T50" fmla="*/ 804682551 w 52"/>
                  <a:gd name="T51" fmla="*/ 2147483647 h 52"/>
                  <a:gd name="T52" fmla="*/ 994019622 w 52"/>
                  <a:gd name="T53" fmla="*/ 2146203385 h 52"/>
                  <a:gd name="T54" fmla="*/ 1088688157 w 52"/>
                  <a:gd name="T55" fmla="*/ 2147483647 h 52"/>
                  <a:gd name="T56" fmla="*/ 1136022425 w 52"/>
                  <a:gd name="T57" fmla="*/ 2147483647 h 52"/>
                  <a:gd name="T58" fmla="*/ 1514689686 w 52"/>
                  <a:gd name="T59" fmla="*/ 2147483647 h 52"/>
                  <a:gd name="T60" fmla="*/ 1562023954 w 52"/>
                  <a:gd name="T61" fmla="*/ 2147483647 h 52"/>
                  <a:gd name="T62" fmla="*/ 1656692489 w 52"/>
                  <a:gd name="T63" fmla="*/ 2098510283 h 52"/>
                  <a:gd name="T64" fmla="*/ 1893363828 w 52"/>
                  <a:gd name="T65" fmla="*/ 2147483647 h 52"/>
                  <a:gd name="T66" fmla="*/ 2147483647 w 52"/>
                  <a:gd name="T67" fmla="*/ 2050817182 h 52"/>
                  <a:gd name="T68" fmla="*/ 2147483647 w 52"/>
                  <a:gd name="T69" fmla="*/ 1955430978 h 52"/>
                  <a:gd name="T70" fmla="*/ 2035366631 w 52"/>
                  <a:gd name="T71" fmla="*/ 1669265463 h 52"/>
                  <a:gd name="T72" fmla="*/ 2147483647 w 52"/>
                  <a:gd name="T73" fmla="*/ 1716958564 h 52"/>
                  <a:gd name="T74" fmla="*/ 2147483647 w 52"/>
                  <a:gd name="T75" fmla="*/ 1383106853 h 52"/>
                  <a:gd name="T76" fmla="*/ 1562023954 w 52"/>
                  <a:gd name="T77" fmla="*/ 1335413751 h 52"/>
                  <a:gd name="T78" fmla="*/ 899351086 w 52"/>
                  <a:gd name="T79" fmla="*/ 1192334446 h 52"/>
                  <a:gd name="T80" fmla="*/ 1562023954 w 52"/>
                  <a:gd name="T81" fmla="*/ 1335413751 h 5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52"/>
                  <a:gd name="T124" fmla="*/ 0 h 52"/>
                  <a:gd name="T125" fmla="*/ 52 w 52"/>
                  <a:gd name="T126" fmla="*/ 52 h 5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52" h="52">
                    <a:moveTo>
                      <a:pt x="52" y="27"/>
                    </a:moveTo>
                    <a:cubicBezTo>
                      <a:pt x="52" y="27"/>
                      <a:pt x="52" y="27"/>
                      <a:pt x="51" y="27"/>
                    </a:cubicBezTo>
                    <a:cubicBezTo>
                      <a:pt x="46" y="26"/>
                      <a:pt x="46" y="26"/>
                      <a:pt x="46" y="26"/>
                    </a:cubicBezTo>
                    <a:cubicBezTo>
                      <a:pt x="46" y="23"/>
                      <a:pt x="46" y="23"/>
                      <a:pt x="46" y="23"/>
                    </a:cubicBezTo>
                    <a:cubicBezTo>
                      <a:pt x="51" y="21"/>
                      <a:pt x="51" y="21"/>
                      <a:pt x="51" y="21"/>
                    </a:cubicBezTo>
                    <a:cubicBezTo>
                      <a:pt x="51" y="21"/>
                      <a:pt x="51" y="21"/>
                      <a:pt x="52" y="20"/>
                    </a:cubicBezTo>
                    <a:cubicBezTo>
                      <a:pt x="52" y="20"/>
                      <a:pt x="52" y="20"/>
                      <a:pt x="51" y="19"/>
                    </a:cubicBezTo>
                    <a:cubicBezTo>
                      <a:pt x="49" y="13"/>
                      <a:pt x="49" y="13"/>
                      <a:pt x="49" y="13"/>
                    </a:cubicBezTo>
                    <a:cubicBezTo>
                      <a:pt x="49" y="12"/>
                      <a:pt x="48" y="12"/>
                      <a:pt x="48" y="12"/>
                    </a:cubicBezTo>
                    <a:cubicBezTo>
                      <a:pt x="48" y="12"/>
                      <a:pt x="47" y="12"/>
                      <a:pt x="47" y="12"/>
                    </a:cubicBezTo>
                    <a:cubicBezTo>
                      <a:pt x="42" y="14"/>
                      <a:pt x="42" y="14"/>
                      <a:pt x="42" y="14"/>
                    </a:cubicBezTo>
                    <a:cubicBezTo>
                      <a:pt x="40" y="13"/>
                      <a:pt x="40" y="13"/>
                      <a:pt x="40" y="13"/>
                    </a:cubicBezTo>
                    <a:cubicBezTo>
                      <a:pt x="43" y="8"/>
                      <a:pt x="43" y="8"/>
                      <a:pt x="43" y="8"/>
                    </a:cubicBezTo>
                    <a:cubicBezTo>
                      <a:pt x="43" y="7"/>
                      <a:pt x="43" y="7"/>
                      <a:pt x="43" y="7"/>
                    </a:cubicBezTo>
                    <a:cubicBezTo>
                      <a:pt x="43" y="6"/>
                      <a:pt x="43" y="6"/>
                      <a:pt x="43" y="6"/>
                    </a:cubicBezTo>
                    <a:cubicBezTo>
                      <a:pt x="37" y="2"/>
                      <a:pt x="37" y="2"/>
                      <a:pt x="37" y="2"/>
                    </a:cubicBezTo>
                    <a:cubicBezTo>
                      <a:pt x="36" y="2"/>
                      <a:pt x="35" y="2"/>
                      <a:pt x="35" y="3"/>
                    </a:cubicBezTo>
                    <a:cubicBezTo>
                      <a:pt x="32" y="7"/>
                      <a:pt x="32" y="7"/>
                      <a:pt x="32" y="7"/>
                    </a:cubicBezTo>
                    <a:cubicBezTo>
                      <a:pt x="30" y="7"/>
                      <a:pt x="30" y="7"/>
                      <a:pt x="30" y="7"/>
                    </a:cubicBezTo>
                    <a:cubicBezTo>
                      <a:pt x="29" y="1"/>
                      <a:pt x="29" y="1"/>
                      <a:pt x="29" y="1"/>
                    </a:cubicBezTo>
                    <a:cubicBezTo>
                      <a:pt x="29" y="1"/>
                      <a:pt x="29" y="1"/>
                      <a:pt x="29" y="0"/>
                    </a:cubicBezTo>
                    <a:cubicBezTo>
                      <a:pt x="28" y="0"/>
                      <a:pt x="28" y="0"/>
                      <a:pt x="27" y="0"/>
                    </a:cubicBezTo>
                    <a:cubicBezTo>
                      <a:pt x="20" y="1"/>
                      <a:pt x="20" y="1"/>
                      <a:pt x="20" y="1"/>
                    </a:cubicBezTo>
                    <a:cubicBezTo>
                      <a:pt x="20" y="1"/>
                      <a:pt x="19" y="1"/>
                      <a:pt x="19" y="2"/>
                    </a:cubicBezTo>
                    <a:cubicBezTo>
                      <a:pt x="20" y="8"/>
                      <a:pt x="20" y="8"/>
                      <a:pt x="20" y="8"/>
                    </a:cubicBezTo>
                    <a:cubicBezTo>
                      <a:pt x="18" y="9"/>
                      <a:pt x="18" y="9"/>
                      <a:pt x="18" y="9"/>
                    </a:cubicBezTo>
                    <a:cubicBezTo>
                      <a:pt x="14" y="4"/>
                      <a:pt x="14" y="4"/>
                      <a:pt x="14" y="4"/>
                    </a:cubicBezTo>
                    <a:cubicBezTo>
                      <a:pt x="13" y="4"/>
                      <a:pt x="12" y="4"/>
                      <a:pt x="12" y="4"/>
                    </a:cubicBezTo>
                    <a:cubicBezTo>
                      <a:pt x="7" y="9"/>
                      <a:pt x="7" y="9"/>
                      <a:pt x="7" y="9"/>
                    </a:cubicBezTo>
                    <a:cubicBezTo>
                      <a:pt x="6" y="9"/>
                      <a:pt x="6" y="9"/>
                      <a:pt x="6" y="10"/>
                    </a:cubicBezTo>
                    <a:cubicBezTo>
                      <a:pt x="6" y="10"/>
                      <a:pt x="6" y="11"/>
                      <a:pt x="6" y="11"/>
                    </a:cubicBezTo>
                    <a:cubicBezTo>
                      <a:pt x="10" y="15"/>
                      <a:pt x="10" y="15"/>
                      <a:pt x="10" y="15"/>
                    </a:cubicBezTo>
                    <a:cubicBezTo>
                      <a:pt x="9" y="17"/>
                      <a:pt x="9" y="17"/>
                      <a:pt x="9" y="17"/>
                    </a:cubicBezTo>
                    <a:cubicBezTo>
                      <a:pt x="3" y="16"/>
                      <a:pt x="3" y="16"/>
                      <a:pt x="3" y="16"/>
                    </a:cubicBezTo>
                    <a:cubicBezTo>
                      <a:pt x="3" y="16"/>
                      <a:pt x="3" y="16"/>
                      <a:pt x="2" y="16"/>
                    </a:cubicBezTo>
                    <a:cubicBezTo>
                      <a:pt x="2" y="16"/>
                      <a:pt x="2" y="16"/>
                      <a:pt x="2" y="17"/>
                    </a:cubicBezTo>
                    <a:cubicBezTo>
                      <a:pt x="0" y="24"/>
                      <a:pt x="0" y="24"/>
                      <a:pt x="0" y="24"/>
                    </a:cubicBezTo>
                    <a:cubicBezTo>
                      <a:pt x="0" y="24"/>
                      <a:pt x="0" y="24"/>
                      <a:pt x="0" y="25"/>
                    </a:cubicBezTo>
                    <a:cubicBezTo>
                      <a:pt x="1" y="25"/>
                      <a:pt x="1" y="25"/>
                      <a:pt x="1" y="25"/>
                    </a:cubicBezTo>
                    <a:cubicBezTo>
                      <a:pt x="7" y="27"/>
                      <a:pt x="7" y="27"/>
                      <a:pt x="7" y="27"/>
                    </a:cubicBezTo>
                    <a:cubicBezTo>
                      <a:pt x="7" y="29"/>
                      <a:pt x="7" y="29"/>
                      <a:pt x="7" y="29"/>
                    </a:cubicBezTo>
                    <a:cubicBezTo>
                      <a:pt x="2" y="31"/>
                      <a:pt x="2" y="31"/>
                      <a:pt x="2" y="31"/>
                    </a:cubicBezTo>
                    <a:cubicBezTo>
                      <a:pt x="1" y="31"/>
                      <a:pt x="1" y="32"/>
                      <a:pt x="1" y="33"/>
                    </a:cubicBezTo>
                    <a:cubicBezTo>
                      <a:pt x="4" y="39"/>
                      <a:pt x="4" y="39"/>
                      <a:pt x="4" y="39"/>
                    </a:cubicBezTo>
                    <a:cubicBezTo>
                      <a:pt x="4" y="40"/>
                      <a:pt x="4" y="40"/>
                      <a:pt x="5" y="40"/>
                    </a:cubicBezTo>
                    <a:cubicBezTo>
                      <a:pt x="5" y="40"/>
                      <a:pt x="5" y="40"/>
                      <a:pt x="6" y="40"/>
                    </a:cubicBezTo>
                    <a:cubicBezTo>
                      <a:pt x="11" y="38"/>
                      <a:pt x="11" y="38"/>
                      <a:pt x="11" y="38"/>
                    </a:cubicBezTo>
                    <a:cubicBezTo>
                      <a:pt x="12" y="40"/>
                      <a:pt x="12" y="40"/>
                      <a:pt x="12" y="40"/>
                    </a:cubicBezTo>
                    <a:cubicBezTo>
                      <a:pt x="9" y="45"/>
                      <a:pt x="9" y="45"/>
                      <a:pt x="9" y="45"/>
                    </a:cubicBezTo>
                    <a:cubicBezTo>
                      <a:pt x="9" y="45"/>
                      <a:pt x="9" y="46"/>
                      <a:pt x="10" y="47"/>
                    </a:cubicBezTo>
                    <a:cubicBezTo>
                      <a:pt x="16" y="50"/>
                      <a:pt x="16" y="50"/>
                      <a:pt x="16" y="50"/>
                    </a:cubicBezTo>
                    <a:cubicBezTo>
                      <a:pt x="16" y="50"/>
                      <a:pt x="17" y="50"/>
                      <a:pt x="17" y="50"/>
                    </a:cubicBezTo>
                    <a:cubicBezTo>
                      <a:pt x="17" y="50"/>
                      <a:pt x="18" y="50"/>
                      <a:pt x="18" y="50"/>
                    </a:cubicBezTo>
                    <a:cubicBezTo>
                      <a:pt x="21" y="45"/>
                      <a:pt x="21" y="45"/>
                      <a:pt x="21" y="45"/>
                    </a:cubicBezTo>
                    <a:cubicBezTo>
                      <a:pt x="23" y="45"/>
                      <a:pt x="23" y="45"/>
                      <a:pt x="23" y="45"/>
                    </a:cubicBezTo>
                    <a:cubicBezTo>
                      <a:pt x="23" y="51"/>
                      <a:pt x="23" y="51"/>
                      <a:pt x="23" y="51"/>
                    </a:cubicBezTo>
                    <a:cubicBezTo>
                      <a:pt x="23" y="51"/>
                      <a:pt x="24" y="52"/>
                      <a:pt x="24" y="52"/>
                    </a:cubicBezTo>
                    <a:cubicBezTo>
                      <a:pt x="24" y="52"/>
                      <a:pt x="24" y="52"/>
                      <a:pt x="24" y="52"/>
                    </a:cubicBezTo>
                    <a:cubicBezTo>
                      <a:pt x="25" y="52"/>
                      <a:pt x="25" y="52"/>
                      <a:pt x="25" y="52"/>
                    </a:cubicBezTo>
                    <a:cubicBezTo>
                      <a:pt x="32" y="52"/>
                      <a:pt x="32" y="52"/>
                      <a:pt x="32" y="52"/>
                    </a:cubicBezTo>
                    <a:cubicBezTo>
                      <a:pt x="32" y="52"/>
                      <a:pt x="33" y="51"/>
                      <a:pt x="33" y="51"/>
                    </a:cubicBezTo>
                    <a:cubicBezTo>
                      <a:pt x="33" y="51"/>
                      <a:pt x="33" y="50"/>
                      <a:pt x="33" y="50"/>
                    </a:cubicBezTo>
                    <a:cubicBezTo>
                      <a:pt x="33" y="44"/>
                      <a:pt x="33" y="44"/>
                      <a:pt x="33" y="44"/>
                    </a:cubicBezTo>
                    <a:cubicBezTo>
                      <a:pt x="35" y="44"/>
                      <a:pt x="35" y="44"/>
                      <a:pt x="35" y="44"/>
                    </a:cubicBezTo>
                    <a:cubicBezTo>
                      <a:pt x="39" y="48"/>
                      <a:pt x="39" y="48"/>
                      <a:pt x="39" y="48"/>
                    </a:cubicBezTo>
                    <a:cubicBezTo>
                      <a:pt x="39" y="48"/>
                      <a:pt x="39" y="48"/>
                      <a:pt x="40" y="48"/>
                    </a:cubicBezTo>
                    <a:cubicBezTo>
                      <a:pt x="40" y="48"/>
                      <a:pt x="40" y="48"/>
                      <a:pt x="41" y="48"/>
                    </a:cubicBezTo>
                    <a:cubicBezTo>
                      <a:pt x="46" y="43"/>
                      <a:pt x="46" y="43"/>
                      <a:pt x="46" y="43"/>
                    </a:cubicBezTo>
                    <a:cubicBezTo>
                      <a:pt x="46" y="43"/>
                      <a:pt x="46" y="43"/>
                      <a:pt x="46" y="42"/>
                    </a:cubicBezTo>
                    <a:cubicBezTo>
                      <a:pt x="46" y="42"/>
                      <a:pt x="46" y="42"/>
                      <a:pt x="46" y="41"/>
                    </a:cubicBezTo>
                    <a:cubicBezTo>
                      <a:pt x="42" y="37"/>
                      <a:pt x="42" y="37"/>
                      <a:pt x="42" y="37"/>
                    </a:cubicBezTo>
                    <a:cubicBezTo>
                      <a:pt x="43" y="35"/>
                      <a:pt x="43" y="35"/>
                      <a:pt x="43" y="35"/>
                    </a:cubicBezTo>
                    <a:cubicBezTo>
                      <a:pt x="49" y="36"/>
                      <a:pt x="49" y="36"/>
                      <a:pt x="49" y="36"/>
                    </a:cubicBezTo>
                    <a:cubicBezTo>
                      <a:pt x="49" y="37"/>
                      <a:pt x="50" y="36"/>
                      <a:pt x="50" y="36"/>
                    </a:cubicBezTo>
                    <a:cubicBezTo>
                      <a:pt x="50" y="36"/>
                      <a:pt x="51" y="36"/>
                      <a:pt x="51" y="35"/>
                    </a:cubicBezTo>
                    <a:cubicBezTo>
                      <a:pt x="52" y="29"/>
                      <a:pt x="52" y="29"/>
                      <a:pt x="52" y="29"/>
                    </a:cubicBezTo>
                    <a:cubicBezTo>
                      <a:pt x="52" y="28"/>
                      <a:pt x="52" y="28"/>
                      <a:pt x="52" y="27"/>
                    </a:cubicBezTo>
                    <a:close/>
                    <a:moveTo>
                      <a:pt x="33" y="28"/>
                    </a:moveTo>
                    <a:cubicBezTo>
                      <a:pt x="32" y="31"/>
                      <a:pt x="28" y="34"/>
                      <a:pt x="25" y="33"/>
                    </a:cubicBezTo>
                    <a:cubicBezTo>
                      <a:pt x="21" y="32"/>
                      <a:pt x="18" y="28"/>
                      <a:pt x="19" y="25"/>
                    </a:cubicBezTo>
                    <a:cubicBezTo>
                      <a:pt x="20" y="21"/>
                      <a:pt x="24" y="18"/>
                      <a:pt x="28" y="19"/>
                    </a:cubicBezTo>
                    <a:cubicBezTo>
                      <a:pt x="32" y="20"/>
                      <a:pt x="34" y="24"/>
                      <a:pt x="33" y="28"/>
                    </a:cubicBezTo>
                    <a:close/>
                  </a:path>
                </a:pathLst>
              </a:custGeom>
              <a:solidFill>
                <a:schemeClr val="bg1"/>
              </a:solidFill>
              <a:ln>
                <a:noFill/>
              </a:ln>
            </p:spPr>
            <p:txBody>
              <a:bodyPr/>
              <a:lstStyle/>
              <a:p>
                <a:pPr fontAlgn="base">
                  <a:spcBef>
                    <a:spcPct val="0"/>
                  </a:spcBef>
                  <a:spcAft>
                    <a:spcPct val="0"/>
                  </a:spcAft>
                  <a:buFont typeface="Arial" panose="020B0604020202020204" pitchFamily="34" charset="0"/>
                  <a:buNone/>
                </a:pPr>
                <a:endParaRPr lang="zh-CN" altLang="en-US" sz="1465" dirty="0">
                  <a:solidFill>
                    <a:schemeClr val="bg1">
                      <a:lumMod val="95000"/>
                    </a:schemeClr>
                  </a:solidFill>
                  <a:latin typeface="Arial" panose="020B0604020202020204"/>
                  <a:ea typeface="微软雅黑" panose="020B0503020204020204" pitchFamily="34" charset="-122"/>
                  <a:sym typeface="Arial" panose="020B0604020202020204"/>
                </a:endParaRPr>
              </a:p>
            </p:txBody>
          </p:sp>
          <p:sp>
            <p:nvSpPr>
              <p:cNvPr id="19" name="Freeform 27"/>
              <p:cNvSpPr>
                <a:spLocks noEditPoints="1" noChangeArrowheads="1"/>
              </p:cNvSpPr>
              <p:nvPr/>
            </p:nvSpPr>
            <p:spPr bwMode="auto">
              <a:xfrm>
                <a:off x="296538" y="248324"/>
                <a:ext cx="254449" cy="255964"/>
              </a:xfrm>
              <a:custGeom>
                <a:avLst/>
                <a:gdLst>
                  <a:gd name="T0" fmla="*/ 1560673257 w 37"/>
                  <a:gd name="T1" fmla="*/ 1387878316 h 37"/>
                  <a:gd name="T2" fmla="*/ 1466086999 w 37"/>
                  <a:gd name="T3" fmla="*/ 1148593483 h 37"/>
                  <a:gd name="T4" fmla="*/ 1702552644 w 37"/>
                  <a:gd name="T5" fmla="*/ 1196451833 h 37"/>
                  <a:gd name="T6" fmla="*/ 1749845773 w 37"/>
                  <a:gd name="T7" fmla="*/ 957160083 h 37"/>
                  <a:gd name="T8" fmla="*/ 1702552644 w 37"/>
                  <a:gd name="T9" fmla="*/ 861443383 h 37"/>
                  <a:gd name="T10" fmla="*/ 1513380128 w 37"/>
                  <a:gd name="T11" fmla="*/ 765726683 h 37"/>
                  <a:gd name="T12" fmla="*/ 1749845773 w 37"/>
                  <a:gd name="T13" fmla="*/ 670009983 h 37"/>
                  <a:gd name="T14" fmla="*/ 1655259515 w 37"/>
                  <a:gd name="T15" fmla="*/ 430725150 h 37"/>
                  <a:gd name="T16" fmla="*/ 1418793870 w 37"/>
                  <a:gd name="T17" fmla="*/ 478576583 h 37"/>
                  <a:gd name="T18" fmla="*/ 1466086999 w 37"/>
                  <a:gd name="T19" fmla="*/ 239291750 h 37"/>
                  <a:gd name="T20" fmla="*/ 1418793870 w 37"/>
                  <a:gd name="T21" fmla="*/ 191433400 h 37"/>
                  <a:gd name="T22" fmla="*/ 1135035096 w 37"/>
                  <a:gd name="T23" fmla="*/ 95716700 h 37"/>
                  <a:gd name="T24" fmla="*/ 993155709 w 37"/>
                  <a:gd name="T25" fmla="*/ 239291750 h 37"/>
                  <a:gd name="T26" fmla="*/ 898569451 w 37"/>
                  <a:gd name="T27" fmla="*/ 0 h 37"/>
                  <a:gd name="T28" fmla="*/ 662103806 w 37"/>
                  <a:gd name="T29" fmla="*/ 47858350 h 37"/>
                  <a:gd name="T30" fmla="*/ 662103806 w 37"/>
                  <a:gd name="T31" fmla="*/ 239291750 h 37"/>
                  <a:gd name="T32" fmla="*/ 472931290 w 37"/>
                  <a:gd name="T33" fmla="*/ 143575050 h 37"/>
                  <a:gd name="T34" fmla="*/ 378345032 w 37"/>
                  <a:gd name="T35" fmla="*/ 143575050 h 37"/>
                  <a:gd name="T36" fmla="*/ 189172516 w 37"/>
                  <a:gd name="T37" fmla="*/ 335008450 h 37"/>
                  <a:gd name="T38" fmla="*/ 331051903 w 37"/>
                  <a:gd name="T39" fmla="*/ 526434933 h 37"/>
                  <a:gd name="T40" fmla="*/ 141879387 w 37"/>
                  <a:gd name="T41" fmla="*/ 526434933 h 37"/>
                  <a:gd name="T42" fmla="*/ 0 w 37"/>
                  <a:gd name="T43" fmla="*/ 813585033 h 37"/>
                  <a:gd name="T44" fmla="*/ 47293129 w 37"/>
                  <a:gd name="T45" fmla="*/ 861443383 h 37"/>
                  <a:gd name="T46" fmla="*/ 236465645 w 37"/>
                  <a:gd name="T47" fmla="*/ 957160083 h 37"/>
                  <a:gd name="T48" fmla="*/ 47293129 w 37"/>
                  <a:gd name="T49" fmla="*/ 1100735133 h 37"/>
                  <a:gd name="T50" fmla="*/ 189172516 w 37"/>
                  <a:gd name="T51" fmla="*/ 1340019966 h 37"/>
                  <a:gd name="T52" fmla="*/ 378345032 w 37"/>
                  <a:gd name="T53" fmla="*/ 1292168534 h 37"/>
                  <a:gd name="T54" fmla="*/ 331051903 w 37"/>
                  <a:gd name="T55" fmla="*/ 1483595016 h 37"/>
                  <a:gd name="T56" fmla="*/ 331051903 w 37"/>
                  <a:gd name="T57" fmla="*/ 1579311716 h 37"/>
                  <a:gd name="T58" fmla="*/ 567517548 w 37"/>
                  <a:gd name="T59" fmla="*/ 1675028416 h 37"/>
                  <a:gd name="T60" fmla="*/ 614810677 w 37"/>
                  <a:gd name="T61" fmla="*/ 1675028416 h 37"/>
                  <a:gd name="T62" fmla="*/ 803983193 w 37"/>
                  <a:gd name="T63" fmla="*/ 1531453366 h 37"/>
                  <a:gd name="T64" fmla="*/ 803983193 w 37"/>
                  <a:gd name="T65" fmla="*/ 1770745116 h 37"/>
                  <a:gd name="T66" fmla="*/ 1087741967 w 37"/>
                  <a:gd name="T67" fmla="*/ 1722886766 h 37"/>
                  <a:gd name="T68" fmla="*/ 1135035096 w 37"/>
                  <a:gd name="T69" fmla="*/ 1675028416 h 37"/>
                  <a:gd name="T70" fmla="*/ 1182328225 w 37"/>
                  <a:gd name="T71" fmla="*/ 1483595016 h 37"/>
                  <a:gd name="T72" fmla="*/ 1324207612 w 37"/>
                  <a:gd name="T73" fmla="*/ 1627170066 h 37"/>
                  <a:gd name="T74" fmla="*/ 1560673257 w 37"/>
                  <a:gd name="T75" fmla="*/ 1435736666 h 37"/>
                  <a:gd name="T76" fmla="*/ 1040448838 w 37"/>
                  <a:gd name="T77" fmla="*/ 1052876783 h 37"/>
                  <a:gd name="T78" fmla="*/ 709396935 w 37"/>
                  <a:gd name="T79" fmla="*/ 717868333 h 37"/>
                  <a:gd name="T80" fmla="*/ 1040448838 w 37"/>
                  <a:gd name="T81" fmla="*/ 1052876783 h 3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7"/>
                  <a:gd name="T124" fmla="*/ 0 h 37"/>
                  <a:gd name="T125" fmla="*/ 37 w 37"/>
                  <a:gd name="T126" fmla="*/ 37 h 37"/>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7" h="37">
                    <a:moveTo>
                      <a:pt x="33" y="29"/>
                    </a:moveTo>
                    <a:cubicBezTo>
                      <a:pt x="33" y="29"/>
                      <a:pt x="33" y="29"/>
                      <a:pt x="33" y="29"/>
                    </a:cubicBezTo>
                    <a:cubicBezTo>
                      <a:pt x="30" y="26"/>
                      <a:pt x="30" y="26"/>
                      <a:pt x="30" y="26"/>
                    </a:cubicBezTo>
                    <a:cubicBezTo>
                      <a:pt x="31" y="24"/>
                      <a:pt x="31" y="24"/>
                      <a:pt x="31" y="24"/>
                    </a:cubicBezTo>
                    <a:cubicBezTo>
                      <a:pt x="35" y="25"/>
                      <a:pt x="35" y="25"/>
                      <a:pt x="35" y="25"/>
                    </a:cubicBezTo>
                    <a:cubicBezTo>
                      <a:pt x="35" y="25"/>
                      <a:pt x="36" y="25"/>
                      <a:pt x="36" y="25"/>
                    </a:cubicBezTo>
                    <a:cubicBezTo>
                      <a:pt x="36" y="25"/>
                      <a:pt x="36" y="25"/>
                      <a:pt x="36" y="24"/>
                    </a:cubicBezTo>
                    <a:cubicBezTo>
                      <a:pt x="37" y="20"/>
                      <a:pt x="37" y="20"/>
                      <a:pt x="37" y="20"/>
                    </a:cubicBezTo>
                    <a:cubicBezTo>
                      <a:pt x="37" y="19"/>
                      <a:pt x="37" y="19"/>
                      <a:pt x="37" y="19"/>
                    </a:cubicBezTo>
                    <a:cubicBezTo>
                      <a:pt x="37" y="19"/>
                      <a:pt x="37" y="18"/>
                      <a:pt x="36" y="18"/>
                    </a:cubicBezTo>
                    <a:cubicBezTo>
                      <a:pt x="33" y="18"/>
                      <a:pt x="33" y="18"/>
                      <a:pt x="33" y="18"/>
                    </a:cubicBezTo>
                    <a:cubicBezTo>
                      <a:pt x="32" y="16"/>
                      <a:pt x="32" y="16"/>
                      <a:pt x="32" y="16"/>
                    </a:cubicBezTo>
                    <a:cubicBezTo>
                      <a:pt x="36" y="14"/>
                      <a:pt x="36" y="14"/>
                      <a:pt x="36" y="14"/>
                    </a:cubicBezTo>
                    <a:cubicBezTo>
                      <a:pt x="36" y="14"/>
                      <a:pt x="37" y="14"/>
                      <a:pt x="37" y="14"/>
                    </a:cubicBezTo>
                    <a:cubicBezTo>
                      <a:pt x="37" y="14"/>
                      <a:pt x="37" y="13"/>
                      <a:pt x="37" y="13"/>
                    </a:cubicBezTo>
                    <a:cubicBezTo>
                      <a:pt x="35" y="9"/>
                      <a:pt x="35" y="9"/>
                      <a:pt x="35" y="9"/>
                    </a:cubicBezTo>
                    <a:cubicBezTo>
                      <a:pt x="34" y="8"/>
                      <a:pt x="34" y="8"/>
                      <a:pt x="33" y="8"/>
                    </a:cubicBezTo>
                    <a:cubicBezTo>
                      <a:pt x="30" y="10"/>
                      <a:pt x="30" y="10"/>
                      <a:pt x="30" y="10"/>
                    </a:cubicBezTo>
                    <a:cubicBezTo>
                      <a:pt x="29" y="8"/>
                      <a:pt x="29" y="8"/>
                      <a:pt x="29" y="8"/>
                    </a:cubicBezTo>
                    <a:cubicBezTo>
                      <a:pt x="31" y="5"/>
                      <a:pt x="31" y="5"/>
                      <a:pt x="31" y="5"/>
                    </a:cubicBezTo>
                    <a:cubicBezTo>
                      <a:pt x="31" y="5"/>
                      <a:pt x="31" y="4"/>
                      <a:pt x="31" y="4"/>
                    </a:cubicBezTo>
                    <a:cubicBezTo>
                      <a:pt x="31" y="4"/>
                      <a:pt x="30" y="4"/>
                      <a:pt x="30" y="4"/>
                    </a:cubicBezTo>
                    <a:cubicBezTo>
                      <a:pt x="26" y="1"/>
                      <a:pt x="26" y="1"/>
                      <a:pt x="26" y="1"/>
                    </a:cubicBezTo>
                    <a:cubicBezTo>
                      <a:pt x="25" y="1"/>
                      <a:pt x="25" y="1"/>
                      <a:pt x="24" y="2"/>
                    </a:cubicBezTo>
                    <a:cubicBezTo>
                      <a:pt x="22" y="5"/>
                      <a:pt x="22" y="5"/>
                      <a:pt x="22" y="5"/>
                    </a:cubicBezTo>
                    <a:cubicBezTo>
                      <a:pt x="21" y="5"/>
                      <a:pt x="21" y="5"/>
                      <a:pt x="21" y="5"/>
                    </a:cubicBezTo>
                    <a:cubicBezTo>
                      <a:pt x="21" y="1"/>
                      <a:pt x="21" y="1"/>
                      <a:pt x="21" y="1"/>
                    </a:cubicBezTo>
                    <a:cubicBezTo>
                      <a:pt x="20" y="0"/>
                      <a:pt x="20" y="0"/>
                      <a:pt x="19" y="0"/>
                    </a:cubicBezTo>
                    <a:cubicBezTo>
                      <a:pt x="14" y="0"/>
                      <a:pt x="14" y="0"/>
                      <a:pt x="14" y="0"/>
                    </a:cubicBezTo>
                    <a:cubicBezTo>
                      <a:pt x="14" y="0"/>
                      <a:pt x="14" y="0"/>
                      <a:pt x="14" y="1"/>
                    </a:cubicBezTo>
                    <a:cubicBezTo>
                      <a:pt x="14" y="1"/>
                      <a:pt x="14" y="1"/>
                      <a:pt x="14" y="1"/>
                    </a:cubicBezTo>
                    <a:cubicBezTo>
                      <a:pt x="14" y="5"/>
                      <a:pt x="14" y="5"/>
                      <a:pt x="14" y="5"/>
                    </a:cubicBezTo>
                    <a:cubicBezTo>
                      <a:pt x="13" y="6"/>
                      <a:pt x="13" y="6"/>
                      <a:pt x="13" y="6"/>
                    </a:cubicBezTo>
                    <a:cubicBezTo>
                      <a:pt x="10" y="3"/>
                      <a:pt x="10" y="3"/>
                      <a:pt x="10" y="3"/>
                    </a:cubicBezTo>
                    <a:cubicBezTo>
                      <a:pt x="10" y="3"/>
                      <a:pt x="9" y="3"/>
                      <a:pt x="9" y="3"/>
                    </a:cubicBezTo>
                    <a:cubicBezTo>
                      <a:pt x="9" y="3"/>
                      <a:pt x="9" y="3"/>
                      <a:pt x="8" y="3"/>
                    </a:cubicBezTo>
                    <a:cubicBezTo>
                      <a:pt x="5" y="6"/>
                      <a:pt x="5" y="6"/>
                      <a:pt x="5" y="6"/>
                    </a:cubicBezTo>
                    <a:cubicBezTo>
                      <a:pt x="5" y="6"/>
                      <a:pt x="4" y="7"/>
                      <a:pt x="4" y="7"/>
                    </a:cubicBezTo>
                    <a:cubicBezTo>
                      <a:pt x="4" y="7"/>
                      <a:pt x="4" y="8"/>
                      <a:pt x="5" y="8"/>
                    </a:cubicBezTo>
                    <a:cubicBezTo>
                      <a:pt x="7" y="11"/>
                      <a:pt x="7" y="11"/>
                      <a:pt x="7" y="11"/>
                    </a:cubicBezTo>
                    <a:cubicBezTo>
                      <a:pt x="7" y="12"/>
                      <a:pt x="7" y="12"/>
                      <a:pt x="7" y="12"/>
                    </a:cubicBezTo>
                    <a:cubicBezTo>
                      <a:pt x="3" y="11"/>
                      <a:pt x="3" y="11"/>
                      <a:pt x="3" y="11"/>
                    </a:cubicBezTo>
                    <a:cubicBezTo>
                      <a:pt x="2" y="11"/>
                      <a:pt x="2" y="11"/>
                      <a:pt x="1" y="12"/>
                    </a:cubicBezTo>
                    <a:cubicBezTo>
                      <a:pt x="0" y="17"/>
                      <a:pt x="0" y="17"/>
                      <a:pt x="0" y="17"/>
                    </a:cubicBezTo>
                    <a:cubicBezTo>
                      <a:pt x="0" y="17"/>
                      <a:pt x="0" y="17"/>
                      <a:pt x="1" y="18"/>
                    </a:cubicBezTo>
                    <a:cubicBezTo>
                      <a:pt x="1" y="18"/>
                      <a:pt x="1" y="18"/>
                      <a:pt x="1" y="18"/>
                    </a:cubicBezTo>
                    <a:cubicBezTo>
                      <a:pt x="5" y="19"/>
                      <a:pt x="5" y="19"/>
                      <a:pt x="5" y="19"/>
                    </a:cubicBezTo>
                    <a:cubicBezTo>
                      <a:pt x="5" y="20"/>
                      <a:pt x="5" y="20"/>
                      <a:pt x="5" y="20"/>
                    </a:cubicBezTo>
                    <a:cubicBezTo>
                      <a:pt x="2" y="22"/>
                      <a:pt x="2" y="22"/>
                      <a:pt x="2" y="22"/>
                    </a:cubicBezTo>
                    <a:cubicBezTo>
                      <a:pt x="1" y="22"/>
                      <a:pt x="1" y="23"/>
                      <a:pt x="1" y="23"/>
                    </a:cubicBezTo>
                    <a:cubicBezTo>
                      <a:pt x="3" y="28"/>
                      <a:pt x="3" y="28"/>
                      <a:pt x="3" y="28"/>
                    </a:cubicBezTo>
                    <a:cubicBezTo>
                      <a:pt x="3" y="28"/>
                      <a:pt x="3" y="28"/>
                      <a:pt x="4" y="28"/>
                    </a:cubicBezTo>
                    <a:cubicBezTo>
                      <a:pt x="4" y="29"/>
                      <a:pt x="4" y="29"/>
                      <a:pt x="4" y="28"/>
                    </a:cubicBezTo>
                    <a:cubicBezTo>
                      <a:pt x="8" y="27"/>
                      <a:pt x="8" y="27"/>
                      <a:pt x="8" y="27"/>
                    </a:cubicBezTo>
                    <a:cubicBezTo>
                      <a:pt x="9" y="28"/>
                      <a:pt x="9" y="28"/>
                      <a:pt x="9" y="28"/>
                    </a:cubicBezTo>
                    <a:cubicBezTo>
                      <a:pt x="7" y="31"/>
                      <a:pt x="7" y="31"/>
                      <a:pt x="7" y="31"/>
                    </a:cubicBezTo>
                    <a:cubicBezTo>
                      <a:pt x="7" y="32"/>
                      <a:pt x="7" y="32"/>
                      <a:pt x="7" y="32"/>
                    </a:cubicBezTo>
                    <a:cubicBezTo>
                      <a:pt x="7" y="32"/>
                      <a:pt x="7" y="33"/>
                      <a:pt x="7" y="33"/>
                    </a:cubicBezTo>
                    <a:cubicBezTo>
                      <a:pt x="7" y="33"/>
                      <a:pt x="7" y="33"/>
                      <a:pt x="7" y="33"/>
                    </a:cubicBezTo>
                    <a:cubicBezTo>
                      <a:pt x="12" y="35"/>
                      <a:pt x="12" y="35"/>
                      <a:pt x="12" y="35"/>
                    </a:cubicBezTo>
                    <a:cubicBezTo>
                      <a:pt x="12" y="35"/>
                      <a:pt x="12" y="35"/>
                      <a:pt x="13" y="35"/>
                    </a:cubicBezTo>
                    <a:cubicBezTo>
                      <a:pt x="13" y="35"/>
                      <a:pt x="13" y="35"/>
                      <a:pt x="13" y="35"/>
                    </a:cubicBezTo>
                    <a:cubicBezTo>
                      <a:pt x="15" y="31"/>
                      <a:pt x="15" y="31"/>
                      <a:pt x="15" y="31"/>
                    </a:cubicBezTo>
                    <a:cubicBezTo>
                      <a:pt x="17" y="32"/>
                      <a:pt x="17" y="32"/>
                      <a:pt x="17" y="32"/>
                    </a:cubicBezTo>
                    <a:cubicBezTo>
                      <a:pt x="17" y="36"/>
                      <a:pt x="17" y="36"/>
                      <a:pt x="17" y="36"/>
                    </a:cubicBezTo>
                    <a:cubicBezTo>
                      <a:pt x="17" y="36"/>
                      <a:pt x="17" y="36"/>
                      <a:pt x="17" y="37"/>
                    </a:cubicBezTo>
                    <a:cubicBezTo>
                      <a:pt x="18" y="37"/>
                      <a:pt x="18" y="37"/>
                      <a:pt x="18" y="37"/>
                    </a:cubicBezTo>
                    <a:cubicBezTo>
                      <a:pt x="23" y="36"/>
                      <a:pt x="23" y="36"/>
                      <a:pt x="23" y="36"/>
                    </a:cubicBezTo>
                    <a:cubicBezTo>
                      <a:pt x="23" y="36"/>
                      <a:pt x="24" y="36"/>
                      <a:pt x="24" y="36"/>
                    </a:cubicBezTo>
                    <a:cubicBezTo>
                      <a:pt x="24" y="36"/>
                      <a:pt x="24" y="35"/>
                      <a:pt x="24" y="35"/>
                    </a:cubicBezTo>
                    <a:cubicBezTo>
                      <a:pt x="24" y="31"/>
                      <a:pt x="24" y="31"/>
                      <a:pt x="24" y="31"/>
                    </a:cubicBezTo>
                    <a:cubicBezTo>
                      <a:pt x="25" y="31"/>
                      <a:pt x="25" y="31"/>
                      <a:pt x="25" y="31"/>
                    </a:cubicBezTo>
                    <a:cubicBezTo>
                      <a:pt x="28" y="33"/>
                      <a:pt x="28" y="33"/>
                      <a:pt x="28" y="33"/>
                    </a:cubicBezTo>
                    <a:cubicBezTo>
                      <a:pt x="28" y="34"/>
                      <a:pt x="28" y="34"/>
                      <a:pt x="28" y="34"/>
                    </a:cubicBezTo>
                    <a:cubicBezTo>
                      <a:pt x="29" y="34"/>
                      <a:pt x="29" y="34"/>
                      <a:pt x="29" y="34"/>
                    </a:cubicBezTo>
                    <a:cubicBezTo>
                      <a:pt x="33" y="30"/>
                      <a:pt x="33" y="30"/>
                      <a:pt x="33" y="30"/>
                    </a:cubicBezTo>
                    <a:cubicBezTo>
                      <a:pt x="33" y="30"/>
                      <a:pt x="33" y="30"/>
                      <a:pt x="33" y="29"/>
                    </a:cubicBezTo>
                    <a:close/>
                    <a:moveTo>
                      <a:pt x="22" y="22"/>
                    </a:moveTo>
                    <a:cubicBezTo>
                      <a:pt x="20" y="24"/>
                      <a:pt x="17" y="24"/>
                      <a:pt x="15" y="22"/>
                    </a:cubicBezTo>
                    <a:cubicBezTo>
                      <a:pt x="13" y="20"/>
                      <a:pt x="13" y="16"/>
                      <a:pt x="15" y="15"/>
                    </a:cubicBezTo>
                    <a:cubicBezTo>
                      <a:pt x="17" y="13"/>
                      <a:pt x="21" y="13"/>
                      <a:pt x="23" y="15"/>
                    </a:cubicBezTo>
                    <a:cubicBezTo>
                      <a:pt x="24" y="17"/>
                      <a:pt x="24" y="20"/>
                      <a:pt x="22" y="22"/>
                    </a:cubicBezTo>
                    <a:close/>
                  </a:path>
                </a:pathLst>
              </a:custGeom>
              <a:solidFill>
                <a:schemeClr val="bg1"/>
              </a:solidFill>
              <a:ln>
                <a:noFill/>
              </a:ln>
            </p:spPr>
            <p:txBody>
              <a:bodyPr/>
              <a:lstStyle/>
              <a:p>
                <a:pPr fontAlgn="base">
                  <a:spcBef>
                    <a:spcPct val="0"/>
                  </a:spcBef>
                  <a:spcAft>
                    <a:spcPct val="0"/>
                  </a:spcAft>
                  <a:buFont typeface="Arial" panose="020B0604020202020204" pitchFamily="34" charset="0"/>
                  <a:buNone/>
                </a:pPr>
                <a:endParaRPr lang="zh-CN" altLang="en-US" sz="1465" dirty="0">
                  <a:solidFill>
                    <a:schemeClr val="bg1">
                      <a:lumMod val="95000"/>
                    </a:schemeClr>
                  </a:solidFill>
                  <a:latin typeface="Arial" panose="020B0604020202020204"/>
                  <a:ea typeface="微软雅黑" panose="020B0503020204020204" pitchFamily="34" charset="-122"/>
                  <a:sym typeface="Arial" panose="020B0604020202020204"/>
                </a:endParaRPr>
              </a:p>
            </p:txBody>
          </p:sp>
        </p:grpSp>
      </p:grpSp>
      <p:grpSp>
        <p:nvGrpSpPr>
          <p:cNvPr id="20" name="组合 27"/>
          <p:cNvGrpSpPr/>
          <p:nvPr/>
        </p:nvGrpSpPr>
        <p:grpSpPr bwMode="auto">
          <a:xfrm>
            <a:off x="8860262" y="2316160"/>
            <a:ext cx="1155029" cy="1153667"/>
            <a:chOff x="0" y="0"/>
            <a:chExt cx="1403797" cy="1403797"/>
          </a:xfrm>
        </p:grpSpPr>
        <p:sp>
          <p:nvSpPr>
            <p:cNvPr id="21" name="椭圆 28"/>
            <p:cNvSpPr>
              <a:spLocks noChangeArrowheads="1"/>
            </p:cNvSpPr>
            <p:nvPr/>
          </p:nvSpPr>
          <p:spPr bwMode="auto">
            <a:xfrm>
              <a:off x="0" y="0"/>
              <a:ext cx="1403797" cy="1403797"/>
            </a:xfrm>
            <a:prstGeom prst="ellipse">
              <a:avLst/>
            </a:prstGeom>
            <a:solidFill>
              <a:schemeClr val="accent2"/>
            </a:solidFill>
            <a:ln>
              <a:noFill/>
            </a:ln>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1065" dirty="0">
                <a:solidFill>
                  <a:schemeClr val="bg1">
                    <a:lumMod val="95000"/>
                  </a:schemeClr>
                </a:solidFill>
                <a:latin typeface="Arial" panose="020B0604020202020204"/>
                <a:ea typeface="微软雅黑" panose="020B0503020204020204" pitchFamily="34" charset="-122"/>
                <a:sym typeface="Arial" panose="020B0604020202020204"/>
              </a:endParaRPr>
            </a:p>
          </p:txBody>
        </p:sp>
        <p:sp>
          <p:nvSpPr>
            <p:cNvPr id="22" name="Freeform 41"/>
            <p:cNvSpPr>
              <a:spLocks noEditPoints="1" noChangeArrowheads="1"/>
            </p:cNvSpPr>
            <p:nvPr/>
          </p:nvSpPr>
          <p:spPr bwMode="auto">
            <a:xfrm>
              <a:off x="363893" y="385180"/>
              <a:ext cx="661930" cy="531751"/>
            </a:xfrm>
            <a:custGeom>
              <a:avLst/>
              <a:gdLst>
                <a:gd name="T0" fmla="*/ 2147483647 w 72"/>
                <a:gd name="T1" fmla="*/ 2147483647 h 58"/>
                <a:gd name="T2" fmla="*/ 2147483647 w 72"/>
                <a:gd name="T3" fmla="*/ 2147483647 h 58"/>
                <a:gd name="T4" fmla="*/ 2147483647 w 72"/>
                <a:gd name="T5" fmla="*/ 2147483647 h 58"/>
                <a:gd name="T6" fmla="*/ 2147483647 w 72"/>
                <a:gd name="T7" fmla="*/ 2147483647 h 58"/>
                <a:gd name="T8" fmla="*/ 2147483647 w 72"/>
                <a:gd name="T9" fmla="*/ 2147483647 h 58"/>
                <a:gd name="T10" fmla="*/ 2147483647 w 72"/>
                <a:gd name="T11" fmla="*/ 0 h 58"/>
                <a:gd name="T12" fmla="*/ 2147483647 w 72"/>
                <a:gd name="T13" fmla="*/ 0 h 58"/>
                <a:gd name="T14" fmla="*/ 2147483647 w 72"/>
                <a:gd name="T15" fmla="*/ 2147483647 h 58"/>
                <a:gd name="T16" fmla="*/ 2147483647 w 72"/>
                <a:gd name="T17" fmla="*/ 2147483647 h 58"/>
                <a:gd name="T18" fmla="*/ 2147483647 w 72"/>
                <a:gd name="T19" fmla="*/ 2147483647 h 58"/>
                <a:gd name="T20" fmla="*/ 2147483647 w 72"/>
                <a:gd name="T21" fmla="*/ 2147483647 h 58"/>
                <a:gd name="T22" fmla="*/ 0 w 72"/>
                <a:gd name="T23" fmla="*/ 2147483647 h 58"/>
                <a:gd name="T24" fmla="*/ 0 w 72"/>
                <a:gd name="T25" fmla="*/ 2147483647 h 58"/>
                <a:gd name="T26" fmla="*/ 2147483647 w 72"/>
                <a:gd name="T27" fmla="*/ 2147483647 h 58"/>
                <a:gd name="T28" fmla="*/ 2147483647 w 72"/>
                <a:gd name="T29" fmla="*/ 2147483647 h 58"/>
                <a:gd name="T30" fmla="*/ 2147483647 w 72"/>
                <a:gd name="T31" fmla="*/ 2147483647 h 58"/>
                <a:gd name="T32" fmla="*/ 2147483647 w 72"/>
                <a:gd name="T33" fmla="*/ 2147483647 h 58"/>
                <a:gd name="T34" fmla="*/ 0 w 72"/>
                <a:gd name="T35" fmla="*/ 2147483647 h 58"/>
                <a:gd name="T36" fmla="*/ 2147483647 w 72"/>
                <a:gd name="T37" fmla="*/ 2147483647 h 58"/>
                <a:gd name="T38" fmla="*/ 2147483647 w 72"/>
                <a:gd name="T39" fmla="*/ 2147483647 h 58"/>
                <a:gd name="T40" fmla="*/ 2147483647 w 72"/>
                <a:gd name="T41" fmla="*/ 2147483647 h 58"/>
                <a:gd name="T42" fmla="*/ 2147483647 w 72"/>
                <a:gd name="T43" fmla="*/ 2147483647 h 58"/>
                <a:gd name="T44" fmla="*/ 2147483647 w 72"/>
                <a:gd name="T45" fmla="*/ 2147483647 h 58"/>
                <a:gd name="T46" fmla="*/ 2147483647 w 72"/>
                <a:gd name="T47" fmla="*/ 2147483647 h 58"/>
                <a:gd name="T48" fmla="*/ 2147483647 w 72"/>
                <a:gd name="T49" fmla="*/ 2147483647 h 58"/>
                <a:gd name="T50" fmla="*/ 2147483647 w 72"/>
                <a:gd name="T51" fmla="*/ 2147483647 h 58"/>
                <a:gd name="T52" fmla="*/ 2147483647 w 72"/>
                <a:gd name="T53" fmla="*/ 2147483647 h 58"/>
                <a:gd name="T54" fmla="*/ 2147483647 w 72"/>
                <a:gd name="T55" fmla="*/ 2147483647 h 58"/>
                <a:gd name="T56" fmla="*/ 2147483647 w 72"/>
                <a:gd name="T57" fmla="*/ 2147483647 h 58"/>
                <a:gd name="T58" fmla="*/ 2147483647 w 72"/>
                <a:gd name="T59" fmla="*/ 2147483647 h 5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58"/>
                <a:gd name="T92" fmla="*/ 72 w 72"/>
                <a:gd name="T93" fmla="*/ 58 h 5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58">
                  <a:moveTo>
                    <a:pt x="25" y="5"/>
                  </a:moveTo>
                  <a:cubicBezTo>
                    <a:pt x="48" y="5"/>
                    <a:pt x="48" y="5"/>
                    <a:pt x="48" y="5"/>
                  </a:cubicBezTo>
                  <a:cubicBezTo>
                    <a:pt x="48" y="11"/>
                    <a:pt x="48" y="11"/>
                    <a:pt x="48" y="11"/>
                  </a:cubicBezTo>
                  <a:cubicBezTo>
                    <a:pt x="53" y="11"/>
                    <a:pt x="53" y="11"/>
                    <a:pt x="53" y="11"/>
                  </a:cubicBezTo>
                  <a:cubicBezTo>
                    <a:pt x="53" y="4"/>
                    <a:pt x="53" y="4"/>
                    <a:pt x="53" y="4"/>
                  </a:cubicBezTo>
                  <a:cubicBezTo>
                    <a:pt x="53" y="2"/>
                    <a:pt x="51" y="0"/>
                    <a:pt x="48" y="0"/>
                  </a:cubicBezTo>
                  <a:cubicBezTo>
                    <a:pt x="24" y="0"/>
                    <a:pt x="24" y="0"/>
                    <a:pt x="24" y="0"/>
                  </a:cubicBezTo>
                  <a:cubicBezTo>
                    <a:pt x="22" y="0"/>
                    <a:pt x="20" y="2"/>
                    <a:pt x="20" y="4"/>
                  </a:cubicBezTo>
                  <a:cubicBezTo>
                    <a:pt x="20" y="11"/>
                    <a:pt x="20" y="11"/>
                    <a:pt x="20" y="11"/>
                  </a:cubicBezTo>
                  <a:cubicBezTo>
                    <a:pt x="25" y="11"/>
                    <a:pt x="25" y="11"/>
                    <a:pt x="25" y="11"/>
                  </a:cubicBezTo>
                  <a:lnTo>
                    <a:pt x="25" y="5"/>
                  </a:lnTo>
                  <a:close/>
                  <a:moveTo>
                    <a:pt x="0" y="19"/>
                  </a:moveTo>
                  <a:cubicBezTo>
                    <a:pt x="0" y="53"/>
                    <a:pt x="0" y="53"/>
                    <a:pt x="0" y="53"/>
                  </a:cubicBezTo>
                  <a:cubicBezTo>
                    <a:pt x="0" y="56"/>
                    <a:pt x="3" y="58"/>
                    <a:pt x="5" y="58"/>
                  </a:cubicBezTo>
                  <a:cubicBezTo>
                    <a:pt x="10" y="58"/>
                    <a:pt x="10" y="58"/>
                    <a:pt x="10" y="58"/>
                  </a:cubicBezTo>
                  <a:cubicBezTo>
                    <a:pt x="10" y="14"/>
                    <a:pt x="10" y="14"/>
                    <a:pt x="10" y="14"/>
                  </a:cubicBezTo>
                  <a:cubicBezTo>
                    <a:pt x="5" y="14"/>
                    <a:pt x="5" y="14"/>
                    <a:pt x="5" y="14"/>
                  </a:cubicBezTo>
                  <a:cubicBezTo>
                    <a:pt x="3" y="14"/>
                    <a:pt x="0" y="16"/>
                    <a:pt x="0" y="19"/>
                  </a:cubicBezTo>
                  <a:close/>
                  <a:moveTo>
                    <a:pt x="14" y="58"/>
                  </a:moveTo>
                  <a:cubicBezTo>
                    <a:pt x="59" y="58"/>
                    <a:pt x="59" y="58"/>
                    <a:pt x="59" y="58"/>
                  </a:cubicBezTo>
                  <a:cubicBezTo>
                    <a:pt x="59" y="14"/>
                    <a:pt x="59" y="14"/>
                    <a:pt x="59" y="14"/>
                  </a:cubicBezTo>
                  <a:cubicBezTo>
                    <a:pt x="14" y="14"/>
                    <a:pt x="14" y="14"/>
                    <a:pt x="14" y="14"/>
                  </a:cubicBezTo>
                  <a:lnTo>
                    <a:pt x="14" y="58"/>
                  </a:lnTo>
                  <a:close/>
                  <a:moveTo>
                    <a:pt x="67" y="14"/>
                  </a:moveTo>
                  <a:cubicBezTo>
                    <a:pt x="63" y="14"/>
                    <a:pt x="63" y="14"/>
                    <a:pt x="63" y="14"/>
                  </a:cubicBezTo>
                  <a:cubicBezTo>
                    <a:pt x="63" y="58"/>
                    <a:pt x="63" y="58"/>
                    <a:pt x="63" y="58"/>
                  </a:cubicBezTo>
                  <a:cubicBezTo>
                    <a:pt x="67" y="58"/>
                    <a:pt x="67" y="58"/>
                    <a:pt x="67" y="58"/>
                  </a:cubicBezTo>
                  <a:cubicBezTo>
                    <a:pt x="70" y="58"/>
                    <a:pt x="72" y="56"/>
                    <a:pt x="72" y="53"/>
                  </a:cubicBezTo>
                  <a:cubicBezTo>
                    <a:pt x="72" y="19"/>
                    <a:pt x="72" y="19"/>
                    <a:pt x="72" y="19"/>
                  </a:cubicBezTo>
                  <a:cubicBezTo>
                    <a:pt x="72" y="16"/>
                    <a:pt x="70" y="14"/>
                    <a:pt x="67" y="14"/>
                  </a:cubicBezTo>
                  <a:close/>
                </a:path>
              </a:pathLst>
            </a:custGeom>
            <a:solidFill>
              <a:schemeClr val="bg1"/>
            </a:solidFill>
            <a:ln>
              <a:noFill/>
            </a:ln>
          </p:spPr>
          <p:txBody>
            <a:bodyPr/>
            <a:lstStyle/>
            <a:p>
              <a:pPr fontAlgn="base">
                <a:spcBef>
                  <a:spcPct val="0"/>
                </a:spcBef>
                <a:spcAft>
                  <a:spcPct val="0"/>
                </a:spcAft>
                <a:buFont typeface="Arial" panose="020B0604020202020204" pitchFamily="34" charset="0"/>
                <a:buNone/>
              </a:pPr>
              <a:endParaRPr lang="zh-CN" altLang="en-US" sz="1465" dirty="0">
                <a:solidFill>
                  <a:schemeClr val="bg1">
                    <a:lumMod val="95000"/>
                  </a:schemeClr>
                </a:solidFill>
                <a:latin typeface="Arial" panose="020B0604020202020204"/>
                <a:ea typeface="微软雅黑" panose="020B0503020204020204" pitchFamily="34" charset="-122"/>
                <a:sym typeface="Arial" panose="020B0604020202020204"/>
              </a:endParaRPr>
            </a:p>
          </p:txBody>
        </p:sp>
      </p:grpSp>
      <p:sp>
        <p:nvSpPr>
          <p:cNvPr id="27" name="išľíďè"/>
          <p:cNvSpPr/>
          <p:nvPr/>
        </p:nvSpPr>
        <p:spPr bwMode="auto">
          <a:xfrm>
            <a:off x="3278951" y="4022403"/>
            <a:ext cx="2536640" cy="557489"/>
          </a:xfrm>
          <a:prstGeom prst="rect">
            <a:avLst/>
          </a:prstGeom>
          <a:noFill/>
          <a:ln>
            <a:noFill/>
          </a:ln>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200" b="0" i="0" u="none" strike="noStrike" kern="1200" cap="none" spc="0" normalizeH="0" baseline="0" noProof="0" dirty="0">
                <a:ln>
                  <a:noFill/>
                </a:ln>
                <a:solidFill>
                  <a:schemeClr val="bg2">
                    <a:lumMod val="10000"/>
                  </a:schemeClr>
                </a:solidFill>
                <a:effectLst/>
                <a:uLnTx/>
                <a:uFillTx/>
              </a:rPr>
              <a:t>我爱你给你创意和灵感我爱你给你创意和灵感我爱你给你创意和灵感</a:t>
            </a:r>
            <a:endParaRPr kumimoji="0" lang="zh-CN" altLang="en-US" sz="1200" b="0" i="0" u="none" strike="noStrike" kern="1200" cap="none" spc="0" normalizeH="0" baseline="0" noProof="0" dirty="0">
              <a:ln>
                <a:noFill/>
              </a:ln>
              <a:solidFill>
                <a:schemeClr val="bg2">
                  <a:lumMod val="10000"/>
                </a:schemeClr>
              </a:solidFill>
              <a:effectLst/>
              <a:uLnTx/>
              <a:uFillTx/>
            </a:endParaRPr>
          </a:p>
        </p:txBody>
      </p:sp>
      <p:sp>
        <p:nvSpPr>
          <p:cNvPr id="28" name="iSlíďè"/>
          <p:cNvSpPr txBox="1"/>
          <p:nvPr/>
        </p:nvSpPr>
        <p:spPr bwMode="auto">
          <a:xfrm>
            <a:off x="3720042" y="3688031"/>
            <a:ext cx="2195830" cy="351196"/>
          </a:xfrm>
          <a:prstGeom prst="rect">
            <a:avLst/>
          </a:prstGeom>
          <a:noFill/>
          <a:ln>
            <a:noFill/>
          </a:ln>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endParaRPr>
          </a:p>
        </p:txBody>
      </p:sp>
      <p:sp>
        <p:nvSpPr>
          <p:cNvPr id="29" name="išľíďè"/>
          <p:cNvSpPr/>
          <p:nvPr/>
        </p:nvSpPr>
        <p:spPr bwMode="auto">
          <a:xfrm>
            <a:off x="3278951" y="2809132"/>
            <a:ext cx="2536640" cy="557489"/>
          </a:xfrm>
          <a:prstGeom prst="rect">
            <a:avLst/>
          </a:prstGeom>
          <a:noFill/>
          <a:ln>
            <a:noFill/>
          </a:ln>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200" b="0" i="0" u="none" strike="noStrike" kern="1200" cap="none" spc="0" normalizeH="0" baseline="0" noProof="0" dirty="0">
                <a:ln>
                  <a:noFill/>
                </a:ln>
                <a:solidFill>
                  <a:schemeClr val="bg2">
                    <a:lumMod val="10000"/>
                  </a:schemeClr>
                </a:solidFill>
                <a:effectLst/>
                <a:uLnTx/>
                <a:uFillTx/>
              </a:rPr>
              <a:t>我爱你给你创意和灵感我爱你给你创意和灵感我爱你给你创意和灵感</a:t>
            </a:r>
            <a:endParaRPr kumimoji="0" lang="zh-CN" altLang="en-US" sz="1200" b="0" i="0" u="none" strike="noStrike" kern="1200" cap="none" spc="0" normalizeH="0" baseline="0" noProof="0" dirty="0">
              <a:ln>
                <a:noFill/>
              </a:ln>
              <a:solidFill>
                <a:schemeClr val="bg2">
                  <a:lumMod val="10000"/>
                </a:schemeClr>
              </a:solidFill>
              <a:effectLst/>
              <a:uLnTx/>
              <a:uFillTx/>
            </a:endParaRPr>
          </a:p>
        </p:txBody>
      </p:sp>
      <p:sp>
        <p:nvSpPr>
          <p:cNvPr id="30" name="iSlíďè"/>
          <p:cNvSpPr txBox="1"/>
          <p:nvPr/>
        </p:nvSpPr>
        <p:spPr bwMode="auto">
          <a:xfrm>
            <a:off x="3720042" y="2474760"/>
            <a:ext cx="2195830" cy="351196"/>
          </a:xfrm>
          <a:prstGeom prst="rect">
            <a:avLst/>
          </a:prstGeom>
          <a:noFill/>
          <a:ln>
            <a:noFill/>
          </a:ln>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endParaRPr>
          </a:p>
        </p:txBody>
      </p:sp>
      <p:sp>
        <p:nvSpPr>
          <p:cNvPr id="31" name="išľíďè"/>
          <p:cNvSpPr/>
          <p:nvPr/>
        </p:nvSpPr>
        <p:spPr bwMode="auto">
          <a:xfrm>
            <a:off x="6256682" y="4020575"/>
            <a:ext cx="2536640" cy="557489"/>
          </a:xfrm>
          <a:prstGeom prst="rect">
            <a:avLst/>
          </a:prstGeom>
          <a:noFill/>
          <a:ln>
            <a:noFill/>
          </a:ln>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200" b="0" i="0" u="none" strike="noStrike" kern="1200" cap="none" spc="0" normalizeH="0" baseline="0" noProof="0" dirty="0">
                <a:ln>
                  <a:noFill/>
                </a:ln>
                <a:solidFill>
                  <a:schemeClr val="bg2">
                    <a:lumMod val="10000"/>
                  </a:schemeClr>
                </a:solidFill>
                <a:effectLst/>
                <a:uLnTx/>
                <a:uFillTx/>
              </a:rPr>
              <a:t>我爱你给你创意和灵感我爱你给你创意和灵感我爱你给你创意和灵感</a:t>
            </a:r>
            <a:endParaRPr kumimoji="0" lang="zh-CN" altLang="en-US" sz="1200" b="0" i="0" u="none" strike="noStrike" kern="1200" cap="none" spc="0" normalizeH="0" baseline="0" noProof="0" dirty="0">
              <a:ln>
                <a:noFill/>
              </a:ln>
              <a:solidFill>
                <a:schemeClr val="bg2">
                  <a:lumMod val="10000"/>
                </a:schemeClr>
              </a:solidFill>
              <a:effectLst/>
              <a:uLnTx/>
              <a:uFillTx/>
            </a:endParaRPr>
          </a:p>
        </p:txBody>
      </p:sp>
      <p:sp>
        <p:nvSpPr>
          <p:cNvPr id="32" name="iSlíďè"/>
          <p:cNvSpPr txBox="1"/>
          <p:nvPr/>
        </p:nvSpPr>
        <p:spPr bwMode="auto">
          <a:xfrm>
            <a:off x="6697773" y="3686203"/>
            <a:ext cx="2195830" cy="351196"/>
          </a:xfrm>
          <a:prstGeom prst="rect">
            <a:avLst/>
          </a:prstGeom>
          <a:noFill/>
          <a:ln>
            <a:noFill/>
          </a:ln>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endParaRPr>
          </a:p>
        </p:txBody>
      </p:sp>
      <p:sp>
        <p:nvSpPr>
          <p:cNvPr id="33" name="išľíďè"/>
          <p:cNvSpPr/>
          <p:nvPr/>
        </p:nvSpPr>
        <p:spPr bwMode="auto">
          <a:xfrm>
            <a:off x="6256682" y="2807304"/>
            <a:ext cx="2536640" cy="557489"/>
          </a:xfrm>
          <a:prstGeom prst="rect">
            <a:avLst/>
          </a:prstGeom>
          <a:noFill/>
          <a:ln>
            <a:noFill/>
          </a:ln>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200" b="0" i="0" u="none" strike="noStrike" kern="1200" cap="none" spc="0" normalizeH="0" baseline="0" noProof="0" dirty="0">
                <a:ln>
                  <a:noFill/>
                </a:ln>
                <a:solidFill>
                  <a:schemeClr val="bg2">
                    <a:lumMod val="10000"/>
                  </a:schemeClr>
                </a:solidFill>
                <a:effectLst/>
                <a:uLnTx/>
                <a:uFillTx/>
              </a:rPr>
              <a:t>我爱你给你创意和灵感我爱你给你创意和灵感我爱你给你创意和灵感</a:t>
            </a:r>
            <a:endParaRPr kumimoji="0" lang="zh-CN" altLang="en-US" sz="1200" b="0" i="0" u="none" strike="noStrike" kern="1200" cap="none" spc="0" normalizeH="0" baseline="0" noProof="0" dirty="0">
              <a:ln>
                <a:noFill/>
              </a:ln>
              <a:solidFill>
                <a:schemeClr val="bg2">
                  <a:lumMod val="10000"/>
                </a:schemeClr>
              </a:solidFill>
              <a:effectLst/>
              <a:uLnTx/>
              <a:uFillTx/>
            </a:endParaRPr>
          </a:p>
        </p:txBody>
      </p:sp>
      <p:sp>
        <p:nvSpPr>
          <p:cNvPr id="34" name="iSlíďè"/>
          <p:cNvSpPr txBox="1"/>
          <p:nvPr/>
        </p:nvSpPr>
        <p:spPr bwMode="auto">
          <a:xfrm>
            <a:off x="6697773" y="2472932"/>
            <a:ext cx="2195830" cy="351196"/>
          </a:xfrm>
          <a:prstGeom prst="rect">
            <a:avLst/>
          </a:prstGeom>
          <a:noFill/>
          <a:ln>
            <a:noFill/>
          </a:ln>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2000">
        <p14:prism isInverted="1"/>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par>
                                <p:cTn id="8" presetID="22" presetClass="entr" presetSubtype="8"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ipe(left)">
                                      <p:cBhvr>
                                        <p:cTn id="10" dur="500"/>
                                        <p:tgtEl>
                                          <p:spTgt spid="2"/>
                                        </p:tgtEl>
                                      </p:cBhvr>
                                    </p:animEffect>
                                  </p:childTnLst>
                                </p:cTn>
                              </p:par>
                              <p:par>
                                <p:cTn id="11" presetID="22" presetClass="entr" presetSubtype="8"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500"/>
                                        <p:tgtEl>
                                          <p:spTgt spid="3"/>
                                        </p:tgtEl>
                                      </p:cBhvr>
                                    </p:animEffect>
                                  </p:childTnLst>
                                </p:cTn>
                              </p:par>
                              <p:par>
                                <p:cTn id="14" presetID="22" presetClass="entr" presetSubtype="4"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down)">
                                      <p:cBhvr>
                                        <p:cTn id="16" dur="500"/>
                                        <p:tgtEl>
                                          <p:spTgt spid="5"/>
                                        </p:tgtEl>
                                      </p:cBhvr>
                                    </p:animEffect>
                                  </p:childTnLst>
                                </p:cTn>
                              </p:par>
                            </p:childTnLst>
                          </p:cTn>
                        </p:par>
                        <p:par>
                          <p:cTn id="17" fill="hold">
                            <p:stCondLst>
                              <p:cond delay="500"/>
                            </p:stCondLst>
                            <p:childTnLst>
                              <p:par>
                                <p:cTn id="18" presetID="49" presetClass="entr" presetSubtype="0" decel="100000" fill="hold" nodeType="afterEffect">
                                  <p:stCondLst>
                                    <p:cond delay="0"/>
                                  </p:stCondLst>
                                  <p:childTnLst>
                                    <p:set>
                                      <p:cBhvr>
                                        <p:cTn id="19" dur="1" fill="hold">
                                          <p:stCondLst>
                                            <p:cond delay="0"/>
                                          </p:stCondLst>
                                        </p:cTn>
                                        <p:tgtEl>
                                          <p:spTgt spid="15"/>
                                        </p:tgtEl>
                                        <p:attrNameLst>
                                          <p:attrName>style.visibility</p:attrName>
                                        </p:attrNameLst>
                                      </p:cBhvr>
                                      <p:to>
                                        <p:strVal val="visible"/>
                                      </p:to>
                                    </p:set>
                                    <p:anim calcmode="lin" valueType="num">
                                      <p:cBhvr>
                                        <p:cTn id="20" dur="500" fill="hold"/>
                                        <p:tgtEl>
                                          <p:spTgt spid="15"/>
                                        </p:tgtEl>
                                        <p:attrNameLst>
                                          <p:attrName>ppt_w</p:attrName>
                                        </p:attrNameLst>
                                      </p:cBhvr>
                                      <p:tavLst>
                                        <p:tav tm="0">
                                          <p:val>
                                            <p:fltVal val="0"/>
                                          </p:val>
                                        </p:tav>
                                        <p:tav tm="100000">
                                          <p:val>
                                            <p:strVal val="#ppt_w"/>
                                          </p:val>
                                        </p:tav>
                                      </p:tavLst>
                                    </p:anim>
                                    <p:anim calcmode="lin" valueType="num">
                                      <p:cBhvr>
                                        <p:cTn id="21" dur="500" fill="hold"/>
                                        <p:tgtEl>
                                          <p:spTgt spid="15"/>
                                        </p:tgtEl>
                                        <p:attrNameLst>
                                          <p:attrName>ppt_h</p:attrName>
                                        </p:attrNameLst>
                                      </p:cBhvr>
                                      <p:tavLst>
                                        <p:tav tm="0">
                                          <p:val>
                                            <p:fltVal val="0"/>
                                          </p:val>
                                        </p:tav>
                                        <p:tav tm="100000">
                                          <p:val>
                                            <p:strVal val="#ppt_h"/>
                                          </p:val>
                                        </p:tav>
                                      </p:tavLst>
                                    </p:anim>
                                    <p:anim calcmode="lin" valueType="num">
                                      <p:cBhvr>
                                        <p:cTn id="22" dur="500" fill="hold"/>
                                        <p:tgtEl>
                                          <p:spTgt spid="15"/>
                                        </p:tgtEl>
                                        <p:attrNameLst>
                                          <p:attrName>style.rotation</p:attrName>
                                        </p:attrNameLst>
                                      </p:cBhvr>
                                      <p:tavLst>
                                        <p:tav tm="0">
                                          <p:val>
                                            <p:fltVal val="360"/>
                                          </p:val>
                                        </p:tav>
                                        <p:tav tm="100000">
                                          <p:val>
                                            <p:fltVal val="0"/>
                                          </p:val>
                                        </p:tav>
                                      </p:tavLst>
                                    </p:anim>
                                    <p:animEffect transition="in" filter="fade">
                                      <p:cBhvr>
                                        <p:cTn id="23" dur="500"/>
                                        <p:tgtEl>
                                          <p:spTgt spid="15"/>
                                        </p:tgtEl>
                                      </p:cBhvr>
                                    </p:animEffect>
                                  </p:childTnLst>
                                </p:cTn>
                              </p:par>
                              <p:par>
                                <p:cTn id="24" presetID="49" presetClass="entr" presetSubtype="0" decel="100000" fill="hold" nodeType="with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p:cTn id="26" dur="500" fill="hold"/>
                                        <p:tgtEl>
                                          <p:spTgt spid="6"/>
                                        </p:tgtEl>
                                        <p:attrNameLst>
                                          <p:attrName>ppt_w</p:attrName>
                                        </p:attrNameLst>
                                      </p:cBhvr>
                                      <p:tavLst>
                                        <p:tav tm="0">
                                          <p:val>
                                            <p:fltVal val="0"/>
                                          </p:val>
                                        </p:tav>
                                        <p:tav tm="100000">
                                          <p:val>
                                            <p:strVal val="#ppt_w"/>
                                          </p:val>
                                        </p:tav>
                                      </p:tavLst>
                                    </p:anim>
                                    <p:anim calcmode="lin" valueType="num">
                                      <p:cBhvr>
                                        <p:cTn id="27" dur="500" fill="hold"/>
                                        <p:tgtEl>
                                          <p:spTgt spid="6"/>
                                        </p:tgtEl>
                                        <p:attrNameLst>
                                          <p:attrName>ppt_h</p:attrName>
                                        </p:attrNameLst>
                                      </p:cBhvr>
                                      <p:tavLst>
                                        <p:tav tm="0">
                                          <p:val>
                                            <p:fltVal val="0"/>
                                          </p:val>
                                        </p:tav>
                                        <p:tav tm="100000">
                                          <p:val>
                                            <p:strVal val="#ppt_h"/>
                                          </p:val>
                                        </p:tav>
                                      </p:tavLst>
                                    </p:anim>
                                    <p:anim calcmode="lin" valueType="num">
                                      <p:cBhvr>
                                        <p:cTn id="28" dur="500" fill="hold"/>
                                        <p:tgtEl>
                                          <p:spTgt spid="6"/>
                                        </p:tgtEl>
                                        <p:attrNameLst>
                                          <p:attrName>style.rotation</p:attrName>
                                        </p:attrNameLst>
                                      </p:cBhvr>
                                      <p:tavLst>
                                        <p:tav tm="0">
                                          <p:val>
                                            <p:fltVal val="360"/>
                                          </p:val>
                                        </p:tav>
                                        <p:tav tm="100000">
                                          <p:val>
                                            <p:fltVal val="0"/>
                                          </p:val>
                                        </p:tav>
                                      </p:tavLst>
                                    </p:anim>
                                    <p:animEffect transition="in" filter="fade">
                                      <p:cBhvr>
                                        <p:cTn id="29" dur="500"/>
                                        <p:tgtEl>
                                          <p:spTgt spid="6"/>
                                        </p:tgtEl>
                                      </p:cBhvr>
                                    </p:animEffect>
                                  </p:childTnLst>
                                </p:cTn>
                              </p:par>
                              <p:par>
                                <p:cTn id="30" presetID="49" presetClass="entr" presetSubtype="0" decel="100000" fill="hold" nodeType="withEffect">
                                  <p:stCondLst>
                                    <p:cond delay="0"/>
                                  </p:stCondLst>
                                  <p:childTnLst>
                                    <p:set>
                                      <p:cBhvr>
                                        <p:cTn id="31" dur="1" fill="hold">
                                          <p:stCondLst>
                                            <p:cond delay="0"/>
                                          </p:stCondLst>
                                        </p:cTn>
                                        <p:tgtEl>
                                          <p:spTgt spid="20"/>
                                        </p:tgtEl>
                                        <p:attrNameLst>
                                          <p:attrName>style.visibility</p:attrName>
                                        </p:attrNameLst>
                                      </p:cBhvr>
                                      <p:to>
                                        <p:strVal val="visible"/>
                                      </p:to>
                                    </p:set>
                                    <p:anim calcmode="lin" valueType="num">
                                      <p:cBhvr>
                                        <p:cTn id="32" dur="500" fill="hold"/>
                                        <p:tgtEl>
                                          <p:spTgt spid="20"/>
                                        </p:tgtEl>
                                        <p:attrNameLst>
                                          <p:attrName>ppt_w</p:attrName>
                                        </p:attrNameLst>
                                      </p:cBhvr>
                                      <p:tavLst>
                                        <p:tav tm="0">
                                          <p:val>
                                            <p:fltVal val="0"/>
                                          </p:val>
                                        </p:tav>
                                        <p:tav tm="100000">
                                          <p:val>
                                            <p:strVal val="#ppt_w"/>
                                          </p:val>
                                        </p:tav>
                                      </p:tavLst>
                                    </p:anim>
                                    <p:anim calcmode="lin" valueType="num">
                                      <p:cBhvr>
                                        <p:cTn id="33" dur="500" fill="hold"/>
                                        <p:tgtEl>
                                          <p:spTgt spid="20"/>
                                        </p:tgtEl>
                                        <p:attrNameLst>
                                          <p:attrName>ppt_h</p:attrName>
                                        </p:attrNameLst>
                                      </p:cBhvr>
                                      <p:tavLst>
                                        <p:tav tm="0">
                                          <p:val>
                                            <p:fltVal val="0"/>
                                          </p:val>
                                        </p:tav>
                                        <p:tav tm="100000">
                                          <p:val>
                                            <p:strVal val="#ppt_h"/>
                                          </p:val>
                                        </p:tav>
                                      </p:tavLst>
                                    </p:anim>
                                    <p:anim calcmode="lin" valueType="num">
                                      <p:cBhvr>
                                        <p:cTn id="34" dur="500" fill="hold"/>
                                        <p:tgtEl>
                                          <p:spTgt spid="20"/>
                                        </p:tgtEl>
                                        <p:attrNameLst>
                                          <p:attrName>style.rotation</p:attrName>
                                        </p:attrNameLst>
                                      </p:cBhvr>
                                      <p:tavLst>
                                        <p:tav tm="0">
                                          <p:val>
                                            <p:fltVal val="360"/>
                                          </p:val>
                                        </p:tav>
                                        <p:tav tm="100000">
                                          <p:val>
                                            <p:fltVal val="0"/>
                                          </p:val>
                                        </p:tav>
                                      </p:tavLst>
                                    </p:anim>
                                    <p:animEffect transition="in" filter="fade">
                                      <p:cBhvr>
                                        <p:cTn id="35" dur="500"/>
                                        <p:tgtEl>
                                          <p:spTgt spid="20"/>
                                        </p:tgtEl>
                                      </p:cBhvr>
                                    </p:animEffect>
                                  </p:childTnLst>
                                </p:cTn>
                              </p:par>
                              <p:par>
                                <p:cTn id="36" presetID="49" presetClass="entr" presetSubtype="0" decel="100000" fill="hold" nodeType="withEffect">
                                  <p:stCondLst>
                                    <p:cond delay="0"/>
                                  </p:stCondLst>
                                  <p:childTnLst>
                                    <p:set>
                                      <p:cBhvr>
                                        <p:cTn id="37" dur="1" fill="hold">
                                          <p:stCondLst>
                                            <p:cond delay="0"/>
                                          </p:stCondLst>
                                        </p:cTn>
                                        <p:tgtEl>
                                          <p:spTgt spid="12"/>
                                        </p:tgtEl>
                                        <p:attrNameLst>
                                          <p:attrName>style.visibility</p:attrName>
                                        </p:attrNameLst>
                                      </p:cBhvr>
                                      <p:to>
                                        <p:strVal val="visible"/>
                                      </p:to>
                                    </p:set>
                                    <p:anim calcmode="lin" valueType="num">
                                      <p:cBhvr>
                                        <p:cTn id="38" dur="500" fill="hold"/>
                                        <p:tgtEl>
                                          <p:spTgt spid="12"/>
                                        </p:tgtEl>
                                        <p:attrNameLst>
                                          <p:attrName>ppt_w</p:attrName>
                                        </p:attrNameLst>
                                      </p:cBhvr>
                                      <p:tavLst>
                                        <p:tav tm="0">
                                          <p:val>
                                            <p:fltVal val="0"/>
                                          </p:val>
                                        </p:tav>
                                        <p:tav tm="100000">
                                          <p:val>
                                            <p:strVal val="#ppt_w"/>
                                          </p:val>
                                        </p:tav>
                                      </p:tavLst>
                                    </p:anim>
                                    <p:anim calcmode="lin" valueType="num">
                                      <p:cBhvr>
                                        <p:cTn id="39" dur="500" fill="hold"/>
                                        <p:tgtEl>
                                          <p:spTgt spid="12"/>
                                        </p:tgtEl>
                                        <p:attrNameLst>
                                          <p:attrName>ppt_h</p:attrName>
                                        </p:attrNameLst>
                                      </p:cBhvr>
                                      <p:tavLst>
                                        <p:tav tm="0">
                                          <p:val>
                                            <p:fltVal val="0"/>
                                          </p:val>
                                        </p:tav>
                                        <p:tav tm="100000">
                                          <p:val>
                                            <p:strVal val="#ppt_h"/>
                                          </p:val>
                                        </p:tav>
                                      </p:tavLst>
                                    </p:anim>
                                    <p:anim calcmode="lin" valueType="num">
                                      <p:cBhvr>
                                        <p:cTn id="40" dur="500" fill="hold"/>
                                        <p:tgtEl>
                                          <p:spTgt spid="12"/>
                                        </p:tgtEl>
                                        <p:attrNameLst>
                                          <p:attrName>style.rotation</p:attrName>
                                        </p:attrNameLst>
                                      </p:cBhvr>
                                      <p:tavLst>
                                        <p:tav tm="0">
                                          <p:val>
                                            <p:fltVal val="360"/>
                                          </p:val>
                                        </p:tav>
                                        <p:tav tm="100000">
                                          <p:val>
                                            <p:fltVal val="0"/>
                                          </p:val>
                                        </p:tav>
                                      </p:tavLst>
                                    </p:anim>
                                    <p:animEffect transition="in" filter="fade">
                                      <p:cBhvr>
                                        <p:cTn id="41" dur="500"/>
                                        <p:tgtEl>
                                          <p:spTgt spid="12"/>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4" fill="hold" grpId="0" nodeType="clickEffect">
                                  <p:stCondLst>
                                    <p:cond delay="0"/>
                                  </p:stCondLst>
                                  <p:childTnLst>
                                    <p:set>
                                      <p:cBhvr>
                                        <p:cTn id="45" dur="1" fill="hold">
                                          <p:stCondLst>
                                            <p:cond delay="0"/>
                                          </p:stCondLst>
                                        </p:cTn>
                                        <p:tgtEl>
                                          <p:spTgt spid="28"/>
                                        </p:tgtEl>
                                        <p:attrNameLst>
                                          <p:attrName>style.visibility</p:attrName>
                                        </p:attrNameLst>
                                      </p:cBhvr>
                                      <p:to>
                                        <p:strVal val="visible"/>
                                      </p:to>
                                    </p:set>
                                    <p:animEffect transition="in" filter="wipe(down)">
                                      <p:cBhvr>
                                        <p:cTn id="46" dur="500"/>
                                        <p:tgtEl>
                                          <p:spTgt spid="28"/>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4" fill="hold" grpId="0" nodeType="clickEffect">
                                  <p:stCondLst>
                                    <p:cond delay="0"/>
                                  </p:stCondLst>
                                  <p:childTnLst>
                                    <p:set>
                                      <p:cBhvr>
                                        <p:cTn id="50" dur="1" fill="hold">
                                          <p:stCondLst>
                                            <p:cond delay="0"/>
                                          </p:stCondLst>
                                        </p:cTn>
                                        <p:tgtEl>
                                          <p:spTgt spid="27"/>
                                        </p:tgtEl>
                                        <p:attrNameLst>
                                          <p:attrName>style.visibility</p:attrName>
                                        </p:attrNameLst>
                                      </p:cBhvr>
                                      <p:to>
                                        <p:strVal val="visible"/>
                                      </p:to>
                                    </p:set>
                                    <p:animEffect transition="in" filter="wipe(down)">
                                      <p:cBhvr>
                                        <p:cTn id="51" dur="500"/>
                                        <p:tgtEl>
                                          <p:spTgt spid="27"/>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4" fill="hold" grpId="0" nodeType="clickEffect">
                                  <p:stCondLst>
                                    <p:cond delay="0"/>
                                  </p:stCondLst>
                                  <p:childTnLst>
                                    <p:set>
                                      <p:cBhvr>
                                        <p:cTn id="55" dur="1" fill="hold">
                                          <p:stCondLst>
                                            <p:cond delay="0"/>
                                          </p:stCondLst>
                                        </p:cTn>
                                        <p:tgtEl>
                                          <p:spTgt spid="30"/>
                                        </p:tgtEl>
                                        <p:attrNameLst>
                                          <p:attrName>style.visibility</p:attrName>
                                        </p:attrNameLst>
                                      </p:cBhvr>
                                      <p:to>
                                        <p:strVal val="visible"/>
                                      </p:to>
                                    </p:set>
                                    <p:animEffect transition="in" filter="wipe(down)">
                                      <p:cBhvr>
                                        <p:cTn id="56" dur="500"/>
                                        <p:tgtEl>
                                          <p:spTgt spid="30"/>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4" fill="hold" grpId="0" nodeType="clickEffect">
                                  <p:stCondLst>
                                    <p:cond delay="0"/>
                                  </p:stCondLst>
                                  <p:childTnLst>
                                    <p:set>
                                      <p:cBhvr>
                                        <p:cTn id="60" dur="1" fill="hold">
                                          <p:stCondLst>
                                            <p:cond delay="0"/>
                                          </p:stCondLst>
                                        </p:cTn>
                                        <p:tgtEl>
                                          <p:spTgt spid="29"/>
                                        </p:tgtEl>
                                        <p:attrNameLst>
                                          <p:attrName>style.visibility</p:attrName>
                                        </p:attrNameLst>
                                      </p:cBhvr>
                                      <p:to>
                                        <p:strVal val="visible"/>
                                      </p:to>
                                    </p:set>
                                    <p:animEffect transition="in" filter="wipe(down)">
                                      <p:cBhvr>
                                        <p:cTn id="61" dur="500"/>
                                        <p:tgtEl>
                                          <p:spTgt spid="29"/>
                                        </p:tgtEl>
                                      </p:cBhvr>
                                    </p:animEffect>
                                  </p:childTnLst>
                                </p:cTn>
                              </p:par>
                            </p:childTnLst>
                          </p:cTn>
                        </p:par>
                      </p:childTnLst>
                    </p:cTn>
                  </p:par>
                  <p:par>
                    <p:cTn id="62" fill="hold">
                      <p:stCondLst>
                        <p:cond delay="indefinite"/>
                      </p:stCondLst>
                      <p:childTnLst>
                        <p:par>
                          <p:cTn id="63" fill="hold">
                            <p:stCondLst>
                              <p:cond delay="0"/>
                            </p:stCondLst>
                            <p:childTnLst>
                              <p:par>
                                <p:cTn id="64" presetID="22" presetClass="entr" presetSubtype="4" fill="hold" grpId="0" nodeType="clickEffect">
                                  <p:stCondLst>
                                    <p:cond delay="0"/>
                                  </p:stCondLst>
                                  <p:childTnLst>
                                    <p:set>
                                      <p:cBhvr>
                                        <p:cTn id="65" dur="1" fill="hold">
                                          <p:stCondLst>
                                            <p:cond delay="0"/>
                                          </p:stCondLst>
                                        </p:cTn>
                                        <p:tgtEl>
                                          <p:spTgt spid="32"/>
                                        </p:tgtEl>
                                        <p:attrNameLst>
                                          <p:attrName>style.visibility</p:attrName>
                                        </p:attrNameLst>
                                      </p:cBhvr>
                                      <p:to>
                                        <p:strVal val="visible"/>
                                      </p:to>
                                    </p:set>
                                    <p:animEffect transition="in" filter="wipe(down)">
                                      <p:cBhvr>
                                        <p:cTn id="66" dur="500"/>
                                        <p:tgtEl>
                                          <p:spTgt spid="32"/>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4" fill="hold" grpId="0" nodeType="clickEffect">
                                  <p:stCondLst>
                                    <p:cond delay="0"/>
                                  </p:stCondLst>
                                  <p:childTnLst>
                                    <p:set>
                                      <p:cBhvr>
                                        <p:cTn id="70" dur="1" fill="hold">
                                          <p:stCondLst>
                                            <p:cond delay="0"/>
                                          </p:stCondLst>
                                        </p:cTn>
                                        <p:tgtEl>
                                          <p:spTgt spid="31"/>
                                        </p:tgtEl>
                                        <p:attrNameLst>
                                          <p:attrName>style.visibility</p:attrName>
                                        </p:attrNameLst>
                                      </p:cBhvr>
                                      <p:to>
                                        <p:strVal val="visible"/>
                                      </p:to>
                                    </p:set>
                                    <p:animEffect transition="in" filter="wipe(down)">
                                      <p:cBhvr>
                                        <p:cTn id="71" dur="500"/>
                                        <p:tgtEl>
                                          <p:spTgt spid="31"/>
                                        </p:tgtEl>
                                      </p:cBhvr>
                                    </p:animEffect>
                                  </p:childTnLst>
                                </p:cTn>
                              </p:par>
                            </p:childTnLst>
                          </p:cTn>
                        </p:par>
                      </p:childTnLst>
                    </p:cTn>
                  </p:par>
                  <p:par>
                    <p:cTn id="72" fill="hold">
                      <p:stCondLst>
                        <p:cond delay="indefinite"/>
                      </p:stCondLst>
                      <p:childTnLst>
                        <p:par>
                          <p:cTn id="73" fill="hold">
                            <p:stCondLst>
                              <p:cond delay="0"/>
                            </p:stCondLst>
                            <p:childTnLst>
                              <p:par>
                                <p:cTn id="74" presetID="22" presetClass="entr" presetSubtype="4" fill="hold" grpId="0" nodeType="clickEffect">
                                  <p:stCondLst>
                                    <p:cond delay="0"/>
                                  </p:stCondLst>
                                  <p:childTnLst>
                                    <p:set>
                                      <p:cBhvr>
                                        <p:cTn id="75" dur="1" fill="hold">
                                          <p:stCondLst>
                                            <p:cond delay="0"/>
                                          </p:stCondLst>
                                        </p:cTn>
                                        <p:tgtEl>
                                          <p:spTgt spid="34"/>
                                        </p:tgtEl>
                                        <p:attrNameLst>
                                          <p:attrName>style.visibility</p:attrName>
                                        </p:attrNameLst>
                                      </p:cBhvr>
                                      <p:to>
                                        <p:strVal val="visible"/>
                                      </p:to>
                                    </p:set>
                                    <p:animEffect transition="in" filter="wipe(down)">
                                      <p:cBhvr>
                                        <p:cTn id="76" dur="500"/>
                                        <p:tgtEl>
                                          <p:spTgt spid="34"/>
                                        </p:tgtEl>
                                      </p:cBhvr>
                                    </p:animEffect>
                                  </p:childTnLst>
                                </p:cTn>
                              </p:par>
                            </p:childTnLst>
                          </p:cTn>
                        </p:par>
                      </p:childTnLst>
                    </p:cTn>
                  </p:par>
                  <p:par>
                    <p:cTn id="77" fill="hold">
                      <p:stCondLst>
                        <p:cond delay="indefinite"/>
                      </p:stCondLst>
                      <p:childTnLst>
                        <p:par>
                          <p:cTn id="78" fill="hold">
                            <p:stCondLst>
                              <p:cond delay="0"/>
                            </p:stCondLst>
                            <p:childTnLst>
                              <p:par>
                                <p:cTn id="79" presetID="22" presetClass="entr" presetSubtype="4" fill="hold" grpId="0" nodeType="clickEffect">
                                  <p:stCondLst>
                                    <p:cond delay="0"/>
                                  </p:stCondLst>
                                  <p:childTnLst>
                                    <p:set>
                                      <p:cBhvr>
                                        <p:cTn id="80" dur="1" fill="hold">
                                          <p:stCondLst>
                                            <p:cond delay="0"/>
                                          </p:stCondLst>
                                        </p:cTn>
                                        <p:tgtEl>
                                          <p:spTgt spid="33"/>
                                        </p:tgtEl>
                                        <p:attrNameLst>
                                          <p:attrName>style.visibility</p:attrName>
                                        </p:attrNameLst>
                                      </p:cBhvr>
                                      <p:to>
                                        <p:strVal val="visible"/>
                                      </p:to>
                                    </p:set>
                                    <p:animEffect transition="in" filter="wipe(down)">
                                      <p:cBhvr>
                                        <p:cTn id="81"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0" grpId="0"/>
      <p:bldP spid="31" grpId="0"/>
      <p:bldP spid="32" grpId="0"/>
      <p:bldP spid="33" grpId="0"/>
      <p:bldP spid="3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4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931107" y="1737674"/>
            <a:ext cx="548609" cy="548609"/>
          </a:xfrm>
          <a:prstGeom prst="rect">
            <a:avLst/>
          </a:prstGeom>
          <a:solidFill>
            <a:schemeClr val="accent2"/>
          </a:solidFill>
        </p:spPr>
      </p:pic>
      <p:pic>
        <p:nvPicPr>
          <p:cNvPr id="29" name="Picture 4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54411" y="4789594"/>
            <a:ext cx="548609" cy="548609"/>
          </a:xfrm>
          <a:prstGeom prst="rect">
            <a:avLst/>
          </a:prstGeom>
          <a:solidFill>
            <a:schemeClr val="accent2"/>
          </a:solidFill>
        </p:spPr>
      </p:pic>
      <p:pic>
        <p:nvPicPr>
          <p:cNvPr id="30" name="Picture 4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85354" y="3307737"/>
            <a:ext cx="548609" cy="548609"/>
          </a:xfrm>
          <a:prstGeom prst="rect">
            <a:avLst/>
          </a:prstGeom>
          <a:solidFill>
            <a:schemeClr val="accent1"/>
          </a:solidFill>
        </p:spPr>
      </p:pic>
      <p:sp>
        <p:nvSpPr>
          <p:cNvPr id="31" name="išľíďè"/>
          <p:cNvSpPr/>
          <p:nvPr/>
        </p:nvSpPr>
        <p:spPr bwMode="auto">
          <a:xfrm>
            <a:off x="8612391" y="1876560"/>
            <a:ext cx="2589436" cy="557489"/>
          </a:xfrm>
          <a:prstGeom prst="rect">
            <a:avLst/>
          </a:prstGeom>
          <a:noFill/>
          <a:ln>
            <a:noFill/>
          </a:ln>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200" b="0" i="0" u="none" strike="noStrike" kern="1200" cap="none" spc="0" normalizeH="0" baseline="0" noProof="0" dirty="0">
                <a:ln>
                  <a:noFill/>
                </a:ln>
                <a:solidFill>
                  <a:schemeClr val="bg2">
                    <a:lumMod val="10000"/>
                  </a:schemeClr>
                </a:solidFill>
                <a:effectLst/>
                <a:uLnTx/>
                <a:uFillTx/>
                <a:latin typeface="+mn-ea"/>
              </a:rPr>
              <a:t>我爱你给你创意和灵感我爱你给你创意和灵感我爱你给你创意和灵感</a:t>
            </a:r>
            <a:endParaRPr kumimoji="0" lang="zh-CN" altLang="en-US" sz="1200" b="0" i="0" u="none" strike="noStrike" kern="1200" cap="none" spc="0" normalizeH="0" baseline="0" noProof="0" dirty="0">
              <a:ln>
                <a:noFill/>
              </a:ln>
              <a:solidFill>
                <a:schemeClr val="bg2">
                  <a:lumMod val="10000"/>
                </a:schemeClr>
              </a:solidFill>
              <a:effectLst/>
              <a:uLnTx/>
              <a:uFillTx/>
              <a:latin typeface="+mn-ea"/>
            </a:endParaRPr>
          </a:p>
        </p:txBody>
      </p:sp>
      <p:sp>
        <p:nvSpPr>
          <p:cNvPr id="32" name="iSlíďè"/>
          <p:cNvSpPr txBox="1"/>
          <p:nvPr/>
        </p:nvSpPr>
        <p:spPr bwMode="auto">
          <a:xfrm>
            <a:off x="8616567" y="1562076"/>
            <a:ext cx="2195830" cy="351196"/>
          </a:xfrm>
          <a:prstGeom prst="rect">
            <a:avLst/>
          </a:prstGeom>
          <a:noFill/>
          <a:ln>
            <a:noFill/>
          </a:ln>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latin typeface="+mn-ea"/>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latin typeface="+mn-ea"/>
            </a:endParaRPr>
          </a:p>
        </p:txBody>
      </p:sp>
      <p:sp>
        <p:nvSpPr>
          <p:cNvPr id="33" name="išľíďè"/>
          <p:cNvSpPr/>
          <p:nvPr/>
        </p:nvSpPr>
        <p:spPr bwMode="auto">
          <a:xfrm>
            <a:off x="8732137" y="3446623"/>
            <a:ext cx="2589436" cy="557489"/>
          </a:xfrm>
          <a:prstGeom prst="rect">
            <a:avLst/>
          </a:prstGeom>
          <a:noFill/>
          <a:ln>
            <a:noFill/>
          </a:ln>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200" b="0" i="0" u="none" strike="noStrike" kern="1200" cap="none" spc="0" normalizeH="0" baseline="0" noProof="0" dirty="0">
                <a:ln>
                  <a:noFill/>
                </a:ln>
                <a:solidFill>
                  <a:schemeClr val="bg2">
                    <a:lumMod val="10000"/>
                  </a:schemeClr>
                </a:solidFill>
                <a:effectLst/>
                <a:uLnTx/>
                <a:uFillTx/>
                <a:latin typeface="+mn-ea"/>
              </a:rPr>
              <a:t>我爱你给你创意和灵感我爱你给你创意和灵感我爱你给你创意和灵感</a:t>
            </a:r>
            <a:endParaRPr kumimoji="0" lang="zh-CN" altLang="en-US" sz="1200" b="0" i="0" u="none" strike="noStrike" kern="1200" cap="none" spc="0" normalizeH="0" baseline="0" noProof="0" dirty="0">
              <a:ln>
                <a:noFill/>
              </a:ln>
              <a:solidFill>
                <a:schemeClr val="bg2">
                  <a:lumMod val="10000"/>
                </a:schemeClr>
              </a:solidFill>
              <a:effectLst/>
              <a:uLnTx/>
              <a:uFillTx/>
              <a:latin typeface="+mn-ea"/>
            </a:endParaRPr>
          </a:p>
        </p:txBody>
      </p:sp>
      <p:sp>
        <p:nvSpPr>
          <p:cNvPr id="34" name="iSlíďè"/>
          <p:cNvSpPr txBox="1"/>
          <p:nvPr/>
        </p:nvSpPr>
        <p:spPr bwMode="auto">
          <a:xfrm>
            <a:off x="8736313" y="3132139"/>
            <a:ext cx="2195830" cy="351196"/>
          </a:xfrm>
          <a:prstGeom prst="rect">
            <a:avLst/>
          </a:prstGeom>
          <a:noFill/>
          <a:ln>
            <a:noFill/>
          </a:ln>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latin typeface="+mn-ea"/>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latin typeface="+mn-ea"/>
            </a:endParaRPr>
          </a:p>
        </p:txBody>
      </p:sp>
      <p:sp>
        <p:nvSpPr>
          <p:cNvPr id="38" name="išľíďè"/>
          <p:cNvSpPr/>
          <p:nvPr/>
        </p:nvSpPr>
        <p:spPr bwMode="auto">
          <a:xfrm>
            <a:off x="8844705" y="4928480"/>
            <a:ext cx="2589436" cy="557489"/>
          </a:xfrm>
          <a:prstGeom prst="rect">
            <a:avLst/>
          </a:prstGeom>
          <a:noFill/>
          <a:ln>
            <a:noFill/>
          </a:ln>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200" b="0" i="0" u="none" strike="noStrike" kern="1200" cap="none" spc="0" normalizeH="0" baseline="0" noProof="0" dirty="0">
                <a:ln>
                  <a:noFill/>
                </a:ln>
                <a:solidFill>
                  <a:schemeClr val="bg2">
                    <a:lumMod val="10000"/>
                  </a:schemeClr>
                </a:solidFill>
                <a:effectLst/>
                <a:uLnTx/>
                <a:uFillTx/>
                <a:latin typeface="+mn-ea"/>
              </a:rPr>
              <a:t>我爱你给你创意和灵感我爱你给你创意和灵感我爱你给你创意和灵感</a:t>
            </a:r>
            <a:endParaRPr kumimoji="0" lang="zh-CN" altLang="en-US" sz="1200" b="0" i="0" u="none" strike="noStrike" kern="1200" cap="none" spc="0" normalizeH="0" baseline="0" noProof="0" dirty="0">
              <a:ln>
                <a:noFill/>
              </a:ln>
              <a:solidFill>
                <a:schemeClr val="bg2">
                  <a:lumMod val="10000"/>
                </a:schemeClr>
              </a:solidFill>
              <a:effectLst/>
              <a:uLnTx/>
              <a:uFillTx/>
              <a:latin typeface="+mn-ea"/>
            </a:endParaRPr>
          </a:p>
        </p:txBody>
      </p:sp>
      <p:sp>
        <p:nvSpPr>
          <p:cNvPr id="40" name="iSlíďè"/>
          <p:cNvSpPr txBox="1"/>
          <p:nvPr/>
        </p:nvSpPr>
        <p:spPr bwMode="auto">
          <a:xfrm>
            <a:off x="8848881" y="4613996"/>
            <a:ext cx="2195830" cy="351196"/>
          </a:xfrm>
          <a:prstGeom prst="rect">
            <a:avLst/>
          </a:prstGeom>
          <a:noFill/>
          <a:ln>
            <a:noFill/>
          </a:ln>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latin typeface="+mn-ea"/>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latin typeface="+mn-ea"/>
            </a:endParaRPr>
          </a:p>
        </p:txBody>
      </p:sp>
      <p:pic>
        <p:nvPicPr>
          <p:cNvPr id="4" name="图片 3" descr="500537005.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81883" y="1675910"/>
            <a:ext cx="6420970" cy="375756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advClick="0" advTm="2000">
        <p14:prism isInverted="1"/>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ppt_x"/>
                                          </p:val>
                                        </p:tav>
                                        <p:tav tm="100000">
                                          <p:val>
                                            <p:strVal val="#ppt_x"/>
                                          </p:val>
                                        </p:tav>
                                      </p:tavLst>
                                    </p:anim>
                                    <p:anim calcmode="lin" valueType="num">
                                      <p:cBhvr additive="base">
                                        <p:cTn id="8" dur="500" fill="hold"/>
                                        <p:tgtEl>
                                          <p:spTgt spid="2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30"/>
                                        </p:tgtEl>
                                        <p:attrNameLst>
                                          <p:attrName>style.visibility</p:attrName>
                                        </p:attrNameLst>
                                      </p:cBhvr>
                                      <p:to>
                                        <p:strVal val="visible"/>
                                      </p:to>
                                    </p:set>
                                    <p:anim calcmode="lin" valueType="num">
                                      <p:cBhvr additive="base">
                                        <p:cTn id="12" dur="500" fill="hold"/>
                                        <p:tgtEl>
                                          <p:spTgt spid="30"/>
                                        </p:tgtEl>
                                        <p:attrNameLst>
                                          <p:attrName>ppt_x</p:attrName>
                                        </p:attrNameLst>
                                      </p:cBhvr>
                                      <p:tavLst>
                                        <p:tav tm="0">
                                          <p:val>
                                            <p:strVal val="#ppt_x"/>
                                          </p:val>
                                        </p:tav>
                                        <p:tav tm="100000">
                                          <p:val>
                                            <p:strVal val="#ppt_x"/>
                                          </p:val>
                                        </p:tav>
                                      </p:tavLst>
                                    </p:anim>
                                    <p:anim calcmode="lin" valueType="num">
                                      <p:cBhvr additive="base">
                                        <p:cTn id="13" dur="500" fill="hold"/>
                                        <p:tgtEl>
                                          <p:spTgt spid="30"/>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29"/>
                                        </p:tgtEl>
                                        <p:attrNameLst>
                                          <p:attrName>style.visibility</p:attrName>
                                        </p:attrNameLst>
                                      </p:cBhvr>
                                      <p:to>
                                        <p:strVal val="visible"/>
                                      </p:to>
                                    </p:set>
                                    <p:anim calcmode="lin" valueType="num">
                                      <p:cBhvr additive="base">
                                        <p:cTn id="17" dur="500" fill="hold"/>
                                        <p:tgtEl>
                                          <p:spTgt spid="29"/>
                                        </p:tgtEl>
                                        <p:attrNameLst>
                                          <p:attrName>ppt_x</p:attrName>
                                        </p:attrNameLst>
                                      </p:cBhvr>
                                      <p:tavLst>
                                        <p:tav tm="0">
                                          <p:val>
                                            <p:strVal val="#ppt_x"/>
                                          </p:val>
                                        </p:tav>
                                        <p:tav tm="100000">
                                          <p:val>
                                            <p:strVal val="#ppt_x"/>
                                          </p:val>
                                        </p:tav>
                                      </p:tavLst>
                                    </p:anim>
                                    <p:anim calcmode="lin" valueType="num">
                                      <p:cBhvr additive="base">
                                        <p:cTn id="18"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32"/>
                                        </p:tgtEl>
                                        <p:attrNameLst>
                                          <p:attrName>style.visibility</p:attrName>
                                        </p:attrNameLst>
                                      </p:cBhvr>
                                      <p:to>
                                        <p:strVal val="visible"/>
                                      </p:to>
                                    </p:set>
                                    <p:animEffect transition="in" filter="wipe(down)">
                                      <p:cBhvr>
                                        <p:cTn id="23" dur="500"/>
                                        <p:tgtEl>
                                          <p:spTgt spid="32"/>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31"/>
                                        </p:tgtEl>
                                        <p:attrNameLst>
                                          <p:attrName>style.visibility</p:attrName>
                                        </p:attrNameLst>
                                      </p:cBhvr>
                                      <p:to>
                                        <p:strVal val="visible"/>
                                      </p:to>
                                    </p:set>
                                    <p:animEffect transition="in" filter="wipe(down)">
                                      <p:cBhvr>
                                        <p:cTn id="28" dur="500"/>
                                        <p:tgtEl>
                                          <p:spTgt spid="31"/>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34"/>
                                        </p:tgtEl>
                                        <p:attrNameLst>
                                          <p:attrName>style.visibility</p:attrName>
                                        </p:attrNameLst>
                                      </p:cBhvr>
                                      <p:to>
                                        <p:strVal val="visible"/>
                                      </p:to>
                                    </p:set>
                                    <p:animEffect transition="in" filter="wipe(down)">
                                      <p:cBhvr>
                                        <p:cTn id="33" dur="500"/>
                                        <p:tgtEl>
                                          <p:spTgt spid="34"/>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grpId="0" nodeType="clickEffect">
                                  <p:stCondLst>
                                    <p:cond delay="0"/>
                                  </p:stCondLst>
                                  <p:childTnLst>
                                    <p:set>
                                      <p:cBhvr>
                                        <p:cTn id="37" dur="1" fill="hold">
                                          <p:stCondLst>
                                            <p:cond delay="0"/>
                                          </p:stCondLst>
                                        </p:cTn>
                                        <p:tgtEl>
                                          <p:spTgt spid="33"/>
                                        </p:tgtEl>
                                        <p:attrNameLst>
                                          <p:attrName>style.visibility</p:attrName>
                                        </p:attrNameLst>
                                      </p:cBhvr>
                                      <p:to>
                                        <p:strVal val="visible"/>
                                      </p:to>
                                    </p:set>
                                    <p:animEffect transition="in" filter="wipe(down)">
                                      <p:cBhvr>
                                        <p:cTn id="38" dur="500"/>
                                        <p:tgtEl>
                                          <p:spTgt spid="33"/>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4" fill="hold" grpId="0" nodeType="clickEffect">
                                  <p:stCondLst>
                                    <p:cond delay="0"/>
                                  </p:stCondLst>
                                  <p:childTnLst>
                                    <p:set>
                                      <p:cBhvr>
                                        <p:cTn id="42" dur="1" fill="hold">
                                          <p:stCondLst>
                                            <p:cond delay="0"/>
                                          </p:stCondLst>
                                        </p:cTn>
                                        <p:tgtEl>
                                          <p:spTgt spid="40"/>
                                        </p:tgtEl>
                                        <p:attrNameLst>
                                          <p:attrName>style.visibility</p:attrName>
                                        </p:attrNameLst>
                                      </p:cBhvr>
                                      <p:to>
                                        <p:strVal val="visible"/>
                                      </p:to>
                                    </p:set>
                                    <p:animEffect transition="in" filter="wipe(down)">
                                      <p:cBhvr>
                                        <p:cTn id="43" dur="500"/>
                                        <p:tgtEl>
                                          <p:spTgt spid="40"/>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4" fill="hold" grpId="0" nodeType="clickEffect">
                                  <p:stCondLst>
                                    <p:cond delay="0"/>
                                  </p:stCondLst>
                                  <p:childTnLst>
                                    <p:set>
                                      <p:cBhvr>
                                        <p:cTn id="47" dur="1" fill="hold">
                                          <p:stCondLst>
                                            <p:cond delay="0"/>
                                          </p:stCondLst>
                                        </p:cTn>
                                        <p:tgtEl>
                                          <p:spTgt spid="38"/>
                                        </p:tgtEl>
                                        <p:attrNameLst>
                                          <p:attrName>style.visibility</p:attrName>
                                        </p:attrNameLst>
                                      </p:cBhvr>
                                      <p:to>
                                        <p:strVal val="visible"/>
                                      </p:to>
                                    </p:set>
                                    <p:animEffect transition="in" filter="wipe(down)">
                                      <p:cBhvr>
                                        <p:cTn id="48"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P spid="34" grpId="0"/>
      <p:bldP spid="38" grpId="0"/>
      <p:bldP spid="4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Freeform 5"/>
          <p:cNvSpPr>
            <a:spLocks noEditPoints="1"/>
          </p:cNvSpPr>
          <p:nvPr/>
        </p:nvSpPr>
        <p:spPr bwMode="auto">
          <a:xfrm>
            <a:off x="4810301" y="1468439"/>
            <a:ext cx="2498388" cy="2498727"/>
          </a:xfrm>
          <a:custGeom>
            <a:avLst/>
            <a:gdLst>
              <a:gd name="T0" fmla="*/ 1097 w 1097"/>
              <a:gd name="T1" fmla="*/ 670 h 1097"/>
              <a:gd name="T2" fmla="*/ 1097 w 1097"/>
              <a:gd name="T3" fmla="*/ 450 h 1097"/>
              <a:gd name="T4" fmla="*/ 1079 w 1097"/>
              <a:gd name="T5" fmla="*/ 433 h 1097"/>
              <a:gd name="T6" fmla="*/ 908 w 1097"/>
              <a:gd name="T7" fmla="*/ 352 h 1097"/>
              <a:gd name="T8" fmla="*/ 1018 w 1097"/>
              <a:gd name="T9" fmla="*/ 243 h 1097"/>
              <a:gd name="T10" fmla="*/ 862 w 1097"/>
              <a:gd name="T11" fmla="*/ 87 h 1097"/>
              <a:gd name="T12" fmla="*/ 838 w 1097"/>
              <a:gd name="T13" fmla="*/ 87 h 1097"/>
              <a:gd name="T14" fmla="*/ 664 w 1097"/>
              <a:gd name="T15" fmla="*/ 153 h 1097"/>
              <a:gd name="T16" fmla="*/ 664 w 1097"/>
              <a:gd name="T17" fmla="*/ 0 h 1097"/>
              <a:gd name="T18" fmla="*/ 444 w 1097"/>
              <a:gd name="T19" fmla="*/ 0 h 1097"/>
              <a:gd name="T20" fmla="*/ 427 w 1097"/>
              <a:gd name="T21" fmla="*/ 17 h 1097"/>
              <a:gd name="T22" fmla="*/ 355 w 1097"/>
              <a:gd name="T23" fmla="*/ 183 h 1097"/>
              <a:gd name="T24" fmla="*/ 247 w 1097"/>
              <a:gd name="T25" fmla="*/ 75 h 1097"/>
              <a:gd name="T26" fmla="*/ 91 w 1097"/>
              <a:gd name="T27" fmla="*/ 230 h 1097"/>
              <a:gd name="T28" fmla="*/ 91 w 1097"/>
              <a:gd name="T29" fmla="*/ 255 h 1097"/>
              <a:gd name="T30" fmla="*/ 151 w 1097"/>
              <a:gd name="T31" fmla="*/ 427 h 1097"/>
              <a:gd name="T32" fmla="*/ 0 w 1097"/>
              <a:gd name="T33" fmla="*/ 427 h 1097"/>
              <a:gd name="T34" fmla="*/ 0 w 1097"/>
              <a:gd name="T35" fmla="*/ 647 h 1097"/>
              <a:gd name="T36" fmla="*/ 17 w 1097"/>
              <a:gd name="T37" fmla="*/ 664 h 1097"/>
              <a:gd name="T38" fmla="*/ 185 w 1097"/>
              <a:gd name="T39" fmla="*/ 748 h 1097"/>
              <a:gd name="T40" fmla="*/ 79 w 1097"/>
              <a:gd name="T41" fmla="*/ 854 h 1097"/>
              <a:gd name="T42" fmla="*/ 234 w 1097"/>
              <a:gd name="T43" fmla="*/ 1010 h 1097"/>
              <a:gd name="T44" fmla="*/ 259 w 1097"/>
              <a:gd name="T45" fmla="*/ 1010 h 1097"/>
              <a:gd name="T46" fmla="*/ 432 w 1097"/>
              <a:gd name="T47" fmla="*/ 945 h 1097"/>
              <a:gd name="T48" fmla="*/ 432 w 1097"/>
              <a:gd name="T49" fmla="*/ 1097 h 1097"/>
              <a:gd name="T50" fmla="*/ 653 w 1097"/>
              <a:gd name="T51" fmla="*/ 1097 h 1097"/>
              <a:gd name="T52" fmla="*/ 670 w 1097"/>
              <a:gd name="T53" fmla="*/ 1080 h 1097"/>
              <a:gd name="T54" fmla="*/ 740 w 1097"/>
              <a:gd name="T55" fmla="*/ 912 h 1097"/>
              <a:gd name="T56" fmla="*/ 850 w 1097"/>
              <a:gd name="T57" fmla="*/ 1022 h 1097"/>
              <a:gd name="T58" fmla="*/ 1006 w 1097"/>
              <a:gd name="T59" fmla="*/ 867 h 1097"/>
              <a:gd name="T60" fmla="*/ 1006 w 1097"/>
              <a:gd name="T61" fmla="*/ 842 h 1097"/>
              <a:gd name="T62" fmla="*/ 940 w 1097"/>
              <a:gd name="T63" fmla="*/ 670 h 1097"/>
              <a:gd name="T64" fmla="*/ 792 w 1097"/>
              <a:gd name="T65" fmla="*/ 549 h 1097"/>
              <a:gd name="T66" fmla="*/ 299 w 1097"/>
              <a:gd name="T67" fmla="*/ 549 h 1097"/>
              <a:gd name="T68" fmla="*/ 792 w 1097"/>
              <a:gd name="T69" fmla="*/ 549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97" h="1097">
                <a:moveTo>
                  <a:pt x="1079" y="670"/>
                </a:moveTo>
                <a:cubicBezTo>
                  <a:pt x="1097" y="670"/>
                  <a:pt x="1097" y="670"/>
                  <a:pt x="1097" y="670"/>
                </a:cubicBezTo>
                <a:cubicBezTo>
                  <a:pt x="1097" y="653"/>
                  <a:pt x="1097" y="653"/>
                  <a:pt x="1097" y="653"/>
                </a:cubicBezTo>
                <a:cubicBezTo>
                  <a:pt x="1097" y="450"/>
                  <a:pt x="1097" y="450"/>
                  <a:pt x="1097" y="450"/>
                </a:cubicBezTo>
                <a:cubicBezTo>
                  <a:pt x="1097" y="433"/>
                  <a:pt x="1097" y="433"/>
                  <a:pt x="1097" y="433"/>
                </a:cubicBezTo>
                <a:cubicBezTo>
                  <a:pt x="1079" y="433"/>
                  <a:pt x="1079" y="433"/>
                  <a:pt x="1079" y="433"/>
                </a:cubicBezTo>
                <a:cubicBezTo>
                  <a:pt x="941" y="433"/>
                  <a:pt x="941" y="433"/>
                  <a:pt x="941" y="433"/>
                </a:cubicBezTo>
                <a:cubicBezTo>
                  <a:pt x="933" y="405"/>
                  <a:pt x="922" y="378"/>
                  <a:pt x="908" y="352"/>
                </a:cubicBezTo>
                <a:cubicBezTo>
                  <a:pt x="1006" y="255"/>
                  <a:pt x="1006" y="255"/>
                  <a:pt x="1006" y="255"/>
                </a:cubicBezTo>
                <a:cubicBezTo>
                  <a:pt x="1018" y="243"/>
                  <a:pt x="1018" y="243"/>
                  <a:pt x="1018" y="243"/>
                </a:cubicBezTo>
                <a:cubicBezTo>
                  <a:pt x="1006" y="230"/>
                  <a:pt x="1006" y="230"/>
                  <a:pt x="1006" y="230"/>
                </a:cubicBezTo>
                <a:cubicBezTo>
                  <a:pt x="862" y="87"/>
                  <a:pt x="862" y="87"/>
                  <a:pt x="862" y="87"/>
                </a:cubicBezTo>
                <a:cubicBezTo>
                  <a:pt x="850" y="75"/>
                  <a:pt x="850" y="75"/>
                  <a:pt x="850" y="75"/>
                </a:cubicBezTo>
                <a:cubicBezTo>
                  <a:pt x="838" y="87"/>
                  <a:pt x="838" y="87"/>
                  <a:pt x="838" y="87"/>
                </a:cubicBezTo>
                <a:cubicBezTo>
                  <a:pt x="740" y="185"/>
                  <a:pt x="740" y="185"/>
                  <a:pt x="740" y="185"/>
                </a:cubicBezTo>
                <a:cubicBezTo>
                  <a:pt x="716" y="172"/>
                  <a:pt x="690" y="161"/>
                  <a:pt x="664" y="153"/>
                </a:cubicBezTo>
                <a:cubicBezTo>
                  <a:pt x="664" y="17"/>
                  <a:pt x="664" y="17"/>
                  <a:pt x="664" y="17"/>
                </a:cubicBezTo>
                <a:cubicBezTo>
                  <a:pt x="664" y="0"/>
                  <a:pt x="664" y="0"/>
                  <a:pt x="664" y="0"/>
                </a:cubicBezTo>
                <a:cubicBezTo>
                  <a:pt x="647" y="0"/>
                  <a:pt x="647" y="0"/>
                  <a:pt x="647" y="0"/>
                </a:cubicBezTo>
                <a:cubicBezTo>
                  <a:pt x="444" y="0"/>
                  <a:pt x="444" y="0"/>
                  <a:pt x="444" y="0"/>
                </a:cubicBezTo>
                <a:cubicBezTo>
                  <a:pt x="427" y="0"/>
                  <a:pt x="427" y="0"/>
                  <a:pt x="427" y="0"/>
                </a:cubicBezTo>
                <a:cubicBezTo>
                  <a:pt x="427" y="17"/>
                  <a:pt x="427" y="17"/>
                  <a:pt x="427" y="17"/>
                </a:cubicBezTo>
                <a:cubicBezTo>
                  <a:pt x="427" y="153"/>
                  <a:pt x="427" y="153"/>
                  <a:pt x="427" y="153"/>
                </a:cubicBezTo>
                <a:cubicBezTo>
                  <a:pt x="402" y="161"/>
                  <a:pt x="378" y="171"/>
                  <a:pt x="355" y="183"/>
                </a:cubicBezTo>
                <a:cubicBezTo>
                  <a:pt x="259" y="87"/>
                  <a:pt x="259" y="87"/>
                  <a:pt x="259" y="87"/>
                </a:cubicBezTo>
                <a:cubicBezTo>
                  <a:pt x="247" y="75"/>
                  <a:pt x="247" y="75"/>
                  <a:pt x="247" y="75"/>
                </a:cubicBezTo>
                <a:cubicBezTo>
                  <a:pt x="234" y="87"/>
                  <a:pt x="234" y="87"/>
                  <a:pt x="234" y="87"/>
                </a:cubicBezTo>
                <a:cubicBezTo>
                  <a:pt x="91" y="230"/>
                  <a:pt x="91" y="230"/>
                  <a:pt x="91" y="230"/>
                </a:cubicBezTo>
                <a:cubicBezTo>
                  <a:pt x="79" y="243"/>
                  <a:pt x="79" y="243"/>
                  <a:pt x="79" y="243"/>
                </a:cubicBezTo>
                <a:cubicBezTo>
                  <a:pt x="91" y="255"/>
                  <a:pt x="91" y="255"/>
                  <a:pt x="91" y="255"/>
                </a:cubicBezTo>
                <a:cubicBezTo>
                  <a:pt x="185" y="349"/>
                  <a:pt x="185" y="349"/>
                  <a:pt x="185" y="349"/>
                </a:cubicBezTo>
                <a:cubicBezTo>
                  <a:pt x="171" y="374"/>
                  <a:pt x="160" y="400"/>
                  <a:pt x="151" y="427"/>
                </a:cubicBezTo>
                <a:cubicBezTo>
                  <a:pt x="17" y="427"/>
                  <a:pt x="17" y="427"/>
                  <a:pt x="17" y="427"/>
                </a:cubicBezTo>
                <a:cubicBezTo>
                  <a:pt x="0" y="427"/>
                  <a:pt x="0" y="427"/>
                  <a:pt x="0" y="427"/>
                </a:cubicBezTo>
                <a:cubicBezTo>
                  <a:pt x="0" y="444"/>
                  <a:pt x="0" y="444"/>
                  <a:pt x="0" y="444"/>
                </a:cubicBezTo>
                <a:cubicBezTo>
                  <a:pt x="0" y="647"/>
                  <a:pt x="0" y="647"/>
                  <a:pt x="0" y="647"/>
                </a:cubicBezTo>
                <a:cubicBezTo>
                  <a:pt x="0" y="664"/>
                  <a:pt x="0" y="664"/>
                  <a:pt x="0" y="664"/>
                </a:cubicBezTo>
                <a:cubicBezTo>
                  <a:pt x="17" y="664"/>
                  <a:pt x="17" y="664"/>
                  <a:pt x="17" y="664"/>
                </a:cubicBezTo>
                <a:cubicBezTo>
                  <a:pt x="150" y="664"/>
                  <a:pt x="150" y="664"/>
                  <a:pt x="150" y="664"/>
                </a:cubicBezTo>
                <a:cubicBezTo>
                  <a:pt x="158" y="694"/>
                  <a:pt x="170" y="722"/>
                  <a:pt x="185" y="748"/>
                </a:cubicBezTo>
                <a:cubicBezTo>
                  <a:pt x="91" y="842"/>
                  <a:pt x="91" y="842"/>
                  <a:pt x="91" y="842"/>
                </a:cubicBezTo>
                <a:cubicBezTo>
                  <a:pt x="79" y="854"/>
                  <a:pt x="79" y="854"/>
                  <a:pt x="79" y="854"/>
                </a:cubicBezTo>
                <a:cubicBezTo>
                  <a:pt x="91" y="867"/>
                  <a:pt x="91" y="867"/>
                  <a:pt x="91" y="867"/>
                </a:cubicBezTo>
                <a:cubicBezTo>
                  <a:pt x="234" y="1010"/>
                  <a:pt x="234" y="1010"/>
                  <a:pt x="234" y="1010"/>
                </a:cubicBezTo>
                <a:cubicBezTo>
                  <a:pt x="247" y="1022"/>
                  <a:pt x="247" y="1022"/>
                  <a:pt x="247" y="1022"/>
                </a:cubicBezTo>
                <a:cubicBezTo>
                  <a:pt x="259" y="1010"/>
                  <a:pt x="259" y="1010"/>
                  <a:pt x="259" y="1010"/>
                </a:cubicBezTo>
                <a:cubicBezTo>
                  <a:pt x="355" y="914"/>
                  <a:pt x="355" y="914"/>
                  <a:pt x="355" y="914"/>
                </a:cubicBezTo>
                <a:cubicBezTo>
                  <a:pt x="379" y="927"/>
                  <a:pt x="406" y="938"/>
                  <a:pt x="432" y="945"/>
                </a:cubicBezTo>
                <a:cubicBezTo>
                  <a:pt x="432" y="1080"/>
                  <a:pt x="432" y="1080"/>
                  <a:pt x="432" y="1080"/>
                </a:cubicBezTo>
                <a:cubicBezTo>
                  <a:pt x="432" y="1097"/>
                  <a:pt x="432" y="1097"/>
                  <a:pt x="432" y="1097"/>
                </a:cubicBezTo>
                <a:cubicBezTo>
                  <a:pt x="450" y="1097"/>
                  <a:pt x="450" y="1097"/>
                  <a:pt x="450" y="1097"/>
                </a:cubicBezTo>
                <a:cubicBezTo>
                  <a:pt x="653" y="1097"/>
                  <a:pt x="653" y="1097"/>
                  <a:pt x="653" y="1097"/>
                </a:cubicBezTo>
                <a:cubicBezTo>
                  <a:pt x="670" y="1097"/>
                  <a:pt x="670" y="1097"/>
                  <a:pt x="670" y="1097"/>
                </a:cubicBezTo>
                <a:cubicBezTo>
                  <a:pt x="670" y="1080"/>
                  <a:pt x="670" y="1080"/>
                  <a:pt x="670" y="1080"/>
                </a:cubicBezTo>
                <a:cubicBezTo>
                  <a:pt x="670" y="942"/>
                  <a:pt x="670" y="942"/>
                  <a:pt x="670" y="942"/>
                </a:cubicBezTo>
                <a:cubicBezTo>
                  <a:pt x="694" y="934"/>
                  <a:pt x="718" y="924"/>
                  <a:pt x="740" y="912"/>
                </a:cubicBezTo>
                <a:cubicBezTo>
                  <a:pt x="838" y="1010"/>
                  <a:pt x="838" y="1010"/>
                  <a:pt x="838" y="1010"/>
                </a:cubicBezTo>
                <a:cubicBezTo>
                  <a:pt x="850" y="1022"/>
                  <a:pt x="850" y="1022"/>
                  <a:pt x="850" y="1022"/>
                </a:cubicBezTo>
                <a:cubicBezTo>
                  <a:pt x="862" y="1010"/>
                  <a:pt x="862" y="1010"/>
                  <a:pt x="862" y="1010"/>
                </a:cubicBezTo>
                <a:cubicBezTo>
                  <a:pt x="1006" y="867"/>
                  <a:pt x="1006" y="867"/>
                  <a:pt x="1006" y="867"/>
                </a:cubicBezTo>
                <a:cubicBezTo>
                  <a:pt x="1018" y="854"/>
                  <a:pt x="1018" y="854"/>
                  <a:pt x="1018" y="854"/>
                </a:cubicBezTo>
                <a:cubicBezTo>
                  <a:pt x="1006" y="842"/>
                  <a:pt x="1006" y="842"/>
                  <a:pt x="1006" y="842"/>
                </a:cubicBezTo>
                <a:cubicBezTo>
                  <a:pt x="908" y="745"/>
                  <a:pt x="908" y="745"/>
                  <a:pt x="908" y="745"/>
                </a:cubicBezTo>
                <a:cubicBezTo>
                  <a:pt x="921" y="721"/>
                  <a:pt x="932" y="696"/>
                  <a:pt x="940" y="670"/>
                </a:cubicBezTo>
                <a:cubicBezTo>
                  <a:pt x="1079" y="670"/>
                  <a:pt x="1079" y="670"/>
                  <a:pt x="1079" y="670"/>
                </a:cubicBezTo>
                <a:close/>
                <a:moveTo>
                  <a:pt x="792" y="549"/>
                </a:moveTo>
                <a:cubicBezTo>
                  <a:pt x="792" y="684"/>
                  <a:pt x="681" y="795"/>
                  <a:pt x="545" y="795"/>
                </a:cubicBezTo>
                <a:cubicBezTo>
                  <a:pt x="410" y="795"/>
                  <a:pt x="299" y="684"/>
                  <a:pt x="299" y="549"/>
                </a:cubicBezTo>
                <a:cubicBezTo>
                  <a:pt x="299" y="413"/>
                  <a:pt x="410" y="302"/>
                  <a:pt x="545" y="302"/>
                </a:cubicBezTo>
                <a:cubicBezTo>
                  <a:pt x="681" y="302"/>
                  <a:pt x="792" y="413"/>
                  <a:pt x="792" y="549"/>
                </a:cubicBezTo>
                <a:close/>
              </a:path>
            </a:pathLst>
          </a:custGeom>
          <a:solidFill>
            <a:schemeClr val="accent3"/>
          </a:solidFill>
          <a:ln>
            <a:noFill/>
          </a:ln>
        </p:spPr>
        <p:txBody>
          <a:bodyPr vert="horz" wrap="square" lIns="91431" tIns="45715" rIns="91431" bIns="45715" numCol="1" anchor="t" anchorCtr="0" compatLnSpc="1"/>
          <a:lstStyle/>
          <a:p>
            <a:endParaRPr lang="en-IN" sz="1465" dirty="0">
              <a:solidFill>
                <a:schemeClr val="tx1">
                  <a:lumMod val="85000"/>
                  <a:lumOff val="15000"/>
                </a:schemeClr>
              </a:solidFill>
              <a:latin typeface="Arial" panose="020B0604020202020204"/>
              <a:ea typeface="微软雅黑" panose="020B0503020204020204" pitchFamily="34" charset="-122"/>
              <a:sym typeface="Arial" panose="020B0604020202020204"/>
            </a:endParaRPr>
          </a:p>
        </p:txBody>
      </p:sp>
      <p:sp>
        <p:nvSpPr>
          <p:cNvPr id="99" name="TextBox 8"/>
          <p:cNvSpPr txBox="1"/>
          <p:nvPr/>
        </p:nvSpPr>
        <p:spPr>
          <a:xfrm>
            <a:off x="5701361" y="2286915"/>
            <a:ext cx="742139" cy="861760"/>
          </a:xfrm>
          <a:prstGeom prst="rect">
            <a:avLst/>
          </a:prstGeom>
          <a:noFill/>
        </p:spPr>
        <p:txBody>
          <a:bodyPr wrap="square" lIns="121907" tIns="60953" rIns="121907" bIns="60953" rtlCol="0">
            <a:spAutoFit/>
          </a:bodyPr>
          <a:lstStyle/>
          <a:p>
            <a:r>
              <a:rPr lang="zh-CN" altLang="en-US" sz="1600" dirty="0">
                <a:solidFill>
                  <a:schemeClr val="tx1">
                    <a:lumMod val="85000"/>
                    <a:lumOff val="15000"/>
                  </a:schemeClr>
                </a:solidFill>
                <a:latin typeface="Arial" panose="020B0604020202020204"/>
                <a:ea typeface="微软雅黑" panose="020B0503020204020204" pitchFamily="34" charset="-122"/>
                <a:sym typeface="Arial" panose="020B0604020202020204"/>
              </a:rPr>
              <a:t>单击编辑标题</a:t>
            </a:r>
            <a:endParaRPr lang="zh-CN" altLang="en-US" sz="1600" dirty="0">
              <a:solidFill>
                <a:schemeClr val="tx1">
                  <a:lumMod val="85000"/>
                  <a:lumOff val="15000"/>
                </a:schemeClr>
              </a:solidFill>
              <a:latin typeface="Arial" panose="020B0604020202020204"/>
              <a:ea typeface="微软雅黑" panose="020B0503020204020204" pitchFamily="34" charset="-122"/>
              <a:sym typeface="Arial" panose="020B0604020202020204"/>
            </a:endParaRPr>
          </a:p>
        </p:txBody>
      </p:sp>
      <p:grpSp>
        <p:nvGrpSpPr>
          <p:cNvPr id="2" name="Group 8"/>
          <p:cNvGrpSpPr>
            <a:grpSpLocks noChangeAspect="1"/>
          </p:cNvGrpSpPr>
          <p:nvPr/>
        </p:nvGrpSpPr>
        <p:grpSpPr bwMode="auto">
          <a:xfrm>
            <a:off x="1556364" y="2007313"/>
            <a:ext cx="3253936" cy="2220163"/>
            <a:chOff x="898" y="1539"/>
            <a:chExt cx="2209" cy="1507"/>
          </a:xfrm>
        </p:grpSpPr>
        <p:sp>
          <p:nvSpPr>
            <p:cNvPr id="101" name="Freeform 9"/>
            <p:cNvSpPr>
              <a:spLocks noEditPoints="1"/>
            </p:cNvSpPr>
            <p:nvPr/>
          </p:nvSpPr>
          <p:spPr bwMode="auto">
            <a:xfrm>
              <a:off x="898" y="1539"/>
              <a:ext cx="1318" cy="1322"/>
            </a:xfrm>
            <a:custGeom>
              <a:avLst/>
              <a:gdLst>
                <a:gd name="T0" fmla="*/ 556 w 556"/>
                <a:gd name="T1" fmla="*/ 264 h 557"/>
                <a:gd name="T2" fmla="*/ 493 w 556"/>
                <a:gd name="T3" fmla="*/ 201 h 557"/>
                <a:gd name="T4" fmla="*/ 466 w 556"/>
                <a:gd name="T5" fmla="*/ 201 h 557"/>
                <a:gd name="T6" fmla="*/ 530 w 556"/>
                <a:gd name="T7" fmla="*/ 137 h 557"/>
                <a:gd name="T8" fmla="*/ 464 w 556"/>
                <a:gd name="T9" fmla="*/ 71 h 557"/>
                <a:gd name="T10" fmla="*/ 375 w 556"/>
                <a:gd name="T11" fmla="*/ 71 h 557"/>
                <a:gd name="T12" fmla="*/ 356 w 556"/>
                <a:gd name="T13" fmla="*/ 90 h 557"/>
                <a:gd name="T14" fmla="*/ 356 w 556"/>
                <a:gd name="T15" fmla="*/ 0 h 557"/>
                <a:gd name="T16" fmla="*/ 263 w 556"/>
                <a:gd name="T17" fmla="*/ 0 h 557"/>
                <a:gd name="T18" fmla="*/ 200 w 556"/>
                <a:gd name="T19" fmla="*/ 63 h 557"/>
                <a:gd name="T20" fmla="*/ 200 w 556"/>
                <a:gd name="T21" fmla="*/ 91 h 557"/>
                <a:gd name="T22" fmla="*/ 136 w 556"/>
                <a:gd name="T23" fmla="*/ 27 h 557"/>
                <a:gd name="T24" fmla="*/ 71 w 556"/>
                <a:gd name="T25" fmla="*/ 92 h 557"/>
                <a:gd name="T26" fmla="*/ 71 w 556"/>
                <a:gd name="T27" fmla="*/ 181 h 557"/>
                <a:gd name="T28" fmla="*/ 90 w 556"/>
                <a:gd name="T29" fmla="*/ 201 h 557"/>
                <a:gd name="T30" fmla="*/ 0 w 556"/>
                <a:gd name="T31" fmla="*/ 201 h 557"/>
                <a:gd name="T32" fmla="*/ 0 w 556"/>
                <a:gd name="T33" fmla="*/ 293 h 557"/>
                <a:gd name="T34" fmla="*/ 63 w 556"/>
                <a:gd name="T35" fmla="*/ 356 h 557"/>
                <a:gd name="T36" fmla="*/ 90 w 556"/>
                <a:gd name="T37" fmla="*/ 356 h 557"/>
                <a:gd name="T38" fmla="*/ 26 w 556"/>
                <a:gd name="T39" fmla="*/ 420 h 557"/>
                <a:gd name="T40" fmla="*/ 91 w 556"/>
                <a:gd name="T41" fmla="*/ 485 h 557"/>
                <a:gd name="T42" fmla="*/ 181 w 556"/>
                <a:gd name="T43" fmla="*/ 485 h 557"/>
                <a:gd name="T44" fmla="*/ 200 w 556"/>
                <a:gd name="T45" fmla="*/ 466 h 557"/>
                <a:gd name="T46" fmla="*/ 200 w 556"/>
                <a:gd name="T47" fmla="*/ 557 h 557"/>
                <a:gd name="T48" fmla="*/ 292 w 556"/>
                <a:gd name="T49" fmla="*/ 557 h 557"/>
                <a:gd name="T50" fmla="*/ 356 w 556"/>
                <a:gd name="T51" fmla="*/ 493 h 557"/>
                <a:gd name="T52" fmla="*/ 356 w 556"/>
                <a:gd name="T53" fmla="*/ 466 h 557"/>
                <a:gd name="T54" fmla="*/ 420 w 556"/>
                <a:gd name="T55" fmla="*/ 530 h 557"/>
                <a:gd name="T56" fmla="*/ 485 w 556"/>
                <a:gd name="T57" fmla="*/ 465 h 557"/>
                <a:gd name="T58" fmla="*/ 485 w 556"/>
                <a:gd name="T59" fmla="*/ 375 h 557"/>
                <a:gd name="T60" fmla="*/ 466 w 556"/>
                <a:gd name="T61" fmla="*/ 356 h 557"/>
                <a:gd name="T62" fmla="*/ 556 w 556"/>
                <a:gd name="T63" fmla="*/ 356 h 557"/>
                <a:gd name="T64" fmla="*/ 556 w 556"/>
                <a:gd name="T65" fmla="*/ 264 h 557"/>
                <a:gd name="T66" fmla="*/ 278 w 556"/>
                <a:gd name="T67" fmla="*/ 393 h 557"/>
                <a:gd name="T68" fmla="*/ 163 w 556"/>
                <a:gd name="T69" fmla="*/ 278 h 557"/>
                <a:gd name="T70" fmla="*/ 278 w 556"/>
                <a:gd name="T71" fmla="*/ 164 h 557"/>
                <a:gd name="T72" fmla="*/ 393 w 556"/>
                <a:gd name="T73" fmla="*/ 278 h 557"/>
                <a:gd name="T74" fmla="*/ 278 w 556"/>
                <a:gd name="T75" fmla="*/ 393 h 5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56" h="557">
                  <a:moveTo>
                    <a:pt x="556" y="264"/>
                  </a:moveTo>
                  <a:cubicBezTo>
                    <a:pt x="556" y="229"/>
                    <a:pt x="528" y="201"/>
                    <a:pt x="493" y="201"/>
                  </a:cubicBezTo>
                  <a:cubicBezTo>
                    <a:pt x="466" y="201"/>
                    <a:pt x="466" y="201"/>
                    <a:pt x="466" y="201"/>
                  </a:cubicBezTo>
                  <a:cubicBezTo>
                    <a:pt x="530" y="137"/>
                    <a:pt x="530" y="137"/>
                    <a:pt x="530" y="137"/>
                  </a:cubicBezTo>
                  <a:cubicBezTo>
                    <a:pt x="464" y="71"/>
                    <a:pt x="464" y="71"/>
                    <a:pt x="464" y="71"/>
                  </a:cubicBezTo>
                  <a:cubicBezTo>
                    <a:pt x="440" y="47"/>
                    <a:pt x="399" y="47"/>
                    <a:pt x="375" y="71"/>
                  </a:cubicBezTo>
                  <a:cubicBezTo>
                    <a:pt x="356" y="90"/>
                    <a:pt x="356" y="90"/>
                    <a:pt x="356" y="90"/>
                  </a:cubicBezTo>
                  <a:cubicBezTo>
                    <a:pt x="356" y="0"/>
                    <a:pt x="356" y="0"/>
                    <a:pt x="356" y="0"/>
                  </a:cubicBezTo>
                  <a:cubicBezTo>
                    <a:pt x="263" y="0"/>
                    <a:pt x="263" y="0"/>
                    <a:pt x="263" y="0"/>
                  </a:cubicBezTo>
                  <a:cubicBezTo>
                    <a:pt x="228" y="0"/>
                    <a:pt x="200" y="28"/>
                    <a:pt x="200" y="63"/>
                  </a:cubicBezTo>
                  <a:cubicBezTo>
                    <a:pt x="200" y="91"/>
                    <a:pt x="200" y="91"/>
                    <a:pt x="200" y="91"/>
                  </a:cubicBezTo>
                  <a:cubicBezTo>
                    <a:pt x="136" y="27"/>
                    <a:pt x="136" y="27"/>
                    <a:pt x="136" y="27"/>
                  </a:cubicBezTo>
                  <a:cubicBezTo>
                    <a:pt x="71" y="92"/>
                    <a:pt x="71" y="92"/>
                    <a:pt x="71" y="92"/>
                  </a:cubicBezTo>
                  <a:cubicBezTo>
                    <a:pt x="46" y="117"/>
                    <a:pt x="46" y="157"/>
                    <a:pt x="71" y="181"/>
                  </a:cubicBezTo>
                  <a:cubicBezTo>
                    <a:pt x="90" y="201"/>
                    <a:pt x="90" y="201"/>
                    <a:pt x="90" y="201"/>
                  </a:cubicBezTo>
                  <a:cubicBezTo>
                    <a:pt x="0" y="201"/>
                    <a:pt x="0" y="201"/>
                    <a:pt x="0" y="201"/>
                  </a:cubicBezTo>
                  <a:cubicBezTo>
                    <a:pt x="0" y="293"/>
                    <a:pt x="0" y="293"/>
                    <a:pt x="0" y="293"/>
                  </a:cubicBezTo>
                  <a:cubicBezTo>
                    <a:pt x="0" y="328"/>
                    <a:pt x="28" y="356"/>
                    <a:pt x="63" y="356"/>
                  </a:cubicBezTo>
                  <a:cubicBezTo>
                    <a:pt x="90" y="356"/>
                    <a:pt x="90" y="356"/>
                    <a:pt x="90" y="356"/>
                  </a:cubicBezTo>
                  <a:cubicBezTo>
                    <a:pt x="26" y="420"/>
                    <a:pt x="26" y="420"/>
                    <a:pt x="26" y="420"/>
                  </a:cubicBezTo>
                  <a:cubicBezTo>
                    <a:pt x="91" y="485"/>
                    <a:pt x="91" y="485"/>
                    <a:pt x="91" y="485"/>
                  </a:cubicBezTo>
                  <a:cubicBezTo>
                    <a:pt x="116" y="510"/>
                    <a:pt x="156" y="510"/>
                    <a:pt x="181" y="485"/>
                  </a:cubicBezTo>
                  <a:cubicBezTo>
                    <a:pt x="200" y="466"/>
                    <a:pt x="200" y="466"/>
                    <a:pt x="200" y="466"/>
                  </a:cubicBezTo>
                  <a:cubicBezTo>
                    <a:pt x="200" y="557"/>
                    <a:pt x="200" y="557"/>
                    <a:pt x="200" y="557"/>
                  </a:cubicBezTo>
                  <a:cubicBezTo>
                    <a:pt x="292" y="557"/>
                    <a:pt x="292" y="557"/>
                    <a:pt x="292" y="557"/>
                  </a:cubicBezTo>
                  <a:cubicBezTo>
                    <a:pt x="327" y="557"/>
                    <a:pt x="356" y="528"/>
                    <a:pt x="356" y="493"/>
                  </a:cubicBezTo>
                  <a:cubicBezTo>
                    <a:pt x="356" y="466"/>
                    <a:pt x="356" y="466"/>
                    <a:pt x="356" y="466"/>
                  </a:cubicBezTo>
                  <a:cubicBezTo>
                    <a:pt x="420" y="530"/>
                    <a:pt x="420" y="530"/>
                    <a:pt x="420" y="530"/>
                  </a:cubicBezTo>
                  <a:cubicBezTo>
                    <a:pt x="485" y="465"/>
                    <a:pt x="485" y="465"/>
                    <a:pt x="485" y="465"/>
                  </a:cubicBezTo>
                  <a:cubicBezTo>
                    <a:pt x="510" y="440"/>
                    <a:pt x="510" y="400"/>
                    <a:pt x="485" y="375"/>
                  </a:cubicBezTo>
                  <a:cubicBezTo>
                    <a:pt x="466" y="356"/>
                    <a:pt x="466" y="356"/>
                    <a:pt x="466" y="356"/>
                  </a:cubicBezTo>
                  <a:cubicBezTo>
                    <a:pt x="556" y="356"/>
                    <a:pt x="556" y="356"/>
                    <a:pt x="556" y="356"/>
                  </a:cubicBezTo>
                  <a:lnTo>
                    <a:pt x="556" y="264"/>
                  </a:lnTo>
                  <a:close/>
                  <a:moveTo>
                    <a:pt x="278" y="393"/>
                  </a:moveTo>
                  <a:cubicBezTo>
                    <a:pt x="214" y="393"/>
                    <a:pt x="163" y="342"/>
                    <a:pt x="163" y="278"/>
                  </a:cubicBezTo>
                  <a:cubicBezTo>
                    <a:pt x="163" y="215"/>
                    <a:pt x="214" y="164"/>
                    <a:pt x="278" y="164"/>
                  </a:cubicBezTo>
                  <a:cubicBezTo>
                    <a:pt x="341" y="164"/>
                    <a:pt x="393" y="215"/>
                    <a:pt x="393" y="278"/>
                  </a:cubicBezTo>
                  <a:cubicBezTo>
                    <a:pt x="393" y="342"/>
                    <a:pt x="341" y="393"/>
                    <a:pt x="278" y="393"/>
                  </a:cubicBezTo>
                  <a:close/>
                </a:path>
              </a:pathLst>
            </a:custGeom>
            <a:solidFill>
              <a:schemeClr val="accent1"/>
            </a:solidFill>
            <a:ln>
              <a:noFill/>
            </a:ln>
          </p:spPr>
          <p:txBody>
            <a:bodyPr vert="horz" wrap="square" lIns="91412" tIns="45705" rIns="91412" bIns="45705" numCol="1" anchor="t" anchorCtr="0" compatLnSpc="1"/>
            <a:lstStyle/>
            <a:p>
              <a:endParaRPr lang="en-IN" sz="1465" dirty="0">
                <a:solidFill>
                  <a:schemeClr val="tx1">
                    <a:lumMod val="85000"/>
                    <a:lumOff val="15000"/>
                  </a:schemeClr>
                </a:solidFill>
                <a:latin typeface="Arial" panose="020B0604020202020204"/>
                <a:ea typeface="微软雅黑" panose="020B0503020204020204" pitchFamily="34" charset="-122"/>
                <a:sym typeface="Arial" panose="020B0604020202020204"/>
              </a:endParaRPr>
            </a:p>
          </p:txBody>
        </p:sp>
        <p:sp>
          <p:nvSpPr>
            <p:cNvPr id="102" name="Freeform 10"/>
            <p:cNvSpPr>
              <a:spLocks noEditPoints="1"/>
            </p:cNvSpPr>
            <p:nvPr/>
          </p:nvSpPr>
          <p:spPr bwMode="auto">
            <a:xfrm>
              <a:off x="2152" y="2090"/>
              <a:ext cx="955" cy="956"/>
            </a:xfrm>
            <a:custGeom>
              <a:avLst/>
              <a:gdLst>
                <a:gd name="T0" fmla="*/ 403 w 403"/>
                <a:gd name="T1" fmla="*/ 191 h 403"/>
                <a:gd name="T2" fmla="*/ 357 w 403"/>
                <a:gd name="T3" fmla="*/ 145 h 403"/>
                <a:gd name="T4" fmla="*/ 337 w 403"/>
                <a:gd name="T5" fmla="*/ 145 h 403"/>
                <a:gd name="T6" fmla="*/ 383 w 403"/>
                <a:gd name="T7" fmla="*/ 99 h 403"/>
                <a:gd name="T8" fmla="*/ 336 w 403"/>
                <a:gd name="T9" fmla="*/ 52 h 403"/>
                <a:gd name="T10" fmla="*/ 272 w 403"/>
                <a:gd name="T11" fmla="*/ 52 h 403"/>
                <a:gd name="T12" fmla="*/ 258 w 403"/>
                <a:gd name="T13" fmla="*/ 66 h 403"/>
                <a:gd name="T14" fmla="*/ 258 w 403"/>
                <a:gd name="T15" fmla="*/ 0 h 403"/>
                <a:gd name="T16" fmla="*/ 191 w 403"/>
                <a:gd name="T17" fmla="*/ 0 h 403"/>
                <a:gd name="T18" fmla="*/ 145 w 403"/>
                <a:gd name="T19" fmla="*/ 46 h 403"/>
                <a:gd name="T20" fmla="*/ 145 w 403"/>
                <a:gd name="T21" fmla="*/ 66 h 403"/>
                <a:gd name="T22" fmla="*/ 99 w 403"/>
                <a:gd name="T23" fmla="*/ 20 h 403"/>
                <a:gd name="T24" fmla="*/ 52 w 403"/>
                <a:gd name="T25" fmla="*/ 67 h 403"/>
                <a:gd name="T26" fmla="*/ 52 w 403"/>
                <a:gd name="T27" fmla="*/ 131 h 403"/>
                <a:gd name="T28" fmla="*/ 66 w 403"/>
                <a:gd name="T29" fmla="*/ 145 h 403"/>
                <a:gd name="T30" fmla="*/ 0 w 403"/>
                <a:gd name="T31" fmla="*/ 145 h 403"/>
                <a:gd name="T32" fmla="*/ 0 w 403"/>
                <a:gd name="T33" fmla="*/ 212 h 403"/>
                <a:gd name="T34" fmla="*/ 46 w 403"/>
                <a:gd name="T35" fmla="*/ 258 h 403"/>
                <a:gd name="T36" fmla="*/ 66 w 403"/>
                <a:gd name="T37" fmla="*/ 258 h 403"/>
                <a:gd name="T38" fmla="*/ 19 w 403"/>
                <a:gd name="T39" fmla="*/ 304 h 403"/>
                <a:gd name="T40" fmla="*/ 67 w 403"/>
                <a:gd name="T41" fmla="*/ 351 h 403"/>
                <a:gd name="T42" fmla="*/ 131 w 403"/>
                <a:gd name="T43" fmla="*/ 351 h 403"/>
                <a:gd name="T44" fmla="*/ 145 w 403"/>
                <a:gd name="T45" fmla="*/ 337 h 403"/>
                <a:gd name="T46" fmla="*/ 145 w 403"/>
                <a:gd name="T47" fmla="*/ 403 h 403"/>
                <a:gd name="T48" fmla="*/ 212 w 403"/>
                <a:gd name="T49" fmla="*/ 403 h 403"/>
                <a:gd name="T50" fmla="*/ 258 w 403"/>
                <a:gd name="T51" fmla="*/ 357 h 403"/>
                <a:gd name="T52" fmla="*/ 258 w 403"/>
                <a:gd name="T53" fmla="*/ 337 h 403"/>
                <a:gd name="T54" fmla="*/ 304 w 403"/>
                <a:gd name="T55" fmla="*/ 384 h 403"/>
                <a:gd name="T56" fmla="*/ 351 w 403"/>
                <a:gd name="T57" fmla="*/ 336 h 403"/>
                <a:gd name="T58" fmla="*/ 351 w 403"/>
                <a:gd name="T59" fmla="*/ 272 h 403"/>
                <a:gd name="T60" fmla="*/ 337 w 403"/>
                <a:gd name="T61" fmla="*/ 258 h 403"/>
                <a:gd name="T62" fmla="*/ 403 w 403"/>
                <a:gd name="T63" fmla="*/ 258 h 403"/>
                <a:gd name="T64" fmla="*/ 403 w 403"/>
                <a:gd name="T65" fmla="*/ 191 h 403"/>
                <a:gd name="T66" fmla="*/ 201 w 403"/>
                <a:gd name="T67" fmla="*/ 285 h 403"/>
                <a:gd name="T68" fmla="*/ 118 w 403"/>
                <a:gd name="T69" fmla="*/ 202 h 403"/>
                <a:gd name="T70" fmla="*/ 201 w 403"/>
                <a:gd name="T71" fmla="*/ 119 h 403"/>
                <a:gd name="T72" fmla="*/ 284 w 403"/>
                <a:gd name="T73" fmla="*/ 202 h 403"/>
                <a:gd name="T74" fmla="*/ 201 w 403"/>
                <a:gd name="T75" fmla="*/ 285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03" h="403">
                  <a:moveTo>
                    <a:pt x="403" y="191"/>
                  </a:moveTo>
                  <a:cubicBezTo>
                    <a:pt x="403" y="166"/>
                    <a:pt x="382" y="145"/>
                    <a:pt x="357" y="145"/>
                  </a:cubicBezTo>
                  <a:cubicBezTo>
                    <a:pt x="337" y="145"/>
                    <a:pt x="337" y="145"/>
                    <a:pt x="337" y="145"/>
                  </a:cubicBezTo>
                  <a:cubicBezTo>
                    <a:pt x="383" y="99"/>
                    <a:pt x="383" y="99"/>
                    <a:pt x="383" y="99"/>
                  </a:cubicBezTo>
                  <a:cubicBezTo>
                    <a:pt x="336" y="52"/>
                    <a:pt x="336" y="52"/>
                    <a:pt x="336" y="52"/>
                  </a:cubicBezTo>
                  <a:cubicBezTo>
                    <a:pt x="318" y="34"/>
                    <a:pt x="289" y="34"/>
                    <a:pt x="272" y="52"/>
                  </a:cubicBezTo>
                  <a:cubicBezTo>
                    <a:pt x="258" y="66"/>
                    <a:pt x="258" y="66"/>
                    <a:pt x="258" y="66"/>
                  </a:cubicBezTo>
                  <a:cubicBezTo>
                    <a:pt x="258" y="0"/>
                    <a:pt x="258" y="0"/>
                    <a:pt x="258" y="0"/>
                  </a:cubicBezTo>
                  <a:cubicBezTo>
                    <a:pt x="191" y="0"/>
                    <a:pt x="191" y="0"/>
                    <a:pt x="191" y="0"/>
                  </a:cubicBezTo>
                  <a:cubicBezTo>
                    <a:pt x="166" y="0"/>
                    <a:pt x="145" y="21"/>
                    <a:pt x="145" y="46"/>
                  </a:cubicBezTo>
                  <a:cubicBezTo>
                    <a:pt x="145" y="66"/>
                    <a:pt x="145" y="66"/>
                    <a:pt x="145" y="66"/>
                  </a:cubicBezTo>
                  <a:cubicBezTo>
                    <a:pt x="99" y="20"/>
                    <a:pt x="99" y="20"/>
                    <a:pt x="99" y="20"/>
                  </a:cubicBezTo>
                  <a:cubicBezTo>
                    <a:pt x="52" y="67"/>
                    <a:pt x="52" y="67"/>
                    <a:pt x="52" y="67"/>
                  </a:cubicBezTo>
                  <a:cubicBezTo>
                    <a:pt x="34" y="85"/>
                    <a:pt x="34" y="114"/>
                    <a:pt x="52" y="131"/>
                  </a:cubicBezTo>
                  <a:cubicBezTo>
                    <a:pt x="66" y="145"/>
                    <a:pt x="66" y="145"/>
                    <a:pt x="66" y="145"/>
                  </a:cubicBezTo>
                  <a:cubicBezTo>
                    <a:pt x="0" y="145"/>
                    <a:pt x="0" y="145"/>
                    <a:pt x="0" y="145"/>
                  </a:cubicBezTo>
                  <a:cubicBezTo>
                    <a:pt x="0" y="212"/>
                    <a:pt x="0" y="212"/>
                    <a:pt x="0" y="212"/>
                  </a:cubicBezTo>
                  <a:cubicBezTo>
                    <a:pt x="0" y="237"/>
                    <a:pt x="21" y="258"/>
                    <a:pt x="46" y="258"/>
                  </a:cubicBezTo>
                  <a:cubicBezTo>
                    <a:pt x="66" y="258"/>
                    <a:pt x="66" y="258"/>
                    <a:pt x="66" y="258"/>
                  </a:cubicBezTo>
                  <a:cubicBezTo>
                    <a:pt x="19" y="304"/>
                    <a:pt x="19" y="304"/>
                    <a:pt x="19" y="304"/>
                  </a:cubicBezTo>
                  <a:cubicBezTo>
                    <a:pt x="67" y="351"/>
                    <a:pt x="67" y="351"/>
                    <a:pt x="67" y="351"/>
                  </a:cubicBezTo>
                  <a:cubicBezTo>
                    <a:pt x="84" y="369"/>
                    <a:pt x="113" y="369"/>
                    <a:pt x="131" y="351"/>
                  </a:cubicBezTo>
                  <a:cubicBezTo>
                    <a:pt x="145" y="337"/>
                    <a:pt x="145" y="337"/>
                    <a:pt x="145" y="337"/>
                  </a:cubicBezTo>
                  <a:cubicBezTo>
                    <a:pt x="145" y="403"/>
                    <a:pt x="145" y="403"/>
                    <a:pt x="145" y="403"/>
                  </a:cubicBezTo>
                  <a:cubicBezTo>
                    <a:pt x="212" y="403"/>
                    <a:pt x="212" y="403"/>
                    <a:pt x="212" y="403"/>
                  </a:cubicBezTo>
                  <a:cubicBezTo>
                    <a:pt x="237" y="403"/>
                    <a:pt x="258" y="382"/>
                    <a:pt x="258" y="357"/>
                  </a:cubicBezTo>
                  <a:cubicBezTo>
                    <a:pt x="258" y="337"/>
                    <a:pt x="258" y="337"/>
                    <a:pt x="258" y="337"/>
                  </a:cubicBezTo>
                  <a:cubicBezTo>
                    <a:pt x="304" y="384"/>
                    <a:pt x="304" y="384"/>
                    <a:pt x="304" y="384"/>
                  </a:cubicBezTo>
                  <a:cubicBezTo>
                    <a:pt x="351" y="336"/>
                    <a:pt x="351" y="336"/>
                    <a:pt x="351" y="336"/>
                  </a:cubicBezTo>
                  <a:cubicBezTo>
                    <a:pt x="369" y="319"/>
                    <a:pt x="369" y="290"/>
                    <a:pt x="351" y="272"/>
                  </a:cubicBezTo>
                  <a:cubicBezTo>
                    <a:pt x="337" y="258"/>
                    <a:pt x="337" y="258"/>
                    <a:pt x="337" y="258"/>
                  </a:cubicBezTo>
                  <a:cubicBezTo>
                    <a:pt x="403" y="258"/>
                    <a:pt x="403" y="258"/>
                    <a:pt x="403" y="258"/>
                  </a:cubicBezTo>
                  <a:lnTo>
                    <a:pt x="403" y="191"/>
                  </a:lnTo>
                  <a:close/>
                  <a:moveTo>
                    <a:pt x="201" y="285"/>
                  </a:moveTo>
                  <a:cubicBezTo>
                    <a:pt x="156" y="285"/>
                    <a:pt x="118" y="247"/>
                    <a:pt x="118" y="202"/>
                  </a:cubicBezTo>
                  <a:cubicBezTo>
                    <a:pt x="118" y="156"/>
                    <a:pt x="156" y="119"/>
                    <a:pt x="201" y="119"/>
                  </a:cubicBezTo>
                  <a:cubicBezTo>
                    <a:pt x="247" y="119"/>
                    <a:pt x="284" y="156"/>
                    <a:pt x="284" y="202"/>
                  </a:cubicBezTo>
                  <a:cubicBezTo>
                    <a:pt x="284" y="247"/>
                    <a:pt x="247" y="285"/>
                    <a:pt x="201" y="285"/>
                  </a:cubicBezTo>
                  <a:close/>
                </a:path>
              </a:pathLst>
            </a:custGeom>
            <a:solidFill>
              <a:schemeClr val="accent2"/>
            </a:solidFill>
            <a:ln>
              <a:noFill/>
            </a:ln>
          </p:spPr>
          <p:txBody>
            <a:bodyPr vert="horz" wrap="square" lIns="91412" tIns="45705" rIns="91412" bIns="45705" numCol="1" anchor="t" anchorCtr="0" compatLnSpc="1"/>
            <a:lstStyle/>
            <a:p>
              <a:endParaRPr lang="en-IN" sz="1465" dirty="0">
                <a:solidFill>
                  <a:schemeClr val="tx1">
                    <a:lumMod val="85000"/>
                    <a:lumOff val="15000"/>
                  </a:schemeClr>
                </a:solidFill>
                <a:latin typeface="Arial" panose="020B0604020202020204"/>
                <a:ea typeface="微软雅黑" panose="020B0503020204020204" pitchFamily="34" charset="-122"/>
                <a:sym typeface="Arial" panose="020B0604020202020204"/>
              </a:endParaRPr>
            </a:p>
          </p:txBody>
        </p:sp>
      </p:grpSp>
      <p:grpSp>
        <p:nvGrpSpPr>
          <p:cNvPr id="3" name="Group 8"/>
          <p:cNvGrpSpPr>
            <a:grpSpLocks noChangeAspect="1"/>
          </p:cNvGrpSpPr>
          <p:nvPr/>
        </p:nvGrpSpPr>
        <p:grpSpPr bwMode="auto">
          <a:xfrm flipH="1">
            <a:off x="7308688" y="2007313"/>
            <a:ext cx="3253936" cy="2220163"/>
            <a:chOff x="898" y="1539"/>
            <a:chExt cx="2209" cy="1507"/>
          </a:xfrm>
        </p:grpSpPr>
        <p:sp>
          <p:nvSpPr>
            <p:cNvPr id="104" name="Freeform 9"/>
            <p:cNvSpPr>
              <a:spLocks noEditPoints="1"/>
            </p:cNvSpPr>
            <p:nvPr/>
          </p:nvSpPr>
          <p:spPr bwMode="auto">
            <a:xfrm>
              <a:off x="898" y="1539"/>
              <a:ext cx="1318" cy="1322"/>
            </a:xfrm>
            <a:custGeom>
              <a:avLst/>
              <a:gdLst>
                <a:gd name="T0" fmla="*/ 556 w 556"/>
                <a:gd name="T1" fmla="*/ 264 h 557"/>
                <a:gd name="T2" fmla="*/ 493 w 556"/>
                <a:gd name="T3" fmla="*/ 201 h 557"/>
                <a:gd name="T4" fmla="*/ 466 w 556"/>
                <a:gd name="T5" fmla="*/ 201 h 557"/>
                <a:gd name="T6" fmla="*/ 530 w 556"/>
                <a:gd name="T7" fmla="*/ 137 h 557"/>
                <a:gd name="T8" fmla="*/ 464 w 556"/>
                <a:gd name="T9" fmla="*/ 71 h 557"/>
                <a:gd name="T10" fmla="*/ 375 w 556"/>
                <a:gd name="T11" fmla="*/ 71 h 557"/>
                <a:gd name="T12" fmla="*/ 356 w 556"/>
                <a:gd name="T13" fmla="*/ 90 h 557"/>
                <a:gd name="T14" fmla="*/ 356 w 556"/>
                <a:gd name="T15" fmla="*/ 0 h 557"/>
                <a:gd name="T16" fmla="*/ 263 w 556"/>
                <a:gd name="T17" fmla="*/ 0 h 557"/>
                <a:gd name="T18" fmla="*/ 200 w 556"/>
                <a:gd name="T19" fmla="*/ 63 h 557"/>
                <a:gd name="T20" fmla="*/ 200 w 556"/>
                <a:gd name="T21" fmla="*/ 91 h 557"/>
                <a:gd name="T22" fmla="*/ 136 w 556"/>
                <a:gd name="T23" fmla="*/ 27 h 557"/>
                <a:gd name="T24" fmla="*/ 71 w 556"/>
                <a:gd name="T25" fmla="*/ 92 h 557"/>
                <a:gd name="T26" fmla="*/ 71 w 556"/>
                <a:gd name="T27" fmla="*/ 181 h 557"/>
                <a:gd name="T28" fmla="*/ 90 w 556"/>
                <a:gd name="T29" fmla="*/ 201 h 557"/>
                <a:gd name="T30" fmla="*/ 0 w 556"/>
                <a:gd name="T31" fmla="*/ 201 h 557"/>
                <a:gd name="T32" fmla="*/ 0 w 556"/>
                <a:gd name="T33" fmla="*/ 293 h 557"/>
                <a:gd name="T34" fmla="*/ 63 w 556"/>
                <a:gd name="T35" fmla="*/ 356 h 557"/>
                <a:gd name="T36" fmla="*/ 90 w 556"/>
                <a:gd name="T37" fmla="*/ 356 h 557"/>
                <a:gd name="T38" fmla="*/ 26 w 556"/>
                <a:gd name="T39" fmla="*/ 420 h 557"/>
                <a:gd name="T40" fmla="*/ 91 w 556"/>
                <a:gd name="T41" fmla="*/ 485 h 557"/>
                <a:gd name="T42" fmla="*/ 181 w 556"/>
                <a:gd name="T43" fmla="*/ 485 h 557"/>
                <a:gd name="T44" fmla="*/ 200 w 556"/>
                <a:gd name="T45" fmla="*/ 466 h 557"/>
                <a:gd name="T46" fmla="*/ 200 w 556"/>
                <a:gd name="T47" fmla="*/ 557 h 557"/>
                <a:gd name="T48" fmla="*/ 292 w 556"/>
                <a:gd name="T49" fmla="*/ 557 h 557"/>
                <a:gd name="T50" fmla="*/ 356 w 556"/>
                <a:gd name="T51" fmla="*/ 493 h 557"/>
                <a:gd name="T52" fmla="*/ 356 w 556"/>
                <a:gd name="T53" fmla="*/ 466 h 557"/>
                <a:gd name="T54" fmla="*/ 420 w 556"/>
                <a:gd name="T55" fmla="*/ 530 h 557"/>
                <a:gd name="T56" fmla="*/ 485 w 556"/>
                <a:gd name="T57" fmla="*/ 465 h 557"/>
                <a:gd name="T58" fmla="*/ 485 w 556"/>
                <a:gd name="T59" fmla="*/ 375 h 557"/>
                <a:gd name="T60" fmla="*/ 466 w 556"/>
                <a:gd name="T61" fmla="*/ 356 h 557"/>
                <a:gd name="T62" fmla="*/ 556 w 556"/>
                <a:gd name="T63" fmla="*/ 356 h 557"/>
                <a:gd name="T64" fmla="*/ 556 w 556"/>
                <a:gd name="T65" fmla="*/ 264 h 557"/>
                <a:gd name="T66" fmla="*/ 278 w 556"/>
                <a:gd name="T67" fmla="*/ 393 h 557"/>
                <a:gd name="T68" fmla="*/ 163 w 556"/>
                <a:gd name="T69" fmla="*/ 278 h 557"/>
                <a:gd name="T70" fmla="*/ 278 w 556"/>
                <a:gd name="T71" fmla="*/ 164 h 557"/>
                <a:gd name="T72" fmla="*/ 393 w 556"/>
                <a:gd name="T73" fmla="*/ 278 h 557"/>
                <a:gd name="T74" fmla="*/ 278 w 556"/>
                <a:gd name="T75" fmla="*/ 393 h 5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56" h="557">
                  <a:moveTo>
                    <a:pt x="556" y="264"/>
                  </a:moveTo>
                  <a:cubicBezTo>
                    <a:pt x="556" y="229"/>
                    <a:pt x="528" y="201"/>
                    <a:pt x="493" y="201"/>
                  </a:cubicBezTo>
                  <a:cubicBezTo>
                    <a:pt x="466" y="201"/>
                    <a:pt x="466" y="201"/>
                    <a:pt x="466" y="201"/>
                  </a:cubicBezTo>
                  <a:cubicBezTo>
                    <a:pt x="530" y="137"/>
                    <a:pt x="530" y="137"/>
                    <a:pt x="530" y="137"/>
                  </a:cubicBezTo>
                  <a:cubicBezTo>
                    <a:pt x="464" y="71"/>
                    <a:pt x="464" y="71"/>
                    <a:pt x="464" y="71"/>
                  </a:cubicBezTo>
                  <a:cubicBezTo>
                    <a:pt x="440" y="47"/>
                    <a:pt x="399" y="47"/>
                    <a:pt x="375" y="71"/>
                  </a:cubicBezTo>
                  <a:cubicBezTo>
                    <a:pt x="356" y="90"/>
                    <a:pt x="356" y="90"/>
                    <a:pt x="356" y="90"/>
                  </a:cubicBezTo>
                  <a:cubicBezTo>
                    <a:pt x="356" y="0"/>
                    <a:pt x="356" y="0"/>
                    <a:pt x="356" y="0"/>
                  </a:cubicBezTo>
                  <a:cubicBezTo>
                    <a:pt x="263" y="0"/>
                    <a:pt x="263" y="0"/>
                    <a:pt x="263" y="0"/>
                  </a:cubicBezTo>
                  <a:cubicBezTo>
                    <a:pt x="228" y="0"/>
                    <a:pt x="200" y="28"/>
                    <a:pt x="200" y="63"/>
                  </a:cubicBezTo>
                  <a:cubicBezTo>
                    <a:pt x="200" y="91"/>
                    <a:pt x="200" y="91"/>
                    <a:pt x="200" y="91"/>
                  </a:cubicBezTo>
                  <a:cubicBezTo>
                    <a:pt x="136" y="27"/>
                    <a:pt x="136" y="27"/>
                    <a:pt x="136" y="27"/>
                  </a:cubicBezTo>
                  <a:cubicBezTo>
                    <a:pt x="71" y="92"/>
                    <a:pt x="71" y="92"/>
                    <a:pt x="71" y="92"/>
                  </a:cubicBezTo>
                  <a:cubicBezTo>
                    <a:pt x="46" y="117"/>
                    <a:pt x="46" y="157"/>
                    <a:pt x="71" y="181"/>
                  </a:cubicBezTo>
                  <a:cubicBezTo>
                    <a:pt x="90" y="201"/>
                    <a:pt x="90" y="201"/>
                    <a:pt x="90" y="201"/>
                  </a:cubicBezTo>
                  <a:cubicBezTo>
                    <a:pt x="0" y="201"/>
                    <a:pt x="0" y="201"/>
                    <a:pt x="0" y="201"/>
                  </a:cubicBezTo>
                  <a:cubicBezTo>
                    <a:pt x="0" y="293"/>
                    <a:pt x="0" y="293"/>
                    <a:pt x="0" y="293"/>
                  </a:cubicBezTo>
                  <a:cubicBezTo>
                    <a:pt x="0" y="328"/>
                    <a:pt x="28" y="356"/>
                    <a:pt x="63" y="356"/>
                  </a:cubicBezTo>
                  <a:cubicBezTo>
                    <a:pt x="90" y="356"/>
                    <a:pt x="90" y="356"/>
                    <a:pt x="90" y="356"/>
                  </a:cubicBezTo>
                  <a:cubicBezTo>
                    <a:pt x="26" y="420"/>
                    <a:pt x="26" y="420"/>
                    <a:pt x="26" y="420"/>
                  </a:cubicBezTo>
                  <a:cubicBezTo>
                    <a:pt x="91" y="485"/>
                    <a:pt x="91" y="485"/>
                    <a:pt x="91" y="485"/>
                  </a:cubicBezTo>
                  <a:cubicBezTo>
                    <a:pt x="116" y="510"/>
                    <a:pt x="156" y="510"/>
                    <a:pt x="181" y="485"/>
                  </a:cubicBezTo>
                  <a:cubicBezTo>
                    <a:pt x="200" y="466"/>
                    <a:pt x="200" y="466"/>
                    <a:pt x="200" y="466"/>
                  </a:cubicBezTo>
                  <a:cubicBezTo>
                    <a:pt x="200" y="557"/>
                    <a:pt x="200" y="557"/>
                    <a:pt x="200" y="557"/>
                  </a:cubicBezTo>
                  <a:cubicBezTo>
                    <a:pt x="292" y="557"/>
                    <a:pt x="292" y="557"/>
                    <a:pt x="292" y="557"/>
                  </a:cubicBezTo>
                  <a:cubicBezTo>
                    <a:pt x="327" y="557"/>
                    <a:pt x="356" y="528"/>
                    <a:pt x="356" y="493"/>
                  </a:cubicBezTo>
                  <a:cubicBezTo>
                    <a:pt x="356" y="466"/>
                    <a:pt x="356" y="466"/>
                    <a:pt x="356" y="466"/>
                  </a:cubicBezTo>
                  <a:cubicBezTo>
                    <a:pt x="420" y="530"/>
                    <a:pt x="420" y="530"/>
                    <a:pt x="420" y="530"/>
                  </a:cubicBezTo>
                  <a:cubicBezTo>
                    <a:pt x="485" y="465"/>
                    <a:pt x="485" y="465"/>
                    <a:pt x="485" y="465"/>
                  </a:cubicBezTo>
                  <a:cubicBezTo>
                    <a:pt x="510" y="440"/>
                    <a:pt x="510" y="400"/>
                    <a:pt x="485" y="375"/>
                  </a:cubicBezTo>
                  <a:cubicBezTo>
                    <a:pt x="466" y="356"/>
                    <a:pt x="466" y="356"/>
                    <a:pt x="466" y="356"/>
                  </a:cubicBezTo>
                  <a:cubicBezTo>
                    <a:pt x="556" y="356"/>
                    <a:pt x="556" y="356"/>
                    <a:pt x="556" y="356"/>
                  </a:cubicBezTo>
                  <a:lnTo>
                    <a:pt x="556" y="264"/>
                  </a:lnTo>
                  <a:close/>
                  <a:moveTo>
                    <a:pt x="278" y="393"/>
                  </a:moveTo>
                  <a:cubicBezTo>
                    <a:pt x="214" y="393"/>
                    <a:pt x="163" y="342"/>
                    <a:pt x="163" y="278"/>
                  </a:cubicBezTo>
                  <a:cubicBezTo>
                    <a:pt x="163" y="215"/>
                    <a:pt x="214" y="164"/>
                    <a:pt x="278" y="164"/>
                  </a:cubicBezTo>
                  <a:cubicBezTo>
                    <a:pt x="341" y="164"/>
                    <a:pt x="393" y="215"/>
                    <a:pt x="393" y="278"/>
                  </a:cubicBezTo>
                  <a:cubicBezTo>
                    <a:pt x="393" y="342"/>
                    <a:pt x="341" y="393"/>
                    <a:pt x="278" y="393"/>
                  </a:cubicBezTo>
                  <a:close/>
                </a:path>
              </a:pathLst>
            </a:custGeom>
            <a:solidFill>
              <a:schemeClr val="accent5"/>
            </a:solidFill>
            <a:ln>
              <a:noFill/>
            </a:ln>
          </p:spPr>
          <p:txBody>
            <a:bodyPr vert="horz" wrap="square" lIns="91412" tIns="45705" rIns="91412" bIns="45705" numCol="1" anchor="t" anchorCtr="0" compatLnSpc="1"/>
            <a:lstStyle/>
            <a:p>
              <a:endParaRPr lang="en-IN" sz="1465" dirty="0">
                <a:solidFill>
                  <a:schemeClr val="tx1">
                    <a:lumMod val="85000"/>
                    <a:lumOff val="15000"/>
                  </a:schemeClr>
                </a:solidFill>
                <a:latin typeface="Arial" panose="020B0604020202020204"/>
                <a:ea typeface="微软雅黑" panose="020B0503020204020204" pitchFamily="34" charset="-122"/>
                <a:sym typeface="Arial" panose="020B0604020202020204"/>
              </a:endParaRPr>
            </a:p>
          </p:txBody>
        </p:sp>
        <p:sp>
          <p:nvSpPr>
            <p:cNvPr id="105" name="Freeform 10"/>
            <p:cNvSpPr>
              <a:spLocks noEditPoints="1"/>
            </p:cNvSpPr>
            <p:nvPr/>
          </p:nvSpPr>
          <p:spPr bwMode="auto">
            <a:xfrm>
              <a:off x="2152" y="2090"/>
              <a:ext cx="955" cy="956"/>
            </a:xfrm>
            <a:custGeom>
              <a:avLst/>
              <a:gdLst>
                <a:gd name="T0" fmla="*/ 403 w 403"/>
                <a:gd name="T1" fmla="*/ 191 h 403"/>
                <a:gd name="T2" fmla="*/ 357 w 403"/>
                <a:gd name="T3" fmla="*/ 145 h 403"/>
                <a:gd name="T4" fmla="*/ 337 w 403"/>
                <a:gd name="T5" fmla="*/ 145 h 403"/>
                <a:gd name="T6" fmla="*/ 383 w 403"/>
                <a:gd name="T7" fmla="*/ 99 h 403"/>
                <a:gd name="T8" fmla="*/ 336 w 403"/>
                <a:gd name="T9" fmla="*/ 52 h 403"/>
                <a:gd name="T10" fmla="*/ 272 w 403"/>
                <a:gd name="T11" fmla="*/ 52 h 403"/>
                <a:gd name="T12" fmla="*/ 258 w 403"/>
                <a:gd name="T13" fmla="*/ 66 h 403"/>
                <a:gd name="T14" fmla="*/ 258 w 403"/>
                <a:gd name="T15" fmla="*/ 0 h 403"/>
                <a:gd name="T16" fmla="*/ 191 w 403"/>
                <a:gd name="T17" fmla="*/ 0 h 403"/>
                <a:gd name="T18" fmla="*/ 145 w 403"/>
                <a:gd name="T19" fmla="*/ 46 h 403"/>
                <a:gd name="T20" fmla="*/ 145 w 403"/>
                <a:gd name="T21" fmla="*/ 66 h 403"/>
                <a:gd name="T22" fmla="*/ 99 w 403"/>
                <a:gd name="T23" fmla="*/ 20 h 403"/>
                <a:gd name="T24" fmla="*/ 52 w 403"/>
                <a:gd name="T25" fmla="*/ 67 h 403"/>
                <a:gd name="T26" fmla="*/ 52 w 403"/>
                <a:gd name="T27" fmla="*/ 131 h 403"/>
                <a:gd name="T28" fmla="*/ 66 w 403"/>
                <a:gd name="T29" fmla="*/ 145 h 403"/>
                <a:gd name="T30" fmla="*/ 0 w 403"/>
                <a:gd name="T31" fmla="*/ 145 h 403"/>
                <a:gd name="T32" fmla="*/ 0 w 403"/>
                <a:gd name="T33" fmla="*/ 212 h 403"/>
                <a:gd name="T34" fmla="*/ 46 w 403"/>
                <a:gd name="T35" fmla="*/ 258 h 403"/>
                <a:gd name="T36" fmla="*/ 66 w 403"/>
                <a:gd name="T37" fmla="*/ 258 h 403"/>
                <a:gd name="T38" fmla="*/ 19 w 403"/>
                <a:gd name="T39" fmla="*/ 304 h 403"/>
                <a:gd name="T40" fmla="*/ 67 w 403"/>
                <a:gd name="T41" fmla="*/ 351 h 403"/>
                <a:gd name="T42" fmla="*/ 131 w 403"/>
                <a:gd name="T43" fmla="*/ 351 h 403"/>
                <a:gd name="T44" fmla="*/ 145 w 403"/>
                <a:gd name="T45" fmla="*/ 337 h 403"/>
                <a:gd name="T46" fmla="*/ 145 w 403"/>
                <a:gd name="T47" fmla="*/ 403 h 403"/>
                <a:gd name="T48" fmla="*/ 212 w 403"/>
                <a:gd name="T49" fmla="*/ 403 h 403"/>
                <a:gd name="T50" fmla="*/ 258 w 403"/>
                <a:gd name="T51" fmla="*/ 357 h 403"/>
                <a:gd name="T52" fmla="*/ 258 w 403"/>
                <a:gd name="T53" fmla="*/ 337 h 403"/>
                <a:gd name="T54" fmla="*/ 304 w 403"/>
                <a:gd name="T55" fmla="*/ 384 h 403"/>
                <a:gd name="T56" fmla="*/ 351 w 403"/>
                <a:gd name="T57" fmla="*/ 336 h 403"/>
                <a:gd name="T58" fmla="*/ 351 w 403"/>
                <a:gd name="T59" fmla="*/ 272 h 403"/>
                <a:gd name="T60" fmla="*/ 337 w 403"/>
                <a:gd name="T61" fmla="*/ 258 h 403"/>
                <a:gd name="T62" fmla="*/ 403 w 403"/>
                <a:gd name="T63" fmla="*/ 258 h 403"/>
                <a:gd name="T64" fmla="*/ 403 w 403"/>
                <a:gd name="T65" fmla="*/ 191 h 403"/>
                <a:gd name="T66" fmla="*/ 201 w 403"/>
                <a:gd name="T67" fmla="*/ 285 h 403"/>
                <a:gd name="T68" fmla="*/ 118 w 403"/>
                <a:gd name="T69" fmla="*/ 202 h 403"/>
                <a:gd name="T70" fmla="*/ 201 w 403"/>
                <a:gd name="T71" fmla="*/ 119 h 403"/>
                <a:gd name="T72" fmla="*/ 284 w 403"/>
                <a:gd name="T73" fmla="*/ 202 h 403"/>
                <a:gd name="T74" fmla="*/ 201 w 403"/>
                <a:gd name="T75" fmla="*/ 285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03" h="403">
                  <a:moveTo>
                    <a:pt x="403" y="191"/>
                  </a:moveTo>
                  <a:cubicBezTo>
                    <a:pt x="403" y="166"/>
                    <a:pt x="382" y="145"/>
                    <a:pt x="357" y="145"/>
                  </a:cubicBezTo>
                  <a:cubicBezTo>
                    <a:pt x="337" y="145"/>
                    <a:pt x="337" y="145"/>
                    <a:pt x="337" y="145"/>
                  </a:cubicBezTo>
                  <a:cubicBezTo>
                    <a:pt x="383" y="99"/>
                    <a:pt x="383" y="99"/>
                    <a:pt x="383" y="99"/>
                  </a:cubicBezTo>
                  <a:cubicBezTo>
                    <a:pt x="336" y="52"/>
                    <a:pt x="336" y="52"/>
                    <a:pt x="336" y="52"/>
                  </a:cubicBezTo>
                  <a:cubicBezTo>
                    <a:pt x="318" y="34"/>
                    <a:pt x="289" y="34"/>
                    <a:pt x="272" y="52"/>
                  </a:cubicBezTo>
                  <a:cubicBezTo>
                    <a:pt x="258" y="66"/>
                    <a:pt x="258" y="66"/>
                    <a:pt x="258" y="66"/>
                  </a:cubicBezTo>
                  <a:cubicBezTo>
                    <a:pt x="258" y="0"/>
                    <a:pt x="258" y="0"/>
                    <a:pt x="258" y="0"/>
                  </a:cubicBezTo>
                  <a:cubicBezTo>
                    <a:pt x="191" y="0"/>
                    <a:pt x="191" y="0"/>
                    <a:pt x="191" y="0"/>
                  </a:cubicBezTo>
                  <a:cubicBezTo>
                    <a:pt x="166" y="0"/>
                    <a:pt x="145" y="21"/>
                    <a:pt x="145" y="46"/>
                  </a:cubicBezTo>
                  <a:cubicBezTo>
                    <a:pt x="145" y="66"/>
                    <a:pt x="145" y="66"/>
                    <a:pt x="145" y="66"/>
                  </a:cubicBezTo>
                  <a:cubicBezTo>
                    <a:pt x="99" y="20"/>
                    <a:pt x="99" y="20"/>
                    <a:pt x="99" y="20"/>
                  </a:cubicBezTo>
                  <a:cubicBezTo>
                    <a:pt x="52" y="67"/>
                    <a:pt x="52" y="67"/>
                    <a:pt x="52" y="67"/>
                  </a:cubicBezTo>
                  <a:cubicBezTo>
                    <a:pt x="34" y="85"/>
                    <a:pt x="34" y="114"/>
                    <a:pt x="52" y="131"/>
                  </a:cubicBezTo>
                  <a:cubicBezTo>
                    <a:pt x="66" y="145"/>
                    <a:pt x="66" y="145"/>
                    <a:pt x="66" y="145"/>
                  </a:cubicBezTo>
                  <a:cubicBezTo>
                    <a:pt x="0" y="145"/>
                    <a:pt x="0" y="145"/>
                    <a:pt x="0" y="145"/>
                  </a:cubicBezTo>
                  <a:cubicBezTo>
                    <a:pt x="0" y="212"/>
                    <a:pt x="0" y="212"/>
                    <a:pt x="0" y="212"/>
                  </a:cubicBezTo>
                  <a:cubicBezTo>
                    <a:pt x="0" y="237"/>
                    <a:pt x="21" y="258"/>
                    <a:pt x="46" y="258"/>
                  </a:cubicBezTo>
                  <a:cubicBezTo>
                    <a:pt x="66" y="258"/>
                    <a:pt x="66" y="258"/>
                    <a:pt x="66" y="258"/>
                  </a:cubicBezTo>
                  <a:cubicBezTo>
                    <a:pt x="19" y="304"/>
                    <a:pt x="19" y="304"/>
                    <a:pt x="19" y="304"/>
                  </a:cubicBezTo>
                  <a:cubicBezTo>
                    <a:pt x="67" y="351"/>
                    <a:pt x="67" y="351"/>
                    <a:pt x="67" y="351"/>
                  </a:cubicBezTo>
                  <a:cubicBezTo>
                    <a:pt x="84" y="369"/>
                    <a:pt x="113" y="369"/>
                    <a:pt x="131" y="351"/>
                  </a:cubicBezTo>
                  <a:cubicBezTo>
                    <a:pt x="145" y="337"/>
                    <a:pt x="145" y="337"/>
                    <a:pt x="145" y="337"/>
                  </a:cubicBezTo>
                  <a:cubicBezTo>
                    <a:pt x="145" y="403"/>
                    <a:pt x="145" y="403"/>
                    <a:pt x="145" y="403"/>
                  </a:cubicBezTo>
                  <a:cubicBezTo>
                    <a:pt x="212" y="403"/>
                    <a:pt x="212" y="403"/>
                    <a:pt x="212" y="403"/>
                  </a:cubicBezTo>
                  <a:cubicBezTo>
                    <a:pt x="237" y="403"/>
                    <a:pt x="258" y="382"/>
                    <a:pt x="258" y="357"/>
                  </a:cubicBezTo>
                  <a:cubicBezTo>
                    <a:pt x="258" y="337"/>
                    <a:pt x="258" y="337"/>
                    <a:pt x="258" y="337"/>
                  </a:cubicBezTo>
                  <a:cubicBezTo>
                    <a:pt x="304" y="384"/>
                    <a:pt x="304" y="384"/>
                    <a:pt x="304" y="384"/>
                  </a:cubicBezTo>
                  <a:cubicBezTo>
                    <a:pt x="351" y="336"/>
                    <a:pt x="351" y="336"/>
                    <a:pt x="351" y="336"/>
                  </a:cubicBezTo>
                  <a:cubicBezTo>
                    <a:pt x="369" y="319"/>
                    <a:pt x="369" y="290"/>
                    <a:pt x="351" y="272"/>
                  </a:cubicBezTo>
                  <a:cubicBezTo>
                    <a:pt x="337" y="258"/>
                    <a:pt x="337" y="258"/>
                    <a:pt x="337" y="258"/>
                  </a:cubicBezTo>
                  <a:cubicBezTo>
                    <a:pt x="403" y="258"/>
                    <a:pt x="403" y="258"/>
                    <a:pt x="403" y="258"/>
                  </a:cubicBezTo>
                  <a:lnTo>
                    <a:pt x="403" y="191"/>
                  </a:lnTo>
                  <a:close/>
                  <a:moveTo>
                    <a:pt x="201" y="285"/>
                  </a:moveTo>
                  <a:cubicBezTo>
                    <a:pt x="156" y="285"/>
                    <a:pt x="118" y="247"/>
                    <a:pt x="118" y="202"/>
                  </a:cubicBezTo>
                  <a:cubicBezTo>
                    <a:pt x="118" y="156"/>
                    <a:pt x="156" y="119"/>
                    <a:pt x="201" y="119"/>
                  </a:cubicBezTo>
                  <a:cubicBezTo>
                    <a:pt x="247" y="119"/>
                    <a:pt x="284" y="156"/>
                    <a:pt x="284" y="202"/>
                  </a:cubicBezTo>
                  <a:cubicBezTo>
                    <a:pt x="284" y="247"/>
                    <a:pt x="247" y="285"/>
                    <a:pt x="201" y="285"/>
                  </a:cubicBezTo>
                  <a:close/>
                </a:path>
              </a:pathLst>
            </a:custGeom>
            <a:solidFill>
              <a:schemeClr val="accent4"/>
            </a:solidFill>
            <a:ln>
              <a:noFill/>
            </a:ln>
          </p:spPr>
          <p:txBody>
            <a:bodyPr vert="horz" wrap="square" lIns="91412" tIns="45705" rIns="91412" bIns="45705" numCol="1" anchor="t" anchorCtr="0" compatLnSpc="1"/>
            <a:lstStyle/>
            <a:p>
              <a:endParaRPr lang="en-IN" sz="1465" dirty="0">
                <a:solidFill>
                  <a:schemeClr val="tx1">
                    <a:lumMod val="85000"/>
                    <a:lumOff val="15000"/>
                  </a:schemeClr>
                </a:solidFill>
                <a:latin typeface="Arial" panose="020B0604020202020204"/>
                <a:ea typeface="微软雅黑" panose="020B0503020204020204" pitchFamily="34" charset="-122"/>
                <a:sym typeface="Arial" panose="020B0604020202020204"/>
              </a:endParaRPr>
            </a:p>
          </p:txBody>
        </p:sp>
      </p:grpSp>
      <p:sp>
        <p:nvSpPr>
          <p:cNvPr id="106" name="TextBox 19"/>
          <p:cNvSpPr txBox="1"/>
          <p:nvPr/>
        </p:nvSpPr>
        <p:spPr>
          <a:xfrm>
            <a:off x="1946212" y="1668761"/>
            <a:ext cx="1477301" cy="369318"/>
          </a:xfrm>
          <a:prstGeom prst="rect">
            <a:avLst/>
          </a:prstGeom>
          <a:noFill/>
        </p:spPr>
        <p:txBody>
          <a:bodyPr wrap="none" lIns="121907" tIns="60953" rIns="121907" bIns="60953" rtlCol="0">
            <a:spAutoFit/>
          </a:bodyPr>
          <a:lstStyle/>
          <a:p>
            <a:r>
              <a:rPr lang="zh-CN" altLang="en-US" sz="1600" b="1" dirty="0">
                <a:solidFill>
                  <a:schemeClr val="tx1">
                    <a:lumMod val="85000"/>
                    <a:lumOff val="15000"/>
                  </a:schemeClr>
                </a:solidFill>
                <a:latin typeface="Arial" panose="020B0604020202020204"/>
                <a:ea typeface="微软雅黑" panose="020B0503020204020204" pitchFamily="34" charset="-122"/>
                <a:sym typeface="Arial" panose="020B0604020202020204"/>
              </a:rPr>
              <a:t>单击编辑标题</a:t>
            </a:r>
            <a:endParaRPr lang="zh-CN" altLang="en-US" sz="1600" b="1" dirty="0">
              <a:solidFill>
                <a:schemeClr val="tx1">
                  <a:lumMod val="85000"/>
                  <a:lumOff val="15000"/>
                </a:schemeClr>
              </a:solidFill>
              <a:latin typeface="Arial" panose="020B0604020202020204"/>
              <a:ea typeface="微软雅黑" panose="020B0503020204020204" pitchFamily="34" charset="-122"/>
              <a:sym typeface="Arial" panose="020B0604020202020204"/>
            </a:endParaRPr>
          </a:p>
        </p:txBody>
      </p:sp>
      <p:sp>
        <p:nvSpPr>
          <p:cNvPr id="107" name="TextBox 136"/>
          <p:cNvSpPr txBox="1"/>
          <p:nvPr/>
        </p:nvSpPr>
        <p:spPr>
          <a:xfrm>
            <a:off x="3550448" y="4227477"/>
            <a:ext cx="1477301" cy="369318"/>
          </a:xfrm>
          <a:prstGeom prst="rect">
            <a:avLst/>
          </a:prstGeom>
          <a:noFill/>
        </p:spPr>
        <p:txBody>
          <a:bodyPr wrap="none" lIns="121907" tIns="60953" rIns="121907" bIns="60953" rtlCol="0">
            <a:spAutoFit/>
          </a:bodyPr>
          <a:lstStyle/>
          <a:p>
            <a:r>
              <a:rPr lang="zh-CN" altLang="en-US" sz="1600" b="1" dirty="0">
                <a:solidFill>
                  <a:schemeClr val="tx1">
                    <a:lumMod val="85000"/>
                    <a:lumOff val="15000"/>
                  </a:schemeClr>
                </a:solidFill>
                <a:latin typeface="Arial" panose="020B0604020202020204"/>
                <a:ea typeface="微软雅黑" panose="020B0503020204020204" pitchFamily="34" charset="-122"/>
                <a:sym typeface="Arial" panose="020B0604020202020204"/>
              </a:rPr>
              <a:t>单击编辑标题</a:t>
            </a:r>
            <a:endParaRPr lang="zh-CN" altLang="en-US" sz="1600" b="1" dirty="0">
              <a:solidFill>
                <a:schemeClr val="tx1">
                  <a:lumMod val="85000"/>
                  <a:lumOff val="15000"/>
                </a:schemeClr>
              </a:solidFill>
              <a:latin typeface="Arial" panose="020B0604020202020204"/>
              <a:ea typeface="微软雅黑" panose="020B0503020204020204" pitchFamily="34" charset="-122"/>
              <a:sym typeface="Arial" panose="020B0604020202020204"/>
            </a:endParaRPr>
          </a:p>
        </p:txBody>
      </p:sp>
      <p:sp>
        <p:nvSpPr>
          <p:cNvPr id="108" name="TextBox 137"/>
          <p:cNvSpPr txBox="1"/>
          <p:nvPr/>
        </p:nvSpPr>
        <p:spPr>
          <a:xfrm>
            <a:off x="7459398" y="4227477"/>
            <a:ext cx="1477301" cy="369318"/>
          </a:xfrm>
          <a:prstGeom prst="rect">
            <a:avLst/>
          </a:prstGeom>
          <a:noFill/>
        </p:spPr>
        <p:txBody>
          <a:bodyPr wrap="none" lIns="121907" tIns="60953" rIns="121907" bIns="60953" rtlCol="0">
            <a:spAutoFit/>
          </a:bodyPr>
          <a:lstStyle/>
          <a:p>
            <a:r>
              <a:rPr lang="zh-CN" altLang="en-US" sz="1600" b="1" dirty="0">
                <a:solidFill>
                  <a:schemeClr val="tx1">
                    <a:lumMod val="85000"/>
                    <a:lumOff val="15000"/>
                  </a:schemeClr>
                </a:solidFill>
                <a:latin typeface="Arial" panose="020B0604020202020204"/>
                <a:ea typeface="微软雅黑" panose="020B0503020204020204" pitchFamily="34" charset="-122"/>
                <a:sym typeface="Arial" panose="020B0604020202020204"/>
              </a:rPr>
              <a:t>单击编辑标题</a:t>
            </a:r>
            <a:endParaRPr lang="zh-CN" altLang="en-US" sz="1600" b="1" dirty="0">
              <a:solidFill>
                <a:schemeClr val="tx1">
                  <a:lumMod val="85000"/>
                  <a:lumOff val="15000"/>
                </a:schemeClr>
              </a:solidFill>
              <a:latin typeface="Arial" panose="020B0604020202020204"/>
              <a:ea typeface="微软雅黑" panose="020B0503020204020204" pitchFamily="34" charset="-122"/>
              <a:sym typeface="Arial" panose="020B0604020202020204"/>
            </a:endParaRPr>
          </a:p>
        </p:txBody>
      </p:sp>
      <p:sp>
        <p:nvSpPr>
          <p:cNvPr id="109" name="TextBox 138"/>
          <p:cNvSpPr txBox="1"/>
          <p:nvPr/>
        </p:nvSpPr>
        <p:spPr>
          <a:xfrm>
            <a:off x="9011010" y="1668761"/>
            <a:ext cx="1477301" cy="369318"/>
          </a:xfrm>
          <a:prstGeom prst="rect">
            <a:avLst/>
          </a:prstGeom>
          <a:noFill/>
        </p:spPr>
        <p:txBody>
          <a:bodyPr wrap="none" lIns="121907" tIns="60953" rIns="121907" bIns="60953" rtlCol="0">
            <a:spAutoFit/>
          </a:bodyPr>
          <a:lstStyle/>
          <a:p>
            <a:r>
              <a:rPr lang="zh-CN" altLang="en-US" sz="1600" b="1" dirty="0">
                <a:solidFill>
                  <a:schemeClr val="tx1">
                    <a:lumMod val="85000"/>
                    <a:lumOff val="15000"/>
                  </a:schemeClr>
                </a:solidFill>
                <a:latin typeface="Arial" panose="020B0604020202020204"/>
                <a:ea typeface="微软雅黑" panose="020B0503020204020204" pitchFamily="34" charset="-122"/>
                <a:sym typeface="Arial" panose="020B0604020202020204"/>
              </a:rPr>
              <a:t>单击编辑标题</a:t>
            </a:r>
            <a:endParaRPr lang="zh-CN" altLang="en-US" sz="1600" b="1" dirty="0">
              <a:solidFill>
                <a:schemeClr val="tx1">
                  <a:lumMod val="85000"/>
                  <a:lumOff val="15000"/>
                </a:schemeClr>
              </a:solidFill>
              <a:latin typeface="Arial" panose="020B0604020202020204"/>
              <a:ea typeface="微软雅黑" panose="020B0503020204020204" pitchFamily="34" charset="-122"/>
              <a:sym typeface="Arial" panose="020B0604020202020204"/>
            </a:endParaRPr>
          </a:p>
        </p:txBody>
      </p:sp>
      <p:sp>
        <p:nvSpPr>
          <p:cNvPr id="110" name="TextBox 39"/>
          <p:cNvSpPr txBox="1"/>
          <p:nvPr/>
        </p:nvSpPr>
        <p:spPr>
          <a:xfrm>
            <a:off x="2174570" y="2738185"/>
            <a:ext cx="810452" cy="451328"/>
          </a:xfrm>
          <a:prstGeom prst="rect">
            <a:avLst/>
          </a:prstGeom>
          <a:noFill/>
        </p:spPr>
        <p:txBody>
          <a:bodyPr wrap="none" lIns="121907" tIns="60953" rIns="121907" bIns="60953" rtlCol="0">
            <a:spAutoFit/>
          </a:bodyPr>
          <a:lstStyle/>
          <a:p>
            <a:r>
              <a:rPr lang="en-GB" sz="2135" dirty="0">
                <a:solidFill>
                  <a:schemeClr val="tx1">
                    <a:lumMod val="85000"/>
                    <a:lumOff val="15000"/>
                  </a:schemeClr>
                </a:solidFill>
                <a:latin typeface="Arial" panose="020B0604020202020204"/>
                <a:ea typeface="微软雅黑" panose="020B0503020204020204" pitchFamily="34" charset="-122"/>
                <a:sym typeface="Arial" panose="020B0604020202020204"/>
              </a:rPr>
              <a:t>60%</a:t>
            </a:r>
            <a:endParaRPr lang="en-IN" sz="2135" dirty="0">
              <a:solidFill>
                <a:schemeClr val="tx1">
                  <a:lumMod val="85000"/>
                  <a:lumOff val="15000"/>
                </a:schemeClr>
              </a:solidFill>
              <a:latin typeface="Arial" panose="020B0604020202020204"/>
              <a:ea typeface="微软雅黑" panose="020B0503020204020204" pitchFamily="34" charset="-122"/>
              <a:sym typeface="Arial" panose="020B0604020202020204"/>
            </a:endParaRPr>
          </a:p>
        </p:txBody>
      </p:sp>
      <p:sp>
        <p:nvSpPr>
          <p:cNvPr id="111" name="TextBox 139"/>
          <p:cNvSpPr txBox="1"/>
          <p:nvPr/>
        </p:nvSpPr>
        <p:spPr>
          <a:xfrm>
            <a:off x="3778675" y="3323217"/>
            <a:ext cx="669388" cy="369318"/>
          </a:xfrm>
          <a:prstGeom prst="rect">
            <a:avLst/>
          </a:prstGeom>
          <a:noFill/>
        </p:spPr>
        <p:txBody>
          <a:bodyPr wrap="none" lIns="121907" tIns="60953" rIns="121907" bIns="60953" rtlCol="0">
            <a:spAutoFit/>
          </a:bodyPr>
          <a:lstStyle/>
          <a:p>
            <a:r>
              <a:rPr lang="en-GB" sz="1600" dirty="0">
                <a:solidFill>
                  <a:schemeClr val="tx1">
                    <a:lumMod val="85000"/>
                    <a:lumOff val="15000"/>
                  </a:schemeClr>
                </a:solidFill>
                <a:latin typeface="Arial" panose="020B0604020202020204"/>
                <a:ea typeface="微软雅黑" panose="020B0503020204020204" pitchFamily="34" charset="-122"/>
                <a:sym typeface="Arial" panose="020B0604020202020204"/>
              </a:rPr>
              <a:t>70%</a:t>
            </a:r>
            <a:endParaRPr lang="en-IN" sz="1600" dirty="0">
              <a:solidFill>
                <a:schemeClr val="tx1">
                  <a:lumMod val="85000"/>
                  <a:lumOff val="15000"/>
                </a:schemeClr>
              </a:solidFill>
              <a:latin typeface="Arial" panose="020B0604020202020204"/>
              <a:ea typeface="微软雅黑" panose="020B0503020204020204" pitchFamily="34" charset="-122"/>
              <a:sym typeface="Arial" panose="020B0604020202020204"/>
            </a:endParaRPr>
          </a:p>
        </p:txBody>
      </p:sp>
      <p:sp>
        <p:nvSpPr>
          <p:cNvPr id="112" name="TextBox 141"/>
          <p:cNvSpPr txBox="1"/>
          <p:nvPr/>
        </p:nvSpPr>
        <p:spPr>
          <a:xfrm>
            <a:off x="7748023" y="3347701"/>
            <a:ext cx="669388" cy="369318"/>
          </a:xfrm>
          <a:prstGeom prst="rect">
            <a:avLst/>
          </a:prstGeom>
          <a:noFill/>
        </p:spPr>
        <p:txBody>
          <a:bodyPr wrap="none" lIns="121907" tIns="60953" rIns="121907" bIns="60953" rtlCol="0">
            <a:spAutoFit/>
          </a:bodyPr>
          <a:lstStyle/>
          <a:p>
            <a:r>
              <a:rPr lang="en-GB" sz="1600" dirty="0">
                <a:solidFill>
                  <a:schemeClr val="tx1">
                    <a:lumMod val="85000"/>
                    <a:lumOff val="15000"/>
                  </a:schemeClr>
                </a:solidFill>
                <a:latin typeface="Arial" panose="020B0604020202020204"/>
                <a:ea typeface="微软雅黑" panose="020B0503020204020204" pitchFamily="34" charset="-122"/>
                <a:sym typeface="Arial" panose="020B0604020202020204"/>
              </a:rPr>
              <a:t>75%</a:t>
            </a:r>
            <a:endParaRPr lang="en-IN" sz="1600" dirty="0">
              <a:solidFill>
                <a:schemeClr val="tx1">
                  <a:lumMod val="85000"/>
                  <a:lumOff val="15000"/>
                </a:schemeClr>
              </a:solidFill>
              <a:latin typeface="Arial" panose="020B0604020202020204"/>
              <a:ea typeface="微软雅黑" panose="020B0503020204020204" pitchFamily="34" charset="-122"/>
              <a:sym typeface="Arial" panose="020B0604020202020204"/>
            </a:endParaRPr>
          </a:p>
        </p:txBody>
      </p:sp>
      <p:sp>
        <p:nvSpPr>
          <p:cNvPr id="113" name="TextBox 142"/>
          <p:cNvSpPr txBox="1"/>
          <p:nvPr/>
        </p:nvSpPr>
        <p:spPr>
          <a:xfrm>
            <a:off x="9259901" y="2785748"/>
            <a:ext cx="810452" cy="451328"/>
          </a:xfrm>
          <a:prstGeom prst="rect">
            <a:avLst/>
          </a:prstGeom>
          <a:noFill/>
        </p:spPr>
        <p:txBody>
          <a:bodyPr wrap="none" lIns="121907" tIns="60953" rIns="121907" bIns="60953" rtlCol="0">
            <a:spAutoFit/>
          </a:bodyPr>
          <a:lstStyle/>
          <a:p>
            <a:r>
              <a:rPr lang="en-GB" sz="2135" dirty="0">
                <a:solidFill>
                  <a:schemeClr val="tx1">
                    <a:lumMod val="85000"/>
                    <a:lumOff val="15000"/>
                  </a:schemeClr>
                </a:solidFill>
                <a:latin typeface="Arial" panose="020B0604020202020204"/>
                <a:ea typeface="微软雅黑" panose="020B0503020204020204" pitchFamily="34" charset="-122"/>
                <a:sym typeface="Arial" panose="020B0604020202020204"/>
              </a:rPr>
              <a:t>85%</a:t>
            </a:r>
            <a:endParaRPr lang="en-IN" sz="2135" dirty="0">
              <a:solidFill>
                <a:schemeClr val="tx1">
                  <a:lumMod val="85000"/>
                  <a:lumOff val="15000"/>
                </a:schemeClr>
              </a:solidFill>
              <a:latin typeface="Arial" panose="020B0604020202020204"/>
              <a:ea typeface="微软雅黑" panose="020B0503020204020204" pitchFamily="34" charset="-122"/>
              <a:sym typeface="Arial" panose="020B0604020202020204"/>
            </a:endParaRPr>
          </a:p>
        </p:txBody>
      </p:sp>
      <p:sp>
        <p:nvSpPr>
          <p:cNvPr id="115" name="Rectangle 144"/>
          <p:cNvSpPr/>
          <p:nvPr/>
        </p:nvSpPr>
        <p:spPr>
          <a:xfrm>
            <a:off x="1488910" y="5126381"/>
            <a:ext cx="9406143" cy="636905"/>
          </a:xfrm>
          <a:prstGeom prst="rect">
            <a:avLst/>
          </a:prstGeom>
        </p:spPr>
        <p:txBody>
          <a:bodyPr wrap="square" lIns="121907" tIns="60953" rIns="121907" bIns="60953">
            <a:spAutoFit/>
          </a:bodyPr>
          <a:lstStyle/>
          <a:p>
            <a:pPr algn="ctr" defTabSz="913765">
              <a:lnSpc>
                <a:spcPct val="120000"/>
              </a:lnSpc>
              <a:spcBef>
                <a:spcPct val="0"/>
              </a:spcBef>
              <a:defRPr/>
            </a:pPr>
            <a:r>
              <a:rPr lang="zh-CN" altLang="en-US" sz="1400" dirty="0">
                <a:solidFill>
                  <a:schemeClr val="bg2">
                    <a:lumMod val="10000"/>
                  </a:schemeClr>
                </a:solidFill>
              </a:rPr>
              <a:t>我爱你给你创意和灵感我爱你给你创意和灵感我爱你给你创意和灵感我爱你给你创意和灵感我爱你给你创意和灵感我爱你给你创意和灵感我爱你给你创意和灵感我爱你给你创意和灵感我爱你给你创意和灵感</a:t>
            </a:r>
            <a:endParaRPr lang="zh-CN" altLang="en-US" sz="1400" dirty="0">
              <a:solidFill>
                <a:schemeClr val="bg2">
                  <a:lumMod val="10000"/>
                </a:schemeClr>
              </a:solidFill>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2000">
        <p14:prism isInverted="1"/>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98"/>
                                        </p:tgtEl>
                                        <p:attrNameLst>
                                          <p:attrName>style.visibility</p:attrName>
                                        </p:attrNameLst>
                                      </p:cBhvr>
                                      <p:to>
                                        <p:strVal val="visible"/>
                                      </p:to>
                                    </p:set>
                                    <p:animEffect transition="in" filter="wheel(1)">
                                      <p:cBhvr>
                                        <p:cTn id="7" dur="500"/>
                                        <p:tgtEl>
                                          <p:spTgt spid="9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99"/>
                                        </p:tgtEl>
                                        <p:attrNameLst>
                                          <p:attrName>style.visibility</p:attrName>
                                        </p:attrNameLst>
                                      </p:cBhvr>
                                      <p:to>
                                        <p:strVal val="visible"/>
                                      </p:to>
                                    </p:set>
                                    <p:animEffect transition="in" filter="fade">
                                      <p:cBhvr>
                                        <p:cTn id="11" dur="500"/>
                                        <p:tgtEl>
                                          <p:spTgt spid="99"/>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anim calcmode="lin" valueType="num">
                                      <p:cBhvr>
                                        <p:cTn id="16" dur="500" fill="hold"/>
                                        <p:tgtEl>
                                          <p:spTgt spid="2"/>
                                        </p:tgtEl>
                                        <p:attrNameLst>
                                          <p:attrName>ppt_x</p:attrName>
                                        </p:attrNameLst>
                                      </p:cBhvr>
                                      <p:tavLst>
                                        <p:tav tm="0">
                                          <p:val>
                                            <p:strVal val="#ppt_x"/>
                                          </p:val>
                                        </p:tav>
                                        <p:tav tm="100000">
                                          <p:val>
                                            <p:strVal val="#ppt_x"/>
                                          </p:val>
                                        </p:tav>
                                      </p:tavLst>
                                    </p:anim>
                                    <p:anim calcmode="lin" valueType="num">
                                      <p:cBhvr>
                                        <p:cTn id="17" dur="500" fill="hold"/>
                                        <p:tgtEl>
                                          <p:spTgt spid="2"/>
                                        </p:tgtEl>
                                        <p:attrNameLst>
                                          <p:attrName>ppt_y</p:attrName>
                                        </p:attrNameLst>
                                      </p:cBhvr>
                                      <p:tavLst>
                                        <p:tav tm="0">
                                          <p:val>
                                            <p:strVal val="#ppt_y+.1"/>
                                          </p:val>
                                        </p:tav>
                                        <p:tav tm="100000">
                                          <p:val>
                                            <p:strVal val="#ppt_y"/>
                                          </p:val>
                                        </p:tav>
                                      </p:tavLst>
                                    </p:anim>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106"/>
                                        </p:tgtEl>
                                        <p:attrNameLst>
                                          <p:attrName>style.visibility</p:attrName>
                                        </p:attrNameLst>
                                      </p:cBhvr>
                                      <p:to>
                                        <p:strVal val="visible"/>
                                      </p:to>
                                    </p:set>
                                    <p:animEffect transition="in" filter="fade">
                                      <p:cBhvr>
                                        <p:cTn id="21" dur="500"/>
                                        <p:tgtEl>
                                          <p:spTgt spid="106"/>
                                        </p:tgtEl>
                                      </p:cBhvr>
                                    </p:animEffect>
                                  </p:childTnLst>
                                </p:cTn>
                              </p:par>
                            </p:childTnLst>
                          </p:cTn>
                        </p:par>
                        <p:par>
                          <p:cTn id="22" fill="hold">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110"/>
                                        </p:tgtEl>
                                        <p:attrNameLst>
                                          <p:attrName>style.visibility</p:attrName>
                                        </p:attrNameLst>
                                      </p:cBhvr>
                                      <p:to>
                                        <p:strVal val="visible"/>
                                      </p:to>
                                    </p:set>
                                    <p:animEffect transition="in" filter="fade">
                                      <p:cBhvr>
                                        <p:cTn id="25" dur="500"/>
                                        <p:tgtEl>
                                          <p:spTgt spid="110"/>
                                        </p:tgtEl>
                                      </p:cBhvr>
                                    </p:animEffect>
                                  </p:childTnLst>
                                </p:cTn>
                              </p:par>
                            </p:childTnLst>
                          </p:cTn>
                        </p:par>
                        <p:par>
                          <p:cTn id="26" fill="hold">
                            <p:stCondLst>
                              <p:cond delay="2500"/>
                            </p:stCondLst>
                            <p:childTnLst>
                              <p:par>
                                <p:cTn id="27" presetID="10" presetClass="entr" presetSubtype="0" fill="hold" grpId="0" nodeType="afterEffect">
                                  <p:stCondLst>
                                    <p:cond delay="0"/>
                                  </p:stCondLst>
                                  <p:childTnLst>
                                    <p:set>
                                      <p:cBhvr>
                                        <p:cTn id="28" dur="1" fill="hold">
                                          <p:stCondLst>
                                            <p:cond delay="0"/>
                                          </p:stCondLst>
                                        </p:cTn>
                                        <p:tgtEl>
                                          <p:spTgt spid="107"/>
                                        </p:tgtEl>
                                        <p:attrNameLst>
                                          <p:attrName>style.visibility</p:attrName>
                                        </p:attrNameLst>
                                      </p:cBhvr>
                                      <p:to>
                                        <p:strVal val="visible"/>
                                      </p:to>
                                    </p:set>
                                    <p:animEffect transition="in" filter="fade">
                                      <p:cBhvr>
                                        <p:cTn id="29" dur="500"/>
                                        <p:tgtEl>
                                          <p:spTgt spid="107"/>
                                        </p:tgtEl>
                                      </p:cBhvr>
                                    </p:animEffect>
                                  </p:childTnLst>
                                </p:cTn>
                              </p:par>
                            </p:childTnLst>
                          </p:cTn>
                        </p:par>
                        <p:par>
                          <p:cTn id="30" fill="hold">
                            <p:stCondLst>
                              <p:cond delay="3000"/>
                            </p:stCondLst>
                            <p:childTnLst>
                              <p:par>
                                <p:cTn id="31" presetID="10" presetClass="entr" presetSubtype="0" fill="hold" grpId="0" nodeType="afterEffect">
                                  <p:stCondLst>
                                    <p:cond delay="0"/>
                                  </p:stCondLst>
                                  <p:childTnLst>
                                    <p:set>
                                      <p:cBhvr>
                                        <p:cTn id="32" dur="1" fill="hold">
                                          <p:stCondLst>
                                            <p:cond delay="0"/>
                                          </p:stCondLst>
                                        </p:cTn>
                                        <p:tgtEl>
                                          <p:spTgt spid="111"/>
                                        </p:tgtEl>
                                        <p:attrNameLst>
                                          <p:attrName>style.visibility</p:attrName>
                                        </p:attrNameLst>
                                      </p:cBhvr>
                                      <p:to>
                                        <p:strVal val="visible"/>
                                      </p:to>
                                    </p:set>
                                    <p:animEffect transition="in" filter="fade">
                                      <p:cBhvr>
                                        <p:cTn id="33" dur="500"/>
                                        <p:tgtEl>
                                          <p:spTgt spid="111"/>
                                        </p:tgtEl>
                                      </p:cBhvr>
                                    </p:animEffect>
                                  </p:childTnLst>
                                </p:cTn>
                              </p:par>
                            </p:childTnLst>
                          </p:cTn>
                        </p:par>
                        <p:par>
                          <p:cTn id="34" fill="hold">
                            <p:stCondLst>
                              <p:cond delay="3500"/>
                            </p:stCondLst>
                            <p:childTnLst>
                              <p:par>
                                <p:cTn id="35" presetID="42" presetClass="entr" presetSubtype="0" fill="hold" nodeType="after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fade">
                                      <p:cBhvr>
                                        <p:cTn id="37" dur="500"/>
                                        <p:tgtEl>
                                          <p:spTgt spid="3"/>
                                        </p:tgtEl>
                                      </p:cBhvr>
                                    </p:animEffect>
                                    <p:anim calcmode="lin" valueType="num">
                                      <p:cBhvr>
                                        <p:cTn id="38" dur="500" fill="hold"/>
                                        <p:tgtEl>
                                          <p:spTgt spid="3"/>
                                        </p:tgtEl>
                                        <p:attrNameLst>
                                          <p:attrName>ppt_x</p:attrName>
                                        </p:attrNameLst>
                                      </p:cBhvr>
                                      <p:tavLst>
                                        <p:tav tm="0">
                                          <p:val>
                                            <p:strVal val="#ppt_x"/>
                                          </p:val>
                                        </p:tav>
                                        <p:tav tm="100000">
                                          <p:val>
                                            <p:strVal val="#ppt_x"/>
                                          </p:val>
                                        </p:tav>
                                      </p:tavLst>
                                    </p:anim>
                                    <p:anim calcmode="lin" valueType="num">
                                      <p:cBhvr>
                                        <p:cTn id="39" dur="500" fill="hold"/>
                                        <p:tgtEl>
                                          <p:spTgt spid="3"/>
                                        </p:tgtEl>
                                        <p:attrNameLst>
                                          <p:attrName>ppt_y</p:attrName>
                                        </p:attrNameLst>
                                      </p:cBhvr>
                                      <p:tavLst>
                                        <p:tav tm="0">
                                          <p:val>
                                            <p:strVal val="#ppt_y+.1"/>
                                          </p:val>
                                        </p:tav>
                                        <p:tav tm="100000">
                                          <p:val>
                                            <p:strVal val="#ppt_y"/>
                                          </p:val>
                                        </p:tav>
                                      </p:tavLst>
                                    </p:anim>
                                  </p:childTnLst>
                                </p:cTn>
                              </p:par>
                            </p:childTnLst>
                          </p:cTn>
                        </p:par>
                        <p:par>
                          <p:cTn id="40" fill="hold">
                            <p:stCondLst>
                              <p:cond delay="4000"/>
                            </p:stCondLst>
                            <p:childTnLst>
                              <p:par>
                                <p:cTn id="41" presetID="10" presetClass="entr" presetSubtype="0" fill="hold" grpId="0" nodeType="afterEffect">
                                  <p:stCondLst>
                                    <p:cond delay="0"/>
                                  </p:stCondLst>
                                  <p:childTnLst>
                                    <p:set>
                                      <p:cBhvr>
                                        <p:cTn id="42" dur="1" fill="hold">
                                          <p:stCondLst>
                                            <p:cond delay="0"/>
                                          </p:stCondLst>
                                        </p:cTn>
                                        <p:tgtEl>
                                          <p:spTgt spid="109"/>
                                        </p:tgtEl>
                                        <p:attrNameLst>
                                          <p:attrName>style.visibility</p:attrName>
                                        </p:attrNameLst>
                                      </p:cBhvr>
                                      <p:to>
                                        <p:strVal val="visible"/>
                                      </p:to>
                                    </p:set>
                                    <p:animEffect transition="in" filter="fade">
                                      <p:cBhvr>
                                        <p:cTn id="43" dur="500"/>
                                        <p:tgtEl>
                                          <p:spTgt spid="109"/>
                                        </p:tgtEl>
                                      </p:cBhvr>
                                    </p:animEffect>
                                  </p:childTnLst>
                                </p:cTn>
                              </p:par>
                            </p:childTnLst>
                          </p:cTn>
                        </p:par>
                        <p:par>
                          <p:cTn id="44" fill="hold">
                            <p:stCondLst>
                              <p:cond delay="4500"/>
                            </p:stCondLst>
                            <p:childTnLst>
                              <p:par>
                                <p:cTn id="45" presetID="10" presetClass="entr" presetSubtype="0" fill="hold" grpId="0" nodeType="afterEffect">
                                  <p:stCondLst>
                                    <p:cond delay="0"/>
                                  </p:stCondLst>
                                  <p:childTnLst>
                                    <p:set>
                                      <p:cBhvr>
                                        <p:cTn id="46" dur="1" fill="hold">
                                          <p:stCondLst>
                                            <p:cond delay="0"/>
                                          </p:stCondLst>
                                        </p:cTn>
                                        <p:tgtEl>
                                          <p:spTgt spid="113"/>
                                        </p:tgtEl>
                                        <p:attrNameLst>
                                          <p:attrName>style.visibility</p:attrName>
                                        </p:attrNameLst>
                                      </p:cBhvr>
                                      <p:to>
                                        <p:strVal val="visible"/>
                                      </p:to>
                                    </p:set>
                                    <p:animEffect transition="in" filter="fade">
                                      <p:cBhvr>
                                        <p:cTn id="47" dur="500"/>
                                        <p:tgtEl>
                                          <p:spTgt spid="113"/>
                                        </p:tgtEl>
                                      </p:cBhvr>
                                    </p:animEffect>
                                  </p:childTnLst>
                                </p:cTn>
                              </p:par>
                            </p:childTnLst>
                          </p:cTn>
                        </p:par>
                        <p:par>
                          <p:cTn id="48" fill="hold">
                            <p:stCondLst>
                              <p:cond delay="5000"/>
                            </p:stCondLst>
                            <p:childTnLst>
                              <p:par>
                                <p:cTn id="49" presetID="10" presetClass="entr" presetSubtype="0" fill="hold" grpId="0" nodeType="afterEffect">
                                  <p:stCondLst>
                                    <p:cond delay="0"/>
                                  </p:stCondLst>
                                  <p:childTnLst>
                                    <p:set>
                                      <p:cBhvr>
                                        <p:cTn id="50" dur="1" fill="hold">
                                          <p:stCondLst>
                                            <p:cond delay="0"/>
                                          </p:stCondLst>
                                        </p:cTn>
                                        <p:tgtEl>
                                          <p:spTgt spid="108"/>
                                        </p:tgtEl>
                                        <p:attrNameLst>
                                          <p:attrName>style.visibility</p:attrName>
                                        </p:attrNameLst>
                                      </p:cBhvr>
                                      <p:to>
                                        <p:strVal val="visible"/>
                                      </p:to>
                                    </p:set>
                                    <p:animEffect transition="in" filter="fade">
                                      <p:cBhvr>
                                        <p:cTn id="51" dur="500"/>
                                        <p:tgtEl>
                                          <p:spTgt spid="108"/>
                                        </p:tgtEl>
                                      </p:cBhvr>
                                    </p:animEffect>
                                  </p:childTnLst>
                                </p:cTn>
                              </p:par>
                            </p:childTnLst>
                          </p:cTn>
                        </p:par>
                        <p:par>
                          <p:cTn id="52" fill="hold">
                            <p:stCondLst>
                              <p:cond delay="5500"/>
                            </p:stCondLst>
                            <p:childTnLst>
                              <p:par>
                                <p:cTn id="53" presetID="10" presetClass="entr" presetSubtype="0" fill="hold" grpId="0" nodeType="afterEffect">
                                  <p:stCondLst>
                                    <p:cond delay="0"/>
                                  </p:stCondLst>
                                  <p:childTnLst>
                                    <p:set>
                                      <p:cBhvr>
                                        <p:cTn id="54" dur="1" fill="hold">
                                          <p:stCondLst>
                                            <p:cond delay="0"/>
                                          </p:stCondLst>
                                        </p:cTn>
                                        <p:tgtEl>
                                          <p:spTgt spid="112"/>
                                        </p:tgtEl>
                                        <p:attrNameLst>
                                          <p:attrName>style.visibility</p:attrName>
                                        </p:attrNameLst>
                                      </p:cBhvr>
                                      <p:to>
                                        <p:strVal val="visible"/>
                                      </p:to>
                                    </p:set>
                                    <p:animEffect transition="in" filter="fade">
                                      <p:cBhvr>
                                        <p:cTn id="55" dur="500"/>
                                        <p:tgtEl>
                                          <p:spTgt spid="112"/>
                                        </p:tgtEl>
                                      </p:cBhvr>
                                    </p:animEffect>
                                  </p:childTnLst>
                                </p:cTn>
                              </p:par>
                            </p:childTnLst>
                          </p:cTn>
                        </p:par>
                        <p:par>
                          <p:cTn id="56" fill="hold">
                            <p:stCondLst>
                              <p:cond delay="6000"/>
                            </p:stCondLst>
                            <p:childTnLst>
                              <p:par>
                                <p:cTn id="57" presetID="22" presetClass="entr" presetSubtype="8" fill="hold" grpId="0" nodeType="afterEffect">
                                  <p:stCondLst>
                                    <p:cond delay="0"/>
                                  </p:stCondLst>
                                  <p:childTnLst>
                                    <p:set>
                                      <p:cBhvr>
                                        <p:cTn id="58" dur="1" fill="hold">
                                          <p:stCondLst>
                                            <p:cond delay="0"/>
                                          </p:stCondLst>
                                        </p:cTn>
                                        <p:tgtEl>
                                          <p:spTgt spid="115"/>
                                        </p:tgtEl>
                                        <p:attrNameLst>
                                          <p:attrName>style.visibility</p:attrName>
                                        </p:attrNameLst>
                                      </p:cBhvr>
                                      <p:to>
                                        <p:strVal val="visible"/>
                                      </p:to>
                                    </p:set>
                                    <p:animEffect transition="in" filter="wipe(left)">
                                      <p:cBhvr>
                                        <p:cTn id="59" dur="500"/>
                                        <p:tgtEl>
                                          <p:spTgt spid="1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 grpId="0" animBg="1"/>
      <p:bldP spid="99" grpId="0"/>
      <p:bldP spid="106" grpId="0"/>
      <p:bldP spid="107" grpId="0"/>
      <p:bldP spid="108" grpId="0"/>
      <p:bldP spid="109" grpId="0"/>
      <p:bldP spid="110" grpId="0"/>
      <p:bldP spid="111" grpId="0"/>
      <p:bldP spid="112" grpId="0"/>
      <p:bldP spid="113" grpId="0"/>
      <p:bldP spid="11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12"/>
          <p:cNvSpPr>
            <a:spLocks noChangeArrowheads="1"/>
          </p:cNvSpPr>
          <p:nvPr/>
        </p:nvSpPr>
        <p:spPr bwMode="auto">
          <a:xfrm>
            <a:off x="1493959" y="2121397"/>
            <a:ext cx="1299457" cy="1302153"/>
          </a:xfrm>
          <a:prstGeom prst="ellipse">
            <a:avLst/>
          </a:prstGeom>
          <a:solidFill>
            <a:schemeClr val="accent1"/>
          </a:solidFill>
          <a:ln>
            <a:noFill/>
          </a:ln>
        </p:spPr>
        <p:txBody>
          <a:bodyPr lIns="121907" tIns="60953" rIns="121907" bIns="60953"/>
          <a:lstStyle/>
          <a:p>
            <a:endParaRPr lang="zh-CN" altLang="en-US" sz="2400">
              <a:solidFill>
                <a:schemeClr val="bg1">
                  <a:lumMod val="95000"/>
                </a:schemeClr>
              </a:solidFill>
              <a:latin typeface="Arial" panose="020B0604020202020204"/>
              <a:ea typeface="微软雅黑" panose="020B0503020204020204" pitchFamily="34" charset="-122"/>
              <a:sym typeface="Arial" panose="020B0604020202020204"/>
            </a:endParaRPr>
          </a:p>
        </p:txBody>
      </p:sp>
      <p:sp>
        <p:nvSpPr>
          <p:cNvPr id="5" name="Freeform 13"/>
          <p:cNvSpPr/>
          <p:nvPr/>
        </p:nvSpPr>
        <p:spPr bwMode="auto">
          <a:xfrm>
            <a:off x="2143687" y="1846145"/>
            <a:ext cx="918509" cy="925269"/>
          </a:xfrm>
          <a:custGeom>
            <a:avLst/>
            <a:gdLst>
              <a:gd name="T0" fmla="*/ 184 w 184"/>
              <a:gd name="T1" fmla="*/ 185 h 185"/>
              <a:gd name="T2" fmla="*/ 0 w 184"/>
              <a:gd name="T3" fmla="*/ 0 h 185"/>
            </a:gdLst>
            <a:ahLst/>
            <a:cxnLst>
              <a:cxn ang="0">
                <a:pos x="T0" y="T1"/>
              </a:cxn>
              <a:cxn ang="0">
                <a:pos x="T2" y="T3"/>
              </a:cxn>
            </a:cxnLst>
            <a:rect l="0" t="0" r="r" b="b"/>
            <a:pathLst>
              <a:path w="184" h="185">
                <a:moveTo>
                  <a:pt x="184" y="185"/>
                </a:moveTo>
                <a:cubicBezTo>
                  <a:pt x="184" y="83"/>
                  <a:pt x="102" y="0"/>
                  <a:pt x="0" y="0"/>
                </a:cubicBezTo>
              </a:path>
            </a:pathLst>
          </a:custGeom>
          <a:noFill/>
          <a:ln w="6350" cap="flat" cmpd="sng">
            <a:solidFill>
              <a:schemeClr val="accent1"/>
            </a:solidFill>
            <a:prstDash val="solid"/>
            <a:round/>
            <a:headEnd type="triangle" w="med" len="med"/>
          </a:ln>
        </p:spPr>
        <p:txBody>
          <a:bodyPr lIns="121907" tIns="60953" rIns="121907" bIns="60953"/>
          <a:lstStyle/>
          <a:p>
            <a:endParaRPr lang="zh-CN" altLang="en-US" sz="2400">
              <a:solidFill>
                <a:schemeClr val="bg1">
                  <a:lumMod val="95000"/>
                </a:schemeClr>
              </a:solidFill>
              <a:latin typeface="Arial" panose="020B0604020202020204"/>
              <a:ea typeface="微软雅黑" panose="020B0503020204020204" pitchFamily="34" charset="-122"/>
              <a:sym typeface="Arial" panose="020B0604020202020204"/>
            </a:endParaRPr>
          </a:p>
        </p:txBody>
      </p:sp>
      <p:sp>
        <p:nvSpPr>
          <p:cNvPr id="6" name="Oval 14"/>
          <p:cNvSpPr>
            <a:spLocks noChangeArrowheads="1"/>
          </p:cNvSpPr>
          <p:nvPr/>
        </p:nvSpPr>
        <p:spPr bwMode="auto">
          <a:xfrm>
            <a:off x="6230417" y="2121397"/>
            <a:ext cx="1295225" cy="1302153"/>
          </a:xfrm>
          <a:prstGeom prst="ellipse">
            <a:avLst/>
          </a:prstGeom>
          <a:solidFill>
            <a:schemeClr val="accent3"/>
          </a:solidFill>
          <a:ln>
            <a:noFill/>
          </a:ln>
        </p:spPr>
        <p:txBody>
          <a:bodyPr lIns="121907" tIns="60953" rIns="121907" bIns="60953"/>
          <a:lstStyle/>
          <a:p>
            <a:endParaRPr lang="zh-CN" altLang="en-US" sz="2400">
              <a:solidFill>
                <a:schemeClr val="bg1">
                  <a:lumMod val="95000"/>
                </a:schemeClr>
              </a:solidFill>
              <a:latin typeface="Arial" panose="020B0604020202020204"/>
              <a:ea typeface="微软雅黑" panose="020B0503020204020204" pitchFamily="34" charset="-122"/>
              <a:sym typeface="Arial" panose="020B0604020202020204"/>
            </a:endParaRPr>
          </a:p>
        </p:txBody>
      </p:sp>
      <p:sp>
        <p:nvSpPr>
          <p:cNvPr id="7" name="Freeform 15"/>
          <p:cNvSpPr/>
          <p:nvPr/>
        </p:nvSpPr>
        <p:spPr bwMode="auto">
          <a:xfrm>
            <a:off x="6882263" y="1846145"/>
            <a:ext cx="918509" cy="925269"/>
          </a:xfrm>
          <a:custGeom>
            <a:avLst/>
            <a:gdLst>
              <a:gd name="T0" fmla="*/ 184 w 184"/>
              <a:gd name="T1" fmla="*/ 185 h 185"/>
              <a:gd name="T2" fmla="*/ 0 w 184"/>
              <a:gd name="T3" fmla="*/ 0 h 185"/>
            </a:gdLst>
            <a:ahLst/>
            <a:cxnLst>
              <a:cxn ang="0">
                <a:pos x="T0" y="T1"/>
              </a:cxn>
              <a:cxn ang="0">
                <a:pos x="T2" y="T3"/>
              </a:cxn>
            </a:cxnLst>
            <a:rect l="0" t="0" r="r" b="b"/>
            <a:pathLst>
              <a:path w="184" h="185">
                <a:moveTo>
                  <a:pt x="184" y="185"/>
                </a:moveTo>
                <a:cubicBezTo>
                  <a:pt x="184" y="83"/>
                  <a:pt x="101" y="0"/>
                  <a:pt x="0" y="0"/>
                </a:cubicBezTo>
              </a:path>
            </a:pathLst>
          </a:custGeom>
          <a:noFill/>
          <a:ln w="6350" cap="flat" cmpd="sng">
            <a:solidFill>
              <a:schemeClr val="accent3"/>
            </a:solidFill>
            <a:prstDash val="solid"/>
            <a:round/>
            <a:headEnd type="triangle" w="med" len="med"/>
          </a:ln>
        </p:spPr>
        <p:txBody>
          <a:bodyPr lIns="121907" tIns="60953" rIns="121907" bIns="60953"/>
          <a:lstStyle/>
          <a:p>
            <a:endParaRPr lang="zh-CN" altLang="en-US" sz="2400">
              <a:solidFill>
                <a:schemeClr val="bg1">
                  <a:lumMod val="95000"/>
                </a:schemeClr>
              </a:solidFill>
              <a:latin typeface="Arial" panose="020B0604020202020204"/>
              <a:ea typeface="微软雅黑" panose="020B0503020204020204" pitchFamily="34" charset="-122"/>
              <a:sym typeface="Arial" panose="020B0604020202020204"/>
            </a:endParaRPr>
          </a:p>
        </p:txBody>
      </p:sp>
      <p:sp>
        <p:nvSpPr>
          <p:cNvPr id="8" name="Oval 16"/>
          <p:cNvSpPr>
            <a:spLocks noChangeArrowheads="1"/>
          </p:cNvSpPr>
          <p:nvPr/>
        </p:nvSpPr>
        <p:spPr bwMode="auto">
          <a:xfrm>
            <a:off x="3779649" y="3497655"/>
            <a:ext cx="1299457" cy="1300035"/>
          </a:xfrm>
          <a:prstGeom prst="ellipse">
            <a:avLst/>
          </a:prstGeom>
          <a:solidFill>
            <a:schemeClr val="accent2"/>
          </a:solidFill>
          <a:ln>
            <a:noFill/>
          </a:ln>
        </p:spPr>
        <p:txBody>
          <a:bodyPr lIns="121907" tIns="60953" rIns="121907" bIns="60953"/>
          <a:lstStyle/>
          <a:p>
            <a:endParaRPr lang="zh-CN" altLang="en-US" sz="2400">
              <a:solidFill>
                <a:schemeClr val="bg1">
                  <a:lumMod val="95000"/>
                </a:schemeClr>
              </a:solidFill>
              <a:latin typeface="Arial" panose="020B0604020202020204"/>
              <a:ea typeface="微软雅黑" panose="020B0503020204020204" pitchFamily="34" charset="-122"/>
              <a:sym typeface="Arial" panose="020B0604020202020204"/>
            </a:endParaRPr>
          </a:p>
        </p:txBody>
      </p:sp>
      <p:sp>
        <p:nvSpPr>
          <p:cNvPr id="9" name="Freeform 17"/>
          <p:cNvSpPr/>
          <p:nvPr/>
        </p:nvSpPr>
        <p:spPr bwMode="auto">
          <a:xfrm>
            <a:off x="4429380" y="4147676"/>
            <a:ext cx="924857" cy="925268"/>
          </a:xfrm>
          <a:custGeom>
            <a:avLst/>
            <a:gdLst>
              <a:gd name="T0" fmla="*/ 0 w 185"/>
              <a:gd name="T1" fmla="*/ 185 h 185"/>
              <a:gd name="T2" fmla="*/ 185 w 185"/>
              <a:gd name="T3" fmla="*/ 0 h 185"/>
            </a:gdLst>
            <a:ahLst/>
            <a:cxnLst>
              <a:cxn ang="0">
                <a:pos x="T0" y="T1"/>
              </a:cxn>
              <a:cxn ang="0">
                <a:pos x="T2" y="T3"/>
              </a:cxn>
            </a:cxnLst>
            <a:rect l="0" t="0" r="r" b="b"/>
            <a:pathLst>
              <a:path w="185" h="185">
                <a:moveTo>
                  <a:pt x="0" y="185"/>
                </a:moveTo>
                <a:cubicBezTo>
                  <a:pt x="102" y="185"/>
                  <a:pt x="185" y="102"/>
                  <a:pt x="185" y="0"/>
                </a:cubicBezTo>
              </a:path>
            </a:pathLst>
          </a:custGeom>
          <a:noFill/>
          <a:ln w="6350" cap="flat" cmpd="sng">
            <a:solidFill>
              <a:schemeClr val="accent2"/>
            </a:solidFill>
            <a:prstDash val="solid"/>
            <a:round/>
            <a:tailEnd type="triangle" w="med" len="med"/>
          </a:ln>
        </p:spPr>
        <p:txBody>
          <a:bodyPr lIns="121907" tIns="60953" rIns="121907" bIns="60953"/>
          <a:lstStyle/>
          <a:p>
            <a:endParaRPr lang="zh-CN" altLang="en-US" sz="2400">
              <a:solidFill>
                <a:schemeClr val="bg1">
                  <a:lumMod val="95000"/>
                </a:schemeClr>
              </a:solidFill>
              <a:latin typeface="Arial" panose="020B0604020202020204"/>
              <a:ea typeface="微软雅黑" panose="020B0503020204020204" pitchFamily="34" charset="-122"/>
              <a:sym typeface="Arial" panose="020B0604020202020204"/>
            </a:endParaRPr>
          </a:p>
        </p:txBody>
      </p:sp>
      <p:sp>
        <p:nvSpPr>
          <p:cNvPr id="10" name="Oval 18"/>
          <p:cNvSpPr>
            <a:spLocks noChangeArrowheads="1"/>
          </p:cNvSpPr>
          <p:nvPr/>
        </p:nvSpPr>
        <p:spPr bwMode="auto">
          <a:xfrm>
            <a:off x="8588066" y="3497655"/>
            <a:ext cx="1301576" cy="1300035"/>
          </a:xfrm>
          <a:prstGeom prst="ellipse">
            <a:avLst/>
          </a:prstGeom>
          <a:solidFill>
            <a:schemeClr val="accent4"/>
          </a:solidFill>
          <a:ln>
            <a:noFill/>
          </a:ln>
        </p:spPr>
        <p:txBody>
          <a:bodyPr lIns="121907" tIns="60953" rIns="121907" bIns="60953"/>
          <a:lstStyle/>
          <a:p>
            <a:endParaRPr lang="zh-CN" altLang="en-US" sz="2400">
              <a:solidFill>
                <a:schemeClr val="bg1">
                  <a:lumMod val="95000"/>
                </a:schemeClr>
              </a:solidFill>
              <a:latin typeface="Arial" panose="020B0604020202020204"/>
              <a:ea typeface="微软雅黑" panose="020B0503020204020204" pitchFamily="34" charset="-122"/>
              <a:sym typeface="Arial" panose="020B0604020202020204"/>
            </a:endParaRPr>
          </a:p>
        </p:txBody>
      </p:sp>
      <p:sp>
        <p:nvSpPr>
          <p:cNvPr id="11" name="Freeform 19"/>
          <p:cNvSpPr/>
          <p:nvPr/>
        </p:nvSpPr>
        <p:spPr bwMode="auto">
          <a:xfrm>
            <a:off x="9237796" y="4147676"/>
            <a:ext cx="920625" cy="925268"/>
          </a:xfrm>
          <a:custGeom>
            <a:avLst/>
            <a:gdLst>
              <a:gd name="T0" fmla="*/ 0 w 184"/>
              <a:gd name="T1" fmla="*/ 185 h 185"/>
              <a:gd name="T2" fmla="*/ 184 w 184"/>
              <a:gd name="T3" fmla="*/ 0 h 185"/>
            </a:gdLst>
            <a:ahLst/>
            <a:cxnLst>
              <a:cxn ang="0">
                <a:pos x="T0" y="T1"/>
              </a:cxn>
              <a:cxn ang="0">
                <a:pos x="T2" y="T3"/>
              </a:cxn>
            </a:cxnLst>
            <a:rect l="0" t="0" r="r" b="b"/>
            <a:pathLst>
              <a:path w="184" h="185">
                <a:moveTo>
                  <a:pt x="0" y="185"/>
                </a:moveTo>
                <a:cubicBezTo>
                  <a:pt x="102" y="185"/>
                  <a:pt x="184" y="102"/>
                  <a:pt x="184" y="0"/>
                </a:cubicBezTo>
              </a:path>
            </a:pathLst>
          </a:custGeom>
          <a:noFill/>
          <a:ln w="6350" cap="flat" cmpd="sng">
            <a:solidFill>
              <a:schemeClr val="accent4"/>
            </a:solidFill>
            <a:prstDash val="solid"/>
            <a:round/>
            <a:tailEnd type="triangle" w="med" len="med"/>
          </a:ln>
        </p:spPr>
        <p:txBody>
          <a:bodyPr lIns="121907" tIns="60953" rIns="121907" bIns="60953"/>
          <a:lstStyle/>
          <a:p>
            <a:endParaRPr lang="zh-CN" altLang="en-US" sz="2400">
              <a:solidFill>
                <a:schemeClr val="bg1">
                  <a:lumMod val="95000"/>
                </a:schemeClr>
              </a:solidFill>
              <a:latin typeface="Arial" panose="020B0604020202020204"/>
              <a:ea typeface="微软雅黑" panose="020B0503020204020204" pitchFamily="34" charset="-122"/>
              <a:sym typeface="Arial" panose="020B0604020202020204"/>
            </a:endParaRPr>
          </a:p>
        </p:txBody>
      </p:sp>
      <p:sp>
        <p:nvSpPr>
          <p:cNvPr id="12" name="Freeform 20"/>
          <p:cNvSpPr>
            <a:spLocks noEditPoints="1"/>
          </p:cNvSpPr>
          <p:nvPr/>
        </p:nvSpPr>
        <p:spPr bwMode="auto">
          <a:xfrm>
            <a:off x="8988063" y="3897828"/>
            <a:ext cx="501581" cy="499688"/>
          </a:xfrm>
          <a:custGeom>
            <a:avLst/>
            <a:gdLst>
              <a:gd name="T0" fmla="*/ 100 w 100"/>
              <a:gd name="T1" fmla="*/ 56 h 100"/>
              <a:gd name="T2" fmla="*/ 44 w 100"/>
              <a:gd name="T3" fmla="*/ 0 h 100"/>
              <a:gd name="T4" fmla="*/ 40 w 100"/>
              <a:gd name="T5" fmla="*/ 0 h 100"/>
              <a:gd name="T6" fmla="*/ 40 w 100"/>
              <a:gd name="T7" fmla="*/ 11 h 100"/>
              <a:gd name="T8" fmla="*/ 0 w 100"/>
              <a:gd name="T9" fmla="*/ 56 h 100"/>
              <a:gd name="T10" fmla="*/ 44 w 100"/>
              <a:gd name="T11" fmla="*/ 100 h 100"/>
              <a:gd name="T12" fmla="*/ 69 w 100"/>
              <a:gd name="T13" fmla="*/ 93 h 100"/>
              <a:gd name="T14" fmla="*/ 89 w 100"/>
              <a:gd name="T15" fmla="*/ 60 h 100"/>
              <a:gd name="T16" fmla="*/ 100 w 100"/>
              <a:gd name="T17" fmla="*/ 60 h 100"/>
              <a:gd name="T18" fmla="*/ 100 w 100"/>
              <a:gd name="T19" fmla="*/ 56 h 100"/>
              <a:gd name="T20" fmla="*/ 64 w 100"/>
              <a:gd name="T21" fmla="*/ 86 h 100"/>
              <a:gd name="T22" fmla="*/ 44 w 100"/>
              <a:gd name="T23" fmla="*/ 92 h 100"/>
              <a:gd name="T24" fmla="*/ 8 w 100"/>
              <a:gd name="T25" fmla="*/ 56 h 100"/>
              <a:gd name="T26" fmla="*/ 40 w 100"/>
              <a:gd name="T27" fmla="*/ 20 h 100"/>
              <a:gd name="T28" fmla="*/ 40 w 100"/>
              <a:gd name="T29" fmla="*/ 60 h 100"/>
              <a:gd name="T30" fmla="*/ 80 w 100"/>
              <a:gd name="T31" fmla="*/ 60 h 100"/>
              <a:gd name="T32" fmla="*/ 64 w 100"/>
              <a:gd name="T33" fmla="*/ 86 h 100"/>
              <a:gd name="T34" fmla="*/ 49 w 100"/>
              <a:gd name="T35" fmla="*/ 52 h 100"/>
              <a:gd name="T36" fmla="*/ 49 w 100"/>
              <a:gd name="T37" fmla="*/ 9 h 100"/>
              <a:gd name="T38" fmla="*/ 91 w 100"/>
              <a:gd name="T39" fmla="*/ 52 h 100"/>
              <a:gd name="T40" fmla="*/ 49 w 100"/>
              <a:gd name="T41" fmla="*/ 5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0" h="100">
                <a:moveTo>
                  <a:pt x="100" y="56"/>
                </a:moveTo>
                <a:cubicBezTo>
                  <a:pt x="100" y="25"/>
                  <a:pt x="75" y="0"/>
                  <a:pt x="44" y="0"/>
                </a:cubicBezTo>
                <a:cubicBezTo>
                  <a:pt x="40" y="0"/>
                  <a:pt x="40" y="0"/>
                  <a:pt x="40" y="0"/>
                </a:cubicBezTo>
                <a:cubicBezTo>
                  <a:pt x="40" y="11"/>
                  <a:pt x="40" y="11"/>
                  <a:pt x="40" y="11"/>
                </a:cubicBezTo>
                <a:cubicBezTo>
                  <a:pt x="17" y="14"/>
                  <a:pt x="0" y="33"/>
                  <a:pt x="0" y="56"/>
                </a:cubicBezTo>
                <a:cubicBezTo>
                  <a:pt x="0" y="80"/>
                  <a:pt x="20" y="100"/>
                  <a:pt x="44" y="100"/>
                </a:cubicBezTo>
                <a:cubicBezTo>
                  <a:pt x="53" y="100"/>
                  <a:pt x="62" y="98"/>
                  <a:pt x="69" y="93"/>
                </a:cubicBezTo>
                <a:cubicBezTo>
                  <a:pt x="80" y="85"/>
                  <a:pt x="87" y="73"/>
                  <a:pt x="89" y="60"/>
                </a:cubicBezTo>
                <a:cubicBezTo>
                  <a:pt x="100" y="60"/>
                  <a:pt x="100" y="60"/>
                  <a:pt x="100" y="60"/>
                </a:cubicBezTo>
                <a:lnTo>
                  <a:pt x="100" y="56"/>
                </a:lnTo>
                <a:close/>
                <a:moveTo>
                  <a:pt x="64" y="86"/>
                </a:moveTo>
                <a:cubicBezTo>
                  <a:pt x="59" y="90"/>
                  <a:pt x="52" y="92"/>
                  <a:pt x="44" y="92"/>
                </a:cubicBezTo>
                <a:cubicBezTo>
                  <a:pt x="25" y="92"/>
                  <a:pt x="8" y="76"/>
                  <a:pt x="8" y="56"/>
                </a:cubicBezTo>
                <a:cubicBezTo>
                  <a:pt x="8" y="37"/>
                  <a:pt x="22" y="22"/>
                  <a:pt x="40" y="20"/>
                </a:cubicBezTo>
                <a:cubicBezTo>
                  <a:pt x="40" y="60"/>
                  <a:pt x="40" y="60"/>
                  <a:pt x="40" y="60"/>
                </a:cubicBezTo>
                <a:cubicBezTo>
                  <a:pt x="80" y="60"/>
                  <a:pt x="80" y="60"/>
                  <a:pt x="80" y="60"/>
                </a:cubicBezTo>
                <a:cubicBezTo>
                  <a:pt x="79" y="70"/>
                  <a:pt x="73" y="80"/>
                  <a:pt x="64" y="86"/>
                </a:cubicBezTo>
                <a:moveTo>
                  <a:pt x="49" y="52"/>
                </a:moveTo>
                <a:cubicBezTo>
                  <a:pt x="49" y="9"/>
                  <a:pt x="49" y="9"/>
                  <a:pt x="49" y="9"/>
                </a:cubicBezTo>
                <a:cubicBezTo>
                  <a:pt x="71" y="11"/>
                  <a:pt x="89" y="29"/>
                  <a:pt x="91" y="52"/>
                </a:cubicBezTo>
                <a:lnTo>
                  <a:pt x="49" y="52"/>
                </a:lnTo>
                <a:close/>
              </a:path>
            </a:pathLst>
          </a:custGeom>
          <a:solidFill>
            <a:srgbClr val="FFFFFF"/>
          </a:solidFill>
          <a:ln>
            <a:noFill/>
          </a:ln>
        </p:spPr>
        <p:txBody>
          <a:bodyPr lIns="121907" tIns="60953" rIns="121907" bIns="60953"/>
          <a:lstStyle/>
          <a:p>
            <a:endParaRPr lang="zh-CN" altLang="en-US" sz="2400">
              <a:solidFill>
                <a:schemeClr val="bg1">
                  <a:lumMod val="95000"/>
                </a:schemeClr>
              </a:solidFill>
              <a:latin typeface="Arial" panose="020B0604020202020204"/>
              <a:ea typeface="微软雅黑" panose="020B0503020204020204" pitchFamily="34" charset="-122"/>
              <a:sym typeface="Arial" panose="020B0604020202020204"/>
            </a:endParaRPr>
          </a:p>
        </p:txBody>
      </p:sp>
      <p:grpSp>
        <p:nvGrpSpPr>
          <p:cNvPr id="2" name="Group 21"/>
          <p:cNvGrpSpPr/>
          <p:nvPr/>
        </p:nvGrpSpPr>
        <p:grpSpPr bwMode="auto">
          <a:xfrm>
            <a:off x="4179645" y="3927471"/>
            <a:ext cx="499465" cy="440403"/>
            <a:chOff x="0" y="0"/>
            <a:chExt cx="236" cy="208"/>
          </a:xfrm>
        </p:grpSpPr>
        <p:sp>
          <p:nvSpPr>
            <p:cNvPr id="14" name="Freeform 22"/>
            <p:cNvSpPr>
              <a:spLocks noEditPoints="1"/>
            </p:cNvSpPr>
            <p:nvPr/>
          </p:nvSpPr>
          <p:spPr bwMode="auto">
            <a:xfrm>
              <a:off x="0" y="45"/>
              <a:ext cx="193" cy="163"/>
            </a:xfrm>
            <a:custGeom>
              <a:avLst/>
              <a:gdLst>
                <a:gd name="T0" fmla="*/ 77 w 82"/>
                <a:gd name="T1" fmla="*/ 0 h 69"/>
                <a:gd name="T2" fmla="*/ 4 w 82"/>
                <a:gd name="T3" fmla="*/ 0 h 69"/>
                <a:gd name="T4" fmla="*/ 0 w 82"/>
                <a:gd name="T5" fmla="*/ 4 h 69"/>
                <a:gd name="T6" fmla="*/ 0 w 82"/>
                <a:gd name="T7" fmla="*/ 65 h 69"/>
                <a:gd name="T8" fmla="*/ 4 w 82"/>
                <a:gd name="T9" fmla="*/ 69 h 69"/>
                <a:gd name="T10" fmla="*/ 77 w 82"/>
                <a:gd name="T11" fmla="*/ 69 h 69"/>
                <a:gd name="T12" fmla="*/ 82 w 82"/>
                <a:gd name="T13" fmla="*/ 65 h 69"/>
                <a:gd name="T14" fmla="*/ 82 w 82"/>
                <a:gd name="T15" fmla="*/ 40 h 69"/>
                <a:gd name="T16" fmla="*/ 82 w 82"/>
                <a:gd name="T17" fmla="*/ 29 h 69"/>
                <a:gd name="T18" fmla="*/ 82 w 82"/>
                <a:gd name="T19" fmla="*/ 4 h 69"/>
                <a:gd name="T20" fmla="*/ 77 w 82"/>
                <a:gd name="T21" fmla="*/ 0 h 69"/>
                <a:gd name="T22" fmla="*/ 9 w 82"/>
                <a:gd name="T23" fmla="*/ 61 h 69"/>
                <a:gd name="T24" fmla="*/ 9 w 82"/>
                <a:gd name="T25" fmla="*/ 9 h 69"/>
                <a:gd name="T26" fmla="*/ 73 w 82"/>
                <a:gd name="T27" fmla="*/ 9 h 69"/>
                <a:gd name="T28" fmla="*/ 73 w 82"/>
                <a:gd name="T29" fmla="*/ 25 h 69"/>
                <a:gd name="T30" fmla="*/ 64 w 82"/>
                <a:gd name="T31" fmla="*/ 25 h 69"/>
                <a:gd name="T32" fmla="*/ 55 w 82"/>
                <a:gd name="T33" fmla="*/ 35 h 69"/>
                <a:gd name="T34" fmla="*/ 64 w 82"/>
                <a:gd name="T35" fmla="*/ 44 h 69"/>
                <a:gd name="T36" fmla="*/ 73 w 82"/>
                <a:gd name="T37" fmla="*/ 44 h 69"/>
                <a:gd name="T38" fmla="*/ 73 w 82"/>
                <a:gd name="T39" fmla="*/ 61 h 69"/>
                <a:gd name="T40" fmla="*/ 9 w 82"/>
                <a:gd name="T41" fmla="*/ 61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2" h="69">
                  <a:moveTo>
                    <a:pt x="77" y="0"/>
                  </a:moveTo>
                  <a:cubicBezTo>
                    <a:pt x="4" y="0"/>
                    <a:pt x="4" y="0"/>
                    <a:pt x="4" y="0"/>
                  </a:cubicBezTo>
                  <a:cubicBezTo>
                    <a:pt x="2" y="0"/>
                    <a:pt x="0" y="2"/>
                    <a:pt x="0" y="4"/>
                  </a:cubicBezTo>
                  <a:cubicBezTo>
                    <a:pt x="0" y="65"/>
                    <a:pt x="0" y="65"/>
                    <a:pt x="0" y="65"/>
                  </a:cubicBezTo>
                  <a:cubicBezTo>
                    <a:pt x="0" y="67"/>
                    <a:pt x="2" y="69"/>
                    <a:pt x="4" y="69"/>
                  </a:cubicBezTo>
                  <a:cubicBezTo>
                    <a:pt x="77" y="69"/>
                    <a:pt x="77" y="69"/>
                    <a:pt x="77" y="69"/>
                  </a:cubicBezTo>
                  <a:cubicBezTo>
                    <a:pt x="80" y="69"/>
                    <a:pt x="82" y="67"/>
                    <a:pt x="82" y="65"/>
                  </a:cubicBezTo>
                  <a:cubicBezTo>
                    <a:pt x="82" y="40"/>
                    <a:pt x="82" y="40"/>
                    <a:pt x="82" y="40"/>
                  </a:cubicBezTo>
                  <a:cubicBezTo>
                    <a:pt x="82" y="29"/>
                    <a:pt x="82" y="29"/>
                    <a:pt x="82" y="29"/>
                  </a:cubicBezTo>
                  <a:cubicBezTo>
                    <a:pt x="82" y="4"/>
                    <a:pt x="82" y="4"/>
                    <a:pt x="82" y="4"/>
                  </a:cubicBezTo>
                  <a:cubicBezTo>
                    <a:pt x="82" y="2"/>
                    <a:pt x="80" y="0"/>
                    <a:pt x="77" y="0"/>
                  </a:cubicBezTo>
                  <a:moveTo>
                    <a:pt x="9" y="61"/>
                  </a:moveTo>
                  <a:cubicBezTo>
                    <a:pt x="9" y="9"/>
                    <a:pt x="9" y="9"/>
                    <a:pt x="9" y="9"/>
                  </a:cubicBezTo>
                  <a:cubicBezTo>
                    <a:pt x="73" y="9"/>
                    <a:pt x="73" y="9"/>
                    <a:pt x="73" y="9"/>
                  </a:cubicBezTo>
                  <a:cubicBezTo>
                    <a:pt x="73" y="25"/>
                    <a:pt x="73" y="25"/>
                    <a:pt x="73" y="25"/>
                  </a:cubicBezTo>
                  <a:cubicBezTo>
                    <a:pt x="64" y="25"/>
                    <a:pt x="64" y="25"/>
                    <a:pt x="64" y="25"/>
                  </a:cubicBezTo>
                  <a:cubicBezTo>
                    <a:pt x="59" y="25"/>
                    <a:pt x="55" y="29"/>
                    <a:pt x="55" y="35"/>
                  </a:cubicBezTo>
                  <a:cubicBezTo>
                    <a:pt x="55" y="40"/>
                    <a:pt x="59" y="44"/>
                    <a:pt x="64" y="44"/>
                  </a:cubicBezTo>
                  <a:cubicBezTo>
                    <a:pt x="73" y="44"/>
                    <a:pt x="73" y="44"/>
                    <a:pt x="73" y="44"/>
                  </a:cubicBezTo>
                  <a:cubicBezTo>
                    <a:pt x="73" y="61"/>
                    <a:pt x="73" y="61"/>
                    <a:pt x="73" y="61"/>
                  </a:cubicBezTo>
                  <a:lnTo>
                    <a:pt x="9" y="61"/>
                  </a:lnTo>
                  <a:close/>
                </a:path>
              </a:pathLst>
            </a:custGeom>
            <a:solidFill>
              <a:srgbClr val="FFFFFF"/>
            </a:solidFill>
            <a:ln>
              <a:noFill/>
            </a:ln>
          </p:spPr>
          <p:txBody>
            <a:bodyPr/>
            <a:lstStyle/>
            <a:p>
              <a:endParaRPr lang="zh-CN" altLang="en-US" sz="2400">
                <a:solidFill>
                  <a:schemeClr val="bg1">
                    <a:lumMod val="95000"/>
                  </a:schemeClr>
                </a:solidFill>
                <a:latin typeface="Arial" panose="020B0604020202020204"/>
                <a:ea typeface="微软雅黑" panose="020B0503020204020204" pitchFamily="34" charset="-122"/>
                <a:sym typeface="Arial" panose="020B0604020202020204"/>
              </a:endParaRPr>
            </a:p>
          </p:txBody>
        </p:sp>
        <p:sp>
          <p:nvSpPr>
            <p:cNvPr id="15" name="Freeform 23"/>
            <p:cNvSpPr/>
            <p:nvPr/>
          </p:nvSpPr>
          <p:spPr bwMode="auto">
            <a:xfrm>
              <a:off x="44" y="0"/>
              <a:ext cx="192" cy="165"/>
            </a:xfrm>
            <a:custGeom>
              <a:avLst/>
              <a:gdLst>
                <a:gd name="T0" fmla="*/ 77 w 81"/>
                <a:gd name="T1" fmla="*/ 0 h 70"/>
                <a:gd name="T2" fmla="*/ 4 w 81"/>
                <a:gd name="T3" fmla="*/ 0 h 70"/>
                <a:gd name="T4" fmla="*/ 0 w 81"/>
                <a:gd name="T5" fmla="*/ 4 h 70"/>
                <a:gd name="T6" fmla="*/ 4 w 81"/>
                <a:gd name="T7" fmla="*/ 9 h 70"/>
                <a:gd name="T8" fmla="*/ 73 w 81"/>
                <a:gd name="T9" fmla="*/ 9 h 70"/>
                <a:gd name="T10" fmla="*/ 73 w 81"/>
                <a:gd name="T11" fmla="*/ 65 h 70"/>
                <a:gd name="T12" fmla="*/ 77 w 81"/>
                <a:gd name="T13" fmla="*/ 70 h 70"/>
                <a:gd name="T14" fmla="*/ 81 w 81"/>
                <a:gd name="T15" fmla="*/ 65 h 70"/>
                <a:gd name="T16" fmla="*/ 81 w 81"/>
                <a:gd name="T17" fmla="*/ 4 h 70"/>
                <a:gd name="T18" fmla="*/ 77 w 81"/>
                <a:gd name="T19"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1" h="70">
                  <a:moveTo>
                    <a:pt x="77" y="0"/>
                  </a:moveTo>
                  <a:cubicBezTo>
                    <a:pt x="4" y="0"/>
                    <a:pt x="4" y="0"/>
                    <a:pt x="4" y="0"/>
                  </a:cubicBezTo>
                  <a:cubicBezTo>
                    <a:pt x="2" y="0"/>
                    <a:pt x="0" y="2"/>
                    <a:pt x="0" y="4"/>
                  </a:cubicBezTo>
                  <a:cubicBezTo>
                    <a:pt x="0" y="7"/>
                    <a:pt x="2" y="9"/>
                    <a:pt x="4" y="9"/>
                  </a:cubicBezTo>
                  <a:cubicBezTo>
                    <a:pt x="73" y="9"/>
                    <a:pt x="73" y="9"/>
                    <a:pt x="73" y="9"/>
                  </a:cubicBezTo>
                  <a:cubicBezTo>
                    <a:pt x="73" y="65"/>
                    <a:pt x="73" y="65"/>
                    <a:pt x="73" y="65"/>
                  </a:cubicBezTo>
                  <a:cubicBezTo>
                    <a:pt x="73" y="68"/>
                    <a:pt x="75" y="70"/>
                    <a:pt x="77" y="70"/>
                  </a:cubicBezTo>
                  <a:cubicBezTo>
                    <a:pt x="79" y="70"/>
                    <a:pt x="81" y="68"/>
                    <a:pt x="81" y="65"/>
                  </a:cubicBezTo>
                  <a:cubicBezTo>
                    <a:pt x="81" y="4"/>
                    <a:pt x="81" y="4"/>
                    <a:pt x="81" y="4"/>
                  </a:cubicBezTo>
                  <a:cubicBezTo>
                    <a:pt x="81" y="2"/>
                    <a:pt x="79" y="0"/>
                    <a:pt x="77" y="0"/>
                  </a:cubicBezTo>
                </a:path>
              </a:pathLst>
            </a:custGeom>
            <a:solidFill>
              <a:srgbClr val="FFFFFF"/>
            </a:solidFill>
            <a:ln>
              <a:noFill/>
            </a:ln>
          </p:spPr>
          <p:txBody>
            <a:bodyPr/>
            <a:lstStyle/>
            <a:p>
              <a:endParaRPr lang="zh-CN" altLang="en-US" sz="2400">
                <a:solidFill>
                  <a:schemeClr val="bg1">
                    <a:lumMod val="95000"/>
                  </a:schemeClr>
                </a:solidFill>
                <a:latin typeface="Arial" panose="020B0604020202020204"/>
                <a:ea typeface="微软雅黑" panose="020B0503020204020204" pitchFamily="34" charset="-122"/>
                <a:sym typeface="Arial" panose="020B0604020202020204"/>
              </a:endParaRPr>
            </a:p>
          </p:txBody>
        </p:sp>
      </p:grpSp>
      <p:grpSp>
        <p:nvGrpSpPr>
          <p:cNvPr id="13" name="Group 24"/>
          <p:cNvGrpSpPr/>
          <p:nvPr/>
        </p:nvGrpSpPr>
        <p:grpSpPr bwMode="auto">
          <a:xfrm>
            <a:off x="6626181" y="2521573"/>
            <a:ext cx="505815" cy="501804"/>
            <a:chOff x="0" y="0"/>
            <a:chExt cx="239" cy="237"/>
          </a:xfrm>
        </p:grpSpPr>
        <p:sp>
          <p:nvSpPr>
            <p:cNvPr id="17" name="Freeform 25"/>
            <p:cNvSpPr/>
            <p:nvPr/>
          </p:nvSpPr>
          <p:spPr bwMode="auto">
            <a:xfrm>
              <a:off x="0" y="22"/>
              <a:ext cx="217" cy="215"/>
            </a:xfrm>
            <a:custGeom>
              <a:avLst/>
              <a:gdLst>
                <a:gd name="T0" fmla="*/ 87 w 92"/>
                <a:gd name="T1" fmla="*/ 41 h 91"/>
                <a:gd name="T2" fmla="*/ 83 w 92"/>
                <a:gd name="T3" fmla="*/ 45 h 91"/>
                <a:gd name="T4" fmla="*/ 83 w 92"/>
                <a:gd name="T5" fmla="*/ 67 h 91"/>
                <a:gd name="T6" fmla="*/ 73 w 92"/>
                <a:gd name="T7" fmla="*/ 81 h 91"/>
                <a:gd name="T8" fmla="*/ 68 w 92"/>
                <a:gd name="T9" fmla="*/ 82 h 91"/>
                <a:gd name="T10" fmla="*/ 24 w 92"/>
                <a:gd name="T11" fmla="*/ 82 h 91"/>
                <a:gd name="T12" fmla="*/ 9 w 92"/>
                <a:gd name="T13" fmla="*/ 67 h 91"/>
                <a:gd name="T14" fmla="*/ 9 w 92"/>
                <a:gd name="T15" fmla="*/ 24 h 91"/>
                <a:gd name="T16" fmla="*/ 24 w 92"/>
                <a:gd name="T17" fmla="*/ 8 h 91"/>
                <a:gd name="T18" fmla="*/ 46 w 92"/>
                <a:gd name="T19" fmla="*/ 8 h 91"/>
                <a:gd name="T20" fmla="*/ 50 w 92"/>
                <a:gd name="T21" fmla="*/ 4 h 91"/>
                <a:gd name="T22" fmla="*/ 46 w 92"/>
                <a:gd name="T23" fmla="*/ 0 h 91"/>
                <a:gd name="T24" fmla="*/ 24 w 92"/>
                <a:gd name="T25" fmla="*/ 0 h 91"/>
                <a:gd name="T26" fmla="*/ 0 w 92"/>
                <a:gd name="T27" fmla="*/ 24 h 91"/>
                <a:gd name="T28" fmla="*/ 0 w 92"/>
                <a:gd name="T29" fmla="*/ 67 h 91"/>
                <a:gd name="T30" fmla="*/ 24 w 92"/>
                <a:gd name="T31" fmla="*/ 91 h 91"/>
                <a:gd name="T32" fmla="*/ 68 w 92"/>
                <a:gd name="T33" fmla="*/ 91 h 91"/>
                <a:gd name="T34" fmla="*/ 76 w 92"/>
                <a:gd name="T35" fmla="*/ 89 h 91"/>
                <a:gd name="T36" fmla="*/ 92 w 92"/>
                <a:gd name="T37" fmla="*/ 67 h 91"/>
                <a:gd name="T38" fmla="*/ 92 w 92"/>
                <a:gd name="T39" fmla="*/ 45 h 91"/>
                <a:gd name="T40" fmla="*/ 87 w 92"/>
                <a:gd name="T41" fmla="*/ 4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2" h="91">
                  <a:moveTo>
                    <a:pt x="87" y="41"/>
                  </a:moveTo>
                  <a:cubicBezTo>
                    <a:pt x="85" y="41"/>
                    <a:pt x="83" y="43"/>
                    <a:pt x="83" y="45"/>
                  </a:cubicBezTo>
                  <a:cubicBezTo>
                    <a:pt x="83" y="67"/>
                    <a:pt x="83" y="67"/>
                    <a:pt x="83" y="67"/>
                  </a:cubicBezTo>
                  <a:cubicBezTo>
                    <a:pt x="83" y="73"/>
                    <a:pt x="79" y="79"/>
                    <a:pt x="73" y="81"/>
                  </a:cubicBezTo>
                  <a:cubicBezTo>
                    <a:pt x="71" y="82"/>
                    <a:pt x="70" y="82"/>
                    <a:pt x="68" y="82"/>
                  </a:cubicBezTo>
                  <a:cubicBezTo>
                    <a:pt x="24" y="82"/>
                    <a:pt x="24" y="82"/>
                    <a:pt x="24" y="82"/>
                  </a:cubicBezTo>
                  <a:cubicBezTo>
                    <a:pt x="16" y="82"/>
                    <a:pt x="9" y="75"/>
                    <a:pt x="9" y="67"/>
                  </a:cubicBezTo>
                  <a:cubicBezTo>
                    <a:pt x="9" y="24"/>
                    <a:pt x="9" y="24"/>
                    <a:pt x="9" y="24"/>
                  </a:cubicBezTo>
                  <a:cubicBezTo>
                    <a:pt x="9" y="15"/>
                    <a:pt x="16" y="8"/>
                    <a:pt x="24" y="8"/>
                  </a:cubicBezTo>
                  <a:cubicBezTo>
                    <a:pt x="46" y="8"/>
                    <a:pt x="46" y="8"/>
                    <a:pt x="46" y="8"/>
                  </a:cubicBezTo>
                  <a:cubicBezTo>
                    <a:pt x="48" y="8"/>
                    <a:pt x="50" y="6"/>
                    <a:pt x="50" y="4"/>
                  </a:cubicBezTo>
                  <a:cubicBezTo>
                    <a:pt x="50" y="2"/>
                    <a:pt x="48" y="0"/>
                    <a:pt x="46" y="0"/>
                  </a:cubicBezTo>
                  <a:cubicBezTo>
                    <a:pt x="24" y="0"/>
                    <a:pt x="24" y="0"/>
                    <a:pt x="24" y="0"/>
                  </a:cubicBezTo>
                  <a:cubicBezTo>
                    <a:pt x="11" y="0"/>
                    <a:pt x="0" y="10"/>
                    <a:pt x="0" y="24"/>
                  </a:cubicBezTo>
                  <a:cubicBezTo>
                    <a:pt x="0" y="67"/>
                    <a:pt x="0" y="67"/>
                    <a:pt x="0" y="67"/>
                  </a:cubicBezTo>
                  <a:cubicBezTo>
                    <a:pt x="0" y="80"/>
                    <a:pt x="11" y="91"/>
                    <a:pt x="24" y="91"/>
                  </a:cubicBezTo>
                  <a:cubicBezTo>
                    <a:pt x="68" y="91"/>
                    <a:pt x="68" y="91"/>
                    <a:pt x="68" y="91"/>
                  </a:cubicBezTo>
                  <a:cubicBezTo>
                    <a:pt x="71" y="91"/>
                    <a:pt x="74" y="90"/>
                    <a:pt x="76" y="89"/>
                  </a:cubicBezTo>
                  <a:cubicBezTo>
                    <a:pt x="85" y="86"/>
                    <a:pt x="92" y="77"/>
                    <a:pt x="92" y="67"/>
                  </a:cubicBezTo>
                  <a:cubicBezTo>
                    <a:pt x="92" y="45"/>
                    <a:pt x="92" y="45"/>
                    <a:pt x="92" y="45"/>
                  </a:cubicBezTo>
                  <a:cubicBezTo>
                    <a:pt x="92" y="43"/>
                    <a:pt x="90" y="41"/>
                    <a:pt x="87" y="41"/>
                  </a:cubicBezTo>
                </a:path>
              </a:pathLst>
            </a:custGeom>
            <a:solidFill>
              <a:srgbClr val="FFFFFF"/>
            </a:solidFill>
            <a:ln>
              <a:noFill/>
            </a:ln>
          </p:spPr>
          <p:txBody>
            <a:bodyPr/>
            <a:lstStyle/>
            <a:p>
              <a:endParaRPr lang="zh-CN" altLang="en-US" sz="2400">
                <a:solidFill>
                  <a:schemeClr val="bg1">
                    <a:lumMod val="95000"/>
                  </a:schemeClr>
                </a:solidFill>
                <a:latin typeface="Arial" panose="020B0604020202020204"/>
                <a:ea typeface="微软雅黑" panose="020B0503020204020204" pitchFamily="34" charset="-122"/>
                <a:sym typeface="Arial" panose="020B0604020202020204"/>
              </a:endParaRPr>
            </a:p>
          </p:txBody>
        </p:sp>
        <p:sp>
          <p:nvSpPr>
            <p:cNvPr id="18" name="Freeform 26"/>
            <p:cNvSpPr>
              <a:spLocks noEditPoints="1"/>
            </p:cNvSpPr>
            <p:nvPr/>
          </p:nvSpPr>
          <p:spPr bwMode="auto">
            <a:xfrm>
              <a:off x="135" y="0"/>
              <a:ext cx="104" cy="104"/>
            </a:xfrm>
            <a:custGeom>
              <a:avLst/>
              <a:gdLst>
                <a:gd name="T0" fmla="*/ 22 w 44"/>
                <a:gd name="T1" fmla="*/ 0 h 44"/>
                <a:gd name="T2" fmla="*/ 0 w 44"/>
                <a:gd name="T3" fmla="*/ 22 h 44"/>
                <a:gd name="T4" fmla="*/ 22 w 44"/>
                <a:gd name="T5" fmla="*/ 44 h 44"/>
                <a:gd name="T6" fmla="*/ 44 w 44"/>
                <a:gd name="T7" fmla="*/ 22 h 44"/>
                <a:gd name="T8" fmla="*/ 22 w 44"/>
                <a:gd name="T9" fmla="*/ 0 h 44"/>
                <a:gd name="T10" fmla="*/ 22 w 44"/>
                <a:gd name="T11" fmla="*/ 35 h 44"/>
                <a:gd name="T12" fmla="*/ 8 w 44"/>
                <a:gd name="T13" fmla="*/ 22 h 44"/>
                <a:gd name="T14" fmla="*/ 22 w 44"/>
                <a:gd name="T15" fmla="*/ 8 h 44"/>
                <a:gd name="T16" fmla="*/ 35 w 44"/>
                <a:gd name="T17" fmla="*/ 22 h 44"/>
                <a:gd name="T18" fmla="*/ 22 w 44"/>
                <a:gd name="T19" fmla="*/ 35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0"/>
                  </a:moveTo>
                  <a:cubicBezTo>
                    <a:pt x="10" y="0"/>
                    <a:pt x="0" y="9"/>
                    <a:pt x="0" y="22"/>
                  </a:cubicBezTo>
                  <a:cubicBezTo>
                    <a:pt x="0" y="34"/>
                    <a:pt x="10" y="44"/>
                    <a:pt x="22" y="44"/>
                  </a:cubicBezTo>
                  <a:cubicBezTo>
                    <a:pt x="34" y="44"/>
                    <a:pt x="44" y="34"/>
                    <a:pt x="44" y="22"/>
                  </a:cubicBezTo>
                  <a:cubicBezTo>
                    <a:pt x="44" y="9"/>
                    <a:pt x="34" y="0"/>
                    <a:pt x="22" y="0"/>
                  </a:cubicBezTo>
                  <a:moveTo>
                    <a:pt x="22" y="35"/>
                  </a:moveTo>
                  <a:cubicBezTo>
                    <a:pt x="14" y="35"/>
                    <a:pt x="8" y="29"/>
                    <a:pt x="8" y="22"/>
                  </a:cubicBezTo>
                  <a:cubicBezTo>
                    <a:pt x="8" y="14"/>
                    <a:pt x="14" y="8"/>
                    <a:pt x="22" y="8"/>
                  </a:cubicBezTo>
                  <a:cubicBezTo>
                    <a:pt x="29" y="8"/>
                    <a:pt x="35" y="14"/>
                    <a:pt x="35" y="22"/>
                  </a:cubicBezTo>
                  <a:cubicBezTo>
                    <a:pt x="35" y="29"/>
                    <a:pt x="29" y="35"/>
                    <a:pt x="22" y="35"/>
                  </a:cubicBezTo>
                </a:path>
              </a:pathLst>
            </a:custGeom>
            <a:solidFill>
              <a:srgbClr val="FFFFFF"/>
            </a:solidFill>
            <a:ln>
              <a:noFill/>
            </a:ln>
          </p:spPr>
          <p:txBody>
            <a:bodyPr/>
            <a:lstStyle/>
            <a:p>
              <a:endParaRPr lang="zh-CN" altLang="en-US" sz="2400">
                <a:solidFill>
                  <a:schemeClr val="bg1">
                    <a:lumMod val="95000"/>
                  </a:schemeClr>
                </a:solidFill>
                <a:latin typeface="Arial" panose="020B0604020202020204"/>
                <a:ea typeface="微软雅黑" panose="020B0503020204020204" pitchFamily="34" charset="-122"/>
                <a:sym typeface="Arial" panose="020B0604020202020204"/>
              </a:endParaRPr>
            </a:p>
          </p:txBody>
        </p:sp>
        <p:sp>
          <p:nvSpPr>
            <p:cNvPr id="19" name="Freeform 27"/>
            <p:cNvSpPr/>
            <p:nvPr/>
          </p:nvSpPr>
          <p:spPr bwMode="auto">
            <a:xfrm>
              <a:off x="80" y="97"/>
              <a:ext cx="57" cy="21"/>
            </a:xfrm>
            <a:custGeom>
              <a:avLst/>
              <a:gdLst>
                <a:gd name="T0" fmla="*/ 0 w 24"/>
                <a:gd name="T1" fmla="*/ 4 h 9"/>
                <a:gd name="T2" fmla="*/ 5 w 24"/>
                <a:gd name="T3" fmla="*/ 9 h 9"/>
                <a:gd name="T4" fmla="*/ 20 w 24"/>
                <a:gd name="T5" fmla="*/ 9 h 9"/>
                <a:gd name="T6" fmla="*/ 24 w 24"/>
                <a:gd name="T7" fmla="*/ 4 h 9"/>
                <a:gd name="T8" fmla="*/ 20 w 24"/>
                <a:gd name="T9" fmla="*/ 0 h 9"/>
                <a:gd name="T10" fmla="*/ 5 w 24"/>
                <a:gd name="T11" fmla="*/ 0 h 9"/>
                <a:gd name="T12" fmla="*/ 0 w 24"/>
                <a:gd name="T13" fmla="*/ 4 h 9"/>
              </a:gdLst>
              <a:ahLst/>
              <a:cxnLst>
                <a:cxn ang="0">
                  <a:pos x="T0" y="T1"/>
                </a:cxn>
                <a:cxn ang="0">
                  <a:pos x="T2" y="T3"/>
                </a:cxn>
                <a:cxn ang="0">
                  <a:pos x="T4" y="T5"/>
                </a:cxn>
                <a:cxn ang="0">
                  <a:pos x="T6" y="T7"/>
                </a:cxn>
                <a:cxn ang="0">
                  <a:pos x="T8" y="T9"/>
                </a:cxn>
                <a:cxn ang="0">
                  <a:pos x="T10" y="T11"/>
                </a:cxn>
                <a:cxn ang="0">
                  <a:pos x="T12" y="T13"/>
                </a:cxn>
              </a:cxnLst>
              <a:rect l="0" t="0" r="r" b="b"/>
              <a:pathLst>
                <a:path w="24" h="9">
                  <a:moveTo>
                    <a:pt x="0" y="4"/>
                  </a:moveTo>
                  <a:cubicBezTo>
                    <a:pt x="0" y="7"/>
                    <a:pt x="2" y="9"/>
                    <a:pt x="5" y="9"/>
                  </a:cubicBezTo>
                  <a:cubicBezTo>
                    <a:pt x="20" y="9"/>
                    <a:pt x="20" y="9"/>
                    <a:pt x="20" y="9"/>
                  </a:cubicBezTo>
                  <a:cubicBezTo>
                    <a:pt x="22" y="9"/>
                    <a:pt x="24" y="7"/>
                    <a:pt x="24" y="4"/>
                  </a:cubicBezTo>
                  <a:cubicBezTo>
                    <a:pt x="24" y="2"/>
                    <a:pt x="22" y="0"/>
                    <a:pt x="20" y="0"/>
                  </a:cubicBezTo>
                  <a:cubicBezTo>
                    <a:pt x="5" y="0"/>
                    <a:pt x="5" y="0"/>
                    <a:pt x="5" y="0"/>
                  </a:cubicBezTo>
                  <a:cubicBezTo>
                    <a:pt x="2" y="0"/>
                    <a:pt x="0" y="2"/>
                    <a:pt x="0" y="4"/>
                  </a:cubicBezTo>
                </a:path>
              </a:pathLst>
            </a:custGeom>
            <a:solidFill>
              <a:srgbClr val="FFFFFF"/>
            </a:solidFill>
            <a:ln>
              <a:noFill/>
            </a:ln>
          </p:spPr>
          <p:txBody>
            <a:bodyPr/>
            <a:lstStyle/>
            <a:p>
              <a:endParaRPr lang="zh-CN" altLang="en-US" sz="2400">
                <a:solidFill>
                  <a:schemeClr val="bg1">
                    <a:lumMod val="95000"/>
                  </a:schemeClr>
                </a:solidFill>
                <a:latin typeface="Arial" panose="020B0604020202020204"/>
                <a:ea typeface="微软雅黑" panose="020B0503020204020204" pitchFamily="34" charset="-122"/>
                <a:sym typeface="Arial" panose="020B0604020202020204"/>
              </a:endParaRPr>
            </a:p>
          </p:txBody>
        </p:sp>
        <p:sp>
          <p:nvSpPr>
            <p:cNvPr id="20" name="Freeform 28"/>
            <p:cNvSpPr/>
            <p:nvPr/>
          </p:nvSpPr>
          <p:spPr bwMode="auto">
            <a:xfrm>
              <a:off x="80" y="140"/>
              <a:ext cx="57" cy="21"/>
            </a:xfrm>
            <a:custGeom>
              <a:avLst/>
              <a:gdLst>
                <a:gd name="T0" fmla="*/ 20 w 24"/>
                <a:gd name="T1" fmla="*/ 0 h 9"/>
                <a:gd name="T2" fmla="*/ 5 w 24"/>
                <a:gd name="T3" fmla="*/ 0 h 9"/>
                <a:gd name="T4" fmla="*/ 0 w 24"/>
                <a:gd name="T5" fmla="*/ 4 h 9"/>
                <a:gd name="T6" fmla="*/ 5 w 24"/>
                <a:gd name="T7" fmla="*/ 9 h 9"/>
                <a:gd name="T8" fmla="*/ 20 w 24"/>
                <a:gd name="T9" fmla="*/ 9 h 9"/>
                <a:gd name="T10" fmla="*/ 24 w 24"/>
                <a:gd name="T11" fmla="*/ 4 h 9"/>
                <a:gd name="T12" fmla="*/ 20 w 24"/>
                <a:gd name="T13" fmla="*/ 0 h 9"/>
              </a:gdLst>
              <a:ahLst/>
              <a:cxnLst>
                <a:cxn ang="0">
                  <a:pos x="T0" y="T1"/>
                </a:cxn>
                <a:cxn ang="0">
                  <a:pos x="T2" y="T3"/>
                </a:cxn>
                <a:cxn ang="0">
                  <a:pos x="T4" y="T5"/>
                </a:cxn>
                <a:cxn ang="0">
                  <a:pos x="T6" y="T7"/>
                </a:cxn>
                <a:cxn ang="0">
                  <a:pos x="T8" y="T9"/>
                </a:cxn>
                <a:cxn ang="0">
                  <a:pos x="T10" y="T11"/>
                </a:cxn>
                <a:cxn ang="0">
                  <a:pos x="T12" y="T13"/>
                </a:cxn>
              </a:cxnLst>
              <a:rect l="0" t="0" r="r" b="b"/>
              <a:pathLst>
                <a:path w="24" h="9">
                  <a:moveTo>
                    <a:pt x="20" y="0"/>
                  </a:moveTo>
                  <a:cubicBezTo>
                    <a:pt x="5" y="0"/>
                    <a:pt x="5" y="0"/>
                    <a:pt x="5" y="0"/>
                  </a:cubicBezTo>
                  <a:cubicBezTo>
                    <a:pt x="2" y="0"/>
                    <a:pt x="0" y="2"/>
                    <a:pt x="0" y="4"/>
                  </a:cubicBezTo>
                  <a:cubicBezTo>
                    <a:pt x="0" y="7"/>
                    <a:pt x="2" y="9"/>
                    <a:pt x="5" y="9"/>
                  </a:cubicBezTo>
                  <a:cubicBezTo>
                    <a:pt x="20" y="9"/>
                    <a:pt x="20" y="9"/>
                    <a:pt x="20" y="9"/>
                  </a:cubicBezTo>
                  <a:cubicBezTo>
                    <a:pt x="22" y="9"/>
                    <a:pt x="24" y="7"/>
                    <a:pt x="24" y="4"/>
                  </a:cubicBezTo>
                  <a:cubicBezTo>
                    <a:pt x="24" y="2"/>
                    <a:pt x="22" y="0"/>
                    <a:pt x="20" y="0"/>
                  </a:cubicBezTo>
                </a:path>
              </a:pathLst>
            </a:custGeom>
            <a:solidFill>
              <a:srgbClr val="FFFFFF"/>
            </a:solidFill>
            <a:ln>
              <a:noFill/>
            </a:ln>
          </p:spPr>
          <p:txBody>
            <a:bodyPr/>
            <a:lstStyle/>
            <a:p>
              <a:endParaRPr lang="zh-CN" altLang="en-US" sz="2400">
                <a:solidFill>
                  <a:schemeClr val="bg1">
                    <a:lumMod val="95000"/>
                  </a:schemeClr>
                </a:solidFill>
                <a:latin typeface="Arial" panose="020B0604020202020204"/>
                <a:ea typeface="微软雅黑" panose="020B0503020204020204" pitchFamily="34" charset="-122"/>
                <a:sym typeface="Arial" panose="020B0604020202020204"/>
              </a:endParaRPr>
            </a:p>
          </p:txBody>
        </p:sp>
      </p:grpSp>
      <p:grpSp>
        <p:nvGrpSpPr>
          <p:cNvPr id="16" name="Group 29"/>
          <p:cNvGrpSpPr/>
          <p:nvPr/>
        </p:nvGrpSpPr>
        <p:grpSpPr bwMode="auto">
          <a:xfrm>
            <a:off x="1893953" y="2536391"/>
            <a:ext cx="499465" cy="501805"/>
            <a:chOff x="0" y="0"/>
            <a:chExt cx="236" cy="237"/>
          </a:xfrm>
        </p:grpSpPr>
        <p:sp>
          <p:nvSpPr>
            <p:cNvPr id="22" name="Freeform 30"/>
            <p:cNvSpPr>
              <a:spLocks noEditPoints="1"/>
            </p:cNvSpPr>
            <p:nvPr/>
          </p:nvSpPr>
          <p:spPr bwMode="auto">
            <a:xfrm>
              <a:off x="63" y="64"/>
              <a:ext cx="109" cy="109"/>
            </a:xfrm>
            <a:custGeom>
              <a:avLst/>
              <a:gdLst>
                <a:gd name="T0" fmla="*/ 40 w 46"/>
                <a:gd name="T1" fmla="*/ 1 h 46"/>
                <a:gd name="T2" fmla="*/ 13 w 46"/>
                <a:gd name="T3" fmla="*/ 10 h 46"/>
                <a:gd name="T4" fmla="*/ 13 w 46"/>
                <a:gd name="T5" fmla="*/ 10 h 46"/>
                <a:gd name="T6" fmla="*/ 12 w 46"/>
                <a:gd name="T7" fmla="*/ 11 h 46"/>
                <a:gd name="T8" fmla="*/ 12 w 46"/>
                <a:gd name="T9" fmla="*/ 11 h 46"/>
                <a:gd name="T10" fmla="*/ 11 w 46"/>
                <a:gd name="T11" fmla="*/ 11 h 46"/>
                <a:gd name="T12" fmla="*/ 11 w 46"/>
                <a:gd name="T13" fmla="*/ 12 h 46"/>
                <a:gd name="T14" fmla="*/ 11 w 46"/>
                <a:gd name="T15" fmla="*/ 12 h 46"/>
                <a:gd name="T16" fmla="*/ 10 w 46"/>
                <a:gd name="T17" fmla="*/ 13 h 46"/>
                <a:gd name="T18" fmla="*/ 10 w 46"/>
                <a:gd name="T19" fmla="*/ 13 h 46"/>
                <a:gd name="T20" fmla="*/ 0 w 46"/>
                <a:gd name="T21" fmla="*/ 40 h 46"/>
                <a:gd name="T22" fmla="*/ 1 w 46"/>
                <a:gd name="T23" fmla="*/ 45 h 46"/>
                <a:gd name="T24" fmla="*/ 4 w 46"/>
                <a:gd name="T25" fmla="*/ 46 h 46"/>
                <a:gd name="T26" fmla="*/ 6 w 46"/>
                <a:gd name="T27" fmla="*/ 46 h 46"/>
                <a:gd name="T28" fmla="*/ 33 w 46"/>
                <a:gd name="T29" fmla="*/ 36 h 46"/>
                <a:gd name="T30" fmla="*/ 33 w 46"/>
                <a:gd name="T31" fmla="*/ 36 h 46"/>
                <a:gd name="T32" fmla="*/ 34 w 46"/>
                <a:gd name="T33" fmla="*/ 35 h 46"/>
                <a:gd name="T34" fmla="*/ 34 w 46"/>
                <a:gd name="T35" fmla="*/ 35 h 46"/>
                <a:gd name="T36" fmla="*/ 35 w 46"/>
                <a:gd name="T37" fmla="*/ 35 h 46"/>
                <a:gd name="T38" fmla="*/ 35 w 46"/>
                <a:gd name="T39" fmla="*/ 34 h 46"/>
                <a:gd name="T40" fmla="*/ 35 w 46"/>
                <a:gd name="T41" fmla="*/ 34 h 46"/>
                <a:gd name="T42" fmla="*/ 36 w 46"/>
                <a:gd name="T43" fmla="*/ 33 h 46"/>
                <a:gd name="T44" fmla="*/ 36 w 46"/>
                <a:gd name="T45" fmla="*/ 33 h 46"/>
                <a:gd name="T46" fmla="*/ 45 w 46"/>
                <a:gd name="T47" fmla="*/ 6 h 46"/>
                <a:gd name="T48" fmla="*/ 44 w 46"/>
                <a:gd name="T49" fmla="*/ 2 h 46"/>
                <a:gd name="T50" fmla="*/ 40 w 46"/>
                <a:gd name="T51" fmla="*/ 1 h 46"/>
                <a:gd name="T52" fmla="*/ 12 w 46"/>
                <a:gd name="T53" fmla="*/ 34 h 46"/>
                <a:gd name="T54" fmla="*/ 16 w 46"/>
                <a:gd name="T55" fmla="*/ 22 h 46"/>
                <a:gd name="T56" fmla="*/ 24 w 46"/>
                <a:gd name="T57" fmla="*/ 30 h 46"/>
                <a:gd name="T58" fmla="*/ 12 w 46"/>
                <a:gd name="T59" fmla="*/ 34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6" h="46">
                  <a:moveTo>
                    <a:pt x="40" y="1"/>
                  </a:moveTo>
                  <a:cubicBezTo>
                    <a:pt x="13" y="10"/>
                    <a:pt x="13" y="10"/>
                    <a:pt x="13" y="10"/>
                  </a:cubicBezTo>
                  <a:cubicBezTo>
                    <a:pt x="13" y="10"/>
                    <a:pt x="13" y="10"/>
                    <a:pt x="13" y="10"/>
                  </a:cubicBezTo>
                  <a:cubicBezTo>
                    <a:pt x="12" y="10"/>
                    <a:pt x="12" y="11"/>
                    <a:pt x="12" y="11"/>
                  </a:cubicBezTo>
                  <a:cubicBezTo>
                    <a:pt x="12" y="11"/>
                    <a:pt x="12" y="11"/>
                    <a:pt x="12" y="11"/>
                  </a:cubicBezTo>
                  <a:cubicBezTo>
                    <a:pt x="12" y="11"/>
                    <a:pt x="11" y="11"/>
                    <a:pt x="11" y="11"/>
                  </a:cubicBezTo>
                  <a:cubicBezTo>
                    <a:pt x="11" y="11"/>
                    <a:pt x="11" y="12"/>
                    <a:pt x="11" y="12"/>
                  </a:cubicBezTo>
                  <a:cubicBezTo>
                    <a:pt x="11" y="12"/>
                    <a:pt x="11" y="12"/>
                    <a:pt x="11" y="12"/>
                  </a:cubicBezTo>
                  <a:cubicBezTo>
                    <a:pt x="11" y="12"/>
                    <a:pt x="10" y="12"/>
                    <a:pt x="10" y="13"/>
                  </a:cubicBezTo>
                  <a:cubicBezTo>
                    <a:pt x="10" y="13"/>
                    <a:pt x="10" y="13"/>
                    <a:pt x="10" y="13"/>
                  </a:cubicBezTo>
                  <a:cubicBezTo>
                    <a:pt x="0" y="40"/>
                    <a:pt x="0" y="40"/>
                    <a:pt x="0" y="40"/>
                  </a:cubicBezTo>
                  <a:cubicBezTo>
                    <a:pt x="0" y="42"/>
                    <a:pt x="0" y="43"/>
                    <a:pt x="1" y="45"/>
                  </a:cubicBezTo>
                  <a:cubicBezTo>
                    <a:pt x="2" y="45"/>
                    <a:pt x="3" y="46"/>
                    <a:pt x="4" y="46"/>
                  </a:cubicBezTo>
                  <a:cubicBezTo>
                    <a:pt x="5" y="46"/>
                    <a:pt x="5" y="46"/>
                    <a:pt x="6" y="46"/>
                  </a:cubicBezTo>
                  <a:cubicBezTo>
                    <a:pt x="33" y="36"/>
                    <a:pt x="33" y="36"/>
                    <a:pt x="33" y="36"/>
                  </a:cubicBezTo>
                  <a:cubicBezTo>
                    <a:pt x="33" y="36"/>
                    <a:pt x="33" y="36"/>
                    <a:pt x="33" y="36"/>
                  </a:cubicBezTo>
                  <a:cubicBezTo>
                    <a:pt x="34" y="36"/>
                    <a:pt x="34" y="35"/>
                    <a:pt x="34" y="35"/>
                  </a:cubicBezTo>
                  <a:cubicBezTo>
                    <a:pt x="34" y="35"/>
                    <a:pt x="34" y="35"/>
                    <a:pt x="34" y="35"/>
                  </a:cubicBezTo>
                  <a:cubicBezTo>
                    <a:pt x="34" y="35"/>
                    <a:pt x="35" y="35"/>
                    <a:pt x="35" y="35"/>
                  </a:cubicBezTo>
                  <a:cubicBezTo>
                    <a:pt x="35" y="35"/>
                    <a:pt x="35" y="34"/>
                    <a:pt x="35" y="34"/>
                  </a:cubicBezTo>
                  <a:cubicBezTo>
                    <a:pt x="35" y="34"/>
                    <a:pt x="35" y="34"/>
                    <a:pt x="35" y="34"/>
                  </a:cubicBezTo>
                  <a:cubicBezTo>
                    <a:pt x="35" y="34"/>
                    <a:pt x="35" y="34"/>
                    <a:pt x="36" y="33"/>
                  </a:cubicBezTo>
                  <a:cubicBezTo>
                    <a:pt x="36" y="33"/>
                    <a:pt x="36" y="33"/>
                    <a:pt x="36" y="33"/>
                  </a:cubicBezTo>
                  <a:cubicBezTo>
                    <a:pt x="45" y="6"/>
                    <a:pt x="45" y="6"/>
                    <a:pt x="45" y="6"/>
                  </a:cubicBezTo>
                  <a:cubicBezTo>
                    <a:pt x="46" y="4"/>
                    <a:pt x="46" y="3"/>
                    <a:pt x="44" y="2"/>
                  </a:cubicBezTo>
                  <a:cubicBezTo>
                    <a:pt x="43" y="0"/>
                    <a:pt x="42" y="0"/>
                    <a:pt x="40" y="1"/>
                  </a:cubicBezTo>
                  <a:moveTo>
                    <a:pt x="12" y="34"/>
                  </a:moveTo>
                  <a:cubicBezTo>
                    <a:pt x="16" y="22"/>
                    <a:pt x="16" y="22"/>
                    <a:pt x="16" y="22"/>
                  </a:cubicBezTo>
                  <a:cubicBezTo>
                    <a:pt x="24" y="30"/>
                    <a:pt x="24" y="30"/>
                    <a:pt x="24" y="30"/>
                  </a:cubicBezTo>
                  <a:lnTo>
                    <a:pt x="12" y="34"/>
                  </a:lnTo>
                  <a:close/>
                </a:path>
              </a:pathLst>
            </a:custGeom>
            <a:solidFill>
              <a:srgbClr val="FFFFFF"/>
            </a:solidFill>
            <a:ln>
              <a:noFill/>
            </a:ln>
          </p:spPr>
          <p:txBody>
            <a:bodyPr/>
            <a:lstStyle/>
            <a:p>
              <a:endParaRPr lang="zh-CN" altLang="en-US" sz="2400">
                <a:solidFill>
                  <a:schemeClr val="bg1">
                    <a:lumMod val="95000"/>
                  </a:schemeClr>
                </a:solidFill>
                <a:latin typeface="Arial" panose="020B0604020202020204"/>
                <a:ea typeface="微软雅黑" panose="020B0503020204020204" pitchFamily="34" charset="-122"/>
                <a:sym typeface="Arial" panose="020B0604020202020204"/>
              </a:endParaRPr>
            </a:p>
          </p:txBody>
        </p:sp>
        <p:sp>
          <p:nvSpPr>
            <p:cNvPr id="23" name="Freeform 31"/>
            <p:cNvSpPr>
              <a:spLocks noEditPoints="1"/>
            </p:cNvSpPr>
            <p:nvPr/>
          </p:nvSpPr>
          <p:spPr bwMode="auto">
            <a:xfrm>
              <a:off x="0" y="0"/>
              <a:ext cx="236" cy="237"/>
            </a:xfrm>
            <a:custGeom>
              <a:avLst/>
              <a:gdLst>
                <a:gd name="T0" fmla="*/ 81 w 100"/>
                <a:gd name="T1" fmla="*/ 0 h 100"/>
                <a:gd name="T2" fmla="*/ 18 w 100"/>
                <a:gd name="T3" fmla="*/ 0 h 100"/>
                <a:gd name="T4" fmla="*/ 0 w 100"/>
                <a:gd name="T5" fmla="*/ 18 h 100"/>
                <a:gd name="T6" fmla="*/ 0 w 100"/>
                <a:gd name="T7" fmla="*/ 82 h 100"/>
                <a:gd name="T8" fmla="*/ 18 w 100"/>
                <a:gd name="T9" fmla="*/ 100 h 100"/>
                <a:gd name="T10" fmla="*/ 81 w 100"/>
                <a:gd name="T11" fmla="*/ 100 h 100"/>
                <a:gd name="T12" fmla="*/ 85 w 100"/>
                <a:gd name="T13" fmla="*/ 100 h 100"/>
                <a:gd name="T14" fmla="*/ 100 w 100"/>
                <a:gd name="T15" fmla="*/ 82 h 100"/>
                <a:gd name="T16" fmla="*/ 100 w 100"/>
                <a:gd name="T17" fmla="*/ 18 h 100"/>
                <a:gd name="T18" fmla="*/ 81 w 100"/>
                <a:gd name="T19" fmla="*/ 0 h 100"/>
                <a:gd name="T20" fmla="*/ 92 w 100"/>
                <a:gd name="T21" fmla="*/ 82 h 100"/>
                <a:gd name="T22" fmla="*/ 84 w 100"/>
                <a:gd name="T23" fmla="*/ 91 h 100"/>
                <a:gd name="T24" fmla="*/ 81 w 100"/>
                <a:gd name="T25" fmla="*/ 92 h 100"/>
                <a:gd name="T26" fmla="*/ 18 w 100"/>
                <a:gd name="T27" fmla="*/ 92 h 100"/>
                <a:gd name="T28" fmla="*/ 8 w 100"/>
                <a:gd name="T29" fmla="*/ 82 h 100"/>
                <a:gd name="T30" fmla="*/ 8 w 100"/>
                <a:gd name="T31" fmla="*/ 18 h 100"/>
                <a:gd name="T32" fmla="*/ 18 w 100"/>
                <a:gd name="T33" fmla="*/ 8 h 100"/>
                <a:gd name="T34" fmla="*/ 81 w 100"/>
                <a:gd name="T35" fmla="*/ 8 h 100"/>
                <a:gd name="T36" fmla="*/ 92 w 100"/>
                <a:gd name="T37" fmla="*/ 18 h 100"/>
                <a:gd name="T38" fmla="*/ 92 w 100"/>
                <a:gd name="T39" fmla="*/ 8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0" h="100">
                  <a:moveTo>
                    <a:pt x="81" y="0"/>
                  </a:moveTo>
                  <a:cubicBezTo>
                    <a:pt x="18" y="0"/>
                    <a:pt x="18" y="0"/>
                    <a:pt x="18" y="0"/>
                  </a:cubicBezTo>
                  <a:cubicBezTo>
                    <a:pt x="8" y="0"/>
                    <a:pt x="0" y="8"/>
                    <a:pt x="0" y="18"/>
                  </a:cubicBezTo>
                  <a:cubicBezTo>
                    <a:pt x="0" y="82"/>
                    <a:pt x="0" y="82"/>
                    <a:pt x="0" y="82"/>
                  </a:cubicBezTo>
                  <a:cubicBezTo>
                    <a:pt x="0" y="92"/>
                    <a:pt x="8" y="100"/>
                    <a:pt x="18" y="100"/>
                  </a:cubicBezTo>
                  <a:cubicBezTo>
                    <a:pt x="81" y="100"/>
                    <a:pt x="81" y="100"/>
                    <a:pt x="81" y="100"/>
                  </a:cubicBezTo>
                  <a:cubicBezTo>
                    <a:pt x="83" y="100"/>
                    <a:pt x="84" y="100"/>
                    <a:pt x="85" y="100"/>
                  </a:cubicBezTo>
                  <a:cubicBezTo>
                    <a:pt x="94" y="98"/>
                    <a:pt x="100" y="90"/>
                    <a:pt x="100" y="82"/>
                  </a:cubicBezTo>
                  <a:cubicBezTo>
                    <a:pt x="100" y="18"/>
                    <a:pt x="100" y="18"/>
                    <a:pt x="100" y="18"/>
                  </a:cubicBezTo>
                  <a:cubicBezTo>
                    <a:pt x="100" y="8"/>
                    <a:pt x="92" y="0"/>
                    <a:pt x="81" y="0"/>
                  </a:cubicBezTo>
                  <a:moveTo>
                    <a:pt x="92" y="82"/>
                  </a:moveTo>
                  <a:cubicBezTo>
                    <a:pt x="92" y="86"/>
                    <a:pt x="88" y="90"/>
                    <a:pt x="84" y="91"/>
                  </a:cubicBezTo>
                  <a:cubicBezTo>
                    <a:pt x="83" y="92"/>
                    <a:pt x="82" y="92"/>
                    <a:pt x="81" y="92"/>
                  </a:cubicBezTo>
                  <a:cubicBezTo>
                    <a:pt x="18" y="92"/>
                    <a:pt x="18" y="92"/>
                    <a:pt x="18" y="92"/>
                  </a:cubicBezTo>
                  <a:cubicBezTo>
                    <a:pt x="13" y="92"/>
                    <a:pt x="8" y="87"/>
                    <a:pt x="8" y="82"/>
                  </a:cubicBezTo>
                  <a:cubicBezTo>
                    <a:pt x="8" y="18"/>
                    <a:pt x="8" y="18"/>
                    <a:pt x="8" y="18"/>
                  </a:cubicBezTo>
                  <a:cubicBezTo>
                    <a:pt x="8" y="13"/>
                    <a:pt x="13" y="8"/>
                    <a:pt x="18" y="8"/>
                  </a:cubicBezTo>
                  <a:cubicBezTo>
                    <a:pt x="81" y="8"/>
                    <a:pt x="81" y="8"/>
                    <a:pt x="81" y="8"/>
                  </a:cubicBezTo>
                  <a:cubicBezTo>
                    <a:pt x="87" y="8"/>
                    <a:pt x="92" y="13"/>
                    <a:pt x="92" y="18"/>
                  </a:cubicBezTo>
                  <a:lnTo>
                    <a:pt x="92" y="82"/>
                  </a:lnTo>
                  <a:close/>
                </a:path>
              </a:pathLst>
            </a:custGeom>
            <a:solidFill>
              <a:srgbClr val="FFFFFF"/>
            </a:solidFill>
            <a:ln>
              <a:noFill/>
            </a:ln>
          </p:spPr>
          <p:txBody>
            <a:bodyPr/>
            <a:lstStyle/>
            <a:p>
              <a:endParaRPr lang="zh-CN" altLang="en-US" sz="2400">
                <a:solidFill>
                  <a:schemeClr val="bg1">
                    <a:lumMod val="95000"/>
                  </a:schemeClr>
                </a:solidFill>
                <a:latin typeface="Arial" panose="020B0604020202020204"/>
                <a:ea typeface="微软雅黑" panose="020B0503020204020204" pitchFamily="34" charset="-122"/>
                <a:sym typeface="Arial" panose="020B0604020202020204"/>
              </a:endParaRPr>
            </a:p>
          </p:txBody>
        </p:sp>
      </p:grpSp>
      <p:sp>
        <p:nvSpPr>
          <p:cNvPr id="32" name="išľíďè"/>
          <p:cNvSpPr/>
          <p:nvPr/>
        </p:nvSpPr>
        <p:spPr bwMode="auto">
          <a:xfrm>
            <a:off x="919405" y="4228241"/>
            <a:ext cx="2536640" cy="557489"/>
          </a:xfrm>
          <a:prstGeom prst="rect">
            <a:avLst/>
          </a:prstGeom>
          <a:noFill/>
          <a:ln>
            <a:noFill/>
          </a:ln>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200" b="0" i="0" u="none" strike="noStrike" kern="1200" cap="none" spc="0" normalizeH="0" baseline="0" noProof="0" dirty="0">
                <a:ln>
                  <a:noFill/>
                </a:ln>
                <a:solidFill>
                  <a:schemeClr val="bg2">
                    <a:lumMod val="10000"/>
                  </a:schemeClr>
                </a:solidFill>
                <a:effectLst/>
                <a:uLnTx/>
                <a:uFillTx/>
              </a:rPr>
              <a:t>我爱你给你创意和灵感我爱你给你创意和灵感我爱你给你创意和灵感</a:t>
            </a:r>
            <a:endParaRPr kumimoji="0" lang="zh-CN" altLang="en-US" sz="1200" b="0" i="0" u="none" strike="noStrike" kern="1200" cap="none" spc="0" normalizeH="0" baseline="0" noProof="0" dirty="0">
              <a:ln>
                <a:noFill/>
              </a:ln>
              <a:solidFill>
                <a:schemeClr val="bg2">
                  <a:lumMod val="10000"/>
                </a:schemeClr>
              </a:solidFill>
              <a:effectLst/>
              <a:uLnTx/>
              <a:uFillTx/>
            </a:endParaRPr>
          </a:p>
        </p:txBody>
      </p:sp>
      <p:sp>
        <p:nvSpPr>
          <p:cNvPr id="33" name="iSlíďè"/>
          <p:cNvSpPr txBox="1"/>
          <p:nvPr/>
        </p:nvSpPr>
        <p:spPr bwMode="auto">
          <a:xfrm>
            <a:off x="1360496" y="3893869"/>
            <a:ext cx="2195830" cy="351196"/>
          </a:xfrm>
          <a:prstGeom prst="rect">
            <a:avLst/>
          </a:prstGeom>
          <a:noFill/>
          <a:ln>
            <a:noFill/>
          </a:ln>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endParaRPr>
          </a:p>
        </p:txBody>
      </p:sp>
      <p:sp>
        <p:nvSpPr>
          <p:cNvPr id="34" name="išľíďè"/>
          <p:cNvSpPr/>
          <p:nvPr/>
        </p:nvSpPr>
        <p:spPr bwMode="auto">
          <a:xfrm>
            <a:off x="3293779" y="2655290"/>
            <a:ext cx="2536640" cy="557489"/>
          </a:xfrm>
          <a:prstGeom prst="rect">
            <a:avLst/>
          </a:prstGeom>
          <a:noFill/>
          <a:ln>
            <a:noFill/>
          </a:ln>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200" b="0" i="0" u="none" strike="noStrike" kern="1200" cap="none" spc="0" normalizeH="0" baseline="0" noProof="0" dirty="0">
                <a:ln>
                  <a:noFill/>
                </a:ln>
                <a:solidFill>
                  <a:schemeClr val="bg2">
                    <a:lumMod val="10000"/>
                  </a:schemeClr>
                </a:solidFill>
                <a:effectLst/>
                <a:uLnTx/>
                <a:uFillTx/>
              </a:rPr>
              <a:t>我爱你给你创意和灵感我爱你给你创意和灵感我爱你给你创意和灵感</a:t>
            </a:r>
            <a:endParaRPr kumimoji="0" lang="zh-CN" altLang="en-US" sz="1200" b="0" i="0" u="none" strike="noStrike" kern="1200" cap="none" spc="0" normalizeH="0" baseline="0" noProof="0" dirty="0">
              <a:ln>
                <a:noFill/>
              </a:ln>
              <a:solidFill>
                <a:schemeClr val="bg2">
                  <a:lumMod val="10000"/>
                </a:schemeClr>
              </a:solidFill>
              <a:effectLst/>
              <a:uLnTx/>
              <a:uFillTx/>
            </a:endParaRPr>
          </a:p>
        </p:txBody>
      </p:sp>
      <p:sp>
        <p:nvSpPr>
          <p:cNvPr id="35" name="iSlíďè"/>
          <p:cNvSpPr txBox="1"/>
          <p:nvPr/>
        </p:nvSpPr>
        <p:spPr bwMode="auto">
          <a:xfrm>
            <a:off x="3734870" y="2320918"/>
            <a:ext cx="2195830" cy="351196"/>
          </a:xfrm>
          <a:prstGeom prst="rect">
            <a:avLst/>
          </a:prstGeom>
          <a:noFill/>
          <a:ln>
            <a:noFill/>
          </a:ln>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endParaRPr>
          </a:p>
        </p:txBody>
      </p:sp>
      <p:sp>
        <p:nvSpPr>
          <p:cNvPr id="36" name="išľíďè"/>
          <p:cNvSpPr/>
          <p:nvPr/>
        </p:nvSpPr>
        <p:spPr bwMode="auto">
          <a:xfrm>
            <a:off x="5817116" y="4225941"/>
            <a:ext cx="2536640" cy="557489"/>
          </a:xfrm>
          <a:prstGeom prst="rect">
            <a:avLst/>
          </a:prstGeom>
          <a:noFill/>
          <a:ln>
            <a:noFill/>
          </a:ln>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200" b="0" i="0" u="none" strike="noStrike" kern="1200" cap="none" spc="0" normalizeH="0" baseline="0" noProof="0" dirty="0">
                <a:ln>
                  <a:noFill/>
                </a:ln>
                <a:solidFill>
                  <a:schemeClr val="bg2">
                    <a:lumMod val="10000"/>
                  </a:schemeClr>
                </a:solidFill>
                <a:effectLst/>
                <a:uLnTx/>
                <a:uFillTx/>
              </a:rPr>
              <a:t>我爱你给你创意和灵感我爱你给你创意和灵感我爱你给你创意和灵感</a:t>
            </a:r>
            <a:endParaRPr kumimoji="0" lang="zh-CN" altLang="en-US" sz="1200" b="0" i="0" u="none" strike="noStrike" kern="1200" cap="none" spc="0" normalizeH="0" baseline="0" noProof="0" dirty="0">
              <a:ln>
                <a:noFill/>
              </a:ln>
              <a:solidFill>
                <a:schemeClr val="bg2">
                  <a:lumMod val="10000"/>
                </a:schemeClr>
              </a:solidFill>
              <a:effectLst/>
              <a:uLnTx/>
              <a:uFillTx/>
            </a:endParaRPr>
          </a:p>
        </p:txBody>
      </p:sp>
      <p:sp>
        <p:nvSpPr>
          <p:cNvPr id="37" name="iSlíďè"/>
          <p:cNvSpPr txBox="1"/>
          <p:nvPr/>
        </p:nvSpPr>
        <p:spPr bwMode="auto">
          <a:xfrm>
            <a:off x="6258207" y="3891569"/>
            <a:ext cx="2195830" cy="351196"/>
          </a:xfrm>
          <a:prstGeom prst="rect">
            <a:avLst/>
          </a:prstGeom>
          <a:noFill/>
          <a:ln>
            <a:noFill/>
          </a:ln>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endParaRPr>
          </a:p>
        </p:txBody>
      </p:sp>
      <p:sp>
        <p:nvSpPr>
          <p:cNvPr id="38" name="išľíďè"/>
          <p:cNvSpPr/>
          <p:nvPr/>
        </p:nvSpPr>
        <p:spPr bwMode="auto">
          <a:xfrm>
            <a:off x="8281765" y="2583716"/>
            <a:ext cx="2536640" cy="557489"/>
          </a:xfrm>
          <a:prstGeom prst="rect">
            <a:avLst/>
          </a:prstGeom>
          <a:noFill/>
          <a:ln>
            <a:noFill/>
          </a:ln>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200" b="0" i="0" u="none" strike="noStrike" kern="1200" cap="none" spc="0" normalizeH="0" baseline="0" noProof="0" dirty="0">
                <a:ln>
                  <a:noFill/>
                </a:ln>
                <a:solidFill>
                  <a:schemeClr val="bg2">
                    <a:lumMod val="10000"/>
                  </a:schemeClr>
                </a:solidFill>
                <a:effectLst/>
                <a:uLnTx/>
                <a:uFillTx/>
              </a:rPr>
              <a:t>我爱你给你创意和灵感我爱你给你创意和灵感我爱你给你创意和灵感</a:t>
            </a:r>
            <a:endParaRPr kumimoji="0" lang="zh-CN" altLang="en-US" sz="1200" b="0" i="0" u="none" strike="noStrike" kern="1200" cap="none" spc="0" normalizeH="0" baseline="0" noProof="0" dirty="0">
              <a:ln>
                <a:noFill/>
              </a:ln>
              <a:solidFill>
                <a:schemeClr val="bg2">
                  <a:lumMod val="10000"/>
                </a:schemeClr>
              </a:solidFill>
              <a:effectLst/>
              <a:uLnTx/>
              <a:uFillTx/>
            </a:endParaRPr>
          </a:p>
        </p:txBody>
      </p:sp>
      <p:sp>
        <p:nvSpPr>
          <p:cNvPr id="39" name="iSlíďè"/>
          <p:cNvSpPr txBox="1"/>
          <p:nvPr/>
        </p:nvSpPr>
        <p:spPr bwMode="auto">
          <a:xfrm>
            <a:off x="8722856" y="2249344"/>
            <a:ext cx="2195830" cy="351196"/>
          </a:xfrm>
          <a:prstGeom prst="rect">
            <a:avLst/>
          </a:prstGeom>
          <a:noFill/>
          <a:ln>
            <a:noFill/>
          </a:ln>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2000">
        <p14:prism isInverted="1"/>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Effect transition="in" filter="fade">
                                      <p:cBhvr>
                                        <p:cTn id="9" dur="1000"/>
                                        <p:tgtEl>
                                          <p:spTgt spid="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p:cTn id="17" dur="500" fill="hold"/>
                                        <p:tgtEl>
                                          <p:spTgt spid="16"/>
                                        </p:tgtEl>
                                        <p:attrNameLst>
                                          <p:attrName>ppt_w</p:attrName>
                                        </p:attrNameLst>
                                      </p:cBhvr>
                                      <p:tavLst>
                                        <p:tav tm="0">
                                          <p:val>
                                            <p:fltVal val="0"/>
                                          </p:val>
                                        </p:tav>
                                        <p:tav tm="100000">
                                          <p:val>
                                            <p:strVal val="#ppt_w"/>
                                          </p:val>
                                        </p:tav>
                                      </p:tavLst>
                                    </p:anim>
                                    <p:anim calcmode="lin" valueType="num">
                                      <p:cBhvr>
                                        <p:cTn id="18" dur="500" fill="hold"/>
                                        <p:tgtEl>
                                          <p:spTgt spid="16"/>
                                        </p:tgtEl>
                                        <p:attrNameLst>
                                          <p:attrName>ppt_h</p:attrName>
                                        </p:attrNameLst>
                                      </p:cBhvr>
                                      <p:tavLst>
                                        <p:tav tm="0">
                                          <p:val>
                                            <p:fltVal val="0"/>
                                          </p:val>
                                        </p:tav>
                                        <p:tav tm="100000">
                                          <p:val>
                                            <p:strVal val="#ppt_h"/>
                                          </p:val>
                                        </p:tav>
                                      </p:tavLst>
                                    </p:anim>
                                    <p:animEffect transition="in" filter="fade">
                                      <p:cBhvr>
                                        <p:cTn id="19" dur="500"/>
                                        <p:tgtEl>
                                          <p:spTgt spid="16"/>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p:cTn id="22" dur="500" fill="hold"/>
                                        <p:tgtEl>
                                          <p:spTgt spid="8"/>
                                        </p:tgtEl>
                                        <p:attrNameLst>
                                          <p:attrName>ppt_w</p:attrName>
                                        </p:attrNameLst>
                                      </p:cBhvr>
                                      <p:tavLst>
                                        <p:tav tm="0">
                                          <p:val>
                                            <p:fltVal val="0"/>
                                          </p:val>
                                        </p:tav>
                                        <p:tav tm="100000">
                                          <p:val>
                                            <p:strVal val="#ppt_w"/>
                                          </p:val>
                                        </p:tav>
                                      </p:tavLst>
                                    </p:anim>
                                    <p:anim calcmode="lin" valueType="num">
                                      <p:cBhvr>
                                        <p:cTn id="23" dur="500" fill="hold"/>
                                        <p:tgtEl>
                                          <p:spTgt spid="8"/>
                                        </p:tgtEl>
                                        <p:attrNameLst>
                                          <p:attrName>ppt_h</p:attrName>
                                        </p:attrNameLst>
                                      </p:cBhvr>
                                      <p:tavLst>
                                        <p:tav tm="0">
                                          <p:val>
                                            <p:fltVal val="0"/>
                                          </p:val>
                                        </p:tav>
                                        <p:tav tm="100000">
                                          <p:val>
                                            <p:strVal val="#ppt_h"/>
                                          </p:val>
                                        </p:tav>
                                      </p:tavLst>
                                    </p:anim>
                                    <p:animEffect transition="in" filter="fade">
                                      <p:cBhvr>
                                        <p:cTn id="24" dur="500"/>
                                        <p:tgtEl>
                                          <p:spTgt spid="8"/>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Effect transition="in" filter="fade">
                                      <p:cBhvr>
                                        <p:cTn id="29" dur="500"/>
                                        <p:tgtEl>
                                          <p:spTgt spid="9"/>
                                        </p:tgtEl>
                                      </p:cBhvr>
                                    </p:animEffect>
                                  </p:childTnLst>
                                </p:cTn>
                              </p:par>
                              <p:par>
                                <p:cTn id="30" presetID="53" presetClass="entr" presetSubtype="16" fill="hold" nodeType="withEffect">
                                  <p:stCondLst>
                                    <p:cond delay="0"/>
                                  </p:stCondLst>
                                  <p:childTnLst>
                                    <p:set>
                                      <p:cBhvr>
                                        <p:cTn id="31" dur="1" fill="hold">
                                          <p:stCondLst>
                                            <p:cond delay="0"/>
                                          </p:stCondLst>
                                        </p:cTn>
                                        <p:tgtEl>
                                          <p:spTgt spid="2"/>
                                        </p:tgtEl>
                                        <p:attrNameLst>
                                          <p:attrName>style.visibility</p:attrName>
                                        </p:attrNameLst>
                                      </p:cBhvr>
                                      <p:to>
                                        <p:strVal val="visible"/>
                                      </p:to>
                                    </p:set>
                                    <p:anim calcmode="lin" valueType="num">
                                      <p:cBhvr>
                                        <p:cTn id="32" dur="500" fill="hold"/>
                                        <p:tgtEl>
                                          <p:spTgt spid="2"/>
                                        </p:tgtEl>
                                        <p:attrNameLst>
                                          <p:attrName>ppt_w</p:attrName>
                                        </p:attrNameLst>
                                      </p:cBhvr>
                                      <p:tavLst>
                                        <p:tav tm="0">
                                          <p:val>
                                            <p:fltVal val="0"/>
                                          </p:val>
                                        </p:tav>
                                        <p:tav tm="100000">
                                          <p:val>
                                            <p:strVal val="#ppt_w"/>
                                          </p:val>
                                        </p:tav>
                                      </p:tavLst>
                                    </p:anim>
                                    <p:anim calcmode="lin" valueType="num">
                                      <p:cBhvr>
                                        <p:cTn id="33" dur="500" fill="hold"/>
                                        <p:tgtEl>
                                          <p:spTgt spid="2"/>
                                        </p:tgtEl>
                                        <p:attrNameLst>
                                          <p:attrName>ppt_h</p:attrName>
                                        </p:attrNameLst>
                                      </p:cBhvr>
                                      <p:tavLst>
                                        <p:tav tm="0">
                                          <p:val>
                                            <p:fltVal val="0"/>
                                          </p:val>
                                        </p:tav>
                                        <p:tav tm="100000">
                                          <p:val>
                                            <p:strVal val="#ppt_h"/>
                                          </p:val>
                                        </p:tav>
                                      </p:tavLst>
                                    </p:anim>
                                    <p:animEffect transition="in" filter="fade">
                                      <p:cBhvr>
                                        <p:cTn id="34" dur="500"/>
                                        <p:tgtEl>
                                          <p:spTgt spid="2"/>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p:cTn id="37" dur="500" fill="hold"/>
                                        <p:tgtEl>
                                          <p:spTgt spid="6"/>
                                        </p:tgtEl>
                                        <p:attrNameLst>
                                          <p:attrName>ppt_w</p:attrName>
                                        </p:attrNameLst>
                                      </p:cBhvr>
                                      <p:tavLst>
                                        <p:tav tm="0">
                                          <p:val>
                                            <p:fltVal val="0"/>
                                          </p:val>
                                        </p:tav>
                                        <p:tav tm="100000">
                                          <p:val>
                                            <p:strVal val="#ppt_w"/>
                                          </p:val>
                                        </p:tav>
                                      </p:tavLst>
                                    </p:anim>
                                    <p:anim calcmode="lin" valueType="num">
                                      <p:cBhvr>
                                        <p:cTn id="38" dur="500" fill="hold"/>
                                        <p:tgtEl>
                                          <p:spTgt spid="6"/>
                                        </p:tgtEl>
                                        <p:attrNameLst>
                                          <p:attrName>ppt_h</p:attrName>
                                        </p:attrNameLst>
                                      </p:cBhvr>
                                      <p:tavLst>
                                        <p:tav tm="0">
                                          <p:val>
                                            <p:fltVal val="0"/>
                                          </p:val>
                                        </p:tav>
                                        <p:tav tm="100000">
                                          <p:val>
                                            <p:strVal val="#ppt_h"/>
                                          </p:val>
                                        </p:tav>
                                      </p:tavLst>
                                    </p:anim>
                                    <p:animEffect transition="in" filter="fade">
                                      <p:cBhvr>
                                        <p:cTn id="39" dur="500"/>
                                        <p:tgtEl>
                                          <p:spTgt spid="6"/>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7"/>
                                        </p:tgtEl>
                                        <p:attrNameLst>
                                          <p:attrName>style.visibility</p:attrName>
                                        </p:attrNameLst>
                                      </p:cBhvr>
                                      <p:to>
                                        <p:strVal val="visible"/>
                                      </p:to>
                                    </p:set>
                                    <p:anim calcmode="lin" valueType="num">
                                      <p:cBhvr>
                                        <p:cTn id="42" dur="500" fill="hold"/>
                                        <p:tgtEl>
                                          <p:spTgt spid="7"/>
                                        </p:tgtEl>
                                        <p:attrNameLst>
                                          <p:attrName>ppt_w</p:attrName>
                                        </p:attrNameLst>
                                      </p:cBhvr>
                                      <p:tavLst>
                                        <p:tav tm="0">
                                          <p:val>
                                            <p:fltVal val="0"/>
                                          </p:val>
                                        </p:tav>
                                        <p:tav tm="100000">
                                          <p:val>
                                            <p:strVal val="#ppt_w"/>
                                          </p:val>
                                        </p:tav>
                                      </p:tavLst>
                                    </p:anim>
                                    <p:anim calcmode="lin" valueType="num">
                                      <p:cBhvr>
                                        <p:cTn id="43" dur="500" fill="hold"/>
                                        <p:tgtEl>
                                          <p:spTgt spid="7"/>
                                        </p:tgtEl>
                                        <p:attrNameLst>
                                          <p:attrName>ppt_h</p:attrName>
                                        </p:attrNameLst>
                                      </p:cBhvr>
                                      <p:tavLst>
                                        <p:tav tm="0">
                                          <p:val>
                                            <p:fltVal val="0"/>
                                          </p:val>
                                        </p:tav>
                                        <p:tav tm="100000">
                                          <p:val>
                                            <p:strVal val="#ppt_h"/>
                                          </p:val>
                                        </p:tav>
                                      </p:tavLst>
                                    </p:anim>
                                    <p:animEffect transition="in" filter="fade">
                                      <p:cBhvr>
                                        <p:cTn id="44" dur="500"/>
                                        <p:tgtEl>
                                          <p:spTgt spid="7"/>
                                        </p:tgtEl>
                                      </p:cBhvr>
                                    </p:animEffect>
                                  </p:childTnLst>
                                </p:cTn>
                              </p:par>
                              <p:par>
                                <p:cTn id="45" presetID="53" presetClass="entr" presetSubtype="16" fill="hold" nodeType="withEffect">
                                  <p:stCondLst>
                                    <p:cond delay="0"/>
                                  </p:stCondLst>
                                  <p:childTnLst>
                                    <p:set>
                                      <p:cBhvr>
                                        <p:cTn id="46" dur="1" fill="hold">
                                          <p:stCondLst>
                                            <p:cond delay="0"/>
                                          </p:stCondLst>
                                        </p:cTn>
                                        <p:tgtEl>
                                          <p:spTgt spid="13"/>
                                        </p:tgtEl>
                                        <p:attrNameLst>
                                          <p:attrName>style.visibility</p:attrName>
                                        </p:attrNameLst>
                                      </p:cBhvr>
                                      <p:to>
                                        <p:strVal val="visible"/>
                                      </p:to>
                                    </p:set>
                                    <p:anim calcmode="lin" valueType="num">
                                      <p:cBhvr>
                                        <p:cTn id="47" dur="500" fill="hold"/>
                                        <p:tgtEl>
                                          <p:spTgt spid="13"/>
                                        </p:tgtEl>
                                        <p:attrNameLst>
                                          <p:attrName>ppt_w</p:attrName>
                                        </p:attrNameLst>
                                      </p:cBhvr>
                                      <p:tavLst>
                                        <p:tav tm="0">
                                          <p:val>
                                            <p:fltVal val="0"/>
                                          </p:val>
                                        </p:tav>
                                        <p:tav tm="100000">
                                          <p:val>
                                            <p:strVal val="#ppt_w"/>
                                          </p:val>
                                        </p:tav>
                                      </p:tavLst>
                                    </p:anim>
                                    <p:anim calcmode="lin" valueType="num">
                                      <p:cBhvr>
                                        <p:cTn id="48" dur="500" fill="hold"/>
                                        <p:tgtEl>
                                          <p:spTgt spid="13"/>
                                        </p:tgtEl>
                                        <p:attrNameLst>
                                          <p:attrName>ppt_h</p:attrName>
                                        </p:attrNameLst>
                                      </p:cBhvr>
                                      <p:tavLst>
                                        <p:tav tm="0">
                                          <p:val>
                                            <p:fltVal val="0"/>
                                          </p:val>
                                        </p:tav>
                                        <p:tav tm="100000">
                                          <p:val>
                                            <p:strVal val="#ppt_h"/>
                                          </p:val>
                                        </p:tav>
                                      </p:tavLst>
                                    </p:anim>
                                    <p:animEffect transition="in" filter="fade">
                                      <p:cBhvr>
                                        <p:cTn id="49" dur="500"/>
                                        <p:tgtEl>
                                          <p:spTgt spid="13"/>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0"/>
                                        </p:tgtEl>
                                        <p:attrNameLst>
                                          <p:attrName>style.visibility</p:attrName>
                                        </p:attrNameLst>
                                      </p:cBhvr>
                                      <p:to>
                                        <p:strVal val="visible"/>
                                      </p:to>
                                    </p:set>
                                    <p:anim calcmode="lin" valueType="num">
                                      <p:cBhvr>
                                        <p:cTn id="52" dur="500" fill="hold"/>
                                        <p:tgtEl>
                                          <p:spTgt spid="10"/>
                                        </p:tgtEl>
                                        <p:attrNameLst>
                                          <p:attrName>ppt_w</p:attrName>
                                        </p:attrNameLst>
                                      </p:cBhvr>
                                      <p:tavLst>
                                        <p:tav tm="0">
                                          <p:val>
                                            <p:fltVal val="0"/>
                                          </p:val>
                                        </p:tav>
                                        <p:tav tm="100000">
                                          <p:val>
                                            <p:strVal val="#ppt_w"/>
                                          </p:val>
                                        </p:tav>
                                      </p:tavLst>
                                    </p:anim>
                                    <p:anim calcmode="lin" valueType="num">
                                      <p:cBhvr>
                                        <p:cTn id="53" dur="500" fill="hold"/>
                                        <p:tgtEl>
                                          <p:spTgt spid="10"/>
                                        </p:tgtEl>
                                        <p:attrNameLst>
                                          <p:attrName>ppt_h</p:attrName>
                                        </p:attrNameLst>
                                      </p:cBhvr>
                                      <p:tavLst>
                                        <p:tav tm="0">
                                          <p:val>
                                            <p:fltVal val="0"/>
                                          </p:val>
                                        </p:tav>
                                        <p:tav tm="100000">
                                          <p:val>
                                            <p:strVal val="#ppt_h"/>
                                          </p:val>
                                        </p:tav>
                                      </p:tavLst>
                                    </p:anim>
                                    <p:animEffect transition="in" filter="fade">
                                      <p:cBhvr>
                                        <p:cTn id="54" dur="500"/>
                                        <p:tgtEl>
                                          <p:spTgt spid="10"/>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11"/>
                                        </p:tgtEl>
                                        <p:attrNameLst>
                                          <p:attrName>style.visibility</p:attrName>
                                        </p:attrNameLst>
                                      </p:cBhvr>
                                      <p:to>
                                        <p:strVal val="visible"/>
                                      </p:to>
                                    </p:set>
                                    <p:anim calcmode="lin" valueType="num">
                                      <p:cBhvr>
                                        <p:cTn id="57" dur="500" fill="hold"/>
                                        <p:tgtEl>
                                          <p:spTgt spid="11"/>
                                        </p:tgtEl>
                                        <p:attrNameLst>
                                          <p:attrName>ppt_w</p:attrName>
                                        </p:attrNameLst>
                                      </p:cBhvr>
                                      <p:tavLst>
                                        <p:tav tm="0">
                                          <p:val>
                                            <p:fltVal val="0"/>
                                          </p:val>
                                        </p:tav>
                                        <p:tav tm="100000">
                                          <p:val>
                                            <p:strVal val="#ppt_w"/>
                                          </p:val>
                                        </p:tav>
                                      </p:tavLst>
                                    </p:anim>
                                    <p:anim calcmode="lin" valueType="num">
                                      <p:cBhvr>
                                        <p:cTn id="58" dur="500" fill="hold"/>
                                        <p:tgtEl>
                                          <p:spTgt spid="11"/>
                                        </p:tgtEl>
                                        <p:attrNameLst>
                                          <p:attrName>ppt_h</p:attrName>
                                        </p:attrNameLst>
                                      </p:cBhvr>
                                      <p:tavLst>
                                        <p:tav tm="0">
                                          <p:val>
                                            <p:fltVal val="0"/>
                                          </p:val>
                                        </p:tav>
                                        <p:tav tm="100000">
                                          <p:val>
                                            <p:strVal val="#ppt_h"/>
                                          </p:val>
                                        </p:tav>
                                      </p:tavLst>
                                    </p:anim>
                                    <p:animEffect transition="in" filter="fade">
                                      <p:cBhvr>
                                        <p:cTn id="59" dur="500"/>
                                        <p:tgtEl>
                                          <p:spTgt spid="11"/>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12"/>
                                        </p:tgtEl>
                                        <p:attrNameLst>
                                          <p:attrName>style.visibility</p:attrName>
                                        </p:attrNameLst>
                                      </p:cBhvr>
                                      <p:to>
                                        <p:strVal val="visible"/>
                                      </p:to>
                                    </p:set>
                                    <p:anim calcmode="lin" valueType="num">
                                      <p:cBhvr>
                                        <p:cTn id="62" dur="500" fill="hold"/>
                                        <p:tgtEl>
                                          <p:spTgt spid="12"/>
                                        </p:tgtEl>
                                        <p:attrNameLst>
                                          <p:attrName>ppt_w</p:attrName>
                                        </p:attrNameLst>
                                      </p:cBhvr>
                                      <p:tavLst>
                                        <p:tav tm="0">
                                          <p:val>
                                            <p:fltVal val="0"/>
                                          </p:val>
                                        </p:tav>
                                        <p:tav tm="100000">
                                          <p:val>
                                            <p:strVal val="#ppt_w"/>
                                          </p:val>
                                        </p:tav>
                                      </p:tavLst>
                                    </p:anim>
                                    <p:anim calcmode="lin" valueType="num">
                                      <p:cBhvr>
                                        <p:cTn id="63" dur="500" fill="hold"/>
                                        <p:tgtEl>
                                          <p:spTgt spid="12"/>
                                        </p:tgtEl>
                                        <p:attrNameLst>
                                          <p:attrName>ppt_h</p:attrName>
                                        </p:attrNameLst>
                                      </p:cBhvr>
                                      <p:tavLst>
                                        <p:tav tm="0">
                                          <p:val>
                                            <p:fltVal val="0"/>
                                          </p:val>
                                        </p:tav>
                                        <p:tav tm="100000">
                                          <p:val>
                                            <p:strVal val="#ppt_h"/>
                                          </p:val>
                                        </p:tav>
                                      </p:tavLst>
                                    </p:anim>
                                    <p:animEffect transition="in" filter="fade">
                                      <p:cBhvr>
                                        <p:cTn id="64" dur="500"/>
                                        <p:tgtEl>
                                          <p:spTgt spid="12"/>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4" fill="hold" grpId="0" nodeType="clickEffect">
                                  <p:stCondLst>
                                    <p:cond delay="0"/>
                                  </p:stCondLst>
                                  <p:childTnLst>
                                    <p:set>
                                      <p:cBhvr>
                                        <p:cTn id="68" dur="1" fill="hold">
                                          <p:stCondLst>
                                            <p:cond delay="0"/>
                                          </p:stCondLst>
                                        </p:cTn>
                                        <p:tgtEl>
                                          <p:spTgt spid="33"/>
                                        </p:tgtEl>
                                        <p:attrNameLst>
                                          <p:attrName>style.visibility</p:attrName>
                                        </p:attrNameLst>
                                      </p:cBhvr>
                                      <p:to>
                                        <p:strVal val="visible"/>
                                      </p:to>
                                    </p:set>
                                    <p:animEffect transition="in" filter="wipe(down)">
                                      <p:cBhvr>
                                        <p:cTn id="69" dur="500"/>
                                        <p:tgtEl>
                                          <p:spTgt spid="33"/>
                                        </p:tgtEl>
                                      </p:cBhvr>
                                    </p:animEffect>
                                  </p:childTnLst>
                                </p:cTn>
                              </p:par>
                            </p:childTnLst>
                          </p:cTn>
                        </p:par>
                      </p:childTnLst>
                    </p:cTn>
                  </p:par>
                  <p:par>
                    <p:cTn id="70" fill="hold">
                      <p:stCondLst>
                        <p:cond delay="indefinite"/>
                      </p:stCondLst>
                      <p:childTnLst>
                        <p:par>
                          <p:cTn id="71" fill="hold">
                            <p:stCondLst>
                              <p:cond delay="0"/>
                            </p:stCondLst>
                            <p:childTnLst>
                              <p:par>
                                <p:cTn id="72" presetID="22" presetClass="entr" presetSubtype="4" fill="hold" grpId="0" nodeType="clickEffect">
                                  <p:stCondLst>
                                    <p:cond delay="0"/>
                                  </p:stCondLst>
                                  <p:childTnLst>
                                    <p:set>
                                      <p:cBhvr>
                                        <p:cTn id="73" dur="1" fill="hold">
                                          <p:stCondLst>
                                            <p:cond delay="0"/>
                                          </p:stCondLst>
                                        </p:cTn>
                                        <p:tgtEl>
                                          <p:spTgt spid="32"/>
                                        </p:tgtEl>
                                        <p:attrNameLst>
                                          <p:attrName>style.visibility</p:attrName>
                                        </p:attrNameLst>
                                      </p:cBhvr>
                                      <p:to>
                                        <p:strVal val="visible"/>
                                      </p:to>
                                    </p:set>
                                    <p:animEffect transition="in" filter="wipe(down)">
                                      <p:cBhvr>
                                        <p:cTn id="74" dur="500"/>
                                        <p:tgtEl>
                                          <p:spTgt spid="32"/>
                                        </p:tgtEl>
                                      </p:cBhvr>
                                    </p:animEffect>
                                  </p:childTnLst>
                                </p:cTn>
                              </p:par>
                            </p:childTnLst>
                          </p:cTn>
                        </p:par>
                      </p:childTnLst>
                    </p:cTn>
                  </p:par>
                  <p:par>
                    <p:cTn id="75" fill="hold">
                      <p:stCondLst>
                        <p:cond delay="indefinite"/>
                      </p:stCondLst>
                      <p:childTnLst>
                        <p:par>
                          <p:cTn id="76" fill="hold">
                            <p:stCondLst>
                              <p:cond delay="0"/>
                            </p:stCondLst>
                            <p:childTnLst>
                              <p:par>
                                <p:cTn id="77" presetID="22" presetClass="entr" presetSubtype="4" fill="hold" grpId="0" nodeType="clickEffect">
                                  <p:stCondLst>
                                    <p:cond delay="0"/>
                                  </p:stCondLst>
                                  <p:childTnLst>
                                    <p:set>
                                      <p:cBhvr>
                                        <p:cTn id="78" dur="1" fill="hold">
                                          <p:stCondLst>
                                            <p:cond delay="0"/>
                                          </p:stCondLst>
                                        </p:cTn>
                                        <p:tgtEl>
                                          <p:spTgt spid="35"/>
                                        </p:tgtEl>
                                        <p:attrNameLst>
                                          <p:attrName>style.visibility</p:attrName>
                                        </p:attrNameLst>
                                      </p:cBhvr>
                                      <p:to>
                                        <p:strVal val="visible"/>
                                      </p:to>
                                    </p:set>
                                    <p:animEffect transition="in" filter="wipe(down)">
                                      <p:cBhvr>
                                        <p:cTn id="79" dur="500"/>
                                        <p:tgtEl>
                                          <p:spTgt spid="35"/>
                                        </p:tgtEl>
                                      </p:cBhvr>
                                    </p:animEffect>
                                  </p:childTnLst>
                                </p:cTn>
                              </p:par>
                            </p:childTnLst>
                          </p:cTn>
                        </p:par>
                      </p:childTnLst>
                    </p:cTn>
                  </p:par>
                  <p:par>
                    <p:cTn id="80" fill="hold">
                      <p:stCondLst>
                        <p:cond delay="indefinite"/>
                      </p:stCondLst>
                      <p:childTnLst>
                        <p:par>
                          <p:cTn id="81" fill="hold">
                            <p:stCondLst>
                              <p:cond delay="0"/>
                            </p:stCondLst>
                            <p:childTnLst>
                              <p:par>
                                <p:cTn id="82" presetID="22" presetClass="entr" presetSubtype="4" fill="hold" grpId="0" nodeType="clickEffect">
                                  <p:stCondLst>
                                    <p:cond delay="0"/>
                                  </p:stCondLst>
                                  <p:childTnLst>
                                    <p:set>
                                      <p:cBhvr>
                                        <p:cTn id="83" dur="1" fill="hold">
                                          <p:stCondLst>
                                            <p:cond delay="0"/>
                                          </p:stCondLst>
                                        </p:cTn>
                                        <p:tgtEl>
                                          <p:spTgt spid="34"/>
                                        </p:tgtEl>
                                        <p:attrNameLst>
                                          <p:attrName>style.visibility</p:attrName>
                                        </p:attrNameLst>
                                      </p:cBhvr>
                                      <p:to>
                                        <p:strVal val="visible"/>
                                      </p:to>
                                    </p:set>
                                    <p:animEffect transition="in" filter="wipe(down)">
                                      <p:cBhvr>
                                        <p:cTn id="84" dur="500"/>
                                        <p:tgtEl>
                                          <p:spTgt spid="34"/>
                                        </p:tgtEl>
                                      </p:cBhvr>
                                    </p:animEffect>
                                  </p:childTnLst>
                                </p:cTn>
                              </p:par>
                            </p:childTnLst>
                          </p:cTn>
                        </p:par>
                      </p:childTnLst>
                    </p:cTn>
                  </p:par>
                  <p:par>
                    <p:cTn id="85" fill="hold">
                      <p:stCondLst>
                        <p:cond delay="indefinite"/>
                      </p:stCondLst>
                      <p:childTnLst>
                        <p:par>
                          <p:cTn id="86" fill="hold">
                            <p:stCondLst>
                              <p:cond delay="0"/>
                            </p:stCondLst>
                            <p:childTnLst>
                              <p:par>
                                <p:cTn id="87" presetID="22" presetClass="entr" presetSubtype="4" fill="hold" grpId="0" nodeType="clickEffect">
                                  <p:stCondLst>
                                    <p:cond delay="0"/>
                                  </p:stCondLst>
                                  <p:childTnLst>
                                    <p:set>
                                      <p:cBhvr>
                                        <p:cTn id="88" dur="1" fill="hold">
                                          <p:stCondLst>
                                            <p:cond delay="0"/>
                                          </p:stCondLst>
                                        </p:cTn>
                                        <p:tgtEl>
                                          <p:spTgt spid="37"/>
                                        </p:tgtEl>
                                        <p:attrNameLst>
                                          <p:attrName>style.visibility</p:attrName>
                                        </p:attrNameLst>
                                      </p:cBhvr>
                                      <p:to>
                                        <p:strVal val="visible"/>
                                      </p:to>
                                    </p:set>
                                    <p:animEffect transition="in" filter="wipe(down)">
                                      <p:cBhvr>
                                        <p:cTn id="89" dur="500"/>
                                        <p:tgtEl>
                                          <p:spTgt spid="37"/>
                                        </p:tgtEl>
                                      </p:cBhvr>
                                    </p:animEffect>
                                  </p:childTnLst>
                                </p:cTn>
                              </p:par>
                            </p:childTnLst>
                          </p:cTn>
                        </p:par>
                      </p:childTnLst>
                    </p:cTn>
                  </p:par>
                  <p:par>
                    <p:cTn id="90" fill="hold">
                      <p:stCondLst>
                        <p:cond delay="indefinite"/>
                      </p:stCondLst>
                      <p:childTnLst>
                        <p:par>
                          <p:cTn id="91" fill="hold">
                            <p:stCondLst>
                              <p:cond delay="0"/>
                            </p:stCondLst>
                            <p:childTnLst>
                              <p:par>
                                <p:cTn id="92" presetID="22" presetClass="entr" presetSubtype="4" fill="hold" grpId="0" nodeType="clickEffect">
                                  <p:stCondLst>
                                    <p:cond delay="0"/>
                                  </p:stCondLst>
                                  <p:childTnLst>
                                    <p:set>
                                      <p:cBhvr>
                                        <p:cTn id="93" dur="1" fill="hold">
                                          <p:stCondLst>
                                            <p:cond delay="0"/>
                                          </p:stCondLst>
                                        </p:cTn>
                                        <p:tgtEl>
                                          <p:spTgt spid="36"/>
                                        </p:tgtEl>
                                        <p:attrNameLst>
                                          <p:attrName>style.visibility</p:attrName>
                                        </p:attrNameLst>
                                      </p:cBhvr>
                                      <p:to>
                                        <p:strVal val="visible"/>
                                      </p:to>
                                    </p:set>
                                    <p:animEffect transition="in" filter="wipe(down)">
                                      <p:cBhvr>
                                        <p:cTn id="94" dur="500"/>
                                        <p:tgtEl>
                                          <p:spTgt spid="36"/>
                                        </p:tgtEl>
                                      </p:cBhvr>
                                    </p:animEffect>
                                  </p:childTnLst>
                                </p:cTn>
                              </p:par>
                            </p:childTnLst>
                          </p:cTn>
                        </p:par>
                      </p:childTnLst>
                    </p:cTn>
                  </p:par>
                  <p:par>
                    <p:cTn id="95" fill="hold">
                      <p:stCondLst>
                        <p:cond delay="indefinite"/>
                      </p:stCondLst>
                      <p:childTnLst>
                        <p:par>
                          <p:cTn id="96" fill="hold">
                            <p:stCondLst>
                              <p:cond delay="0"/>
                            </p:stCondLst>
                            <p:childTnLst>
                              <p:par>
                                <p:cTn id="97" presetID="22" presetClass="entr" presetSubtype="4" fill="hold" grpId="0" nodeType="clickEffect">
                                  <p:stCondLst>
                                    <p:cond delay="0"/>
                                  </p:stCondLst>
                                  <p:childTnLst>
                                    <p:set>
                                      <p:cBhvr>
                                        <p:cTn id="98" dur="1" fill="hold">
                                          <p:stCondLst>
                                            <p:cond delay="0"/>
                                          </p:stCondLst>
                                        </p:cTn>
                                        <p:tgtEl>
                                          <p:spTgt spid="39"/>
                                        </p:tgtEl>
                                        <p:attrNameLst>
                                          <p:attrName>style.visibility</p:attrName>
                                        </p:attrNameLst>
                                      </p:cBhvr>
                                      <p:to>
                                        <p:strVal val="visible"/>
                                      </p:to>
                                    </p:set>
                                    <p:animEffect transition="in" filter="wipe(down)">
                                      <p:cBhvr>
                                        <p:cTn id="99" dur="500"/>
                                        <p:tgtEl>
                                          <p:spTgt spid="39"/>
                                        </p:tgtEl>
                                      </p:cBhvr>
                                    </p:animEffect>
                                  </p:childTnLst>
                                </p:cTn>
                              </p:par>
                            </p:childTnLst>
                          </p:cTn>
                        </p:par>
                      </p:childTnLst>
                    </p:cTn>
                  </p:par>
                  <p:par>
                    <p:cTn id="100" fill="hold">
                      <p:stCondLst>
                        <p:cond delay="indefinite"/>
                      </p:stCondLst>
                      <p:childTnLst>
                        <p:par>
                          <p:cTn id="101" fill="hold">
                            <p:stCondLst>
                              <p:cond delay="0"/>
                            </p:stCondLst>
                            <p:childTnLst>
                              <p:par>
                                <p:cTn id="102" presetID="22" presetClass="entr" presetSubtype="4" fill="hold" grpId="0" nodeType="clickEffect">
                                  <p:stCondLst>
                                    <p:cond delay="0"/>
                                  </p:stCondLst>
                                  <p:childTnLst>
                                    <p:set>
                                      <p:cBhvr>
                                        <p:cTn id="103" dur="1" fill="hold">
                                          <p:stCondLst>
                                            <p:cond delay="0"/>
                                          </p:stCondLst>
                                        </p:cTn>
                                        <p:tgtEl>
                                          <p:spTgt spid="38"/>
                                        </p:tgtEl>
                                        <p:attrNameLst>
                                          <p:attrName>style.visibility</p:attrName>
                                        </p:attrNameLst>
                                      </p:cBhvr>
                                      <p:to>
                                        <p:strVal val="visible"/>
                                      </p:to>
                                    </p:set>
                                    <p:animEffect transition="in" filter="wipe(down)">
                                      <p:cBhvr>
                                        <p:cTn id="104"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animBg="1"/>
      <p:bldP spid="8" grpId="0" animBg="1"/>
      <p:bldP spid="9" grpId="0" animBg="1"/>
      <p:bldP spid="10" grpId="0" animBg="1"/>
      <p:bldP spid="11" grpId="0" animBg="1"/>
      <p:bldP spid="12" grpId="0" animBg="1"/>
      <p:bldP spid="32" grpId="0"/>
      <p:bldP spid="33" grpId="0"/>
      <p:bldP spid="34" grpId="0"/>
      <p:bldP spid="35" grpId="0"/>
      <p:bldP spid="36" grpId="0"/>
      <p:bldP spid="37" grpId="0"/>
      <p:bldP spid="38" grpId="0"/>
      <p:bldP spid="3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descr="婚礼10.jpg"/>
          <p:cNvPicPr>
            <a:picLocks noChangeAspect="1"/>
          </p:cNvPicPr>
          <p:nvPr/>
        </p:nvPicPr>
        <p:blipFill rotWithShape="1">
          <a:blip r:embed="rId1" cstate="print">
            <a:extLst>
              <a:ext uri="{28A0092B-C50C-407E-A947-70E740481C1C}">
                <a14:useLocalDpi xmlns:a14="http://schemas.microsoft.com/office/drawing/2010/main" val="0"/>
              </a:ext>
            </a:extLst>
          </a:blip>
          <a:srcRect t="15809"/>
          <a:stretch>
            <a:fillRect/>
          </a:stretch>
        </p:blipFill>
        <p:spPr>
          <a:xfrm>
            <a:off x="0" y="0"/>
            <a:ext cx="12218708" cy="6858000"/>
          </a:xfrm>
          <a:prstGeom prst="rect">
            <a:avLst/>
          </a:prstGeom>
        </p:spPr>
      </p:pic>
      <p:sp>
        <p:nvSpPr>
          <p:cNvPr id="3" name="矩形 2"/>
          <p:cNvSpPr/>
          <p:nvPr/>
        </p:nvSpPr>
        <p:spPr>
          <a:xfrm>
            <a:off x="6985" y="0"/>
            <a:ext cx="12218670" cy="6858000"/>
          </a:xfrm>
          <a:prstGeom prst="rect">
            <a:avLst/>
          </a:prstGeom>
          <a:solidFill>
            <a:schemeClr val="bg1">
              <a:alpha val="68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dirty="0"/>
          </a:p>
        </p:txBody>
      </p:sp>
      <p:sp>
        <p:nvSpPr>
          <p:cNvPr id="12" name="矩形 11"/>
          <p:cNvSpPr/>
          <p:nvPr/>
        </p:nvSpPr>
        <p:spPr>
          <a:xfrm>
            <a:off x="3865060" y="3579401"/>
            <a:ext cx="3262432" cy="707886"/>
          </a:xfrm>
          <a:prstGeom prst="rect">
            <a:avLst/>
          </a:prstGeom>
        </p:spPr>
        <p:txBody>
          <a:bodyPr wrap="none">
            <a:spAutoFit/>
            <a:scene3d>
              <a:camera prst="orthographicFront"/>
              <a:lightRig rig="threePt" dir="t"/>
            </a:scene3d>
            <a:sp3d contourW="12700"/>
          </a:bodyPr>
          <a:lstStyle/>
          <a:p>
            <a:pPr algn="ctr"/>
            <a:r>
              <a:rPr lang="zh-CN" altLang="en-US" sz="4000" b="1" dirty="0">
                <a:solidFill>
                  <a:srgbClr val="C74558"/>
                </a:solidFill>
                <a:latin typeface="微软雅黑" panose="020B0503020204020204" pitchFamily="34" charset="-122"/>
                <a:ea typeface="微软雅黑" panose="020B0503020204020204" pitchFamily="34" charset="-122"/>
              </a:rPr>
              <a:t>添加标题内容</a:t>
            </a:r>
            <a:endParaRPr lang="zh-CN" altLang="en-US" sz="4000" b="1" dirty="0">
              <a:solidFill>
                <a:srgbClr val="C74558"/>
              </a:solidFill>
              <a:latin typeface="微软雅黑" panose="020B0503020204020204" pitchFamily="34" charset="-122"/>
              <a:ea typeface="微软雅黑" panose="020B0503020204020204" pitchFamily="34" charset="-122"/>
            </a:endParaRPr>
          </a:p>
        </p:txBody>
      </p:sp>
      <p:sp>
        <p:nvSpPr>
          <p:cNvPr id="13" name="Text Placeholder 4"/>
          <p:cNvSpPr txBox="1"/>
          <p:nvPr/>
        </p:nvSpPr>
        <p:spPr>
          <a:xfrm>
            <a:off x="3905445" y="4407964"/>
            <a:ext cx="5156837" cy="77512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1200785">
              <a:lnSpc>
                <a:spcPct val="114000"/>
              </a:lnSpc>
              <a:spcBef>
                <a:spcPts val="1315"/>
              </a:spcBef>
              <a:buNone/>
              <a:defRPr/>
            </a:pPr>
            <a:r>
              <a:rPr lang="id-ID" sz="1575" spc="395" dirty="0">
                <a:solidFill>
                  <a:srgbClr val="C74558"/>
                </a:solidFill>
                <a:latin typeface="Agency FB" panose="020B0503020202020204" pitchFamily="34" charset="0"/>
                <a:cs typeface="Calibri" panose="020F0502020204030204"/>
              </a:rPr>
              <a:t>Ut wisi enim ad minim veniam, quis nostrud exerci tation ullamcorper</a:t>
            </a:r>
            <a:endParaRPr lang="id-ID" sz="1575" spc="395" dirty="0">
              <a:solidFill>
                <a:srgbClr val="C74558"/>
              </a:solidFill>
              <a:latin typeface="Agency FB" panose="020B0503020202020204" pitchFamily="34" charset="0"/>
              <a:cs typeface="Calibri" panose="020F0502020204030204"/>
            </a:endParaRPr>
          </a:p>
        </p:txBody>
      </p:sp>
      <p:sp>
        <p:nvSpPr>
          <p:cNvPr id="14" name="矩形 13"/>
          <p:cNvSpPr/>
          <p:nvPr/>
        </p:nvSpPr>
        <p:spPr>
          <a:xfrm>
            <a:off x="4630826" y="2598088"/>
            <a:ext cx="3252616" cy="981961"/>
          </a:xfrm>
          <a:prstGeom prst="rect">
            <a:avLst/>
          </a:prstGeom>
        </p:spPr>
        <p:txBody>
          <a:bodyPr wrap="none" anchor="ctr">
            <a:spAutoFit/>
          </a:bodyPr>
          <a:lstStyle/>
          <a:p>
            <a:pPr algn="r"/>
            <a:r>
              <a:rPr kumimoji="1" lang="en-US" altLang="zh-CN" sz="5780" spc="788" dirty="0">
                <a:solidFill>
                  <a:srgbClr val="C74558"/>
                </a:solidFill>
                <a:latin typeface="Bernard MT Condensed" panose="02050806060905020404" pitchFamily="18" charset="0"/>
                <a:ea typeface="宋体" panose="02010600030101010101" pitchFamily="2" charset="-122"/>
              </a:rPr>
              <a:t>P</a:t>
            </a:r>
            <a:r>
              <a:rPr kumimoji="1" lang="en-US" altLang="zh-CN" sz="3680" spc="788" dirty="0">
                <a:solidFill>
                  <a:srgbClr val="C74558"/>
                </a:solidFill>
                <a:latin typeface="Bernard MT Condensed" panose="02050806060905020404" pitchFamily="18" charset="0"/>
                <a:ea typeface="宋体" panose="02010600030101010101" pitchFamily="2" charset="-122"/>
              </a:rPr>
              <a:t>ART </a:t>
            </a:r>
            <a:r>
              <a:rPr kumimoji="1" lang="en-US" altLang="zh-CN" sz="3680" spc="788" dirty="0" smtClean="0">
                <a:solidFill>
                  <a:srgbClr val="C74558"/>
                </a:solidFill>
                <a:latin typeface="Bernard MT Condensed" panose="02050806060905020404" pitchFamily="18" charset="0"/>
                <a:ea typeface="宋体" panose="02010600030101010101" pitchFamily="2" charset="-122"/>
              </a:rPr>
              <a:t>three</a:t>
            </a:r>
            <a:endParaRPr lang="zh-CN" altLang="en-US" sz="3680" spc="788" dirty="0">
              <a:solidFill>
                <a:srgbClr val="C74558"/>
              </a:solidFill>
              <a:latin typeface="Bernard MT Condensed" panose="02050806060905020404" pitchFamily="18" charset="0"/>
              <a:ea typeface="宋体" panose="02010600030101010101" pitchFamily="2" charset="-122"/>
            </a:endParaRPr>
          </a:p>
        </p:txBody>
      </p:sp>
      <p:sp>
        <p:nvSpPr>
          <p:cNvPr id="19" name="矩形: 圆角 18"/>
          <p:cNvSpPr/>
          <p:nvPr/>
        </p:nvSpPr>
        <p:spPr>
          <a:xfrm>
            <a:off x="3188905" y="2034944"/>
            <a:ext cx="6750164" cy="3342807"/>
          </a:xfrm>
          <a:prstGeom prst="roundRect">
            <a:avLst/>
          </a:prstGeom>
          <a:noFill/>
          <a:ln>
            <a:solidFill>
              <a:srgbClr val="C745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74558"/>
              </a:solidFill>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2000">
        <p14:prism isInverted="1"/>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50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anim calcmode="lin" valueType="num">
                                      <p:cBhvr>
                                        <p:cTn id="8" dur="500" fill="hold"/>
                                        <p:tgtEl>
                                          <p:spTgt spid="13"/>
                                        </p:tgtEl>
                                        <p:attrNameLst>
                                          <p:attrName>ppt_x</p:attrName>
                                        </p:attrNameLst>
                                      </p:cBhvr>
                                      <p:tavLst>
                                        <p:tav tm="0">
                                          <p:val>
                                            <p:strVal val="#ppt_x"/>
                                          </p:val>
                                        </p:tav>
                                        <p:tav tm="100000">
                                          <p:val>
                                            <p:strVal val="#ppt_x"/>
                                          </p:val>
                                        </p:tav>
                                      </p:tavLst>
                                    </p:anim>
                                    <p:anim calcmode="lin" valueType="num">
                                      <p:cBhvr>
                                        <p:cTn id="9" dur="5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11"/>
          <p:cNvSpPr/>
          <p:nvPr/>
        </p:nvSpPr>
        <p:spPr bwMode="auto">
          <a:xfrm>
            <a:off x="5374315" y="4385884"/>
            <a:ext cx="1872997" cy="2480733"/>
          </a:xfrm>
          <a:custGeom>
            <a:avLst/>
            <a:gdLst/>
            <a:ahLst/>
            <a:cxnLst>
              <a:cxn ang="0">
                <a:pos x="885" y="361"/>
              </a:cxn>
              <a:cxn ang="0">
                <a:pos x="840" y="315"/>
              </a:cxn>
              <a:cxn ang="0">
                <a:pos x="379" y="777"/>
              </a:cxn>
              <a:cxn ang="0">
                <a:pos x="379" y="1172"/>
              </a:cxn>
              <a:cxn ang="0">
                <a:pos x="0" y="1172"/>
              </a:cxn>
              <a:cxn ang="0">
                <a:pos x="0" y="620"/>
              </a:cxn>
              <a:cxn ang="0">
                <a:pos x="572" y="49"/>
              </a:cxn>
              <a:cxn ang="0">
                <a:pos x="523" y="0"/>
              </a:cxn>
              <a:cxn ang="0">
                <a:pos x="885" y="0"/>
              </a:cxn>
              <a:cxn ang="0">
                <a:pos x="885" y="361"/>
              </a:cxn>
            </a:cxnLst>
            <a:rect l="0" t="0" r="r" b="b"/>
            <a:pathLst>
              <a:path w="885" h="1172">
                <a:moveTo>
                  <a:pt x="885" y="361"/>
                </a:moveTo>
                <a:lnTo>
                  <a:pt x="840" y="315"/>
                </a:lnTo>
                <a:lnTo>
                  <a:pt x="379" y="777"/>
                </a:lnTo>
                <a:lnTo>
                  <a:pt x="379" y="1172"/>
                </a:lnTo>
                <a:lnTo>
                  <a:pt x="0" y="1172"/>
                </a:lnTo>
                <a:lnTo>
                  <a:pt x="0" y="620"/>
                </a:lnTo>
                <a:lnTo>
                  <a:pt x="572" y="49"/>
                </a:lnTo>
                <a:lnTo>
                  <a:pt x="523" y="0"/>
                </a:lnTo>
                <a:lnTo>
                  <a:pt x="885" y="0"/>
                </a:lnTo>
                <a:lnTo>
                  <a:pt x="885" y="361"/>
                </a:lnTo>
                <a:close/>
              </a:path>
            </a:pathLst>
          </a:custGeom>
          <a:solidFill>
            <a:schemeClr val="accent1"/>
          </a:solidFill>
          <a:ln w="9525">
            <a:noFill/>
            <a:round/>
          </a:ln>
        </p:spPr>
        <p:txBody>
          <a:bodyPr vert="horz" wrap="square" lIns="121907" tIns="60953" rIns="121907" bIns="60953" numCol="1" anchor="t" anchorCtr="0" compatLnSpc="1"/>
          <a:lstStyle/>
          <a:p>
            <a:endParaRPr lang="en-US" sz="2400">
              <a:solidFill>
                <a:schemeClr val="bg1">
                  <a:lumMod val="95000"/>
                </a:schemeClr>
              </a:solidFill>
              <a:latin typeface="Arial" panose="020B0604020202020204"/>
              <a:ea typeface="微软雅黑" panose="020B0503020204020204" pitchFamily="34" charset="-122"/>
              <a:sym typeface="Arial" panose="020B0604020202020204"/>
            </a:endParaRPr>
          </a:p>
        </p:txBody>
      </p:sp>
      <p:sp>
        <p:nvSpPr>
          <p:cNvPr id="5" name="Freeform 12"/>
          <p:cNvSpPr/>
          <p:nvPr/>
        </p:nvSpPr>
        <p:spPr bwMode="auto">
          <a:xfrm>
            <a:off x="4948922" y="1475467"/>
            <a:ext cx="1540725" cy="1591735"/>
          </a:xfrm>
          <a:custGeom>
            <a:avLst/>
            <a:gdLst/>
            <a:ahLst/>
            <a:cxnLst>
              <a:cxn ang="0">
                <a:pos x="313" y="41"/>
              </a:cxn>
              <a:cxn ang="0">
                <a:pos x="709" y="437"/>
              </a:cxn>
              <a:cxn ang="0">
                <a:pos x="682" y="463"/>
              </a:cxn>
              <a:cxn ang="0">
                <a:pos x="728" y="509"/>
              </a:cxn>
              <a:cxn ang="0">
                <a:pos x="483" y="752"/>
              </a:cxn>
              <a:cxn ang="0">
                <a:pos x="41" y="312"/>
              </a:cxn>
              <a:cxn ang="0">
                <a:pos x="0" y="352"/>
              </a:cxn>
              <a:cxn ang="0">
                <a:pos x="0" y="0"/>
              </a:cxn>
              <a:cxn ang="0">
                <a:pos x="349" y="0"/>
              </a:cxn>
              <a:cxn ang="0">
                <a:pos x="313" y="41"/>
              </a:cxn>
            </a:cxnLst>
            <a:rect l="0" t="0" r="r" b="b"/>
            <a:pathLst>
              <a:path w="728" h="752">
                <a:moveTo>
                  <a:pt x="313" y="41"/>
                </a:moveTo>
                <a:lnTo>
                  <a:pt x="709" y="437"/>
                </a:lnTo>
                <a:lnTo>
                  <a:pt x="682" y="463"/>
                </a:lnTo>
                <a:lnTo>
                  <a:pt x="728" y="509"/>
                </a:lnTo>
                <a:lnTo>
                  <a:pt x="483" y="752"/>
                </a:lnTo>
                <a:lnTo>
                  <a:pt x="41" y="312"/>
                </a:lnTo>
                <a:lnTo>
                  <a:pt x="0" y="352"/>
                </a:lnTo>
                <a:lnTo>
                  <a:pt x="0" y="0"/>
                </a:lnTo>
                <a:lnTo>
                  <a:pt x="349" y="0"/>
                </a:lnTo>
                <a:lnTo>
                  <a:pt x="313" y="41"/>
                </a:lnTo>
                <a:close/>
              </a:path>
            </a:pathLst>
          </a:custGeom>
          <a:solidFill>
            <a:schemeClr val="accent4"/>
          </a:solidFill>
          <a:ln w="9525">
            <a:noFill/>
            <a:round/>
          </a:ln>
        </p:spPr>
        <p:txBody>
          <a:bodyPr vert="horz" wrap="square" lIns="121907" tIns="60953" rIns="121907" bIns="60953" numCol="1" anchor="t" anchorCtr="0" compatLnSpc="1"/>
          <a:lstStyle/>
          <a:p>
            <a:endParaRPr lang="en-US" sz="2400">
              <a:solidFill>
                <a:schemeClr val="bg1">
                  <a:lumMod val="95000"/>
                </a:schemeClr>
              </a:solidFill>
              <a:latin typeface="Arial" panose="020B0604020202020204"/>
              <a:ea typeface="微软雅黑" panose="020B0503020204020204" pitchFamily="34" charset="-122"/>
              <a:sym typeface="Arial" panose="020B0604020202020204"/>
            </a:endParaRPr>
          </a:p>
        </p:txBody>
      </p:sp>
      <p:sp>
        <p:nvSpPr>
          <p:cNvPr id="6" name="Freeform 13"/>
          <p:cNvSpPr/>
          <p:nvPr/>
        </p:nvSpPr>
        <p:spPr bwMode="auto">
          <a:xfrm>
            <a:off x="4944688" y="3416451"/>
            <a:ext cx="1555541" cy="1604435"/>
          </a:xfrm>
          <a:custGeom>
            <a:avLst/>
            <a:gdLst/>
            <a:ahLst/>
            <a:cxnLst>
              <a:cxn ang="0">
                <a:pos x="316" y="49"/>
              </a:cxn>
              <a:cxn ang="0">
                <a:pos x="711" y="442"/>
              </a:cxn>
              <a:cxn ang="0">
                <a:pos x="686" y="465"/>
              </a:cxn>
              <a:cxn ang="0">
                <a:pos x="735" y="514"/>
              </a:cxn>
              <a:cxn ang="0">
                <a:pos x="493" y="758"/>
              </a:cxn>
              <a:cxn ang="0">
                <a:pos x="49" y="316"/>
              </a:cxn>
              <a:cxn ang="0">
                <a:pos x="0" y="363"/>
              </a:cxn>
              <a:cxn ang="0">
                <a:pos x="0" y="0"/>
              </a:cxn>
              <a:cxn ang="0">
                <a:pos x="364" y="0"/>
              </a:cxn>
              <a:cxn ang="0">
                <a:pos x="316" y="49"/>
              </a:cxn>
            </a:cxnLst>
            <a:rect l="0" t="0" r="r" b="b"/>
            <a:pathLst>
              <a:path w="735" h="758">
                <a:moveTo>
                  <a:pt x="316" y="49"/>
                </a:moveTo>
                <a:lnTo>
                  <a:pt x="711" y="442"/>
                </a:lnTo>
                <a:lnTo>
                  <a:pt x="686" y="465"/>
                </a:lnTo>
                <a:lnTo>
                  <a:pt x="735" y="514"/>
                </a:lnTo>
                <a:lnTo>
                  <a:pt x="493" y="758"/>
                </a:lnTo>
                <a:lnTo>
                  <a:pt x="49" y="316"/>
                </a:lnTo>
                <a:lnTo>
                  <a:pt x="0" y="363"/>
                </a:lnTo>
                <a:lnTo>
                  <a:pt x="0" y="0"/>
                </a:lnTo>
                <a:lnTo>
                  <a:pt x="364" y="0"/>
                </a:lnTo>
                <a:lnTo>
                  <a:pt x="316" y="49"/>
                </a:lnTo>
                <a:close/>
              </a:path>
            </a:pathLst>
          </a:custGeom>
          <a:solidFill>
            <a:schemeClr val="accent2"/>
          </a:solidFill>
          <a:ln w="9525">
            <a:noFill/>
            <a:round/>
          </a:ln>
        </p:spPr>
        <p:txBody>
          <a:bodyPr vert="horz" wrap="square" lIns="121907" tIns="60953" rIns="121907" bIns="60953" numCol="1" anchor="t" anchorCtr="0" compatLnSpc="1"/>
          <a:lstStyle/>
          <a:p>
            <a:endParaRPr lang="en-US" sz="2400">
              <a:solidFill>
                <a:schemeClr val="bg1">
                  <a:lumMod val="95000"/>
                </a:schemeClr>
              </a:solidFill>
              <a:latin typeface="Arial" panose="020B0604020202020204"/>
              <a:ea typeface="微软雅黑" panose="020B0503020204020204" pitchFamily="34" charset="-122"/>
              <a:sym typeface="Arial" panose="020B0604020202020204"/>
            </a:endParaRPr>
          </a:p>
        </p:txBody>
      </p:sp>
      <p:sp>
        <p:nvSpPr>
          <p:cNvPr id="7" name="Freeform 14"/>
          <p:cNvSpPr/>
          <p:nvPr/>
        </p:nvSpPr>
        <p:spPr bwMode="auto">
          <a:xfrm>
            <a:off x="5706587" y="2455484"/>
            <a:ext cx="1540725" cy="1581149"/>
          </a:xfrm>
          <a:custGeom>
            <a:avLst/>
            <a:gdLst/>
            <a:ahLst/>
            <a:cxnLst>
              <a:cxn ang="0">
                <a:pos x="728" y="350"/>
              </a:cxn>
              <a:cxn ang="0">
                <a:pos x="684" y="306"/>
              </a:cxn>
              <a:cxn ang="0">
                <a:pos x="241" y="747"/>
              </a:cxn>
              <a:cxn ang="0">
                <a:pos x="0" y="507"/>
              </a:cxn>
              <a:cxn ang="0">
                <a:pos x="42" y="460"/>
              </a:cxn>
              <a:cxn ang="0">
                <a:pos x="21" y="439"/>
              </a:cxn>
              <a:cxn ang="0">
                <a:pos x="419" y="42"/>
              </a:cxn>
              <a:cxn ang="0">
                <a:pos x="377" y="0"/>
              </a:cxn>
              <a:cxn ang="0">
                <a:pos x="728" y="0"/>
              </a:cxn>
              <a:cxn ang="0">
                <a:pos x="728" y="350"/>
              </a:cxn>
            </a:cxnLst>
            <a:rect l="0" t="0" r="r" b="b"/>
            <a:pathLst>
              <a:path w="728" h="747">
                <a:moveTo>
                  <a:pt x="728" y="350"/>
                </a:moveTo>
                <a:lnTo>
                  <a:pt x="684" y="306"/>
                </a:lnTo>
                <a:lnTo>
                  <a:pt x="241" y="747"/>
                </a:lnTo>
                <a:lnTo>
                  <a:pt x="0" y="507"/>
                </a:lnTo>
                <a:lnTo>
                  <a:pt x="42" y="460"/>
                </a:lnTo>
                <a:lnTo>
                  <a:pt x="21" y="439"/>
                </a:lnTo>
                <a:lnTo>
                  <a:pt x="419" y="42"/>
                </a:lnTo>
                <a:lnTo>
                  <a:pt x="377" y="0"/>
                </a:lnTo>
                <a:lnTo>
                  <a:pt x="728" y="0"/>
                </a:lnTo>
                <a:lnTo>
                  <a:pt x="728" y="350"/>
                </a:lnTo>
                <a:close/>
              </a:path>
            </a:pathLst>
          </a:custGeom>
          <a:solidFill>
            <a:schemeClr val="accent3"/>
          </a:solidFill>
          <a:ln w="9525">
            <a:noFill/>
            <a:round/>
          </a:ln>
        </p:spPr>
        <p:txBody>
          <a:bodyPr vert="horz" wrap="square" lIns="121907" tIns="60953" rIns="121907" bIns="60953" numCol="1" anchor="t" anchorCtr="0" compatLnSpc="1"/>
          <a:lstStyle/>
          <a:p>
            <a:endParaRPr lang="en-US" sz="2400">
              <a:solidFill>
                <a:schemeClr val="bg1">
                  <a:lumMod val="95000"/>
                </a:schemeClr>
              </a:solidFill>
              <a:latin typeface="Arial" panose="020B0604020202020204"/>
              <a:ea typeface="微软雅黑" panose="020B0503020204020204" pitchFamily="34" charset="-122"/>
              <a:sym typeface="Arial" panose="020B0604020202020204"/>
            </a:endParaRPr>
          </a:p>
        </p:txBody>
      </p:sp>
      <p:sp>
        <p:nvSpPr>
          <p:cNvPr id="8" name="Text Placeholder 3"/>
          <p:cNvSpPr txBox="1"/>
          <p:nvPr/>
        </p:nvSpPr>
        <p:spPr>
          <a:xfrm rot="19086412">
            <a:off x="6764280" y="4555543"/>
            <a:ext cx="304571" cy="328231"/>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2135" dirty="0">
                <a:solidFill>
                  <a:schemeClr val="bg1">
                    <a:lumMod val="95000"/>
                  </a:schemeClr>
                </a:solidFill>
                <a:latin typeface="Arial" panose="020B0604020202020204"/>
                <a:ea typeface="微软雅黑" panose="020B0503020204020204" pitchFamily="34" charset="-122"/>
                <a:sym typeface="Arial" panose="020B0604020202020204"/>
              </a:rPr>
              <a:t>01</a:t>
            </a:r>
            <a:endParaRPr lang="en-US" sz="2135" dirty="0">
              <a:solidFill>
                <a:schemeClr val="bg1">
                  <a:lumMod val="95000"/>
                </a:schemeClr>
              </a:solidFill>
              <a:latin typeface="Arial" panose="020B0604020202020204"/>
              <a:ea typeface="微软雅黑" panose="020B0503020204020204" pitchFamily="34" charset="-122"/>
              <a:sym typeface="Arial" panose="020B0604020202020204"/>
            </a:endParaRPr>
          </a:p>
        </p:txBody>
      </p:sp>
      <p:sp>
        <p:nvSpPr>
          <p:cNvPr id="9" name="Text Placeholder 3"/>
          <p:cNvSpPr txBox="1"/>
          <p:nvPr/>
        </p:nvSpPr>
        <p:spPr>
          <a:xfrm rot="2817072">
            <a:off x="5123065" y="3596237"/>
            <a:ext cx="304571" cy="328231"/>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2135" dirty="0">
                <a:solidFill>
                  <a:schemeClr val="bg1">
                    <a:lumMod val="95000"/>
                  </a:schemeClr>
                </a:solidFill>
                <a:latin typeface="Arial" panose="020B0604020202020204"/>
                <a:ea typeface="微软雅黑" panose="020B0503020204020204" pitchFamily="34" charset="-122"/>
                <a:sym typeface="Arial" panose="020B0604020202020204"/>
              </a:rPr>
              <a:t>02</a:t>
            </a:r>
            <a:endParaRPr lang="en-US" sz="2135" dirty="0">
              <a:solidFill>
                <a:schemeClr val="bg1">
                  <a:lumMod val="95000"/>
                </a:schemeClr>
              </a:solidFill>
              <a:latin typeface="Arial" panose="020B0604020202020204"/>
              <a:ea typeface="微软雅黑" panose="020B0503020204020204" pitchFamily="34" charset="-122"/>
              <a:sym typeface="Arial" panose="020B0604020202020204"/>
            </a:endParaRPr>
          </a:p>
        </p:txBody>
      </p:sp>
      <p:sp>
        <p:nvSpPr>
          <p:cNvPr id="10" name="Text Placeholder 3"/>
          <p:cNvSpPr txBox="1"/>
          <p:nvPr/>
        </p:nvSpPr>
        <p:spPr>
          <a:xfrm rot="18997969">
            <a:off x="6764115" y="2636258"/>
            <a:ext cx="304571" cy="328231"/>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2135" dirty="0">
                <a:solidFill>
                  <a:schemeClr val="bg1">
                    <a:lumMod val="95000"/>
                  </a:schemeClr>
                </a:solidFill>
                <a:latin typeface="Arial" panose="020B0604020202020204"/>
                <a:ea typeface="微软雅黑" panose="020B0503020204020204" pitchFamily="34" charset="-122"/>
                <a:sym typeface="Arial" panose="020B0604020202020204"/>
              </a:rPr>
              <a:t>03</a:t>
            </a:r>
            <a:endParaRPr lang="en-US" sz="2135" dirty="0">
              <a:solidFill>
                <a:schemeClr val="bg1">
                  <a:lumMod val="95000"/>
                </a:schemeClr>
              </a:solidFill>
              <a:latin typeface="Arial" panose="020B0604020202020204"/>
              <a:ea typeface="微软雅黑" panose="020B0503020204020204" pitchFamily="34" charset="-122"/>
              <a:sym typeface="Arial" panose="020B0604020202020204"/>
            </a:endParaRPr>
          </a:p>
        </p:txBody>
      </p:sp>
      <p:sp>
        <p:nvSpPr>
          <p:cNvPr id="11" name="Text Placeholder 3"/>
          <p:cNvSpPr txBox="1"/>
          <p:nvPr/>
        </p:nvSpPr>
        <p:spPr>
          <a:xfrm rot="2817072">
            <a:off x="5123065" y="1676615"/>
            <a:ext cx="304571" cy="328231"/>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2135" dirty="0">
                <a:solidFill>
                  <a:schemeClr val="bg1">
                    <a:lumMod val="95000"/>
                  </a:schemeClr>
                </a:solidFill>
                <a:latin typeface="Arial" panose="020B0604020202020204"/>
                <a:ea typeface="微软雅黑" panose="020B0503020204020204" pitchFamily="34" charset="-122"/>
                <a:sym typeface="Arial" panose="020B0604020202020204"/>
              </a:rPr>
              <a:t>04</a:t>
            </a:r>
            <a:endParaRPr lang="en-US" sz="2135" dirty="0">
              <a:solidFill>
                <a:schemeClr val="bg1">
                  <a:lumMod val="95000"/>
                </a:schemeClr>
              </a:solidFill>
              <a:latin typeface="Arial" panose="020B0604020202020204"/>
              <a:ea typeface="微软雅黑" panose="020B0503020204020204" pitchFamily="34" charset="-122"/>
              <a:sym typeface="Arial" panose="020B0604020202020204"/>
            </a:endParaRPr>
          </a:p>
        </p:txBody>
      </p:sp>
      <p:sp>
        <p:nvSpPr>
          <p:cNvPr id="12" name="Rectangle 23"/>
          <p:cNvSpPr/>
          <p:nvPr/>
        </p:nvSpPr>
        <p:spPr>
          <a:xfrm rot="18897855">
            <a:off x="5802120" y="3260768"/>
            <a:ext cx="1077218" cy="215444"/>
          </a:xfrm>
          <a:prstGeom prst="rect">
            <a:avLst/>
          </a:prstGeom>
        </p:spPr>
        <p:txBody>
          <a:bodyPr wrap="none" lIns="0" tIns="0" rIns="0" bIns="0">
            <a:spAutoFit/>
          </a:bodyPr>
          <a:lstStyle/>
          <a:p>
            <a:r>
              <a:rPr lang="zh-CN" altLang="en-US" sz="1400" dirty="0">
                <a:solidFill>
                  <a:schemeClr val="bg1">
                    <a:lumMod val="95000"/>
                  </a:schemeClr>
                </a:solidFill>
                <a:latin typeface="Arial" panose="020B0604020202020204"/>
                <a:ea typeface="微软雅黑" panose="020B0503020204020204" pitchFamily="34" charset="-122"/>
                <a:sym typeface="Arial" panose="020B0604020202020204"/>
              </a:rPr>
              <a:t>单击编辑标题</a:t>
            </a:r>
            <a:endParaRPr lang="zh-CN" altLang="en-US" sz="1400" dirty="0">
              <a:solidFill>
                <a:schemeClr val="bg1">
                  <a:lumMod val="95000"/>
                </a:schemeClr>
              </a:solidFill>
              <a:latin typeface="Arial" panose="020B0604020202020204"/>
              <a:ea typeface="微软雅黑" panose="020B0503020204020204" pitchFamily="34" charset="-122"/>
              <a:sym typeface="Arial" panose="020B0604020202020204"/>
            </a:endParaRPr>
          </a:p>
        </p:txBody>
      </p:sp>
      <p:sp>
        <p:nvSpPr>
          <p:cNvPr id="13" name="Rectangle 26"/>
          <p:cNvSpPr/>
          <p:nvPr/>
        </p:nvSpPr>
        <p:spPr>
          <a:xfrm rot="2726022">
            <a:off x="5327773" y="2281540"/>
            <a:ext cx="1029128" cy="205121"/>
          </a:xfrm>
          <a:prstGeom prst="rect">
            <a:avLst/>
          </a:prstGeom>
        </p:spPr>
        <p:txBody>
          <a:bodyPr wrap="none" lIns="0" tIns="0" rIns="0" bIns="0">
            <a:spAutoFit/>
          </a:bodyPr>
          <a:lstStyle/>
          <a:p>
            <a:r>
              <a:rPr lang="zh-CN" altLang="en-US" sz="1335" dirty="0">
                <a:solidFill>
                  <a:schemeClr val="bg1">
                    <a:lumMod val="95000"/>
                  </a:schemeClr>
                </a:solidFill>
                <a:latin typeface="Arial" panose="020B0604020202020204"/>
                <a:ea typeface="微软雅黑" panose="020B0503020204020204" pitchFamily="34" charset="-122"/>
                <a:sym typeface="Arial" panose="020B0604020202020204"/>
              </a:rPr>
              <a:t>单击编辑标题</a:t>
            </a:r>
            <a:endParaRPr lang="zh-CN" altLang="en-US" sz="1335" dirty="0">
              <a:solidFill>
                <a:schemeClr val="bg1">
                  <a:lumMod val="95000"/>
                </a:schemeClr>
              </a:solidFill>
              <a:latin typeface="Arial" panose="020B0604020202020204"/>
              <a:ea typeface="微软雅黑" panose="020B0503020204020204" pitchFamily="34" charset="-122"/>
              <a:sym typeface="Arial" panose="020B0604020202020204"/>
            </a:endParaRPr>
          </a:p>
        </p:txBody>
      </p:sp>
      <p:sp>
        <p:nvSpPr>
          <p:cNvPr id="14" name="Rectangle 27"/>
          <p:cNvSpPr/>
          <p:nvPr/>
        </p:nvSpPr>
        <p:spPr>
          <a:xfrm rot="2786029">
            <a:off x="5290031" y="4213503"/>
            <a:ext cx="1077218" cy="215444"/>
          </a:xfrm>
          <a:prstGeom prst="rect">
            <a:avLst/>
          </a:prstGeom>
        </p:spPr>
        <p:txBody>
          <a:bodyPr wrap="none" lIns="0" tIns="0" rIns="0" bIns="0">
            <a:spAutoFit/>
          </a:bodyPr>
          <a:lstStyle/>
          <a:p>
            <a:r>
              <a:rPr lang="zh-CN" altLang="en-US" sz="1400" dirty="0">
                <a:solidFill>
                  <a:schemeClr val="bg1">
                    <a:lumMod val="95000"/>
                  </a:schemeClr>
                </a:solidFill>
                <a:latin typeface="Arial" panose="020B0604020202020204"/>
                <a:ea typeface="微软雅黑" panose="020B0503020204020204" pitchFamily="34" charset="-122"/>
                <a:sym typeface="Arial" panose="020B0604020202020204"/>
              </a:rPr>
              <a:t>单击编辑标题</a:t>
            </a:r>
            <a:endParaRPr lang="zh-CN" altLang="en-US" sz="1400" dirty="0">
              <a:solidFill>
                <a:schemeClr val="bg1">
                  <a:lumMod val="95000"/>
                </a:schemeClr>
              </a:solidFill>
              <a:latin typeface="Arial" panose="020B0604020202020204"/>
              <a:ea typeface="微软雅黑" panose="020B0503020204020204" pitchFamily="34" charset="-122"/>
              <a:sym typeface="Arial" panose="020B0604020202020204"/>
            </a:endParaRPr>
          </a:p>
        </p:txBody>
      </p:sp>
      <p:sp>
        <p:nvSpPr>
          <p:cNvPr id="15" name="Rectangle 28"/>
          <p:cNvSpPr/>
          <p:nvPr/>
        </p:nvSpPr>
        <p:spPr>
          <a:xfrm rot="18897855">
            <a:off x="5814817" y="5181002"/>
            <a:ext cx="1077218" cy="215444"/>
          </a:xfrm>
          <a:prstGeom prst="rect">
            <a:avLst/>
          </a:prstGeom>
        </p:spPr>
        <p:txBody>
          <a:bodyPr wrap="none" lIns="0" tIns="0" rIns="0" bIns="0">
            <a:spAutoFit/>
          </a:bodyPr>
          <a:lstStyle/>
          <a:p>
            <a:r>
              <a:rPr lang="zh-CN" altLang="en-US" sz="1400" dirty="0">
                <a:solidFill>
                  <a:schemeClr val="bg1">
                    <a:lumMod val="95000"/>
                  </a:schemeClr>
                </a:solidFill>
                <a:latin typeface="Arial" panose="020B0604020202020204"/>
                <a:ea typeface="微软雅黑" panose="020B0503020204020204" pitchFamily="34" charset="-122"/>
                <a:sym typeface="Arial" panose="020B0604020202020204"/>
              </a:rPr>
              <a:t>单击编辑标题</a:t>
            </a:r>
            <a:endParaRPr lang="zh-CN" altLang="en-US" sz="1400" dirty="0">
              <a:solidFill>
                <a:schemeClr val="bg1">
                  <a:lumMod val="95000"/>
                </a:schemeClr>
              </a:solidFill>
              <a:latin typeface="Arial" panose="020B0604020202020204"/>
              <a:ea typeface="微软雅黑" panose="020B0503020204020204" pitchFamily="34" charset="-122"/>
              <a:sym typeface="Arial" panose="020B0604020202020204"/>
            </a:endParaRPr>
          </a:p>
        </p:txBody>
      </p:sp>
      <p:sp>
        <p:nvSpPr>
          <p:cNvPr id="16" name="Freeform 100"/>
          <p:cNvSpPr>
            <a:spLocks noEditPoints="1"/>
          </p:cNvSpPr>
          <p:nvPr/>
        </p:nvSpPr>
        <p:spPr bwMode="auto">
          <a:xfrm>
            <a:off x="5521253" y="6248933"/>
            <a:ext cx="511647" cy="490540"/>
          </a:xfrm>
          <a:custGeom>
            <a:avLst/>
            <a:gdLst/>
            <a:ahLst/>
            <a:cxnLst>
              <a:cxn ang="0">
                <a:pos x="63" y="49"/>
              </a:cxn>
              <a:cxn ang="0">
                <a:pos x="58" y="44"/>
              </a:cxn>
              <a:cxn ang="0">
                <a:pos x="54" y="48"/>
              </a:cxn>
              <a:cxn ang="0">
                <a:pos x="63" y="57"/>
              </a:cxn>
              <a:cxn ang="0">
                <a:pos x="64" y="60"/>
              </a:cxn>
              <a:cxn ang="0">
                <a:pos x="59" y="64"/>
              </a:cxn>
              <a:cxn ang="0">
                <a:pos x="56" y="63"/>
              </a:cxn>
              <a:cxn ang="0">
                <a:pos x="29" y="36"/>
              </a:cxn>
              <a:cxn ang="0">
                <a:pos x="15" y="42"/>
              </a:cxn>
              <a:cxn ang="0">
                <a:pos x="0" y="27"/>
              </a:cxn>
              <a:cxn ang="0">
                <a:pos x="26" y="0"/>
              </a:cxn>
              <a:cxn ang="0">
                <a:pos x="41" y="15"/>
              </a:cxn>
              <a:cxn ang="0">
                <a:pos x="36" y="30"/>
              </a:cxn>
              <a:cxn ang="0">
                <a:pos x="50" y="44"/>
              </a:cxn>
              <a:cxn ang="0">
                <a:pos x="54" y="40"/>
              </a:cxn>
              <a:cxn ang="0">
                <a:pos x="49" y="35"/>
              </a:cxn>
              <a:cxn ang="0">
                <a:pos x="54" y="31"/>
              </a:cxn>
              <a:cxn ang="0">
                <a:pos x="55" y="31"/>
              </a:cxn>
              <a:cxn ang="0">
                <a:pos x="67" y="44"/>
              </a:cxn>
              <a:cxn ang="0">
                <a:pos x="63" y="49"/>
              </a:cxn>
              <a:cxn ang="0">
                <a:pos x="25" y="8"/>
              </a:cxn>
              <a:cxn ang="0">
                <a:pos x="18" y="16"/>
              </a:cxn>
              <a:cxn ang="0">
                <a:pos x="19" y="19"/>
              </a:cxn>
              <a:cxn ang="0">
                <a:pos x="15" y="18"/>
              </a:cxn>
              <a:cxn ang="0">
                <a:pos x="7" y="26"/>
              </a:cxn>
              <a:cxn ang="0">
                <a:pos x="15" y="34"/>
              </a:cxn>
              <a:cxn ang="0">
                <a:pos x="23" y="26"/>
              </a:cxn>
              <a:cxn ang="0">
                <a:pos x="22" y="23"/>
              </a:cxn>
              <a:cxn ang="0">
                <a:pos x="25" y="24"/>
              </a:cxn>
              <a:cxn ang="0">
                <a:pos x="33" y="16"/>
              </a:cxn>
              <a:cxn ang="0">
                <a:pos x="25" y="8"/>
              </a:cxn>
            </a:cxnLst>
            <a:rect l="0" t="0" r="r" b="b"/>
            <a:pathLst>
              <a:path w="67" h="64">
                <a:moveTo>
                  <a:pt x="63" y="49"/>
                </a:moveTo>
                <a:cubicBezTo>
                  <a:pt x="62" y="49"/>
                  <a:pt x="58" y="45"/>
                  <a:pt x="58" y="44"/>
                </a:cubicBezTo>
                <a:cubicBezTo>
                  <a:pt x="54" y="48"/>
                  <a:pt x="54" y="48"/>
                  <a:pt x="54" y="48"/>
                </a:cubicBezTo>
                <a:cubicBezTo>
                  <a:pt x="63" y="57"/>
                  <a:pt x="63" y="57"/>
                  <a:pt x="63" y="57"/>
                </a:cubicBezTo>
                <a:cubicBezTo>
                  <a:pt x="63" y="58"/>
                  <a:pt x="64" y="59"/>
                  <a:pt x="64" y="60"/>
                </a:cubicBezTo>
                <a:cubicBezTo>
                  <a:pt x="64" y="62"/>
                  <a:pt x="61" y="64"/>
                  <a:pt x="59" y="64"/>
                </a:cubicBezTo>
                <a:cubicBezTo>
                  <a:pt x="58" y="64"/>
                  <a:pt x="57" y="64"/>
                  <a:pt x="56" y="63"/>
                </a:cubicBezTo>
                <a:cubicBezTo>
                  <a:pt x="29" y="36"/>
                  <a:pt x="29" y="36"/>
                  <a:pt x="29" y="36"/>
                </a:cubicBezTo>
                <a:cubicBezTo>
                  <a:pt x="25" y="39"/>
                  <a:pt x="20" y="42"/>
                  <a:pt x="15" y="42"/>
                </a:cubicBezTo>
                <a:cubicBezTo>
                  <a:pt x="6" y="42"/>
                  <a:pt x="0" y="36"/>
                  <a:pt x="0" y="27"/>
                </a:cubicBezTo>
                <a:cubicBezTo>
                  <a:pt x="0" y="14"/>
                  <a:pt x="13" y="0"/>
                  <a:pt x="26" y="0"/>
                </a:cubicBezTo>
                <a:cubicBezTo>
                  <a:pt x="35" y="0"/>
                  <a:pt x="41" y="6"/>
                  <a:pt x="41" y="15"/>
                </a:cubicBezTo>
                <a:cubicBezTo>
                  <a:pt x="41" y="21"/>
                  <a:pt x="39" y="26"/>
                  <a:pt x="36" y="30"/>
                </a:cubicBezTo>
                <a:cubicBezTo>
                  <a:pt x="50" y="44"/>
                  <a:pt x="50" y="44"/>
                  <a:pt x="50" y="44"/>
                </a:cubicBezTo>
                <a:cubicBezTo>
                  <a:pt x="54" y="40"/>
                  <a:pt x="54" y="40"/>
                  <a:pt x="54" y="40"/>
                </a:cubicBezTo>
                <a:cubicBezTo>
                  <a:pt x="53" y="39"/>
                  <a:pt x="49" y="36"/>
                  <a:pt x="49" y="35"/>
                </a:cubicBezTo>
                <a:cubicBezTo>
                  <a:pt x="49" y="34"/>
                  <a:pt x="53" y="31"/>
                  <a:pt x="54" y="31"/>
                </a:cubicBezTo>
                <a:cubicBezTo>
                  <a:pt x="54" y="31"/>
                  <a:pt x="54" y="31"/>
                  <a:pt x="55" y="31"/>
                </a:cubicBezTo>
                <a:cubicBezTo>
                  <a:pt x="56" y="32"/>
                  <a:pt x="67" y="43"/>
                  <a:pt x="67" y="44"/>
                </a:cubicBezTo>
                <a:cubicBezTo>
                  <a:pt x="67" y="45"/>
                  <a:pt x="64" y="49"/>
                  <a:pt x="63" y="49"/>
                </a:cubicBezTo>
                <a:close/>
                <a:moveTo>
                  <a:pt x="25" y="8"/>
                </a:moveTo>
                <a:cubicBezTo>
                  <a:pt x="21" y="8"/>
                  <a:pt x="18" y="12"/>
                  <a:pt x="18" y="16"/>
                </a:cubicBezTo>
                <a:cubicBezTo>
                  <a:pt x="18" y="17"/>
                  <a:pt x="18" y="18"/>
                  <a:pt x="19" y="19"/>
                </a:cubicBezTo>
                <a:cubicBezTo>
                  <a:pt x="17" y="19"/>
                  <a:pt x="16" y="18"/>
                  <a:pt x="15" y="18"/>
                </a:cubicBezTo>
                <a:cubicBezTo>
                  <a:pt x="11" y="18"/>
                  <a:pt x="7" y="22"/>
                  <a:pt x="7" y="26"/>
                </a:cubicBezTo>
                <a:cubicBezTo>
                  <a:pt x="7" y="30"/>
                  <a:pt x="11" y="34"/>
                  <a:pt x="15" y="34"/>
                </a:cubicBezTo>
                <a:cubicBezTo>
                  <a:pt x="19" y="34"/>
                  <a:pt x="23" y="30"/>
                  <a:pt x="23" y="26"/>
                </a:cubicBezTo>
                <a:cubicBezTo>
                  <a:pt x="23" y="25"/>
                  <a:pt x="23" y="24"/>
                  <a:pt x="22" y="23"/>
                </a:cubicBezTo>
                <a:cubicBezTo>
                  <a:pt x="23" y="23"/>
                  <a:pt x="24" y="24"/>
                  <a:pt x="25" y="24"/>
                </a:cubicBezTo>
                <a:cubicBezTo>
                  <a:pt x="30" y="24"/>
                  <a:pt x="33" y="20"/>
                  <a:pt x="33" y="16"/>
                </a:cubicBezTo>
                <a:cubicBezTo>
                  <a:pt x="33" y="12"/>
                  <a:pt x="30" y="8"/>
                  <a:pt x="25" y="8"/>
                </a:cubicBezTo>
                <a:close/>
              </a:path>
            </a:pathLst>
          </a:custGeom>
          <a:solidFill>
            <a:schemeClr val="bg1"/>
          </a:solidFill>
          <a:ln w="9525">
            <a:noFill/>
            <a:round/>
          </a:ln>
        </p:spPr>
        <p:txBody>
          <a:bodyPr vert="horz" wrap="square" lIns="121907" tIns="60953" rIns="121907" bIns="60953" numCol="1" anchor="t" anchorCtr="0" compatLnSpc="1"/>
          <a:lstStyle/>
          <a:p>
            <a:endParaRPr lang="en-US" sz="2400">
              <a:solidFill>
                <a:schemeClr val="bg1">
                  <a:lumMod val="95000"/>
                </a:schemeClr>
              </a:solidFill>
              <a:latin typeface="Arial" panose="020B0604020202020204"/>
              <a:ea typeface="微软雅黑" panose="020B0503020204020204" pitchFamily="34" charset="-122"/>
              <a:sym typeface="Arial" panose="020B0604020202020204"/>
            </a:endParaRPr>
          </a:p>
        </p:txBody>
      </p:sp>
      <p:sp>
        <p:nvSpPr>
          <p:cNvPr id="17" name="Freeform 187"/>
          <p:cNvSpPr>
            <a:spLocks noEditPoints="1"/>
          </p:cNvSpPr>
          <p:nvPr/>
        </p:nvSpPr>
        <p:spPr bwMode="auto">
          <a:xfrm>
            <a:off x="7380420" y="4445707"/>
            <a:ext cx="580241" cy="375036"/>
          </a:xfrm>
          <a:custGeom>
            <a:avLst/>
            <a:gdLst/>
            <a:ahLst/>
            <a:cxnLst>
              <a:cxn ang="0">
                <a:pos x="68" y="25"/>
              </a:cxn>
              <a:cxn ang="0">
                <a:pos x="34" y="44"/>
              </a:cxn>
              <a:cxn ang="0">
                <a:pos x="1" y="25"/>
              </a:cxn>
              <a:cxn ang="0">
                <a:pos x="0" y="22"/>
              </a:cxn>
              <a:cxn ang="0">
                <a:pos x="1" y="20"/>
              </a:cxn>
              <a:cxn ang="0">
                <a:pos x="34" y="0"/>
              </a:cxn>
              <a:cxn ang="0">
                <a:pos x="68" y="20"/>
              </a:cxn>
              <a:cxn ang="0">
                <a:pos x="68" y="22"/>
              </a:cxn>
              <a:cxn ang="0">
                <a:pos x="68" y="25"/>
              </a:cxn>
              <a:cxn ang="0">
                <a:pos x="49" y="9"/>
              </a:cxn>
              <a:cxn ang="0">
                <a:pos x="51" y="17"/>
              </a:cxn>
              <a:cxn ang="0">
                <a:pos x="34" y="34"/>
              </a:cxn>
              <a:cxn ang="0">
                <a:pos x="17" y="17"/>
              </a:cxn>
              <a:cxn ang="0">
                <a:pos x="20" y="9"/>
              </a:cxn>
              <a:cxn ang="0">
                <a:pos x="5" y="22"/>
              </a:cxn>
              <a:cxn ang="0">
                <a:pos x="34" y="39"/>
              </a:cxn>
              <a:cxn ang="0">
                <a:pos x="64" y="22"/>
              </a:cxn>
              <a:cxn ang="0">
                <a:pos x="49" y="9"/>
              </a:cxn>
              <a:cxn ang="0">
                <a:pos x="34" y="6"/>
              </a:cxn>
              <a:cxn ang="0">
                <a:pos x="23" y="17"/>
              </a:cxn>
              <a:cxn ang="0">
                <a:pos x="25" y="19"/>
              </a:cxn>
              <a:cxn ang="0">
                <a:pos x="27" y="17"/>
              </a:cxn>
              <a:cxn ang="0">
                <a:pos x="34" y="9"/>
              </a:cxn>
              <a:cxn ang="0">
                <a:pos x="36" y="8"/>
              </a:cxn>
              <a:cxn ang="0">
                <a:pos x="34" y="6"/>
              </a:cxn>
            </a:cxnLst>
            <a:rect l="0" t="0" r="r" b="b"/>
            <a:pathLst>
              <a:path w="68" h="44">
                <a:moveTo>
                  <a:pt x="68" y="25"/>
                </a:moveTo>
                <a:cubicBezTo>
                  <a:pt x="61" y="36"/>
                  <a:pt x="48" y="44"/>
                  <a:pt x="34" y="44"/>
                </a:cubicBezTo>
                <a:cubicBezTo>
                  <a:pt x="21" y="44"/>
                  <a:pt x="8" y="36"/>
                  <a:pt x="1" y="25"/>
                </a:cubicBezTo>
                <a:cubicBezTo>
                  <a:pt x="1" y="24"/>
                  <a:pt x="0" y="23"/>
                  <a:pt x="0" y="22"/>
                </a:cubicBezTo>
                <a:cubicBezTo>
                  <a:pt x="0" y="21"/>
                  <a:pt x="1" y="20"/>
                  <a:pt x="1" y="20"/>
                </a:cubicBezTo>
                <a:cubicBezTo>
                  <a:pt x="8" y="8"/>
                  <a:pt x="21" y="0"/>
                  <a:pt x="34" y="0"/>
                </a:cubicBezTo>
                <a:cubicBezTo>
                  <a:pt x="48" y="0"/>
                  <a:pt x="61" y="8"/>
                  <a:pt x="68" y="20"/>
                </a:cubicBezTo>
                <a:cubicBezTo>
                  <a:pt x="68" y="20"/>
                  <a:pt x="68" y="21"/>
                  <a:pt x="68" y="22"/>
                </a:cubicBezTo>
                <a:cubicBezTo>
                  <a:pt x="68" y="23"/>
                  <a:pt x="68" y="24"/>
                  <a:pt x="68" y="25"/>
                </a:cubicBezTo>
                <a:close/>
                <a:moveTo>
                  <a:pt x="49" y="9"/>
                </a:moveTo>
                <a:cubicBezTo>
                  <a:pt x="51" y="11"/>
                  <a:pt x="51" y="14"/>
                  <a:pt x="51" y="17"/>
                </a:cubicBezTo>
                <a:cubicBezTo>
                  <a:pt x="51" y="27"/>
                  <a:pt x="44" y="34"/>
                  <a:pt x="34" y="34"/>
                </a:cubicBezTo>
                <a:cubicBezTo>
                  <a:pt x="25" y="34"/>
                  <a:pt x="17" y="27"/>
                  <a:pt x="17" y="17"/>
                </a:cubicBezTo>
                <a:cubicBezTo>
                  <a:pt x="17" y="14"/>
                  <a:pt x="18" y="11"/>
                  <a:pt x="20" y="9"/>
                </a:cubicBezTo>
                <a:cubicBezTo>
                  <a:pt x="14" y="12"/>
                  <a:pt x="9" y="17"/>
                  <a:pt x="5" y="22"/>
                </a:cubicBezTo>
                <a:cubicBezTo>
                  <a:pt x="12" y="32"/>
                  <a:pt x="22" y="39"/>
                  <a:pt x="34" y="39"/>
                </a:cubicBezTo>
                <a:cubicBezTo>
                  <a:pt x="47" y="39"/>
                  <a:pt x="57" y="32"/>
                  <a:pt x="64" y="22"/>
                </a:cubicBezTo>
                <a:cubicBezTo>
                  <a:pt x="60" y="17"/>
                  <a:pt x="55" y="12"/>
                  <a:pt x="49" y="9"/>
                </a:cubicBezTo>
                <a:close/>
                <a:moveTo>
                  <a:pt x="34" y="6"/>
                </a:moveTo>
                <a:cubicBezTo>
                  <a:pt x="28" y="6"/>
                  <a:pt x="23" y="11"/>
                  <a:pt x="23" y="17"/>
                </a:cubicBezTo>
                <a:cubicBezTo>
                  <a:pt x="23" y="18"/>
                  <a:pt x="24" y="19"/>
                  <a:pt x="25" y="19"/>
                </a:cubicBezTo>
                <a:cubicBezTo>
                  <a:pt x="26" y="19"/>
                  <a:pt x="27" y="18"/>
                  <a:pt x="27" y="17"/>
                </a:cubicBezTo>
                <a:cubicBezTo>
                  <a:pt x="27" y="13"/>
                  <a:pt x="30" y="9"/>
                  <a:pt x="34" y="9"/>
                </a:cubicBezTo>
                <a:cubicBezTo>
                  <a:pt x="35" y="9"/>
                  <a:pt x="36" y="9"/>
                  <a:pt x="36" y="8"/>
                </a:cubicBezTo>
                <a:cubicBezTo>
                  <a:pt x="36" y="7"/>
                  <a:pt x="35" y="6"/>
                  <a:pt x="34" y="6"/>
                </a:cubicBezTo>
                <a:close/>
              </a:path>
            </a:pathLst>
          </a:custGeom>
          <a:solidFill>
            <a:schemeClr val="accent1"/>
          </a:solidFill>
          <a:ln w="9525">
            <a:noFill/>
            <a:round/>
          </a:ln>
        </p:spPr>
        <p:txBody>
          <a:bodyPr vert="horz" wrap="square" lIns="121907" tIns="60953" rIns="121907" bIns="60953" numCol="1" anchor="t" anchorCtr="0" compatLnSpc="1"/>
          <a:lstStyle/>
          <a:p>
            <a:endParaRPr lang="en-US" sz="2400">
              <a:solidFill>
                <a:schemeClr val="bg1">
                  <a:lumMod val="95000"/>
                </a:schemeClr>
              </a:solidFill>
              <a:latin typeface="Arial" panose="020B0604020202020204"/>
              <a:ea typeface="微软雅黑" panose="020B0503020204020204" pitchFamily="34" charset="-122"/>
              <a:sym typeface="Arial" panose="020B0604020202020204"/>
            </a:endParaRPr>
          </a:p>
        </p:txBody>
      </p:sp>
      <p:sp>
        <p:nvSpPr>
          <p:cNvPr id="18" name="Freeform 52"/>
          <p:cNvSpPr>
            <a:spLocks noEditPoints="1"/>
          </p:cNvSpPr>
          <p:nvPr/>
        </p:nvSpPr>
        <p:spPr bwMode="auto">
          <a:xfrm>
            <a:off x="4308847" y="3465587"/>
            <a:ext cx="558372" cy="558447"/>
          </a:xfrm>
          <a:custGeom>
            <a:avLst/>
            <a:gdLst/>
            <a:ahLst/>
            <a:cxnLst>
              <a:cxn ang="0">
                <a:pos x="27" y="55"/>
              </a:cxn>
              <a:cxn ang="0">
                <a:pos x="0" y="27"/>
              </a:cxn>
              <a:cxn ang="0">
                <a:pos x="27" y="0"/>
              </a:cxn>
              <a:cxn ang="0">
                <a:pos x="55" y="27"/>
              </a:cxn>
              <a:cxn ang="0">
                <a:pos x="27" y="55"/>
              </a:cxn>
              <a:cxn ang="0">
                <a:pos x="27" y="8"/>
              </a:cxn>
              <a:cxn ang="0">
                <a:pos x="8" y="27"/>
              </a:cxn>
              <a:cxn ang="0">
                <a:pos x="27" y="47"/>
              </a:cxn>
              <a:cxn ang="0">
                <a:pos x="47" y="27"/>
              </a:cxn>
              <a:cxn ang="0">
                <a:pos x="27" y="8"/>
              </a:cxn>
              <a:cxn ang="0">
                <a:pos x="32" y="31"/>
              </a:cxn>
              <a:cxn ang="0">
                <a:pos x="31" y="32"/>
              </a:cxn>
              <a:cxn ang="0">
                <a:pos x="19" y="32"/>
              </a:cxn>
              <a:cxn ang="0">
                <a:pos x="18" y="31"/>
              </a:cxn>
              <a:cxn ang="0">
                <a:pos x="18" y="28"/>
              </a:cxn>
              <a:cxn ang="0">
                <a:pos x="19" y="27"/>
              </a:cxn>
              <a:cxn ang="0">
                <a:pos x="27" y="27"/>
              </a:cxn>
              <a:cxn ang="0">
                <a:pos x="27" y="15"/>
              </a:cxn>
              <a:cxn ang="0">
                <a:pos x="28" y="14"/>
              </a:cxn>
              <a:cxn ang="0">
                <a:pos x="31" y="14"/>
              </a:cxn>
              <a:cxn ang="0">
                <a:pos x="32" y="15"/>
              </a:cxn>
              <a:cxn ang="0">
                <a:pos x="32" y="31"/>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27" y="8"/>
                </a:moveTo>
                <a:cubicBezTo>
                  <a:pt x="16" y="8"/>
                  <a:pt x="8" y="17"/>
                  <a:pt x="8" y="27"/>
                </a:cubicBezTo>
                <a:cubicBezTo>
                  <a:pt x="8" y="38"/>
                  <a:pt x="16" y="47"/>
                  <a:pt x="27" y="47"/>
                </a:cubicBezTo>
                <a:cubicBezTo>
                  <a:pt x="38" y="47"/>
                  <a:pt x="47" y="38"/>
                  <a:pt x="47" y="27"/>
                </a:cubicBezTo>
                <a:cubicBezTo>
                  <a:pt x="47" y="17"/>
                  <a:pt x="38" y="8"/>
                  <a:pt x="27" y="8"/>
                </a:cubicBezTo>
                <a:close/>
                <a:moveTo>
                  <a:pt x="32" y="31"/>
                </a:moveTo>
                <a:cubicBezTo>
                  <a:pt x="32" y="31"/>
                  <a:pt x="31" y="32"/>
                  <a:pt x="31" y="32"/>
                </a:cubicBezTo>
                <a:cubicBezTo>
                  <a:pt x="19" y="32"/>
                  <a:pt x="19" y="32"/>
                  <a:pt x="19" y="32"/>
                </a:cubicBezTo>
                <a:cubicBezTo>
                  <a:pt x="19" y="32"/>
                  <a:pt x="18" y="31"/>
                  <a:pt x="18" y="31"/>
                </a:cubicBezTo>
                <a:cubicBezTo>
                  <a:pt x="18" y="28"/>
                  <a:pt x="18" y="28"/>
                  <a:pt x="18" y="28"/>
                </a:cubicBezTo>
                <a:cubicBezTo>
                  <a:pt x="18" y="28"/>
                  <a:pt x="19" y="27"/>
                  <a:pt x="19" y="27"/>
                </a:cubicBezTo>
                <a:cubicBezTo>
                  <a:pt x="27" y="27"/>
                  <a:pt x="27" y="27"/>
                  <a:pt x="27" y="27"/>
                </a:cubicBezTo>
                <a:cubicBezTo>
                  <a:pt x="27" y="15"/>
                  <a:pt x="27" y="15"/>
                  <a:pt x="27" y="15"/>
                </a:cubicBezTo>
                <a:cubicBezTo>
                  <a:pt x="27" y="14"/>
                  <a:pt x="28" y="14"/>
                  <a:pt x="28" y="14"/>
                </a:cubicBezTo>
                <a:cubicBezTo>
                  <a:pt x="31" y="14"/>
                  <a:pt x="31" y="14"/>
                  <a:pt x="31" y="14"/>
                </a:cubicBezTo>
                <a:cubicBezTo>
                  <a:pt x="31" y="14"/>
                  <a:pt x="32" y="14"/>
                  <a:pt x="32" y="15"/>
                </a:cubicBezTo>
                <a:lnTo>
                  <a:pt x="32" y="31"/>
                </a:lnTo>
                <a:close/>
              </a:path>
            </a:pathLst>
          </a:custGeom>
          <a:solidFill>
            <a:schemeClr val="accent2"/>
          </a:solidFill>
          <a:ln w="9525">
            <a:noFill/>
            <a:round/>
          </a:ln>
        </p:spPr>
        <p:txBody>
          <a:bodyPr vert="horz" wrap="square" lIns="121907" tIns="60953" rIns="121907" bIns="60953" numCol="1" anchor="t" anchorCtr="0" compatLnSpc="1"/>
          <a:lstStyle/>
          <a:p>
            <a:endParaRPr lang="en-US" sz="2400">
              <a:solidFill>
                <a:schemeClr val="bg1">
                  <a:lumMod val="95000"/>
                </a:schemeClr>
              </a:solidFill>
              <a:latin typeface="Arial" panose="020B0604020202020204"/>
              <a:ea typeface="微软雅黑" panose="020B0503020204020204" pitchFamily="34" charset="-122"/>
              <a:sym typeface="Arial" panose="020B0604020202020204"/>
            </a:endParaRPr>
          </a:p>
        </p:txBody>
      </p:sp>
      <p:sp>
        <p:nvSpPr>
          <p:cNvPr id="19" name="Freeform 51"/>
          <p:cNvSpPr>
            <a:spLocks noEditPoints="1"/>
          </p:cNvSpPr>
          <p:nvPr/>
        </p:nvSpPr>
        <p:spPr bwMode="auto">
          <a:xfrm>
            <a:off x="7346796" y="2382490"/>
            <a:ext cx="481457" cy="681703"/>
          </a:xfrm>
          <a:custGeom>
            <a:avLst/>
            <a:gdLst/>
            <a:ahLst/>
            <a:cxnLst>
              <a:cxn ang="0">
                <a:pos x="30" y="24"/>
              </a:cxn>
              <a:cxn ang="0">
                <a:pos x="30" y="54"/>
              </a:cxn>
              <a:cxn ang="0">
                <a:pos x="26" y="58"/>
              </a:cxn>
              <a:cxn ang="0">
                <a:pos x="22" y="54"/>
              </a:cxn>
              <a:cxn ang="0">
                <a:pos x="22" y="40"/>
              </a:cxn>
              <a:cxn ang="0">
                <a:pos x="19" y="40"/>
              </a:cxn>
              <a:cxn ang="0">
                <a:pos x="19" y="54"/>
              </a:cxn>
              <a:cxn ang="0">
                <a:pos x="15" y="58"/>
              </a:cxn>
              <a:cxn ang="0">
                <a:pos x="11" y="54"/>
              </a:cxn>
              <a:cxn ang="0">
                <a:pos x="11" y="24"/>
              </a:cxn>
              <a:cxn ang="0">
                <a:pos x="1" y="14"/>
              </a:cxn>
              <a:cxn ang="0">
                <a:pos x="1" y="9"/>
              </a:cxn>
              <a:cxn ang="0">
                <a:pos x="6" y="9"/>
              </a:cxn>
              <a:cxn ang="0">
                <a:pos x="14" y="17"/>
              </a:cxn>
              <a:cxn ang="0">
                <a:pos x="27" y="17"/>
              </a:cxn>
              <a:cxn ang="0">
                <a:pos x="35" y="9"/>
              </a:cxn>
              <a:cxn ang="0">
                <a:pos x="40" y="9"/>
              </a:cxn>
              <a:cxn ang="0">
                <a:pos x="40" y="14"/>
              </a:cxn>
              <a:cxn ang="0">
                <a:pos x="30" y="24"/>
              </a:cxn>
              <a:cxn ang="0">
                <a:pos x="21" y="16"/>
              </a:cxn>
              <a:cxn ang="0">
                <a:pos x="13" y="8"/>
              </a:cxn>
              <a:cxn ang="0">
                <a:pos x="21" y="0"/>
              </a:cxn>
              <a:cxn ang="0">
                <a:pos x="29" y="8"/>
              </a:cxn>
              <a:cxn ang="0">
                <a:pos x="21" y="16"/>
              </a:cxn>
            </a:cxnLst>
            <a:rect l="0" t="0" r="r" b="b"/>
            <a:pathLst>
              <a:path w="41" h="58">
                <a:moveTo>
                  <a:pt x="30" y="24"/>
                </a:moveTo>
                <a:cubicBezTo>
                  <a:pt x="30" y="54"/>
                  <a:pt x="30" y="54"/>
                  <a:pt x="30" y="54"/>
                </a:cubicBezTo>
                <a:cubicBezTo>
                  <a:pt x="30" y="56"/>
                  <a:pt x="28" y="58"/>
                  <a:pt x="26" y="58"/>
                </a:cubicBezTo>
                <a:cubicBezTo>
                  <a:pt x="24" y="58"/>
                  <a:pt x="22" y="56"/>
                  <a:pt x="22" y="54"/>
                </a:cubicBezTo>
                <a:cubicBezTo>
                  <a:pt x="22" y="40"/>
                  <a:pt x="22" y="40"/>
                  <a:pt x="22" y="40"/>
                </a:cubicBezTo>
                <a:cubicBezTo>
                  <a:pt x="19" y="40"/>
                  <a:pt x="19" y="40"/>
                  <a:pt x="19" y="40"/>
                </a:cubicBezTo>
                <a:cubicBezTo>
                  <a:pt x="19" y="54"/>
                  <a:pt x="19" y="54"/>
                  <a:pt x="19" y="54"/>
                </a:cubicBezTo>
                <a:cubicBezTo>
                  <a:pt x="19" y="56"/>
                  <a:pt x="18" y="58"/>
                  <a:pt x="15" y="58"/>
                </a:cubicBezTo>
                <a:cubicBezTo>
                  <a:pt x="13" y="58"/>
                  <a:pt x="11" y="56"/>
                  <a:pt x="11" y="54"/>
                </a:cubicBezTo>
                <a:cubicBezTo>
                  <a:pt x="11" y="24"/>
                  <a:pt x="11" y="24"/>
                  <a:pt x="11" y="24"/>
                </a:cubicBezTo>
                <a:cubicBezTo>
                  <a:pt x="1" y="14"/>
                  <a:pt x="1" y="14"/>
                  <a:pt x="1" y="14"/>
                </a:cubicBezTo>
                <a:cubicBezTo>
                  <a:pt x="0" y="13"/>
                  <a:pt x="0" y="10"/>
                  <a:pt x="1" y="9"/>
                </a:cubicBezTo>
                <a:cubicBezTo>
                  <a:pt x="2" y="8"/>
                  <a:pt x="5" y="8"/>
                  <a:pt x="6" y="9"/>
                </a:cubicBezTo>
                <a:cubicBezTo>
                  <a:pt x="14" y="17"/>
                  <a:pt x="14" y="17"/>
                  <a:pt x="14" y="17"/>
                </a:cubicBezTo>
                <a:cubicBezTo>
                  <a:pt x="27" y="17"/>
                  <a:pt x="27" y="17"/>
                  <a:pt x="27" y="17"/>
                </a:cubicBezTo>
                <a:cubicBezTo>
                  <a:pt x="35" y="9"/>
                  <a:pt x="35" y="9"/>
                  <a:pt x="35" y="9"/>
                </a:cubicBezTo>
                <a:cubicBezTo>
                  <a:pt x="37" y="8"/>
                  <a:pt x="39" y="8"/>
                  <a:pt x="40" y="9"/>
                </a:cubicBezTo>
                <a:cubicBezTo>
                  <a:pt x="41" y="10"/>
                  <a:pt x="41" y="13"/>
                  <a:pt x="40" y="14"/>
                </a:cubicBezTo>
                <a:lnTo>
                  <a:pt x="30" y="24"/>
                </a:lnTo>
                <a:close/>
                <a:moveTo>
                  <a:pt x="21" y="16"/>
                </a:moveTo>
                <a:cubicBezTo>
                  <a:pt x="16" y="16"/>
                  <a:pt x="13" y="12"/>
                  <a:pt x="13" y="8"/>
                </a:cubicBezTo>
                <a:cubicBezTo>
                  <a:pt x="13" y="4"/>
                  <a:pt x="16" y="0"/>
                  <a:pt x="21" y="0"/>
                </a:cubicBezTo>
                <a:cubicBezTo>
                  <a:pt x="25" y="0"/>
                  <a:pt x="29" y="4"/>
                  <a:pt x="29" y="8"/>
                </a:cubicBezTo>
                <a:cubicBezTo>
                  <a:pt x="29" y="12"/>
                  <a:pt x="25" y="16"/>
                  <a:pt x="21" y="16"/>
                </a:cubicBezTo>
                <a:close/>
              </a:path>
            </a:pathLst>
          </a:custGeom>
          <a:solidFill>
            <a:schemeClr val="accent3"/>
          </a:solidFill>
          <a:ln w="9525">
            <a:noFill/>
            <a:round/>
          </a:ln>
        </p:spPr>
        <p:txBody>
          <a:bodyPr vert="horz" wrap="square" lIns="121907" tIns="60953" rIns="121907" bIns="60953" numCol="1" anchor="t" anchorCtr="0" compatLnSpc="1"/>
          <a:lstStyle/>
          <a:p>
            <a:endParaRPr lang="en-US" sz="2400">
              <a:solidFill>
                <a:schemeClr val="bg1">
                  <a:lumMod val="95000"/>
                </a:schemeClr>
              </a:solidFill>
              <a:latin typeface="Arial" panose="020B0604020202020204"/>
              <a:ea typeface="微软雅黑" panose="020B0503020204020204" pitchFamily="34" charset="-122"/>
              <a:sym typeface="Arial" panose="020B0604020202020204"/>
            </a:endParaRPr>
          </a:p>
        </p:txBody>
      </p:sp>
      <p:sp>
        <p:nvSpPr>
          <p:cNvPr id="20" name="Freeform 152"/>
          <p:cNvSpPr>
            <a:spLocks noEditPoints="1"/>
          </p:cNvSpPr>
          <p:nvPr/>
        </p:nvSpPr>
        <p:spPr bwMode="auto">
          <a:xfrm>
            <a:off x="4288588" y="1536166"/>
            <a:ext cx="529224" cy="489141"/>
          </a:xfrm>
          <a:custGeom>
            <a:avLst/>
            <a:gdLst/>
            <a:ahLst/>
            <a:cxnLst>
              <a:cxn ang="0">
                <a:pos x="67" y="20"/>
              </a:cxn>
              <a:cxn ang="0">
                <a:pos x="46" y="36"/>
              </a:cxn>
              <a:cxn ang="0">
                <a:pos x="42" y="40"/>
              </a:cxn>
              <a:cxn ang="0">
                <a:pos x="39" y="47"/>
              </a:cxn>
              <a:cxn ang="0">
                <a:pos x="44" y="52"/>
              </a:cxn>
              <a:cxn ang="0">
                <a:pos x="52" y="58"/>
              </a:cxn>
              <a:cxn ang="0">
                <a:pos x="52" y="61"/>
              </a:cxn>
              <a:cxn ang="0">
                <a:pos x="51" y="62"/>
              </a:cxn>
              <a:cxn ang="0">
                <a:pos x="17" y="62"/>
              </a:cxn>
              <a:cxn ang="0">
                <a:pos x="16" y="61"/>
              </a:cxn>
              <a:cxn ang="0">
                <a:pos x="16" y="58"/>
              </a:cxn>
              <a:cxn ang="0">
                <a:pos x="24" y="52"/>
              </a:cxn>
              <a:cxn ang="0">
                <a:pos x="29" y="47"/>
              </a:cxn>
              <a:cxn ang="0">
                <a:pos x="26" y="40"/>
              </a:cxn>
              <a:cxn ang="0">
                <a:pos x="22" y="36"/>
              </a:cxn>
              <a:cxn ang="0">
                <a:pos x="0" y="20"/>
              </a:cxn>
              <a:cxn ang="0">
                <a:pos x="0" y="15"/>
              </a:cxn>
              <a:cxn ang="0">
                <a:pos x="4" y="11"/>
              </a:cxn>
              <a:cxn ang="0">
                <a:pos x="16" y="11"/>
              </a:cxn>
              <a:cxn ang="0">
                <a:pos x="16" y="7"/>
              </a:cxn>
              <a:cxn ang="0">
                <a:pos x="22" y="0"/>
              </a:cxn>
              <a:cxn ang="0">
                <a:pos x="45" y="0"/>
              </a:cxn>
              <a:cxn ang="0">
                <a:pos x="52" y="7"/>
              </a:cxn>
              <a:cxn ang="0">
                <a:pos x="52" y="11"/>
              </a:cxn>
              <a:cxn ang="0">
                <a:pos x="63" y="11"/>
              </a:cxn>
              <a:cxn ang="0">
                <a:pos x="67" y="15"/>
              </a:cxn>
              <a:cxn ang="0">
                <a:pos x="67" y="20"/>
              </a:cxn>
              <a:cxn ang="0">
                <a:pos x="16" y="16"/>
              </a:cxn>
              <a:cxn ang="0">
                <a:pos x="6" y="16"/>
              </a:cxn>
              <a:cxn ang="0">
                <a:pos x="6" y="20"/>
              </a:cxn>
              <a:cxn ang="0">
                <a:pos x="19" y="31"/>
              </a:cxn>
              <a:cxn ang="0">
                <a:pos x="16" y="16"/>
              </a:cxn>
              <a:cxn ang="0">
                <a:pos x="62" y="16"/>
              </a:cxn>
              <a:cxn ang="0">
                <a:pos x="52" y="16"/>
              </a:cxn>
              <a:cxn ang="0">
                <a:pos x="49" y="31"/>
              </a:cxn>
              <a:cxn ang="0">
                <a:pos x="62" y="20"/>
              </a:cxn>
              <a:cxn ang="0">
                <a:pos x="62" y="16"/>
              </a:cxn>
            </a:cxnLst>
            <a:rect l="0" t="0" r="r" b="b"/>
            <a:pathLst>
              <a:path w="67" h="62">
                <a:moveTo>
                  <a:pt x="67" y="20"/>
                </a:moveTo>
                <a:cubicBezTo>
                  <a:pt x="67" y="27"/>
                  <a:pt x="58" y="36"/>
                  <a:pt x="46" y="36"/>
                </a:cubicBezTo>
                <a:cubicBezTo>
                  <a:pt x="44" y="38"/>
                  <a:pt x="42" y="40"/>
                  <a:pt x="42" y="40"/>
                </a:cubicBezTo>
                <a:cubicBezTo>
                  <a:pt x="40" y="42"/>
                  <a:pt x="39" y="44"/>
                  <a:pt x="39" y="47"/>
                </a:cubicBezTo>
                <a:cubicBezTo>
                  <a:pt x="39" y="49"/>
                  <a:pt x="40" y="52"/>
                  <a:pt x="44" y="52"/>
                </a:cubicBezTo>
                <a:cubicBezTo>
                  <a:pt x="48" y="52"/>
                  <a:pt x="52" y="54"/>
                  <a:pt x="52" y="58"/>
                </a:cubicBezTo>
                <a:cubicBezTo>
                  <a:pt x="52" y="61"/>
                  <a:pt x="52" y="61"/>
                  <a:pt x="52" y="61"/>
                </a:cubicBezTo>
                <a:cubicBezTo>
                  <a:pt x="52" y="62"/>
                  <a:pt x="51" y="62"/>
                  <a:pt x="51" y="62"/>
                </a:cubicBezTo>
                <a:cubicBezTo>
                  <a:pt x="17" y="62"/>
                  <a:pt x="17" y="62"/>
                  <a:pt x="17" y="62"/>
                </a:cubicBezTo>
                <a:cubicBezTo>
                  <a:pt x="16" y="62"/>
                  <a:pt x="16" y="62"/>
                  <a:pt x="16" y="61"/>
                </a:cubicBezTo>
                <a:cubicBezTo>
                  <a:pt x="16" y="58"/>
                  <a:pt x="16" y="58"/>
                  <a:pt x="16" y="58"/>
                </a:cubicBezTo>
                <a:cubicBezTo>
                  <a:pt x="16" y="54"/>
                  <a:pt x="20" y="52"/>
                  <a:pt x="24" y="52"/>
                </a:cubicBezTo>
                <a:cubicBezTo>
                  <a:pt x="27" y="52"/>
                  <a:pt x="29" y="49"/>
                  <a:pt x="29" y="47"/>
                </a:cubicBezTo>
                <a:cubicBezTo>
                  <a:pt x="29" y="44"/>
                  <a:pt x="28" y="42"/>
                  <a:pt x="26" y="40"/>
                </a:cubicBezTo>
                <a:cubicBezTo>
                  <a:pt x="25" y="40"/>
                  <a:pt x="24" y="38"/>
                  <a:pt x="22" y="36"/>
                </a:cubicBezTo>
                <a:cubicBezTo>
                  <a:pt x="10" y="36"/>
                  <a:pt x="0" y="27"/>
                  <a:pt x="0" y="20"/>
                </a:cubicBezTo>
                <a:cubicBezTo>
                  <a:pt x="0" y="15"/>
                  <a:pt x="0" y="15"/>
                  <a:pt x="0" y="15"/>
                </a:cubicBezTo>
                <a:cubicBezTo>
                  <a:pt x="0" y="12"/>
                  <a:pt x="2" y="11"/>
                  <a:pt x="4" y="11"/>
                </a:cubicBezTo>
                <a:cubicBezTo>
                  <a:pt x="16" y="11"/>
                  <a:pt x="16" y="11"/>
                  <a:pt x="16" y="11"/>
                </a:cubicBezTo>
                <a:cubicBezTo>
                  <a:pt x="16" y="7"/>
                  <a:pt x="16" y="7"/>
                  <a:pt x="16" y="7"/>
                </a:cubicBezTo>
                <a:cubicBezTo>
                  <a:pt x="16" y="3"/>
                  <a:pt x="19" y="0"/>
                  <a:pt x="22" y="0"/>
                </a:cubicBezTo>
                <a:cubicBezTo>
                  <a:pt x="45" y="0"/>
                  <a:pt x="45" y="0"/>
                  <a:pt x="45" y="0"/>
                </a:cubicBezTo>
                <a:cubicBezTo>
                  <a:pt x="49" y="0"/>
                  <a:pt x="52" y="3"/>
                  <a:pt x="52" y="7"/>
                </a:cubicBezTo>
                <a:cubicBezTo>
                  <a:pt x="52" y="11"/>
                  <a:pt x="52" y="11"/>
                  <a:pt x="52" y="11"/>
                </a:cubicBezTo>
                <a:cubicBezTo>
                  <a:pt x="63" y="11"/>
                  <a:pt x="63" y="11"/>
                  <a:pt x="63" y="11"/>
                </a:cubicBezTo>
                <a:cubicBezTo>
                  <a:pt x="66" y="11"/>
                  <a:pt x="67" y="12"/>
                  <a:pt x="67" y="15"/>
                </a:cubicBezTo>
                <a:lnTo>
                  <a:pt x="67" y="20"/>
                </a:lnTo>
                <a:close/>
                <a:moveTo>
                  <a:pt x="16" y="16"/>
                </a:moveTo>
                <a:cubicBezTo>
                  <a:pt x="6" y="16"/>
                  <a:pt x="6" y="16"/>
                  <a:pt x="6" y="16"/>
                </a:cubicBezTo>
                <a:cubicBezTo>
                  <a:pt x="6" y="20"/>
                  <a:pt x="6" y="20"/>
                  <a:pt x="6" y="20"/>
                </a:cubicBezTo>
                <a:cubicBezTo>
                  <a:pt x="6" y="24"/>
                  <a:pt x="11" y="29"/>
                  <a:pt x="19" y="31"/>
                </a:cubicBezTo>
                <a:cubicBezTo>
                  <a:pt x="17" y="27"/>
                  <a:pt x="16" y="22"/>
                  <a:pt x="16" y="16"/>
                </a:cubicBezTo>
                <a:close/>
                <a:moveTo>
                  <a:pt x="62" y="16"/>
                </a:moveTo>
                <a:cubicBezTo>
                  <a:pt x="52" y="16"/>
                  <a:pt x="52" y="16"/>
                  <a:pt x="52" y="16"/>
                </a:cubicBezTo>
                <a:cubicBezTo>
                  <a:pt x="52" y="22"/>
                  <a:pt x="51" y="27"/>
                  <a:pt x="49" y="31"/>
                </a:cubicBezTo>
                <a:cubicBezTo>
                  <a:pt x="57" y="29"/>
                  <a:pt x="62" y="24"/>
                  <a:pt x="62" y="20"/>
                </a:cubicBezTo>
                <a:lnTo>
                  <a:pt x="62" y="16"/>
                </a:lnTo>
                <a:close/>
              </a:path>
            </a:pathLst>
          </a:custGeom>
          <a:solidFill>
            <a:schemeClr val="accent4"/>
          </a:solidFill>
          <a:ln w="9525">
            <a:noFill/>
            <a:round/>
          </a:ln>
        </p:spPr>
        <p:txBody>
          <a:bodyPr vert="horz" wrap="square" lIns="121907" tIns="60953" rIns="121907" bIns="60953" numCol="1" anchor="t" anchorCtr="0" compatLnSpc="1"/>
          <a:lstStyle/>
          <a:p>
            <a:endParaRPr lang="en-US" sz="2400">
              <a:solidFill>
                <a:schemeClr val="bg1">
                  <a:lumMod val="95000"/>
                </a:schemeClr>
              </a:solidFill>
              <a:latin typeface="Arial" panose="020B0604020202020204"/>
              <a:ea typeface="微软雅黑" panose="020B0503020204020204" pitchFamily="34" charset="-122"/>
              <a:sym typeface="Arial" panose="020B0604020202020204"/>
            </a:endParaRPr>
          </a:p>
        </p:txBody>
      </p:sp>
      <p:sp>
        <p:nvSpPr>
          <p:cNvPr id="29" name="išľíďè"/>
          <p:cNvSpPr/>
          <p:nvPr/>
        </p:nvSpPr>
        <p:spPr bwMode="auto">
          <a:xfrm>
            <a:off x="7676939" y="4813242"/>
            <a:ext cx="2536640" cy="557489"/>
          </a:xfrm>
          <a:prstGeom prst="rect">
            <a:avLst/>
          </a:prstGeom>
          <a:noFill/>
          <a:ln>
            <a:noFill/>
          </a:ln>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200" b="0" i="0" u="none" strike="noStrike" kern="1200" cap="none" spc="0" normalizeH="0" baseline="0" noProof="0" dirty="0">
                <a:ln>
                  <a:noFill/>
                </a:ln>
                <a:solidFill>
                  <a:schemeClr val="bg2">
                    <a:lumMod val="10000"/>
                  </a:schemeClr>
                </a:solidFill>
                <a:effectLst/>
                <a:uLnTx/>
                <a:uFillTx/>
              </a:rPr>
              <a:t>我爱你给你创意和灵感我爱你给你创意和灵感我爱你给你创意和灵感</a:t>
            </a:r>
            <a:endParaRPr kumimoji="0" lang="zh-CN" altLang="en-US" sz="1200" b="0" i="0" u="none" strike="noStrike" kern="1200" cap="none" spc="0" normalizeH="0" baseline="0" noProof="0" dirty="0">
              <a:ln>
                <a:noFill/>
              </a:ln>
              <a:solidFill>
                <a:schemeClr val="bg2">
                  <a:lumMod val="10000"/>
                </a:schemeClr>
              </a:solidFill>
              <a:effectLst/>
              <a:uLnTx/>
              <a:uFillTx/>
            </a:endParaRPr>
          </a:p>
        </p:txBody>
      </p:sp>
      <p:sp>
        <p:nvSpPr>
          <p:cNvPr id="30" name="iSlíďè"/>
          <p:cNvSpPr txBox="1"/>
          <p:nvPr/>
        </p:nvSpPr>
        <p:spPr bwMode="auto">
          <a:xfrm>
            <a:off x="8118030" y="4478870"/>
            <a:ext cx="2195830" cy="351196"/>
          </a:xfrm>
          <a:prstGeom prst="rect">
            <a:avLst/>
          </a:prstGeom>
          <a:noFill/>
          <a:ln>
            <a:noFill/>
          </a:ln>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endParaRPr>
          </a:p>
        </p:txBody>
      </p:sp>
      <p:sp>
        <p:nvSpPr>
          <p:cNvPr id="31" name="išľíďè"/>
          <p:cNvSpPr/>
          <p:nvPr/>
        </p:nvSpPr>
        <p:spPr bwMode="auto">
          <a:xfrm>
            <a:off x="1722819" y="3938315"/>
            <a:ext cx="2536640" cy="557489"/>
          </a:xfrm>
          <a:prstGeom prst="rect">
            <a:avLst/>
          </a:prstGeom>
          <a:noFill/>
          <a:ln>
            <a:noFill/>
          </a:ln>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200" b="0" i="0" u="none" strike="noStrike" kern="1200" cap="none" spc="0" normalizeH="0" baseline="0" noProof="0" dirty="0">
                <a:ln>
                  <a:noFill/>
                </a:ln>
                <a:solidFill>
                  <a:schemeClr val="bg2">
                    <a:lumMod val="10000"/>
                  </a:schemeClr>
                </a:solidFill>
                <a:effectLst/>
                <a:uLnTx/>
                <a:uFillTx/>
              </a:rPr>
              <a:t>我爱你给你创意和灵感我爱你给你创意和灵感我爱你给你创意和灵感</a:t>
            </a:r>
            <a:endParaRPr kumimoji="0" lang="zh-CN" altLang="en-US" sz="1200" b="0" i="0" u="none" strike="noStrike" kern="1200" cap="none" spc="0" normalizeH="0" baseline="0" noProof="0" dirty="0">
              <a:ln>
                <a:noFill/>
              </a:ln>
              <a:solidFill>
                <a:schemeClr val="bg2">
                  <a:lumMod val="10000"/>
                </a:schemeClr>
              </a:solidFill>
              <a:effectLst/>
              <a:uLnTx/>
              <a:uFillTx/>
            </a:endParaRPr>
          </a:p>
        </p:txBody>
      </p:sp>
      <p:sp>
        <p:nvSpPr>
          <p:cNvPr id="32" name="iSlíďè"/>
          <p:cNvSpPr txBox="1"/>
          <p:nvPr/>
        </p:nvSpPr>
        <p:spPr bwMode="auto">
          <a:xfrm>
            <a:off x="2163910" y="3603943"/>
            <a:ext cx="2195830" cy="351196"/>
          </a:xfrm>
          <a:prstGeom prst="rect">
            <a:avLst/>
          </a:prstGeom>
          <a:noFill/>
          <a:ln>
            <a:noFill/>
          </a:ln>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endParaRPr>
          </a:p>
        </p:txBody>
      </p:sp>
      <p:sp>
        <p:nvSpPr>
          <p:cNvPr id="33" name="išľíďè"/>
          <p:cNvSpPr/>
          <p:nvPr/>
        </p:nvSpPr>
        <p:spPr bwMode="auto">
          <a:xfrm>
            <a:off x="7676939" y="2716862"/>
            <a:ext cx="2536640" cy="557489"/>
          </a:xfrm>
          <a:prstGeom prst="rect">
            <a:avLst/>
          </a:prstGeom>
          <a:noFill/>
          <a:ln>
            <a:noFill/>
          </a:ln>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200" b="0" i="0" u="none" strike="noStrike" kern="1200" cap="none" spc="0" normalizeH="0" baseline="0" noProof="0" dirty="0">
                <a:ln>
                  <a:noFill/>
                </a:ln>
                <a:solidFill>
                  <a:schemeClr val="bg2">
                    <a:lumMod val="10000"/>
                  </a:schemeClr>
                </a:solidFill>
                <a:effectLst/>
                <a:uLnTx/>
                <a:uFillTx/>
              </a:rPr>
              <a:t>我爱你给你创意和灵感我爱你给你创意和灵感我爱你给你创意和灵感</a:t>
            </a:r>
            <a:endParaRPr kumimoji="0" lang="zh-CN" altLang="en-US" sz="1200" b="0" i="0" u="none" strike="noStrike" kern="1200" cap="none" spc="0" normalizeH="0" baseline="0" noProof="0" dirty="0">
              <a:ln>
                <a:noFill/>
              </a:ln>
              <a:solidFill>
                <a:schemeClr val="bg2">
                  <a:lumMod val="10000"/>
                </a:schemeClr>
              </a:solidFill>
              <a:effectLst/>
              <a:uLnTx/>
              <a:uFillTx/>
            </a:endParaRPr>
          </a:p>
        </p:txBody>
      </p:sp>
      <p:sp>
        <p:nvSpPr>
          <p:cNvPr id="34" name="iSlíďè"/>
          <p:cNvSpPr txBox="1"/>
          <p:nvPr/>
        </p:nvSpPr>
        <p:spPr bwMode="auto">
          <a:xfrm>
            <a:off x="8118030" y="2382490"/>
            <a:ext cx="2195830" cy="351196"/>
          </a:xfrm>
          <a:prstGeom prst="rect">
            <a:avLst/>
          </a:prstGeom>
          <a:noFill/>
          <a:ln>
            <a:noFill/>
          </a:ln>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endParaRPr>
          </a:p>
        </p:txBody>
      </p:sp>
      <p:sp>
        <p:nvSpPr>
          <p:cNvPr id="35" name="išľíďè"/>
          <p:cNvSpPr/>
          <p:nvPr/>
        </p:nvSpPr>
        <p:spPr bwMode="auto">
          <a:xfrm>
            <a:off x="1722819" y="1870538"/>
            <a:ext cx="2536640" cy="557489"/>
          </a:xfrm>
          <a:prstGeom prst="rect">
            <a:avLst/>
          </a:prstGeom>
          <a:noFill/>
          <a:ln>
            <a:noFill/>
          </a:ln>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200" b="0" i="0" u="none" strike="noStrike" kern="1200" cap="none" spc="0" normalizeH="0" baseline="0" noProof="0" dirty="0">
                <a:ln>
                  <a:noFill/>
                </a:ln>
                <a:solidFill>
                  <a:schemeClr val="bg2">
                    <a:lumMod val="10000"/>
                  </a:schemeClr>
                </a:solidFill>
                <a:effectLst/>
                <a:uLnTx/>
                <a:uFillTx/>
              </a:rPr>
              <a:t>我爱你给你创意和灵感我爱你给你创意和灵感我爱你给你创意和灵感</a:t>
            </a:r>
            <a:endParaRPr kumimoji="0" lang="zh-CN" altLang="en-US" sz="1200" b="0" i="0" u="none" strike="noStrike" kern="1200" cap="none" spc="0" normalizeH="0" baseline="0" noProof="0" dirty="0">
              <a:ln>
                <a:noFill/>
              </a:ln>
              <a:solidFill>
                <a:schemeClr val="bg2">
                  <a:lumMod val="10000"/>
                </a:schemeClr>
              </a:solidFill>
              <a:effectLst/>
              <a:uLnTx/>
              <a:uFillTx/>
            </a:endParaRPr>
          </a:p>
        </p:txBody>
      </p:sp>
      <p:sp>
        <p:nvSpPr>
          <p:cNvPr id="36" name="iSlíďè"/>
          <p:cNvSpPr txBox="1"/>
          <p:nvPr/>
        </p:nvSpPr>
        <p:spPr bwMode="auto">
          <a:xfrm>
            <a:off x="2163910" y="1536166"/>
            <a:ext cx="2195830" cy="351196"/>
          </a:xfrm>
          <a:prstGeom prst="rect">
            <a:avLst/>
          </a:prstGeom>
          <a:noFill/>
          <a:ln>
            <a:noFill/>
          </a:ln>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2000">
        <p14:prism isInverted="1"/>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ppt_w</p:attrName>
                                        </p:attrNameLst>
                                      </p:cBhvr>
                                      <p:tavLst>
                                        <p:tav tm="0">
                                          <p:val>
                                            <p:fltVal val="0"/>
                                          </p:val>
                                        </p:tav>
                                        <p:tav tm="100000">
                                          <p:val>
                                            <p:strVal val="#ppt_w"/>
                                          </p:val>
                                        </p:tav>
                                      </p:tavLst>
                                    </p:anim>
                                    <p:anim calcmode="lin" valueType="num">
                                      <p:cBhvr>
                                        <p:cTn id="20" dur="500" fill="hold"/>
                                        <p:tgtEl>
                                          <p:spTgt spid="8"/>
                                        </p:tgtEl>
                                        <p:attrNameLst>
                                          <p:attrName>ppt_h</p:attrName>
                                        </p:attrNameLst>
                                      </p:cBhvr>
                                      <p:tavLst>
                                        <p:tav tm="0">
                                          <p:val>
                                            <p:fltVal val="0"/>
                                          </p:val>
                                        </p:tav>
                                        <p:tav tm="100000">
                                          <p:val>
                                            <p:strVal val="#ppt_h"/>
                                          </p:val>
                                        </p:tav>
                                      </p:tavLst>
                                    </p:anim>
                                    <p:animEffect transition="in" filter="fade">
                                      <p:cBhvr>
                                        <p:cTn id="21" dur="500"/>
                                        <p:tgtEl>
                                          <p:spTgt spid="8"/>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p:cTn id="25" dur="500" fill="hold"/>
                                        <p:tgtEl>
                                          <p:spTgt spid="15"/>
                                        </p:tgtEl>
                                        <p:attrNameLst>
                                          <p:attrName>ppt_w</p:attrName>
                                        </p:attrNameLst>
                                      </p:cBhvr>
                                      <p:tavLst>
                                        <p:tav tm="0">
                                          <p:val>
                                            <p:fltVal val="0"/>
                                          </p:val>
                                        </p:tav>
                                        <p:tav tm="100000">
                                          <p:val>
                                            <p:strVal val="#ppt_w"/>
                                          </p:val>
                                        </p:tav>
                                      </p:tavLst>
                                    </p:anim>
                                    <p:anim calcmode="lin" valueType="num">
                                      <p:cBhvr>
                                        <p:cTn id="26" dur="500" fill="hold"/>
                                        <p:tgtEl>
                                          <p:spTgt spid="15"/>
                                        </p:tgtEl>
                                        <p:attrNameLst>
                                          <p:attrName>ppt_h</p:attrName>
                                        </p:attrNameLst>
                                      </p:cBhvr>
                                      <p:tavLst>
                                        <p:tav tm="0">
                                          <p:val>
                                            <p:fltVal val="0"/>
                                          </p:val>
                                        </p:tav>
                                        <p:tav tm="100000">
                                          <p:val>
                                            <p:strVal val="#ppt_h"/>
                                          </p:val>
                                        </p:tav>
                                      </p:tavLst>
                                    </p:anim>
                                    <p:animEffect transition="in" filter="fade">
                                      <p:cBhvr>
                                        <p:cTn id="27" dur="500"/>
                                        <p:tgtEl>
                                          <p:spTgt spid="15"/>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p:cTn id="31" dur="500" fill="hold"/>
                                        <p:tgtEl>
                                          <p:spTgt spid="17"/>
                                        </p:tgtEl>
                                        <p:attrNameLst>
                                          <p:attrName>ppt_w</p:attrName>
                                        </p:attrNameLst>
                                      </p:cBhvr>
                                      <p:tavLst>
                                        <p:tav tm="0">
                                          <p:val>
                                            <p:fltVal val="0"/>
                                          </p:val>
                                        </p:tav>
                                        <p:tav tm="100000">
                                          <p:val>
                                            <p:strVal val="#ppt_w"/>
                                          </p:val>
                                        </p:tav>
                                      </p:tavLst>
                                    </p:anim>
                                    <p:anim calcmode="lin" valueType="num">
                                      <p:cBhvr>
                                        <p:cTn id="32" dur="500" fill="hold"/>
                                        <p:tgtEl>
                                          <p:spTgt spid="17"/>
                                        </p:tgtEl>
                                        <p:attrNameLst>
                                          <p:attrName>ppt_h</p:attrName>
                                        </p:attrNameLst>
                                      </p:cBhvr>
                                      <p:tavLst>
                                        <p:tav tm="0">
                                          <p:val>
                                            <p:fltVal val="0"/>
                                          </p:val>
                                        </p:tav>
                                        <p:tav tm="100000">
                                          <p:val>
                                            <p:strVal val="#ppt_h"/>
                                          </p:val>
                                        </p:tav>
                                      </p:tavLst>
                                    </p:anim>
                                    <p:animEffect transition="in" filter="fade">
                                      <p:cBhvr>
                                        <p:cTn id="33" dur="500"/>
                                        <p:tgtEl>
                                          <p:spTgt spid="17"/>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p:cTn id="37" dur="500" fill="hold"/>
                                        <p:tgtEl>
                                          <p:spTgt spid="6"/>
                                        </p:tgtEl>
                                        <p:attrNameLst>
                                          <p:attrName>ppt_w</p:attrName>
                                        </p:attrNameLst>
                                      </p:cBhvr>
                                      <p:tavLst>
                                        <p:tav tm="0">
                                          <p:val>
                                            <p:fltVal val="0"/>
                                          </p:val>
                                        </p:tav>
                                        <p:tav tm="100000">
                                          <p:val>
                                            <p:strVal val="#ppt_w"/>
                                          </p:val>
                                        </p:tav>
                                      </p:tavLst>
                                    </p:anim>
                                    <p:anim calcmode="lin" valueType="num">
                                      <p:cBhvr>
                                        <p:cTn id="38" dur="500" fill="hold"/>
                                        <p:tgtEl>
                                          <p:spTgt spid="6"/>
                                        </p:tgtEl>
                                        <p:attrNameLst>
                                          <p:attrName>ppt_h</p:attrName>
                                        </p:attrNameLst>
                                      </p:cBhvr>
                                      <p:tavLst>
                                        <p:tav tm="0">
                                          <p:val>
                                            <p:fltVal val="0"/>
                                          </p:val>
                                        </p:tav>
                                        <p:tav tm="100000">
                                          <p:val>
                                            <p:strVal val="#ppt_h"/>
                                          </p:val>
                                        </p:tav>
                                      </p:tavLst>
                                    </p:anim>
                                    <p:animEffect transition="in" filter="fade">
                                      <p:cBhvr>
                                        <p:cTn id="39" dur="500"/>
                                        <p:tgtEl>
                                          <p:spTgt spid="6"/>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p:cTn id="43" dur="500" fill="hold"/>
                                        <p:tgtEl>
                                          <p:spTgt spid="9"/>
                                        </p:tgtEl>
                                        <p:attrNameLst>
                                          <p:attrName>ppt_w</p:attrName>
                                        </p:attrNameLst>
                                      </p:cBhvr>
                                      <p:tavLst>
                                        <p:tav tm="0">
                                          <p:val>
                                            <p:fltVal val="0"/>
                                          </p:val>
                                        </p:tav>
                                        <p:tav tm="100000">
                                          <p:val>
                                            <p:strVal val="#ppt_w"/>
                                          </p:val>
                                        </p:tav>
                                      </p:tavLst>
                                    </p:anim>
                                    <p:anim calcmode="lin" valueType="num">
                                      <p:cBhvr>
                                        <p:cTn id="44" dur="500" fill="hold"/>
                                        <p:tgtEl>
                                          <p:spTgt spid="9"/>
                                        </p:tgtEl>
                                        <p:attrNameLst>
                                          <p:attrName>ppt_h</p:attrName>
                                        </p:attrNameLst>
                                      </p:cBhvr>
                                      <p:tavLst>
                                        <p:tav tm="0">
                                          <p:val>
                                            <p:fltVal val="0"/>
                                          </p:val>
                                        </p:tav>
                                        <p:tav tm="100000">
                                          <p:val>
                                            <p:strVal val="#ppt_h"/>
                                          </p:val>
                                        </p:tav>
                                      </p:tavLst>
                                    </p:anim>
                                    <p:animEffect transition="in" filter="fade">
                                      <p:cBhvr>
                                        <p:cTn id="45" dur="500"/>
                                        <p:tgtEl>
                                          <p:spTgt spid="9"/>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p:cTn id="49" dur="500" fill="hold"/>
                                        <p:tgtEl>
                                          <p:spTgt spid="14"/>
                                        </p:tgtEl>
                                        <p:attrNameLst>
                                          <p:attrName>ppt_w</p:attrName>
                                        </p:attrNameLst>
                                      </p:cBhvr>
                                      <p:tavLst>
                                        <p:tav tm="0">
                                          <p:val>
                                            <p:fltVal val="0"/>
                                          </p:val>
                                        </p:tav>
                                        <p:tav tm="100000">
                                          <p:val>
                                            <p:strVal val="#ppt_w"/>
                                          </p:val>
                                        </p:tav>
                                      </p:tavLst>
                                    </p:anim>
                                    <p:anim calcmode="lin" valueType="num">
                                      <p:cBhvr>
                                        <p:cTn id="50" dur="500" fill="hold"/>
                                        <p:tgtEl>
                                          <p:spTgt spid="14"/>
                                        </p:tgtEl>
                                        <p:attrNameLst>
                                          <p:attrName>ppt_h</p:attrName>
                                        </p:attrNameLst>
                                      </p:cBhvr>
                                      <p:tavLst>
                                        <p:tav tm="0">
                                          <p:val>
                                            <p:fltVal val="0"/>
                                          </p:val>
                                        </p:tav>
                                        <p:tav tm="100000">
                                          <p:val>
                                            <p:strVal val="#ppt_h"/>
                                          </p:val>
                                        </p:tav>
                                      </p:tavLst>
                                    </p:anim>
                                    <p:animEffect transition="in" filter="fade">
                                      <p:cBhvr>
                                        <p:cTn id="51" dur="500"/>
                                        <p:tgtEl>
                                          <p:spTgt spid="14"/>
                                        </p:tgtEl>
                                      </p:cBhvr>
                                    </p:animEffect>
                                  </p:childTnLst>
                                </p:cTn>
                              </p:par>
                            </p:childTnLst>
                          </p:cTn>
                        </p:par>
                        <p:par>
                          <p:cTn id="52" fill="hold">
                            <p:stCondLst>
                              <p:cond delay="4000"/>
                            </p:stCondLst>
                            <p:childTnLst>
                              <p:par>
                                <p:cTn id="53" presetID="53" presetClass="entr" presetSubtype="16" fill="hold" grpId="0" nodeType="afterEffect">
                                  <p:stCondLst>
                                    <p:cond delay="0"/>
                                  </p:stCondLst>
                                  <p:childTnLst>
                                    <p:set>
                                      <p:cBhvr>
                                        <p:cTn id="54" dur="1" fill="hold">
                                          <p:stCondLst>
                                            <p:cond delay="0"/>
                                          </p:stCondLst>
                                        </p:cTn>
                                        <p:tgtEl>
                                          <p:spTgt spid="18"/>
                                        </p:tgtEl>
                                        <p:attrNameLst>
                                          <p:attrName>style.visibility</p:attrName>
                                        </p:attrNameLst>
                                      </p:cBhvr>
                                      <p:to>
                                        <p:strVal val="visible"/>
                                      </p:to>
                                    </p:set>
                                    <p:anim calcmode="lin" valueType="num">
                                      <p:cBhvr>
                                        <p:cTn id="55" dur="500" fill="hold"/>
                                        <p:tgtEl>
                                          <p:spTgt spid="18"/>
                                        </p:tgtEl>
                                        <p:attrNameLst>
                                          <p:attrName>ppt_w</p:attrName>
                                        </p:attrNameLst>
                                      </p:cBhvr>
                                      <p:tavLst>
                                        <p:tav tm="0">
                                          <p:val>
                                            <p:fltVal val="0"/>
                                          </p:val>
                                        </p:tav>
                                        <p:tav tm="100000">
                                          <p:val>
                                            <p:strVal val="#ppt_w"/>
                                          </p:val>
                                        </p:tav>
                                      </p:tavLst>
                                    </p:anim>
                                    <p:anim calcmode="lin" valueType="num">
                                      <p:cBhvr>
                                        <p:cTn id="56" dur="500" fill="hold"/>
                                        <p:tgtEl>
                                          <p:spTgt spid="18"/>
                                        </p:tgtEl>
                                        <p:attrNameLst>
                                          <p:attrName>ppt_h</p:attrName>
                                        </p:attrNameLst>
                                      </p:cBhvr>
                                      <p:tavLst>
                                        <p:tav tm="0">
                                          <p:val>
                                            <p:fltVal val="0"/>
                                          </p:val>
                                        </p:tav>
                                        <p:tav tm="100000">
                                          <p:val>
                                            <p:strVal val="#ppt_h"/>
                                          </p:val>
                                        </p:tav>
                                      </p:tavLst>
                                    </p:anim>
                                    <p:animEffect transition="in" filter="fade">
                                      <p:cBhvr>
                                        <p:cTn id="57" dur="500"/>
                                        <p:tgtEl>
                                          <p:spTgt spid="18"/>
                                        </p:tgtEl>
                                      </p:cBhvr>
                                    </p:animEffect>
                                  </p:childTnLst>
                                </p:cTn>
                              </p:par>
                            </p:childTnLst>
                          </p:cTn>
                        </p:par>
                        <p:par>
                          <p:cTn id="58" fill="hold">
                            <p:stCondLst>
                              <p:cond delay="4500"/>
                            </p:stCondLst>
                            <p:childTnLst>
                              <p:par>
                                <p:cTn id="59" presetID="53" presetClass="entr" presetSubtype="16" fill="hold" grpId="0" nodeType="afterEffect">
                                  <p:stCondLst>
                                    <p:cond delay="0"/>
                                  </p:stCondLst>
                                  <p:childTnLst>
                                    <p:set>
                                      <p:cBhvr>
                                        <p:cTn id="60" dur="1" fill="hold">
                                          <p:stCondLst>
                                            <p:cond delay="0"/>
                                          </p:stCondLst>
                                        </p:cTn>
                                        <p:tgtEl>
                                          <p:spTgt spid="7"/>
                                        </p:tgtEl>
                                        <p:attrNameLst>
                                          <p:attrName>style.visibility</p:attrName>
                                        </p:attrNameLst>
                                      </p:cBhvr>
                                      <p:to>
                                        <p:strVal val="visible"/>
                                      </p:to>
                                    </p:set>
                                    <p:anim calcmode="lin" valueType="num">
                                      <p:cBhvr>
                                        <p:cTn id="61" dur="500" fill="hold"/>
                                        <p:tgtEl>
                                          <p:spTgt spid="7"/>
                                        </p:tgtEl>
                                        <p:attrNameLst>
                                          <p:attrName>ppt_w</p:attrName>
                                        </p:attrNameLst>
                                      </p:cBhvr>
                                      <p:tavLst>
                                        <p:tav tm="0">
                                          <p:val>
                                            <p:fltVal val="0"/>
                                          </p:val>
                                        </p:tav>
                                        <p:tav tm="100000">
                                          <p:val>
                                            <p:strVal val="#ppt_w"/>
                                          </p:val>
                                        </p:tav>
                                      </p:tavLst>
                                    </p:anim>
                                    <p:anim calcmode="lin" valueType="num">
                                      <p:cBhvr>
                                        <p:cTn id="62" dur="500" fill="hold"/>
                                        <p:tgtEl>
                                          <p:spTgt spid="7"/>
                                        </p:tgtEl>
                                        <p:attrNameLst>
                                          <p:attrName>ppt_h</p:attrName>
                                        </p:attrNameLst>
                                      </p:cBhvr>
                                      <p:tavLst>
                                        <p:tav tm="0">
                                          <p:val>
                                            <p:fltVal val="0"/>
                                          </p:val>
                                        </p:tav>
                                        <p:tav tm="100000">
                                          <p:val>
                                            <p:strVal val="#ppt_h"/>
                                          </p:val>
                                        </p:tav>
                                      </p:tavLst>
                                    </p:anim>
                                    <p:animEffect transition="in" filter="fade">
                                      <p:cBhvr>
                                        <p:cTn id="63" dur="500"/>
                                        <p:tgtEl>
                                          <p:spTgt spid="7"/>
                                        </p:tgtEl>
                                      </p:cBhvr>
                                    </p:animEffect>
                                  </p:childTnLst>
                                </p:cTn>
                              </p:par>
                            </p:childTnLst>
                          </p:cTn>
                        </p:par>
                        <p:par>
                          <p:cTn id="64" fill="hold">
                            <p:stCondLst>
                              <p:cond delay="5000"/>
                            </p:stCondLst>
                            <p:childTnLst>
                              <p:par>
                                <p:cTn id="65" presetID="53" presetClass="entr" presetSubtype="16" fill="hold" grpId="0" nodeType="afterEffect">
                                  <p:stCondLst>
                                    <p:cond delay="0"/>
                                  </p:stCondLst>
                                  <p:childTnLst>
                                    <p:set>
                                      <p:cBhvr>
                                        <p:cTn id="66" dur="1" fill="hold">
                                          <p:stCondLst>
                                            <p:cond delay="0"/>
                                          </p:stCondLst>
                                        </p:cTn>
                                        <p:tgtEl>
                                          <p:spTgt spid="10"/>
                                        </p:tgtEl>
                                        <p:attrNameLst>
                                          <p:attrName>style.visibility</p:attrName>
                                        </p:attrNameLst>
                                      </p:cBhvr>
                                      <p:to>
                                        <p:strVal val="visible"/>
                                      </p:to>
                                    </p:set>
                                    <p:anim calcmode="lin" valueType="num">
                                      <p:cBhvr>
                                        <p:cTn id="67" dur="500" fill="hold"/>
                                        <p:tgtEl>
                                          <p:spTgt spid="10"/>
                                        </p:tgtEl>
                                        <p:attrNameLst>
                                          <p:attrName>ppt_w</p:attrName>
                                        </p:attrNameLst>
                                      </p:cBhvr>
                                      <p:tavLst>
                                        <p:tav tm="0">
                                          <p:val>
                                            <p:fltVal val="0"/>
                                          </p:val>
                                        </p:tav>
                                        <p:tav tm="100000">
                                          <p:val>
                                            <p:strVal val="#ppt_w"/>
                                          </p:val>
                                        </p:tav>
                                      </p:tavLst>
                                    </p:anim>
                                    <p:anim calcmode="lin" valueType="num">
                                      <p:cBhvr>
                                        <p:cTn id="68" dur="500" fill="hold"/>
                                        <p:tgtEl>
                                          <p:spTgt spid="10"/>
                                        </p:tgtEl>
                                        <p:attrNameLst>
                                          <p:attrName>ppt_h</p:attrName>
                                        </p:attrNameLst>
                                      </p:cBhvr>
                                      <p:tavLst>
                                        <p:tav tm="0">
                                          <p:val>
                                            <p:fltVal val="0"/>
                                          </p:val>
                                        </p:tav>
                                        <p:tav tm="100000">
                                          <p:val>
                                            <p:strVal val="#ppt_h"/>
                                          </p:val>
                                        </p:tav>
                                      </p:tavLst>
                                    </p:anim>
                                    <p:animEffect transition="in" filter="fade">
                                      <p:cBhvr>
                                        <p:cTn id="69" dur="500"/>
                                        <p:tgtEl>
                                          <p:spTgt spid="10"/>
                                        </p:tgtEl>
                                      </p:cBhvr>
                                    </p:animEffect>
                                  </p:childTnLst>
                                </p:cTn>
                              </p:par>
                            </p:childTnLst>
                          </p:cTn>
                        </p:par>
                        <p:par>
                          <p:cTn id="70" fill="hold">
                            <p:stCondLst>
                              <p:cond delay="5500"/>
                            </p:stCondLst>
                            <p:childTnLst>
                              <p:par>
                                <p:cTn id="71" presetID="53" presetClass="entr" presetSubtype="16" fill="hold" grpId="0" nodeType="afterEffect">
                                  <p:stCondLst>
                                    <p:cond delay="0"/>
                                  </p:stCondLst>
                                  <p:childTnLst>
                                    <p:set>
                                      <p:cBhvr>
                                        <p:cTn id="72" dur="1" fill="hold">
                                          <p:stCondLst>
                                            <p:cond delay="0"/>
                                          </p:stCondLst>
                                        </p:cTn>
                                        <p:tgtEl>
                                          <p:spTgt spid="12"/>
                                        </p:tgtEl>
                                        <p:attrNameLst>
                                          <p:attrName>style.visibility</p:attrName>
                                        </p:attrNameLst>
                                      </p:cBhvr>
                                      <p:to>
                                        <p:strVal val="visible"/>
                                      </p:to>
                                    </p:set>
                                    <p:anim calcmode="lin" valueType="num">
                                      <p:cBhvr>
                                        <p:cTn id="73" dur="500" fill="hold"/>
                                        <p:tgtEl>
                                          <p:spTgt spid="12"/>
                                        </p:tgtEl>
                                        <p:attrNameLst>
                                          <p:attrName>ppt_w</p:attrName>
                                        </p:attrNameLst>
                                      </p:cBhvr>
                                      <p:tavLst>
                                        <p:tav tm="0">
                                          <p:val>
                                            <p:fltVal val="0"/>
                                          </p:val>
                                        </p:tav>
                                        <p:tav tm="100000">
                                          <p:val>
                                            <p:strVal val="#ppt_w"/>
                                          </p:val>
                                        </p:tav>
                                      </p:tavLst>
                                    </p:anim>
                                    <p:anim calcmode="lin" valueType="num">
                                      <p:cBhvr>
                                        <p:cTn id="74" dur="500" fill="hold"/>
                                        <p:tgtEl>
                                          <p:spTgt spid="12"/>
                                        </p:tgtEl>
                                        <p:attrNameLst>
                                          <p:attrName>ppt_h</p:attrName>
                                        </p:attrNameLst>
                                      </p:cBhvr>
                                      <p:tavLst>
                                        <p:tav tm="0">
                                          <p:val>
                                            <p:fltVal val="0"/>
                                          </p:val>
                                        </p:tav>
                                        <p:tav tm="100000">
                                          <p:val>
                                            <p:strVal val="#ppt_h"/>
                                          </p:val>
                                        </p:tav>
                                      </p:tavLst>
                                    </p:anim>
                                    <p:animEffect transition="in" filter="fade">
                                      <p:cBhvr>
                                        <p:cTn id="75" dur="500"/>
                                        <p:tgtEl>
                                          <p:spTgt spid="12"/>
                                        </p:tgtEl>
                                      </p:cBhvr>
                                    </p:animEffect>
                                  </p:childTnLst>
                                </p:cTn>
                              </p:par>
                            </p:childTnLst>
                          </p:cTn>
                        </p:par>
                        <p:par>
                          <p:cTn id="76" fill="hold">
                            <p:stCondLst>
                              <p:cond delay="6000"/>
                            </p:stCondLst>
                            <p:childTnLst>
                              <p:par>
                                <p:cTn id="77" presetID="53" presetClass="entr" presetSubtype="16" fill="hold" grpId="0" nodeType="afterEffect">
                                  <p:stCondLst>
                                    <p:cond delay="0"/>
                                  </p:stCondLst>
                                  <p:childTnLst>
                                    <p:set>
                                      <p:cBhvr>
                                        <p:cTn id="78" dur="1" fill="hold">
                                          <p:stCondLst>
                                            <p:cond delay="0"/>
                                          </p:stCondLst>
                                        </p:cTn>
                                        <p:tgtEl>
                                          <p:spTgt spid="19"/>
                                        </p:tgtEl>
                                        <p:attrNameLst>
                                          <p:attrName>style.visibility</p:attrName>
                                        </p:attrNameLst>
                                      </p:cBhvr>
                                      <p:to>
                                        <p:strVal val="visible"/>
                                      </p:to>
                                    </p:set>
                                    <p:anim calcmode="lin" valueType="num">
                                      <p:cBhvr>
                                        <p:cTn id="79" dur="500" fill="hold"/>
                                        <p:tgtEl>
                                          <p:spTgt spid="19"/>
                                        </p:tgtEl>
                                        <p:attrNameLst>
                                          <p:attrName>ppt_w</p:attrName>
                                        </p:attrNameLst>
                                      </p:cBhvr>
                                      <p:tavLst>
                                        <p:tav tm="0">
                                          <p:val>
                                            <p:fltVal val="0"/>
                                          </p:val>
                                        </p:tav>
                                        <p:tav tm="100000">
                                          <p:val>
                                            <p:strVal val="#ppt_w"/>
                                          </p:val>
                                        </p:tav>
                                      </p:tavLst>
                                    </p:anim>
                                    <p:anim calcmode="lin" valueType="num">
                                      <p:cBhvr>
                                        <p:cTn id="80" dur="500" fill="hold"/>
                                        <p:tgtEl>
                                          <p:spTgt spid="19"/>
                                        </p:tgtEl>
                                        <p:attrNameLst>
                                          <p:attrName>ppt_h</p:attrName>
                                        </p:attrNameLst>
                                      </p:cBhvr>
                                      <p:tavLst>
                                        <p:tav tm="0">
                                          <p:val>
                                            <p:fltVal val="0"/>
                                          </p:val>
                                        </p:tav>
                                        <p:tav tm="100000">
                                          <p:val>
                                            <p:strVal val="#ppt_h"/>
                                          </p:val>
                                        </p:tav>
                                      </p:tavLst>
                                    </p:anim>
                                    <p:animEffect transition="in" filter="fade">
                                      <p:cBhvr>
                                        <p:cTn id="81" dur="500"/>
                                        <p:tgtEl>
                                          <p:spTgt spid="19"/>
                                        </p:tgtEl>
                                      </p:cBhvr>
                                    </p:animEffect>
                                  </p:childTnLst>
                                </p:cTn>
                              </p:par>
                            </p:childTnLst>
                          </p:cTn>
                        </p:par>
                        <p:par>
                          <p:cTn id="82" fill="hold">
                            <p:stCondLst>
                              <p:cond delay="6500"/>
                            </p:stCondLst>
                            <p:childTnLst>
                              <p:par>
                                <p:cTn id="83" presetID="53" presetClass="entr" presetSubtype="16" fill="hold" grpId="0" nodeType="afterEffect">
                                  <p:stCondLst>
                                    <p:cond delay="0"/>
                                  </p:stCondLst>
                                  <p:childTnLst>
                                    <p:set>
                                      <p:cBhvr>
                                        <p:cTn id="84" dur="1" fill="hold">
                                          <p:stCondLst>
                                            <p:cond delay="0"/>
                                          </p:stCondLst>
                                        </p:cTn>
                                        <p:tgtEl>
                                          <p:spTgt spid="5"/>
                                        </p:tgtEl>
                                        <p:attrNameLst>
                                          <p:attrName>style.visibility</p:attrName>
                                        </p:attrNameLst>
                                      </p:cBhvr>
                                      <p:to>
                                        <p:strVal val="visible"/>
                                      </p:to>
                                    </p:set>
                                    <p:anim calcmode="lin" valueType="num">
                                      <p:cBhvr>
                                        <p:cTn id="85" dur="500" fill="hold"/>
                                        <p:tgtEl>
                                          <p:spTgt spid="5"/>
                                        </p:tgtEl>
                                        <p:attrNameLst>
                                          <p:attrName>ppt_w</p:attrName>
                                        </p:attrNameLst>
                                      </p:cBhvr>
                                      <p:tavLst>
                                        <p:tav tm="0">
                                          <p:val>
                                            <p:fltVal val="0"/>
                                          </p:val>
                                        </p:tav>
                                        <p:tav tm="100000">
                                          <p:val>
                                            <p:strVal val="#ppt_w"/>
                                          </p:val>
                                        </p:tav>
                                      </p:tavLst>
                                    </p:anim>
                                    <p:anim calcmode="lin" valueType="num">
                                      <p:cBhvr>
                                        <p:cTn id="86" dur="500" fill="hold"/>
                                        <p:tgtEl>
                                          <p:spTgt spid="5"/>
                                        </p:tgtEl>
                                        <p:attrNameLst>
                                          <p:attrName>ppt_h</p:attrName>
                                        </p:attrNameLst>
                                      </p:cBhvr>
                                      <p:tavLst>
                                        <p:tav tm="0">
                                          <p:val>
                                            <p:fltVal val="0"/>
                                          </p:val>
                                        </p:tav>
                                        <p:tav tm="100000">
                                          <p:val>
                                            <p:strVal val="#ppt_h"/>
                                          </p:val>
                                        </p:tav>
                                      </p:tavLst>
                                    </p:anim>
                                    <p:animEffect transition="in" filter="fade">
                                      <p:cBhvr>
                                        <p:cTn id="87" dur="500"/>
                                        <p:tgtEl>
                                          <p:spTgt spid="5"/>
                                        </p:tgtEl>
                                      </p:cBhvr>
                                    </p:animEffect>
                                  </p:childTnLst>
                                </p:cTn>
                              </p:par>
                            </p:childTnLst>
                          </p:cTn>
                        </p:par>
                        <p:par>
                          <p:cTn id="88" fill="hold">
                            <p:stCondLst>
                              <p:cond delay="7000"/>
                            </p:stCondLst>
                            <p:childTnLst>
                              <p:par>
                                <p:cTn id="89" presetID="53" presetClass="entr" presetSubtype="16" fill="hold" grpId="0" nodeType="afterEffect">
                                  <p:stCondLst>
                                    <p:cond delay="0"/>
                                  </p:stCondLst>
                                  <p:childTnLst>
                                    <p:set>
                                      <p:cBhvr>
                                        <p:cTn id="90" dur="1" fill="hold">
                                          <p:stCondLst>
                                            <p:cond delay="0"/>
                                          </p:stCondLst>
                                        </p:cTn>
                                        <p:tgtEl>
                                          <p:spTgt spid="11"/>
                                        </p:tgtEl>
                                        <p:attrNameLst>
                                          <p:attrName>style.visibility</p:attrName>
                                        </p:attrNameLst>
                                      </p:cBhvr>
                                      <p:to>
                                        <p:strVal val="visible"/>
                                      </p:to>
                                    </p:set>
                                    <p:anim calcmode="lin" valueType="num">
                                      <p:cBhvr>
                                        <p:cTn id="91" dur="500" fill="hold"/>
                                        <p:tgtEl>
                                          <p:spTgt spid="11"/>
                                        </p:tgtEl>
                                        <p:attrNameLst>
                                          <p:attrName>ppt_w</p:attrName>
                                        </p:attrNameLst>
                                      </p:cBhvr>
                                      <p:tavLst>
                                        <p:tav tm="0">
                                          <p:val>
                                            <p:fltVal val="0"/>
                                          </p:val>
                                        </p:tav>
                                        <p:tav tm="100000">
                                          <p:val>
                                            <p:strVal val="#ppt_w"/>
                                          </p:val>
                                        </p:tav>
                                      </p:tavLst>
                                    </p:anim>
                                    <p:anim calcmode="lin" valueType="num">
                                      <p:cBhvr>
                                        <p:cTn id="92" dur="500" fill="hold"/>
                                        <p:tgtEl>
                                          <p:spTgt spid="11"/>
                                        </p:tgtEl>
                                        <p:attrNameLst>
                                          <p:attrName>ppt_h</p:attrName>
                                        </p:attrNameLst>
                                      </p:cBhvr>
                                      <p:tavLst>
                                        <p:tav tm="0">
                                          <p:val>
                                            <p:fltVal val="0"/>
                                          </p:val>
                                        </p:tav>
                                        <p:tav tm="100000">
                                          <p:val>
                                            <p:strVal val="#ppt_h"/>
                                          </p:val>
                                        </p:tav>
                                      </p:tavLst>
                                    </p:anim>
                                    <p:animEffect transition="in" filter="fade">
                                      <p:cBhvr>
                                        <p:cTn id="93" dur="500"/>
                                        <p:tgtEl>
                                          <p:spTgt spid="11"/>
                                        </p:tgtEl>
                                      </p:cBhvr>
                                    </p:animEffect>
                                  </p:childTnLst>
                                </p:cTn>
                              </p:par>
                            </p:childTnLst>
                          </p:cTn>
                        </p:par>
                        <p:par>
                          <p:cTn id="94" fill="hold">
                            <p:stCondLst>
                              <p:cond delay="7500"/>
                            </p:stCondLst>
                            <p:childTnLst>
                              <p:par>
                                <p:cTn id="95" presetID="53" presetClass="entr" presetSubtype="16" fill="hold" grpId="0" nodeType="afterEffect">
                                  <p:stCondLst>
                                    <p:cond delay="0"/>
                                  </p:stCondLst>
                                  <p:childTnLst>
                                    <p:set>
                                      <p:cBhvr>
                                        <p:cTn id="96" dur="1" fill="hold">
                                          <p:stCondLst>
                                            <p:cond delay="0"/>
                                          </p:stCondLst>
                                        </p:cTn>
                                        <p:tgtEl>
                                          <p:spTgt spid="13"/>
                                        </p:tgtEl>
                                        <p:attrNameLst>
                                          <p:attrName>style.visibility</p:attrName>
                                        </p:attrNameLst>
                                      </p:cBhvr>
                                      <p:to>
                                        <p:strVal val="visible"/>
                                      </p:to>
                                    </p:set>
                                    <p:anim calcmode="lin" valueType="num">
                                      <p:cBhvr>
                                        <p:cTn id="97" dur="500" fill="hold"/>
                                        <p:tgtEl>
                                          <p:spTgt spid="13"/>
                                        </p:tgtEl>
                                        <p:attrNameLst>
                                          <p:attrName>ppt_w</p:attrName>
                                        </p:attrNameLst>
                                      </p:cBhvr>
                                      <p:tavLst>
                                        <p:tav tm="0">
                                          <p:val>
                                            <p:fltVal val="0"/>
                                          </p:val>
                                        </p:tav>
                                        <p:tav tm="100000">
                                          <p:val>
                                            <p:strVal val="#ppt_w"/>
                                          </p:val>
                                        </p:tav>
                                      </p:tavLst>
                                    </p:anim>
                                    <p:anim calcmode="lin" valueType="num">
                                      <p:cBhvr>
                                        <p:cTn id="98" dur="500" fill="hold"/>
                                        <p:tgtEl>
                                          <p:spTgt spid="13"/>
                                        </p:tgtEl>
                                        <p:attrNameLst>
                                          <p:attrName>ppt_h</p:attrName>
                                        </p:attrNameLst>
                                      </p:cBhvr>
                                      <p:tavLst>
                                        <p:tav tm="0">
                                          <p:val>
                                            <p:fltVal val="0"/>
                                          </p:val>
                                        </p:tav>
                                        <p:tav tm="100000">
                                          <p:val>
                                            <p:strVal val="#ppt_h"/>
                                          </p:val>
                                        </p:tav>
                                      </p:tavLst>
                                    </p:anim>
                                    <p:animEffect transition="in" filter="fade">
                                      <p:cBhvr>
                                        <p:cTn id="99" dur="500"/>
                                        <p:tgtEl>
                                          <p:spTgt spid="13"/>
                                        </p:tgtEl>
                                      </p:cBhvr>
                                    </p:animEffect>
                                  </p:childTnLst>
                                </p:cTn>
                              </p:par>
                            </p:childTnLst>
                          </p:cTn>
                        </p:par>
                        <p:par>
                          <p:cTn id="100" fill="hold">
                            <p:stCondLst>
                              <p:cond delay="8000"/>
                            </p:stCondLst>
                            <p:childTnLst>
                              <p:par>
                                <p:cTn id="101" presetID="53" presetClass="entr" presetSubtype="16" fill="hold" grpId="0" nodeType="afterEffect">
                                  <p:stCondLst>
                                    <p:cond delay="0"/>
                                  </p:stCondLst>
                                  <p:childTnLst>
                                    <p:set>
                                      <p:cBhvr>
                                        <p:cTn id="102" dur="1" fill="hold">
                                          <p:stCondLst>
                                            <p:cond delay="0"/>
                                          </p:stCondLst>
                                        </p:cTn>
                                        <p:tgtEl>
                                          <p:spTgt spid="20"/>
                                        </p:tgtEl>
                                        <p:attrNameLst>
                                          <p:attrName>style.visibility</p:attrName>
                                        </p:attrNameLst>
                                      </p:cBhvr>
                                      <p:to>
                                        <p:strVal val="visible"/>
                                      </p:to>
                                    </p:set>
                                    <p:anim calcmode="lin" valueType="num">
                                      <p:cBhvr>
                                        <p:cTn id="103" dur="500" fill="hold"/>
                                        <p:tgtEl>
                                          <p:spTgt spid="20"/>
                                        </p:tgtEl>
                                        <p:attrNameLst>
                                          <p:attrName>ppt_w</p:attrName>
                                        </p:attrNameLst>
                                      </p:cBhvr>
                                      <p:tavLst>
                                        <p:tav tm="0">
                                          <p:val>
                                            <p:fltVal val="0"/>
                                          </p:val>
                                        </p:tav>
                                        <p:tav tm="100000">
                                          <p:val>
                                            <p:strVal val="#ppt_w"/>
                                          </p:val>
                                        </p:tav>
                                      </p:tavLst>
                                    </p:anim>
                                    <p:anim calcmode="lin" valueType="num">
                                      <p:cBhvr>
                                        <p:cTn id="104" dur="500" fill="hold"/>
                                        <p:tgtEl>
                                          <p:spTgt spid="20"/>
                                        </p:tgtEl>
                                        <p:attrNameLst>
                                          <p:attrName>ppt_h</p:attrName>
                                        </p:attrNameLst>
                                      </p:cBhvr>
                                      <p:tavLst>
                                        <p:tav tm="0">
                                          <p:val>
                                            <p:fltVal val="0"/>
                                          </p:val>
                                        </p:tav>
                                        <p:tav tm="100000">
                                          <p:val>
                                            <p:strVal val="#ppt_h"/>
                                          </p:val>
                                        </p:tav>
                                      </p:tavLst>
                                    </p:anim>
                                    <p:animEffect transition="in" filter="fade">
                                      <p:cBhvr>
                                        <p:cTn id="105" dur="500"/>
                                        <p:tgtEl>
                                          <p:spTgt spid="20"/>
                                        </p:tgtEl>
                                      </p:cBhvr>
                                    </p:animEffect>
                                  </p:childTnLst>
                                </p:cTn>
                              </p:par>
                            </p:childTnLst>
                          </p:cTn>
                        </p:par>
                      </p:childTnLst>
                    </p:cTn>
                  </p:par>
                  <p:par>
                    <p:cTn id="106" fill="hold">
                      <p:stCondLst>
                        <p:cond delay="indefinite"/>
                      </p:stCondLst>
                      <p:childTnLst>
                        <p:par>
                          <p:cTn id="107" fill="hold">
                            <p:stCondLst>
                              <p:cond delay="0"/>
                            </p:stCondLst>
                            <p:childTnLst>
                              <p:par>
                                <p:cTn id="108" presetID="22" presetClass="entr" presetSubtype="4" fill="hold" grpId="0" nodeType="clickEffect">
                                  <p:stCondLst>
                                    <p:cond delay="0"/>
                                  </p:stCondLst>
                                  <p:childTnLst>
                                    <p:set>
                                      <p:cBhvr>
                                        <p:cTn id="109" dur="1" fill="hold">
                                          <p:stCondLst>
                                            <p:cond delay="0"/>
                                          </p:stCondLst>
                                        </p:cTn>
                                        <p:tgtEl>
                                          <p:spTgt spid="30"/>
                                        </p:tgtEl>
                                        <p:attrNameLst>
                                          <p:attrName>style.visibility</p:attrName>
                                        </p:attrNameLst>
                                      </p:cBhvr>
                                      <p:to>
                                        <p:strVal val="visible"/>
                                      </p:to>
                                    </p:set>
                                    <p:animEffect transition="in" filter="wipe(down)">
                                      <p:cBhvr>
                                        <p:cTn id="110" dur="500"/>
                                        <p:tgtEl>
                                          <p:spTgt spid="30"/>
                                        </p:tgtEl>
                                      </p:cBhvr>
                                    </p:animEffect>
                                  </p:childTnLst>
                                </p:cTn>
                              </p:par>
                            </p:childTnLst>
                          </p:cTn>
                        </p:par>
                      </p:childTnLst>
                    </p:cTn>
                  </p:par>
                  <p:par>
                    <p:cTn id="111" fill="hold">
                      <p:stCondLst>
                        <p:cond delay="indefinite"/>
                      </p:stCondLst>
                      <p:childTnLst>
                        <p:par>
                          <p:cTn id="112" fill="hold">
                            <p:stCondLst>
                              <p:cond delay="0"/>
                            </p:stCondLst>
                            <p:childTnLst>
                              <p:par>
                                <p:cTn id="113" presetID="22" presetClass="entr" presetSubtype="4" fill="hold" grpId="0" nodeType="clickEffect">
                                  <p:stCondLst>
                                    <p:cond delay="0"/>
                                  </p:stCondLst>
                                  <p:childTnLst>
                                    <p:set>
                                      <p:cBhvr>
                                        <p:cTn id="114" dur="1" fill="hold">
                                          <p:stCondLst>
                                            <p:cond delay="0"/>
                                          </p:stCondLst>
                                        </p:cTn>
                                        <p:tgtEl>
                                          <p:spTgt spid="29"/>
                                        </p:tgtEl>
                                        <p:attrNameLst>
                                          <p:attrName>style.visibility</p:attrName>
                                        </p:attrNameLst>
                                      </p:cBhvr>
                                      <p:to>
                                        <p:strVal val="visible"/>
                                      </p:to>
                                    </p:set>
                                    <p:animEffect transition="in" filter="wipe(down)">
                                      <p:cBhvr>
                                        <p:cTn id="115" dur="500"/>
                                        <p:tgtEl>
                                          <p:spTgt spid="29"/>
                                        </p:tgtEl>
                                      </p:cBhvr>
                                    </p:animEffect>
                                  </p:childTnLst>
                                </p:cTn>
                              </p:par>
                            </p:childTnLst>
                          </p:cTn>
                        </p:par>
                      </p:childTnLst>
                    </p:cTn>
                  </p:par>
                  <p:par>
                    <p:cTn id="116" fill="hold">
                      <p:stCondLst>
                        <p:cond delay="indefinite"/>
                      </p:stCondLst>
                      <p:childTnLst>
                        <p:par>
                          <p:cTn id="117" fill="hold">
                            <p:stCondLst>
                              <p:cond delay="0"/>
                            </p:stCondLst>
                            <p:childTnLst>
                              <p:par>
                                <p:cTn id="118" presetID="22" presetClass="entr" presetSubtype="4" fill="hold" grpId="0" nodeType="clickEffect">
                                  <p:stCondLst>
                                    <p:cond delay="0"/>
                                  </p:stCondLst>
                                  <p:childTnLst>
                                    <p:set>
                                      <p:cBhvr>
                                        <p:cTn id="119" dur="1" fill="hold">
                                          <p:stCondLst>
                                            <p:cond delay="0"/>
                                          </p:stCondLst>
                                        </p:cTn>
                                        <p:tgtEl>
                                          <p:spTgt spid="32"/>
                                        </p:tgtEl>
                                        <p:attrNameLst>
                                          <p:attrName>style.visibility</p:attrName>
                                        </p:attrNameLst>
                                      </p:cBhvr>
                                      <p:to>
                                        <p:strVal val="visible"/>
                                      </p:to>
                                    </p:set>
                                    <p:animEffect transition="in" filter="wipe(down)">
                                      <p:cBhvr>
                                        <p:cTn id="120" dur="500"/>
                                        <p:tgtEl>
                                          <p:spTgt spid="32"/>
                                        </p:tgtEl>
                                      </p:cBhvr>
                                    </p:animEffect>
                                  </p:childTnLst>
                                </p:cTn>
                              </p:par>
                            </p:childTnLst>
                          </p:cTn>
                        </p:par>
                      </p:childTnLst>
                    </p:cTn>
                  </p:par>
                  <p:par>
                    <p:cTn id="121" fill="hold">
                      <p:stCondLst>
                        <p:cond delay="indefinite"/>
                      </p:stCondLst>
                      <p:childTnLst>
                        <p:par>
                          <p:cTn id="122" fill="hold">
                            <p:stCondLst>
                              <p:cond delay="0"/>
                            </p:stCondLst>
                            <p:childTnLst>
                              <p:par>
                                <p:cTn id="123" presetID="22" presetClass="entr" presetSubtype="4" fill="hold" grpId="0" nodeType="clickEffect">
                                  <p:stCondLst>
                                    <p:cond delay="0"/>
                                  </p:stCondLst>
                                  <p:childTnLst>
                                    <p:set>
                                      <p:cBhvr>
                                        <p:cTn id="124" dur="1" fill="hold">
                                          <p:stCondLst>
                                            <p:cond delay="0"/>
                                          </p:stCondLst>
                                        </p:cTn>
                                        <p:tgtEl>
                                          <p:spTgt spid="31"/>
                                        </p:tgtEl>
                                        <p:attrNameLst>
                                          <p:attrName>style.visibility</p:attrName>
                                        </p:attrNameLst>
                                      </p:cBhvr>
                                      <p:to>
                                        <p:strVal val="visible"/>
                                      </p:to>
                                    </p:set>
                                    <p:animEffect transition="in" filter="wipe(down)">
                                      <p:cBhvr>
                                        <p:cTn id="125" dur="500"/>
                                        <p:tgtEl>
                                          <p:spTgt spid="31"/>
                                        </p:tgtEl>
                                      </p:cBhvr>
                                    </p:animEffect>
                                  </p:childTnLst>
                                </p:cTn>
                              </p:par>
                            </p:childTnLst>
                          </p:cTn>
                        </p:par>
                      </p:childTnLst>
                    </p:cTn>
                  </p:par>
                  <p:par>
                    <p:cTn id="126" fill="hold">
                      <p:stCondLst>
                        <p:cond delay="indefinite"/>
                      </p:stCondLst>
                      <p:childTnLst>
                        <p:par>
                          <p:cTn id="127" fill="hold">
                            <p:stCondLst>
                              <p:cond delay="0"/>
                            </p:stCondLst>
                            <p:childTnLst>
                              <p:par>
                                <p:cTn id="128" presetID="22" presetClass="entr" presetSubtype="4" fill="hold" grpId="0" nodeType="clickEffect">
                                  <p:stCondLst>
                                    <p:cond delay="0"/>
                                  </p:stCondLst>
                                  <p:childTnLst>
                                    <p:set>
                                      <p:cBhvr>
                                        <p:cTn id="129" dur="1" fill="hold">
                                          <p:stCondLst>
                                            <p:cond delay="0"/>
                                          </p:stCondLst>
                                        </p:cTn>
                                        <p:tgtEl>
                                          <p:spTgt spid="34"/>
                                        </p:tgtEl>
                                        <p:attrNameLst>
                                          <p:attrName>style.visibility</p:attrName>
                                        </p:attrNameLst>
                                      </p:cBhvr>
                                      <p:to>
                                        <p:strVal val="visible"/>
                                      </p:to>
                                    </p:set>
                                    <p:animEffect transition="in" filter="wipe(down)">
                                      <p:cBhvr>
                                        <p:cTn id="130" dur="500"/>
                                        <p:tgtEl>
                                          <p:spTgt spid="34"/>
                                        </p:tgtEl>
                                      </p:cBhvr>
                                    </p:animEffect>
                                  </p:childTnLst>
                                </p:cTn>
                              </p:par>
                            </p:childTnLst>
                          </p:cTn>
                        </p:par>
                      </p:childTnLst>
                    </p:cTn>
                  </p:par>
                  <p:par>
                    <p:cTn id="131" fill="hold">
                      <p:stCondLst>
                        <p:cond delay="indefinite"/>
                      </p:stCondLst>
                      <p:childTnLst>
                        <p:par>
                          <p:cTn id="132" fill="hold">
                            <p:stCondLst>
                              <p:cond delay="0"/>
                            </p:stCondLst>
                            <p:childTnLst>
                              <p:par>
                                <p:cTn id="133" presetID="22" presetClass="entr" presetSubtype="4" fill="hold" grpId="0" nodeType="clickEffect">
                                  <p:stCondLst>
                                    <p:cond delay="0"/>
                                  </p:stCondLst>
                                  <p:childTnLst>
                                    <p:set>
                                      <p:cBhvr>
                                        <p:cTn id="134" dur="1" fill="hold">
                                          <p:stCondLst>
                                            <p:cond delay="0"/>
                                          </p:stCondLst>
                                        </p:cTn>
                                        <p:tgtEl>
                                          <p:spTgt spid="33"/>
                                        </p:tgtEl>
                                        <p:attrNameLst>
                                          <p:attrName>style.visibility</p:attrName>
                                        </p:attrNameLst>
                                      </p:cBhvr>
                                      <p:to>
                                        <p:strVal val="visible"/>
                                      </p:to>
                                    </p:set>
                                    <p:animEffect transition="in" filter="wipe(down)">
                                      <p:cBhvr>
                                        <p:cTn id="135" dur="500"/>
                                        <p:tgtEl>
                                          <p:spTgt spid="33"/>
                                        </p:tgtEl>
                                      </p:cBhvr>
                                    </p:animEffect>
                                  </p:childTnLst>
                                </p:cTn>
                              </p:par>
                            </p:childTnLst>
                          </p:cTn>
                        </p:par>
                      </p:childTnLst>
                    </p:cTn>
                  </p:par>
                  <p:par>
                    <p:cTn id="136" fill="hold">
                      <p:stCondLst>
                        <p:cond delay="indefinite"/>
                      </p:stCondLst>
                      <p:childTnLst>
                        <p:par>
                          <p:cTn id="137" fill="hold">
                            <p:stCondLst>
                              <p:cond delay="0"/>
                            </p:stCondLst>
                            <p:childTnLst>
                              <p:par>
                                <p:cTn id="138" presetID="22" presetClass="entr" presetSubtype="4" fill="hold" grpId="0" nodeType="clickEffect">
                                  <p:stCondLst>
                                    <p:cond delay="0"/>
                                  </p:stCondLst>
                                  <p:childTnLst>
                                    <p:set>
                                      <p:cBhvr>
                                        <p:cTn id="139" dur="1" fill="hold">
                                          <p:stCondLst>
                                            <p:cond delay="0"/>
                                          </p:stCondLst>
                                        </p:cTn>
                                        <p:tgtEl>
                                          <p:spTgt spid="36"/>
                                        </p:tgtEl>
                                        <p:attrNameLst>
                                          <p:attrName>style.visibility</p:attrName>
                                        </p:attrNameLst>
                                      </p:cBhvr>
                                      <p:to>
                                        <p:strVal val="visible"/>
                                      </p:to>
                                    </p:set>
                                    <p:animEffect transition="in" filter="wipe(down)">
                                      <p:cBhvr>
                                        <p:cTn id="140" dur="500"/>
                                        <p:tgtEl>
                                          <p:spTgt spid="36"/>
                                        </p:tgtEl>
                                      </p:cBhvr>
                                    </p:animEffect>
                                  </p:childTnLst>
                                </p:cTn>
                              </p:par>
                            </p:childTnLst>
                          </p:cTn>
                        </p:par>
                      </p:childTnLst>
                    </p:cTn>
                  </p:par>
                  <p:par>
                    <p:cTn id="141" fill="hold">
                      <p:stCondLst>
                        <p:cond delay="indefinite"/>
                      </p:stCondLst>
                      <p:childTnLst>
                        <p:par>
                          <p:cTn id="142" fill="hold">
                            <p:stCondLst>
                              <p:cond delay="0"/>
                            </p:stCondLst>
                            <p:childTnLst>
                              <p:par>
                                <p:cTn id="143" presetID="22" presetClass="entr" presetSubtype="4" fill="hold" grpId="0" nodeType="clickEffect">
                                  <p:stCondLst>
                                    <p:cond delay="0"/>
                                  </p:stCondLst>
                                  <p:childTnLst>
                                    <p:set>
                                      <p:cBhvr>
                                        <p:cTn id="144" dur="1" fill="hold">
                                          <p:stCondLst>
                                            <p:cond delay="0"/>
                                          </p:stCondLst>
                                        </p:cTn>
                                        <p:tgtEl>
                                          <p:spTgt spid="35"/>
                                        </p:tgtEl>
                                        <p:attrNameLst>
                                          <p:attrName>style.visibility</p:attrName>
                                        </p:attrNameLst>
                                      </p:cBhvr>
                                      <p:to>
                                        <p:strVal val="visible"/>
                                      </p:to>
                                    </p:set>
                                    <p:animEffect transition="in" filter="wipe(down)">
                                      <p:cBhvr>
                                        <p:cTn id="145"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animBg="1"/>
      <p:bldP spid="8" grpId="0"/>
      <p:bldP spid="9" grpId="0"/>
      <p:bldP spid="10" grpId="0"/>
      <p:bldP spid="11" grpId="0"/>
      <p:bldP spid="12" grpId="0"/>
      <p:bldP spid="13" grpId="0"/>
      <p:bldP spid="14" grpId="0"/>
      <p:bldP spid="15" grpId="0"/>
      <p:bldP spid="16" grpId="0" animBg="1"/>
      <p:bldP spid="17" grpId="0" animBg="1"/>
      <p:bldP spid="18" grpId="0" animBg="1"/>
      <p:bldP spid="19" grpId="0" animBg="1"/>
      <p:bldP spid="20" grpId="0" animBg="1"/>
      <p:bldP spid="29" grpId="0"/>
      <p:bldP spid="30" grpId="0"/>
      <p:bldP spid="31" grpId="0"/>
      <p:bldP spid="32" grpId="0"/>
      <p:bldP spid="33" grpId="0"/>
      <p:bldP spid="34" grpId="0"/>
      <p:bldP spid="35" grpId="0"/>
      <p:bldP spid="3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išľíďè"/>
          <p:cNvSpPr/>
          <p:nvPr/>
        </p:nvSpPr>
        <p:spPr bwMode="auto">
          <a:xfrm>
            <a:off x="1405984" y="4705949"/>
            <a:ext cx="2536640" cy="557489"/>
          </a:xfrm>
          <a:prstGeom prst="rect">
            <a:avLst/>
          </a:prstGeom>
          <a:noFill/>
          <a:ln>
            <a:noFill/>
          </a:ln>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200" b="0" i="0" u="none" strike="noStrike" kern="1200" cap="none" spc="0" normalizeH="0" baseline="0" noProof="0" dirty="0">
                <a:ln>
                  <a:noFill/>
                </a:ln>
                <a:solidFill>
                  <a:schemeClr val="bg2">
                    <a:lumMod val="10000"/>
                  </a:schemeClr>
                </a:solidFill>
                <a:effectLst/>
                <a:uLnTx/>
                <a:uFillTx/>
              </a:rPr>
              <a:t>我爱你给你创意和灵感我爱你给你创意和灵感我爱你给你创意和灵感</a:t>
            </a:r>
            <a:endParaRPr kumimoji="0" lang="zh-CN" altLang="en-US" sz="1200" b="0" i="0" u="none" strike="noStrike" kern="1200" cap="none" spc="0" normalizeH="0" baseline="0" noProof="0" dirty="0">
              <a:ln>
                <a:noFill/>
              </a:ln>
              <a:solidFill>
                <a:schemeClr val="bg2">
                  <a:lumMod val="10000"/>
                </a:schemeClr>
              </a:solidFill>
              <a:effectLst/>
              <a:uLnTx/>
              <a:uFillTx/>
            </a:endParaRPr>
          </a:p>
        </p:txBody>
      </p:sp>
      <p:sp>
        <p:nvSpPr>
          <p:cNvPr id="31" name="iSlíďè"/>
          <p:cNvSpPr txBox="1"/>
          <p:nvPr/>
        </p:nvSpPr>
        <p:spPr bwMode="auto">
          <a:xfrm>
            <a:off x="1847075" y="4371577"/>
            <a:ext cx="2195830" cy="351196"/>
          </a:xfrm>
          <a:prstGeom prst="rect">
            <a:avLst/>
          </a:prstGeom>
          <a:noFill/>
          <a:ln>
            <a:noFill/>
          </a:ln>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endParaRPr>
          </a:p>
        </p:txBody>
      </p:sp>
      <p:sp>
        <p:nvSpPr>
          <p:cNvPr id="32" name="išľíďè"/>
          <p:cNvSpPr/>
          <p:nvPr/>
        </p:nvSpPr>
        <p:spPr bwMode="auto">
          <a:xfrm>
            <a:off x="5004870" y="4692754"/>
            <a:ext cx="2536640" cy="557489"/>
          </a:xfrm>
          <a:prstGeom prst="rect">
            <a:avLst/>
          </a:prstGeom>
          <a:noFill/>
          <a:ln>
            <a:noFill/>
          </a:ln>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200" b="0" i="0" u="none" strike="noStrike" kern="1200" cap="none" spc="0" normalizeH="0" baseline="0" noProof="0" dirty="0">
                <a:ln>
                  <a:noFill/>
                </a:ln>
                <a:solidFill>
                  <a:schemeClr val="bg2">
                    <a:lumMod val="10000"/>
                  </a:schemeClr>
                </a:solidFill>
                <a:effectLst/>
                <a:uLnTx/>
                <a:uFillTx/>
              </a:rPr>
              <a:t>我爱你给你创意和灵感我爱你给你创意和灵感我爱你给你创意和灵感</a:t>
            </a:r>
            <a:endParaRPr kumimoji="0" lang="zh-CN" altLang="en-US" sz="1200" b="0" i="0" u="none" strike="noStrike" kern="1200" cap="none" spc="0" normalizeH="0" baseline="0" noProof="0" dirty="0">
              <a:ln>
                <a:noFill/>
              </a:ln>
              <a:solidFill>
                <a:schemeClr val="bg2">
                  <a:lumMod val="10000"/>
                </a:schemeClr>
              </a:solidFill>
              <a:effectLst/>
              <a:uLnTx/>
              <a:uFillTx/>
            </a:endParaRPr>
          </a:p>
        </p:txBody>
      </p:sp>
      <p:sp>
        <p:nvSpPr>
          <p:cNvPr id="33" name="iSlíďè"/>
          <p:cNvSpPr txBox="1"/>
          <p:nvPr/>
        </p:nvSpPr>
        <p:spPr bwMode="auto">
          <a:xfrm>
            <a:off x="5445961" y="4358382"/>
            <a:ext cx="2195830" cy="351196"/>
          </a:xfrm>
          <a:prstGeom prst="rect">
            <a:avLst/>
          </a:prstGeom>
          <a:noFill/>
          <a:ln>
            <a:noFill/>
          </a:ln>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endParaRPr>
          </a:p>
        </p:txBody>
      </p:sp>
      <p:sp>
        <p:nvSpPr>
          <p:cNvPr id="34" name="išľíďè"/>
          <p:cNvSpPr/>
          <p:nvPr/>
        </p:nvSpPr>
        <p:spPr bwMode="auto">
          <a:xfrm>
            <a:off x="8522149" y="4692752"/>
            <a:ext cx="2536640" cy="557489"/>
          </a:xfrm>
          <a:prstGeom prst="rect">
            <a:avLst/>
          </a:prstGeom>
          <a:noFill/>
          <a:ln>
            <a:noFill/>
          </a:ln>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200" b="0" i="0" u="none" strike="noStrike" kern="1200" cap="none" spc="0" normalizeH="0" baseline="0" noProof="0" dirty="0">
                <a:ln>
                  <a:noFill/>
                </a:ln>
                <a:solidFill>
                  <a:schemeClr val="bg2">
                    <a:lumMod val="10000"/>
                  </a:schemeClr>
                </a:solidFill>
                <a:effectLst/>
                <a:uLnTx/>
                <a:uFillTx/>
              </a:rPr>
              <a:t>我爱你给你创意和灵感我爱你给你创意和灵感我爱你给你创意和灵感</a:t>
            </a:r>
            <a:endParaRPr kumimoji="0" lang="zh-CN" altLang="en-US" sz="1200" b="0" i="0" u="none" strike="noStrike" kern="1200" cap="none" spc="0" normalizeH="0" baseline="0" noProof="0" dirty="0">
              <a:ln>
                <a:noFill/>
              </a:ln>
              <a:solidFill>
                <a:schemeClr val="bg2">
                  <a:lumMod val="10000"/>
                </a:schemeClr>
              </a:solidFill>
              <a:effectLst/>
              <a:uLnTx/>
              <a:uFillTx/>
            </a:endParaRPr>
          </a:p>
        </p:txBody>
      </p:sp>
      <p:sp>
        <p:nvSpPr>
          <p:cNvPr id="35" name="iSlíďè"/>
          <p:cNvSpPr txBox="1"/>
          <p:nvPr/>
        </p:nvSpPr>
        <p:spPr bwMode="auto">
          <a:xfrm>
            <a:off x="8963240" y="4358380"/>
            <a:ext cx="2195830" cy="351196"/>
          </a:xfrm>
          <a:prstGeom prst="rect">
            <a:avLst/>
          </a:prstGeom>
          <a:noFill/>
          <a:ln>
            <a:noFill/>
          </a:ln>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endParaRPr>
          </a:p>
        </p:txBody>
      </p:sp>
      <p:pic>
        <p:nvPicPr>
          <p:cNvPr id="2" name="图片 1" descr="500536998.jpg"/>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164151" y="2011092"/>
            <a:ext cx="2850999" cy="1900834"/>
          </a:xfrm>
          <a:prstGeom prst="rect">
            <a:avLst/>
          </a:prstGeom>
        </p:spPr>
      </p:pic>
      <p:pic>
        <p:nvPicPr>
          <p:cNvPr id="36" name="图片 35" descr="500537005.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26881" y="2046374"/>
            <a:ext cx="2874929" cy="1852321"/>
          </a:xfrm>
          <a:prstGeom prst="rect">
            <a:avLst/>
          </a:prstGeom>
        </p:spPr>
      </p:pic>
      <p:pic>
        <p:nvPicPr>
          <p:cNvPr id="37" name="图片 36" descr="500581595.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90968" y="2028732"/>
            <a:ext cx="2803091" cy="1844861"/>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advClick="0" advTm="2000">
        <p14:prism isInverted="1"/>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down)">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wipe(down)">
                                      <p:cBhvr>
                                        <p:cTn id="12" dur="500"/>
                                        <p:tgtEl>
                                          <p:spTgt spid="3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wipe(down)">
                                      <p:cBhvr>
                                        <p:cTn id="17" dur="500"/>
                                        <p:tgtEl>
                                          <p:spTgt spid="3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2"/>
                                        </p:tgtEl>
                                        <p:attrNameLst>
                                          <p:attrName>style.visibility</p:attrName>
                                        </p:attrNameLst>
                                      </p:cBhvr>
                                      <p:to>
                                        <p:strVal val="visible"/>
                                      </p:to>
                                    </p:set>
                                    <p:animEffect transition="in" filter="wipe(down)">
                                      <p:cBhvr>
                                        <p:cTn id="22" dur="500"/>
                                        <p:tgtEl>
                                          <p:spTgt spid="32"/>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wipe(down)">
                                      <p:cBhvr>
                                        <p:cTn id="27" dur="500"/>
                                        <p:tgtEl>
                                          <p:spTgt spid="35"/>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4"/>
                                        </p:tgtEl>
                                        <p:attrNameLst>
                                          <p:attrName>style.visibility</p:attrName>
                                        </p:attrNameLst>
                                      </p:cBhvr>
                                      <p:to>
                                        <p:strVal val="visible"/>
                                      </p:to>
                                    </p:set>
                                    <p:animEffect transition="in" filter="wipe(down)">
                                      <p:cBhvr>
                                        <p:cTn id="32"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2" grpId="0"/>
      <p:bldP spid="33" grpId="0"/>
      <p:bldP spid="34" grpId="0"/>
      <p:bldP spid="3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56"/>
          <p:cNvGrpSpPr/>
          <p:nvPr/>
        </p:nvGrpSpPr>
        <p:grpSpPr>
          <a:xfrm>
            <a:off x="2360915" y="2517633"/>
            <a:ext cx="1794975" cy="1946763"/>
            <a:chOff x="754912" y="1849233"/>
            <a:chExt cx="1784633" cy="1935547"/>
          </a:xfrm>
          <a:solidFill>
            <a:schemeClr val="accent1"/>
          </a:solidFill>
        </p:grpSpPr>
        <p:sp>
          <p:nvSpPr>
            <p:cNvPr id="49" name="Block Arc 63"/>
            <p:cNvSpPr/>
            <p:nvPr/>
          </p:nvSpPr>
          <p:spPr bwMode="auto">
            <a:xfrm flipH="1">
              <a:off x="754912" y="2000147"/>
              <a:ext cx="1784633" cy="1784633"/>
            </a:xfrm>
            <a:prstGeom prst="blockArc">
              <a:avLst>
                <a:gd name="adj1" fmla="val 9060483"/>
                <a:gd name="adj2" fmla="val 1762741"/>
                <a:gd name="adj3" fmla="val 4009"/>
              </a:avLst>
            </a:prstGeom>
            <a:grpFill/>
            <a:ln w="19050">
              <a:noFill/>
              <a:round/>
            </a:ln>
          </p:spPr>
          <p:txBody>
            <a:bodyPr anchor="ctr"/>
            <a:lstStyle/>
            <a:p>
              <a:pPr algn="ctr"/>
              <a:endParaRPr sz="1600" dirty="0">
                <a:solidFill>
                  <a:schemeClr val="bg1">
                    <a:lumMod val="95000"/>
                  </a:schemeClr>
                </a:solidFill>
                <a:latin typeface="Arial" panose="020B0604020202020204"/>
                <a:ea typeface="微软雅黑" panose="020B0503020204020204" pitchFamily="34" charset="-122"/>
                <a:sym typeface="Arial" panose="020B0604020202020204"/>
              </a:endParaRPr>
            </a:p>
          </p:txBody>
        </p:sp>
        <p:sp>
          <p:nvSpPr>
            <p:cNvPr id="50" name="Isosceles Triangle 64"/>
            <p:cNvSpPr/>
            <p:nvPr/>
          </p:nvSpPr>
          <p:spPr bwMode="auto">
            <a:xfrm rot="5400000">
              <a:off x="1449320" y="1871665"/>
              <a:ext cx="395818" cy="350953"/>
            </a:xfrm>
            <a:prstGeom prst="triangle">
              <a:avLst/>
            </a:prstGeom>
            <a:grpFill/>
            <a:ln w="19050">
              <a:noFill/>
              <a:round/>
            </a:ln>
          </p:spPr>
          <p:txBody>
            <a:bodyPr anchor="ctr"/>
            <a:lstStyle/>
            <a:p>
              <a:pPr algn="ctr"/>
              <a:endParaRPr sz="1600" dirty="0">
                <a:solidFill>
                  <a:schemeClr val="bg1">
                    <a:lumMod val="95000"/>
                  </a:schemeClr>
                </a:solidFill>
                <a:latin typeface="Arial" panose="020B0604020202020204"/>
                <a:ea typeface="微软雅黑" panose="020B0503020204020204" pitchFamily="34" charset="-122"/>
                <a:sym typeface="Arial" panose="020B0604020202020204"/>
              </a:endParaRPr>
            </a:p>
          </p:txBody>
        </p:sp>
      </p:grpSp>
      <p:sp>
        <p:nvSpPr>
          <p:cNvPr id="6" name="Oval 65"/>
          <p:cNvSpPr/>
          <p:nvPr/>
        </p:nvSpPr>
        <p:spPr bwMode="auto">
          <a:xfrm>
            <a:off x="2293854" y="3794334"/>
            <a:ext cx="443655" cy="443656"/>
          </a:xfrm>
          <a:prstGeom prst="ellipse">
            <a:avLst/>
          </a:prstGeom>
          <a:solidFill>
            <a:schemeClr val="accent1"/>
          </a:solidFill>
          <a:ln w="28575">
            <a:solidFill>
              <a:schemeClr val="bg1"/>
            </a:solidFill>
            <a:round/>
          </a:ln>
        </p:spPr>
        <p:txBody>
          <a:bodyPr vert="horz" wrap="none" lIns="91440" tIns="45720" rIns="91440" bIns="45720" anchor="ctr" anchorCtr="1" compatLnSpc="1">
            <a:normAutofit/>
          </a:bodyPr>
          <a:lstStyle/>
          <a:p>
            <a:pPr algn="ctr"/>
            <a:r>
              <a:rPr lang="en-US" sz="1065" b="1" dirty="0">
                <a:solidFill>
                  <a:schemeClr val="bg1">
                    <a:lumMod val="95000"/>
                  </a:schemeClr>
                </a:solidFill>
                <a:latin typeface="Arial" panose="020B0604020202020204"/>
                <a:ea typeface="微软雅黑" panose="020B0503020204020204" pitchFamily="34" charset="-122"/>
                <a:sym typeface="Arial" panose="020B0604020202020204"/>
              </a:rPr>
              <a:t>1</a:t>
            </a:r>
            <a:endParaRPr lang="en-US" sz="1065" b="1" dirty="0">
              <a:solidFill>
                <a:schemeClr val="bg1">
                  <a:lumMod val="95000"/>
                </a:schemeClr>
              </a:solidFill>
              <a:latin typeface="Arial" panose="020B0604020202020204"/>
              <a:ea typeface="微软雅黑" panose="020B0503020204020204" pitchFamily="34" charset="-122"/>
              <a:sym typeface="Arial" panose="020B0604020202020204"/>
            </a:endParaRPr>
          </a:p>
        </p:txBody>
      </p:sp>
      <p:grpSp>
        <p:nvGrpSpPr>
          <p:cNvPr id="5" name="Group 67"/>
          <p:cNvGrpSpPr/>
          <p:nvPr/>
        </p:nvGrpSpPr>
        <p:grpSpPr>
          <a:xfrm>
            <a:off x="3802905" y="2517635"/>
            <a:ext cx="1794975" cy="1946763"/>
            <a:chOff x="2188591" y="1849234"/>
            <a:chExt cx="1784633" cy="1935547"/>
          </a:xfrm>
          <a:solidFill>
            <a:schemeClr val="accent2"/>
          </a:solidFill>
        </p:grpSpPr>
        <p:sp>
          <p:nvSpPr>
            <p:cNvPr id="47" name="Block Arc 68"/>
            <p:cNvSpPr/>
            <p:nvPr/>
          </p:nvSpPr>
          <p:spPr bwMode="auto">
            <a:xfrm flipH="1">
              <a:off x="2188591" y="2000148"/>
              <a:ext cx="1784633" cy="1784633"/>
            </a:xfrm>
            <a:prstGeom prst="blockArc">
              <a:avLst>
                <a:gd name="adj1" fmla="val 9060483"/>
                <a:gd name="adj2" fmla="val 1762741"/>
                <a:gd name="adj3" fmla="val 4009"/>
              </a:avLst>
            </a:prstGeom>
            <a:grpFill/>
            <a:ln w="19050">
              <a:noFill/>
              <a:round/>
            </a:ln>
          </p:spPr>
          <p:txBody>
            <a:bodyPr anchor="ctr"/>
            <a:lstStyle/>
            <a:p>
              <a:pPr algn="ctr"/>
              <a:endParaRPr sz="1600" dirty="0">
                <a:solidFill>
                  <a:schemeClr val="bg1">
                    <a:lumMod val="95000"/>
                  </a:schemeClr>
                </a:solidFill>
                <a:latin typeface="Arial" panose="020B0604020202020204"/>
                <a:ea typeface="微软雅黑" panose="020B0503020204020204" pitchFamily="34" charset="-122"/>
                <a:sym typeface="Arial" panose="020B0604020202020204"/>
              </a:endParaRPr>
            </a:p>
          </p:txBody>
        </p:sp>
        <p:sp>
          <p:nvSpPr>
            <p:cNvPr id="48" name="Isosceles Triangle 69"/>
            <p:cNvSpPr/>
            <p:nvPr/>
          </p:nvSpPr>
          <p:spPr bwMode="auto">
            <a:xfrm rot="5400000">
              <a:off x="2882999" y="1871666"/>
              <a:ext cx="395818" cy="350953"/>
            </a:xfrm>
            <a:prstGeom prst="triangle">
              <a:avLst/>
            </a:prstGeom>
            <a:grpFill/>
            <a:ln w="19050">
              <a:noFill/>
              <a:round/>
            </a:ln>
          </p:spPr>
          <p:txBody>
            <a:bodyPr anchor="ctr"/>
            <a:lstStyle/>
            <a:p>
              <a:pPr algn="ctr"/>
              <a:endParaRPr sz="1600" dirty="0">
                <a:solidFill>
                  <a:schemeClr val="bg1">
                    <a:lumMod val="95000"/>
                  </a:schemeClr>
                </a:solidFill>
                <a:latin typeface="Arial" panose="020B0604020202020204"/>
                <a:ea typeface="微软雅黑" panose="020B0503020204020204" pitchFamily="34" charset="-122"/>
                <a:sym typeface="Arial" panose="020B0604020202020204"/>
              </a:endParaRPr>
            </a:p>
          </p:txBody>
        </p:sp>
      </p:grpSp>
      <p:grpSp>
        <p:nvGrpSpPr>
          <p:cNvPr id="7" name="Group 70"/>
          <p:cNvGrpSpPr/>
          <p:nvPr/>
        </p:nvGrpSpPr>
        <p:grpSpPr>
          <a:xfrm>
            <a:off x="5244891" y="2517635"/>
            <a:ext cx="1794975" cy="1946763"/>
            <a:chOff x="3622270" y="1849234"/>
            <a:chExt cx="1784633" cy="1935547"/>
          </a:xfrm>
          <a:solidFill>
            <a:schemeClr val="accent3"/>
          </a:solidFill>
        </p:grpSpPr>
        <p:sp>
          <p:nvSpPr>
            <p:cNvPr id="45" name="Block Arc 71"/>
            <p:cNvSpPr/>
            <p:nvPr/>
          </p:nvSpPr>
          <p:spPr bwMode="auto">
            <a:xfrm flipH="1">
              <a:off x="3622270" y="2000148"/>
              <a:ext cx="1784633" cy="1784633"/>
            </a:xfrm>
            <a:prstGeom prst="blockArc">
              <a:avLst>
                <a:gd name="adj1" fmla="val 9060483"/>
                <a:gd name="adj2" fmla="val 1762741"/>
                <a:gd name="adj3" fmla="val 4009"/>
              </a:avLst>
            </a:prstGeom>
            <a:grpFill/>
            <a:ln w="19050">
              <a:noFill/>
              <a:round/>
            </a:ln>
          </p:spPr>
          <p:txBody>
            <a:bodyPr anchor="ctr"/>
            <a:lstStyle/>
            <a:p>
              <a:pPr algn="ctr"/>
              <a:endParaRPr sz="1600" dirty="0">
                <a:solidFill>
                  <a:schemeClr val="bg1">
                    <a:lumMod val="95000"/>
                  </a:schemeClr>
                </a:solidFill>
                <a:latin typeface="Arial" panose="020B0604020202020204"/>
                <a:ea typeface="微软雅黑" panose="020B0503020204020204" pitchFamily="34" charset="-122"/>
                <a:sym typeface="Arial" panose="020B0604020202020204"/>
              </a:endParaRPr>
            </a:p>
          </p:txBody>
        </p:sp>
        <p:sp>
          <p:nvSpPr>
            <p:cNvPr id="46" name="Isosceles Triangle 72"/>
            <p:cNvSpPr/>
            <p:nvPr/>
          </p:nvSpPr>
          <p:spPr bwMode="auto">
            <a:xfrm rot="5400000">
              <a:off x="4316677" y="1871666"/>
              <a:ext cx="395818" cy="350953"/>
            </a:xfrm>
            <a:prstGeom prst="triangle">
              <a:avLst/>
            </a:prstGeom>
            <a:grpFill/>
            <a:ln w="19050">
              <a:noFill/>
              <a:round/>
            </a:ln>
          </p:spPr>
          <p:txBody>
            <a:bodyPr anchor="ctr"/>
            <a:lstStyle/>
            <a:p>
              <a:pPr algn="ctr"/>
              <a:endParaRPr sz="1600" dirty="0">
                <a:solidFill>
                  <a:schemeClr val="bg1">
                    <a:lumMod val="95000"/>
                  </a:schemeClr>
                </a:solidFill>
                <a:latin typeface="Arial" panose="020B0604020202020204"/>
                <a:ea typeface="微软雅黑" panose="020B0503020204020204" pitchFamily="34" charset="-122"/>
                <a:sym typeface="Arial" panose="020B0604020202020204"/>
              </a:endParaRPr>
            </a:p>
          </p:txBody>
        </p:sp>
      </p:grpSp>
      <p:grpSp>
        <p:nvGrpSpPr>
          <p:cNvPr id="8" name="Group 73"/>
          <p:cNvGrpSpPr/>
          <p:nvPr/>
        </p:nvGrpSpPr>
        <p:grpSpPr>
          <a:xfrm>
            <a:off x="6686878" y="2517635"/>
            <a:ext cx="1794975" cy="1946763"/>
            <a:chOff x="5055949" y="1849234"/>
            <a:chExt cx="1784633" cy="1935547"/>
          </a:xfrm>
          <a:solidFill>
            <a:schemeClr val="accent4"/>
          </a:solidFill>
        </p:grpSpPr>
        <p:sp>
          <p:nvSpPr>
            <p:cNvPr id="43" name="Block Arc 74"/>
            <p:cNvSpPr/>
            <p:nvPr/>
          </p:nvSpPr>
          <p:spPr bwMode="auto">
            <a:xfrm flipH="1">
              <a:off x="5055949" y="2000148"/>
              <a:ext cx="1784633" cy="1784633"/>
            </a:xfrm>
            <a:prstGeom prst="blockArc">
              <a:avLst>
                <a:gd name="adj1" fmla="val 9060483"/>
                <a:gd name="adj2" fmla="val 1762741"/>
                <a:gd name="adj3" fmla="val 4009"/>
              </a:avLst>
            </a:prstGeom>
            <a:grpFill/>
            <a:ln w="19050">
              <a:noFill/>
              <a:round/>
            </a:ln>
          </p:spPr>
          <p:txBody>
            <a:bodyPr anchor="ctr"/>
            <a:lstStyle/>
            <a:p>
              <a:pPr algn="ctr"/>
              <a:endParaRPr sz="1600" dirty="0">
                <a:solidFill>
                  <a:schemeClr val="bg1">
                    <a:lumMod val="95000"/>
                  </a:schemeClr>
                </a:solidFill>
                <a:latin typeface="Arial" panose="020B0604020202020204"/>
                <a:ea typeface="微软雅黑" panose="020B0503020204020204" pitchFamily="34" charset="-122"/>
                <a:sym typeface="Arial" panose="020B0604020202020204"/>
              </a:endParaRPr>
            </a:p>
          </p:txBody>
        </p:sp>
        <p:sp>
          <p:nvSpPr>
            <p:cNvPr id="44" name="Isosceles Triangle 75"/>
            <p:cNvSpPr/>
            <p:nvPr/>
          </p:nvSpPr>
          <p:spPr bwMode="auto">
            <a:xfrm rot="5400000">
              <a:off x="5750357" y="1871666"/>
              <a:ext cx="395818" cy="350953"/>
            </a:xfrm>
            <a:prstGeom prst="triangle">
              <a:avLst/>
            </a:prstGeom>
            <a:grpFill/>
            <a:ln w="19050">
              <a:noFill/>
              <a:round/>
            </a:ln>
          </p:spPr>
          <p:txBody>
            <a:bodyPr anchor="ctr"/>
            <a:lstStyle/>
            <a:p>
              <a:pPr algn="ctr"/>
              <a:endParaRPr sz="1600" dirty="0">
                <a:solidFill>
                  <a:schemeClr val="bg1">
                    <a:lumMod val="95000"/>
                  </a:schemeClr>
                </a:solidFill>
                <a:latin typeface="Arial" panose="020B0604020202020204"/>
                <a:ea typeface="微软雅黑" panose="020B0503020204020204" pitchFamily="34" charset="-122"/>
                <a:sym typeface="Arial" panose="020B0604020202020204"/>
              </a:endParaRPr>
            </a:p>
          </p:txBody>
        </p:sp>
      </p:grpSp>
      <p:grpSp>
        <p:nvGrpSpPr>
          <p:cNvPr id="9" name="组合 53"/>
          <p:cNvGrpSpPr/>
          <p:nvPr/>
        </p:nvGrpSpPr>
        <p:grpSpPr>
          <a:xfrm>
            <a:off x="8128862" y="2517635"/>
            <a:ext cx="2235453" cy="1946763"/>
            <a:chOff x="8098881" y="2892389"/>
            <a:chExt cx="2235453" cy="1946763"/>
          </a:xfrm>
          <a:solidFill>
            <a:schemeClr val="accent1"/>
          </a:solidFill>
        </p:grpSpPr>
        <p:sp>
          <p:nvSpPr>
            <p:cNvPr id="40" name="Block Arc 77"/>
            <p:cNvSpPr/>
            <p:nvPr/>
          </p:nvSpPr>
          <p:spPr bwMode="auto">
            <a:xfrm flipH="1">
              <a:off x="8098881" y="3044178"/>
              <a:ext cx="1794975" cy="1794974"/>
            </a:xfrm>
            <a:prstGeom prst="blockArc">
              <a:avLst>
                <a:gd name="adj1" fmla="val 10960587"/>
                <a:gd name="adj2" fmla="val 1762741"/>
                <a:gd name="adj3" fmla="val 4009"/>
              </a:avLst>
            </a:prstGeom>
            <a:grpFill/>
            <a:ln w="19050">
              <a:noFill/>
              <a:round/>
            </a:ln>
          </p:spPr>
          <p:txBody>
            <a:bodyPr anchor="ctr"/>
            <a:lstStyle/>
            <a:p>
              <a:pPr algn="ctr"/>
              <a:endParaRPr sz="1600" dirty="0">
                <a:solidFill>
                  <a:schemeClr val="bg1">
                    <a:lumMod val="95000"/>
                  </a:schemeClr>
                </a:solidFill>
                <a:latin typeface="Arial" panose="020B0604020202020204"/>
                <a:ea typeface="微软雅黑" panose="020B0503020204020204" pitchFamily="34" charset="-122"/>
                <a:sym typeface="Arial" panose="020B0604020202020204"/>
              </a:endParaRPr>
            </a:p>
          </p:txBody>
        </p:sp>
        <p:sp>
          <p:nvSpPr>
            <p:cNvPr id="41" name="Isosceles Triangle 78"/>
            <p:cNvSpPr/>
            <p:nvPr/>
          </p:nvSpPr>
          <p:spPr bwMode="auto">
            <a:xfrm rot="5400000">
              <a:off x="8797313" y="2914951"/>
              <a:ext cx="398112" cy="352987"/>
            </a:xfrm>
            <a:prstGeom prst="triangle">
              <a:avLst/>
            </a:prstGeom>
            <a:grpFill/>
            <a:ln w="19050">
              <a:noFill/>
              <a:round/>
            </a:ln>
          </p:spPr>
          <p:txBody>
            <a:bodyPr anchor="ctr"/>
            <a:lstStyle/>
            <a:p>
              <a:pPr algn="ctr"/>
              <a:endParaRPr sz="1600" dirty="0">
                <a:solidFill>
                  <a:schemeClr val="bg1">
                    <a:lumMod val="95000"/>
                  </a:schemeClr>
                </a:solidFill>
                <a:latin typeface="Arial" panose="020B0604020202020204"/>
                <a:ea typeface="微软雅黑" panose="020B0503020204020204" pitchFamily="34" charset="-122"/>
                <a:sym typeface="Arial" panose="020B0604020202020204"/>
              </a:endParaRPr>
            </a:p>
          </p:txBody>
        </p:sp>
        <p:sp>
          <p:nvSpPr>
            <p:cNvPr id="42" name="Arrow: Right 79"/>
            <p:cNvSpPr/>
            <p:nvPr/>
          </p:nvSpPr>
          <p:spPr bwMode="auto">
            <a:xfrm>
              <a:off x="9817003" y="3779607"/>
              <a:ext cx="517331" cy="254626"/>
            </a:xfrm>
            <a:prstGeom prst="rightArrow">
              <a:avLst>
                <a:gd name="adj1" fmla="val 22275"/>
                <a:gd name="adj2" fmla="val 69684"/>
              </a:avLst>
            </a:prstGeom>
            <a:grpFill/>
            <a:ln w="19050">
              <a:noFill/>
              <a:round/>
            </a:ln>
          </p:spPr>
          <p:txBody>
            <a:bodyPr anchor="ctr"/>
            <a:lstStyle/>
            <a:p>
              <a:pPr algn="ctr"/>
              <a:endParaRPr sz="1600" dirty="0">
                <a:solidFill>
                  <a:schemeClr val="bg1">
                    <a:lumMod val="95000"/>
                  </a:schemeClr>
                </a:solidFill>
                <a:latin typeface="Arial" panose="020B0604020202020204"/>
                <a:ea typeface="微软雅黑" panose="020B0503020204020204" pitchFamily="34" charset="-122"/>
                <a:sym typeface="Arial" panose="020B0604020202020204"/>
              </a:endParaRPr>
            </a:p>
          </p:txBody>
        </p:sp>
      </p:grpSp>
      <p:sp>
        <p:nvSpPr>
          <p:cNvPr id="51" name="Arrow: Right 79"/>
          <p:cNvSpPr/>
          <p:nvPr/>
        </p:nvSpPr>
        <p:spPr bwMode="auto">
          <a:xfrm>
            <a:off x="1834191" y="3667019"/>
            <a:ext cx="517331" cy="254627"/>
          </a:xfrm>
          <a:prstGeom prst="rightArrow">
            <a:avLst>
              <a:gd name="adj1" fmla="val 22275"/>
              <a:gd name="adj2" fmla="val 69684"/>
            </a:avLst>
          </a:prstGeom>
          <a:solidFill>
            <a:schemeClr val="accent1"/>
          </a:solidFill>
          <a:ln w="19050">
            <a:noFill/>
            <a:round/>
          </a:ln>
        </p:spPr>
        <p:txBody>
          <a:bodyPr lIns="91440" tIns="45720" rIns="91440" bIns="45720" anchor="ctr"/>
          <a:lstStyle/>
          <a:p>
            <a:pPr algn="ctr"/>
            <a:endParaRPr sz="1600" dirty="0">
              <a:solidFill>
                <a:schemeClr val="bg1">
                  <a:lumMod val="95000"/>
                </a:schemeClr>
              </a:solidFill>
              <a:latin typeface="Arial" panose="020B0604020202020204"/>
              <a:ea typeface="微软雅黑" panose="020B0503020204020204" pitchFamily="34" charset="-122"/>
              <a:sym typeface="Arial" panose="020B0604020202020204"/>
            </a:endParaRPr>
          </a:p>
        </p:txBody>
      </p:sp>
      <p:sp>
        <p:nvSpPr>
          <p:cNvPr id="11" name="Oval 80"/>
          <p:cNvSpPr/>
          <p:nvPr/>
        </p:nvSpPr>
        <p:spPr bwMode="auto">
          <a:xfrm>
            <a:off x="3745054" y="3794334"/>
            <a:ext cx="443655" cy="443656"/>
          </a:xfrm>
          <a:prstGeom prst="ellipse">
            <a:avLst/>
          </a:prstGeom>
          <a:solidFill>
            <a:schemeClr val="accent2"/>
          </a:solidFill>
          <a:ln w="28575">
            <a:solidFill>
              <a:schemeClr val="bg1"/>
            </a:solidFill>
            <a:round/>
          </a:ln>
        </p:spPr>
        <p:txBody>
          <a:bodyPr vert="horz" wrap="none" lIns="91440" tIns="45720" rIns="91440" bIns="45720" anchor="ctr" anchorCtr="1" compatLnSpc="1">
            <a:normAutofit/>
          </a:bodyPr>
          <a:lstStyle/>
          <a:p>
            <a:pPr algn="ctr"/>
            <a:r>
              <a:rPr lang="en-US" sz="1065" b="1" dirty="0">
                <a:solidFill>
                  <a:schemeClr val="bg1">
                    <a:lumMod val="95000"/>
                  </a:schemeClr>
                </a:solidFill>
                <a:latin typeface="Arial" panose="020B0604020202020204"/>
                <a:ea typeface="微软雅黑" panose="020B0503020204020204" pitchFamily="34" charset="-122"/>
                <a:sym typeface="Arial" panose="020B0604020202020204"/>
              </a:rPr>
              <a:t>2</a:t>
            </a:r>
            <a:endParaRPr lang="en-US" sz="1065" b="1" dirty="0">
              <a:solidFill>
                <a:schemeClr val="bg1">
                  <a:lumMod val="95000"/>
                </a:schemeClr>
              </a:solidFill>
              <a:latin typeface="Arial" panose="020B0604020202020204"/>
              <a:ea typeface="微软雅黑" panose="020B0503020204020204" pitchFamily="34" charset="-122"/>
              <a:sym typeface="Arial" panose="020B0604020202020204"/>
            </a:endParaRPr>
          </a:p>
        </p:txBody>
      </p:sp>
      <p:sp>
        <p:nvSpPr>
          <p:cNvPr id="12" name="Oval 82"/>
          <p:cNvSpPr/>
          <p:nvPr/>
        </p:nvSpPr>
        <p:spPr bwMode="auto">
          <a:xfrm>
            <a:off x="5196250" y="3794334"/>
            <a:ext cx="443655" cy="443656"/>
          </a:xfrm>
          <a:prstGeom prst="ellipse">
            <a:avLst/>
          </a:prstGeom>
          <a:solidFill>
            <a:schemeClr val="accent3"/>
          </a:solidFill>
          <a:ln w="28575">
            <a:solidFill>
              <a:schemeClr val="bg1"/>
            </a:solidFill>
            <a:round/>
          </a:ln>
        </p:spPr>
        <p:txBody>
          <a:bodyPr vert="horz" wrap="none" lIns="91440" tIns="45720" rIns="91440" bIns="45720" anchor="ctr" anchorCtr="1" compatLnSpc="1">
            <a:normAutofit/>
          </a:bodyPr>
          <a:lstStyle/>
          <a:p>
            <a:pPr algn="ctr"/>
            <a:r>
              <a:rPr lang="en-US" sz="1065" b="1" dirty="0">
                <a:solidFill>
                  <a:schemeClr val="bg1">
                    <a:lumMod val="95000"/>
                  </a:schemeClr>
                </a:solidFill>
                <a:latin typeface="Arial" panose="020B0604020202020204"/>
                <a:ea typeface="微软雅黑" panose="020B0503020204020204" pitchFamily="34" charset="-122"/>
                <a:sym typeface="Arial" panose="020B0604020202020204"/>
              </a:rPr>
              <a:t>3</a:t>
            </a:r>
            <a:endParaRPr lang="en-US" sz="1065" b="1" dirty="0">
              <a:solidFill>
                <a:schemeClr val="bg1">
                  <a:lumMod val="95000"/>
                </a:schemeClr>
              </a:solidFill>
              <a:latin typeface="Arial" panose="020B0604020202020204"/>
              <a:ea typeface="微软雅黑" panose="020B0503020204020204" pitchFamily="34" charset="-122"/>
              <a:sym typeface="Arial" panose="020B0604020202020204"/>
            </a:endParaRPr>
          </a:p>
        </p:txBody>
      </p:sp>
      <p:sp>
        <p:nvSpPr>
          <p:cNvPr id="13" name="Oval 84"/>
          <p:cNvSpPr/>
          <p:nvPr/>
        </p:nvSpPr>
        <p:spPr bwMode="auto">
          <a:xfrm>
            <a:off x="6647450" y="3794334"/>
            <a:ext cx="443655" cy="443656"/>
          </a:xfrm>
          <a:prstGeom prst="ellipse">
            <a:avLst/>
          </a:prstGeom>
          <a:solidFill>
            <a:schemeClr val="accent4"/>
          </a:solidFill>
          <a:ln w="28575">
            <a:solidFill>
              <a:schemeClr val="bg1"/>
            </a:solidFill>
            <a:round/>
          </a:ln>
        </p:spPr>
        <p:txBody>
          <a:bodyPr vert="horz" wrap="none" lIns="91440" tIns="45720" rIns="91440" bIns="45720" anchor="ctr" anchorCtr="1" compatLnSpc="1">
            <a:normAutofit/>
          </a:bodyPr>
          <a:lstStyle/>
          <a:p>
            <a:pPr algn="ctr"/>
            <a:r>
              <a:rPr lang="en-US" sz="1065" b="1" dirty="0">
                <a:solidFill>
                  <a:schemeClr val="bg1">
                    <a:lumMod val="95000"/>
                  </a:schemeClr>
                </a:solidFill>
                <a:latin typeface="Arial" panose="020B0604020202020204"/>
                <a:ea typeface="微软雅黑" panose="020B0503020204020204" pitchFamily="34" charset="-122"/>
                <a:sym typeface="Arial" panose="020B0604020202020204"/>
              </a:rPr>
              <a:t>4</a:t>
            </a:r>
            <a:endParaRPr lang="en-US" sz="1065" b="1" dirty="0">
              <a:solidFill>
                <a:schemeClr val="bg1">
                  <a:lumMod val="95000"/>
                </a:schemeClr>
              </a:solidFill>
              <a:latin typeface="Arial" panose="020B0604020202020204"/>
              <a:ea typeface="微软雅黑" panose="020B0503020204020204" pitchFamily="34" charset="-122"/>
              <a:sym typeface="Arial" panose="020B0604020202020204"/>
            </a:endParaRPr>
          </a:p>
        </p:txBody>
      </p:sp>
      <p:sp>
        <p:nvSpPr>
          <p:cNvPr id="14" name="Oval 86"/>
          <p:cNvSpPr/>
          <p:nvPr/>
        </p:nvSpPr>
        <p:spPr bwMode="auto">
          <a:xfrm>
            <a:off x="8098646" y="3794334"/>
            <a:ext cx="443655" cy="443656"/>
          </a:xfrm>
          <a:prstGeom prst="ellipse">
            <a:avLst/>
          </a:prstGeom>
          <a:solidFill>
            <a:schemeClr val="accent1"/>
          </a:solidFill>
          <a:ln w="28575">
            <a:solidFill>
              <a:schemeClr val="bg1"/>
            </a:solidFill>
            <a:round/>
          </a:ln>
        </p:spPr>
        <p:txBody>
          <a:bodyPr vert="horz" wrap="none" lIns="91440" tIns="45720" rIns="91440" bIns="45720" anchor="ctr" anchorCtr="1" compatLnSpc="1">
            <a:normAutofit/>
          </a:bodyPr>
          <a:lstStyle/>
          <a:p>
            <a:pPr algn="ctr"/>
            <a:r>
              <a:rPr lang="en-US" sz="1065" b="1" dirty="0">
                <a:solidFill>
                  <a:schemeClr val="bg1">
                    <a:lumMod val="95000"/>
                  </a:schemeClr>
                </a:solidFill>
                <a:latin typeface="Arial" panose="020B0604020202020204"/>
                <a:ea typeface="微软雅黑" panose="020B0503020204020204" pitchFamily="34" charset="-122"/>
                <a:sym typeface="Arial" panose="020B0604020202020204"/>
              </a:rPr>
              <a:t>5</a:t>
            </a:r>
            <a:endParaRPr lang="en-US" sz="1065" b="1" dirty="0">
              <a:solidFill>
                <a:schemeClr val="bg1">
                  <a:lumMod val="95000"/>
                </a:schemeClr>
              </a:solidFill>
              <a:latin typeface="Arial" panose="020B0604020202020204"/>
              <a:ea typeface="微软雅黑" panose="020B0503020204020204" pitchFamily="34" charset="-122"/>
              <a:sym typeface="Arial" panose="020B0604020202020204"/>
            </a:endParaRPr>
          </a:p>
        </p:txBody>
      </p:sp>
      <p:sp>
        <p:nvSpPr>
          <p:cNvPr id="16" name="Arrow: Pentagon 89"/>
          <p:cNvSpPr/>
          <p:nvPr/>
        </p:nvSpPr>
        <p:spPr bwMode="auto">
          <a:xfrm>
            <a:off x="2515681" y="1855210"/>
            <a:ext cx="1379548" cy="421529"/>
          </a:xfrm>
          <a:prstGeom prst="homePlate">
            <a:avLst/>
          </a:prstGeom>
          <a:solidFill>
            <a:schemeClr val="accent1"/>
          </a:solidFill>
          <a:ln w="19050">
            <a:noFill/>
            <a:round/>
          </a:ln>
        </p:spPr>
        <p:txBody>
          <a:bodyPr vert="horz" wrap="none" lIns="91440" tIns="45720" rIns="91440" bIns="45720" anchor="ctr" anchorCtr="1" compatLnSpc="1">
            <a:normAutofit/>
          </a:bodyPr>
          <a:lstStyle/>
          <a:p>
            <a:r>
              <a:rPr lang="zh-CN" altLang="en-US" sz="1065" b="1" dirty="0">
                <a:solidFill>
                  <a:schemeClr val="bg1">
                    <a:lumMod val="95000"/>
                  </a:schemeClr>
                </a:solidFill>
                <a:latin typeface="Arial" panose="020B0604020202020204"/>
                <a:ea typeface="微软雅黑" panose="020B0503020204020204" pitchFamily="34" charset="-122"/>
                <a:sym typeface="Arial" panose="020B0604020202020204"/>
              </a:rPr>
              <a:t>标题文本预设</a:t>
            </a:r>
            <a:endParaRPr lang="zh-CN" altLang="en-US" sz="1065" b="1" dirty="0">
              <a:solidFill>
                <a:schemeClr val="bg1">
                  <a:lumMod val="95000"/>
                </a:schemeClr>
              </a:solidFill>
              <a:latin typeface="Arial" panose="020B0604020202020204"/>
              <a:ea typeface="微软雅黑" panose="020B0503020204020204" pitchFamily="34" charset="-122"/>
              <a:sym typeface="Arial" panose="020B0604020202020204"/>
            </a:endParaRPr>
          </a:p>
        </p:txBody>
      </p:sp>
      <p:sp>
        <p:nvSpPr>
          <p:cNvPr id="18" name="Arrow: Pentagon 91"/>
          <p:cNvSpPr/>
          <p:nvPr/>
        </p:nvSpPr>
        <p:spPr bwMode="auto">
          <a:xfrm>
            <a:off x="8320470" y="1855210"/>
            <a:ext cx="1379548" cy="421529"/>
          </a:xfrm>
          <a:prstGeom prst="homePlate">
            <a:avLst/>
          </a:prstGeom>
          <a:solidFill>
            <a:schemeClr val="accent1"/>
          </a:solidFill>
          <a:ln w="19050">
            <a:noFill/>
            <a:round/>
          </a:ln>
        </p:spPr>
        <p:txBody>
          <a:bodyPr vert="horz" wrap="none" lIns="91440" tIns="45720" rIns="91440" bIns="45720" anchor="ctr" anchorCtr="1" compatLnSpc="1">
            <a:normAutofit/>
          </a:bodyPr>
          <a:lstStyle/>
          <a:p>
            <a:r>
              <a:rPr lang="zh-CN" altLang="en-US" sz="1065" b="1" dirty="0">
                <a:solidFill>
                  <a:schemeClr val="bg1">
                    <a:lumMod val="95000"/>
                  </a:schemeClr>
                </a:solidFill>
                <a:latin typeface="Arial" panose="020B0604020202020204"/>
                <a:ea typeface="微软雅黑" panose="020B0503020204020204" pitchFamily="34" charset="-122"/>
                <a:sym typeface="Arial" panose="020B0604020202020204"/>
              </a:rPr>
              <a:t>标题文本预设</a:t>
            </a:r>
            <a:endParaRPr lang="zh-CN" altLang="en-US" sz="1065" b="1" dirty="0">
              <a:solidFill>
                <a:schemeClr val="bg1">
                  <a:lumMod val="95000"/>
                </a:schemeClr>
              </a:solidFill>
              <a:latin typeface="Arial" panose="020B0604020202020204"/>
              <a:ea typeface="微软雅黑" panose="020B0503020204020204" pitchFamily="34" charset="-122"/>
              <a:sym typeface="Arial" panose="020B0604020202020204"/>
            </a:endParaRPr>
          </a:p>
        </p:txBody>
      </p:sp>
      <p:sp>
        <p:nvSpPr>
          <p:cNvPr id="20" name="Arrow: Pentagon 93"/>
          <p:cNvSpPr/>
          <p:nvPr/>
        </p:nvSpPr>
        <p:spPr bwMode="auto">
          <a:xfrm>
            <a:off x="6869273" y="1855210"/>
            <a:ext cx="1379548" cy="421529"/>
          </a:xfrm>
          <a:prstGeom prst="homePlate">
            <a:avLst/>
          </a:prstGeom>
          <a:solidFill>
            <a:schemeClr val="accent4"/>
          </a:solidFill>
          <a:ln w="19050">
            <a:noFill/>
            <a:round/>
          </a:ln>
        </p:spPr>
        <p:txBody>
          <a:bodyPr vert="horz" wrap="none" lIns="91440" tIns="45720" rIns="91440" bIns="45720" anchor="ctr" anchorCtr="1" compatLnSpc="1">
            <a:normAutofit/>
          </a:bodyPr>
          <a:lstStyle/>
          <a:p>
            <a:r>
              <a:rPr lang="zh-CN" altLang="en-US" sz="1065" b="1" dirty="0">
                <a:solidFill>
                  <a:schemeClr val="bg1">
                    <a:lumMod val="95000"/>
                  </a:schemeClr>
                </a:solidFill>
                <a:latin typeface="Arial" panose="020B0604020202020204"/>
                <a:ea typeface="微软雅黑" panose="020B0503020204020204" pitchFamily="34" charset="-122"/>
                <a:sym typeface="Arial" panose="020B0604020202020204"/>
              </a:rPr>
              <a:t>标题文本预设</a:t>
            </a:r>
            <a:endParaRPr lang="zh-CN" altLang="en-US" sz="1065" b="1" dirty="0">
              <a:solidFill>
                <a:schemeClr val="bg1">
                  <a:lumMod val="95000"/>
                </a:schemeClr>
              </a:solidFill>
              <a:latin typeface="Arial" panose="020B0604020202020204"/>
              <a:ea typeface="微软雅黑" panose="020B0503020204020204" pitchFamily="34" charset="-122"/>
              <a:sym typeface="Arial" panose="020B0604020202020204"/>
            </a:endParaRPr>
          </a:p>
        </p:txBody>
      </p:sp>
      <p:sp>
        <p:nvSpPr>
          <p:cNvPr id="22" name="Arrow: Pentagon 95"/>
          <p:cNvSpPr/>
          <p:nvPr/>
        </p:nvSpPr>
        <p:spPr bwMode="auto">
          <a:xfrm>
            <a:off x="5418075" y="1855210"/>
            <a:ext cx="1379548" cy="421529"/>
          </a:xfrm>
          <a:prstGeom prst="homePlate">
            <a:avLst/>
          </a:prstGeom>
          <a:solidFill>
            <a:schemeClr val="accent3"/>
          </a:solidFill>
          <a:ln w="19050">
            <a:noFill/>
            <a:round/>
          </a:ln>
        </p:spPr>
        <p:txBody>
          <a:bodyPr vert="horz" wrap="none" lIns="91440" tIns="45720" rIns="91440" bIns="45720" anchor="ctr" anchorCtr="1" compatLnSpc="1">
            <a:normAutofit/>
          </a:bodyPr>
          <a:lstStyle/>
          <a:p>
            <a:r>
              <a:rPr lang="zh-CN" altLang="en-US" sz="1065" b="1" dirty="0">
                <a:solidFill>
                  <a:schemeClr val="bg1">
                    <a:lumMod val="95000"/>
                  </a:schemeClr>
                </a:solidFill>
                <a:latin typeface="Arial" panose="020B0604020202020204"/>
                <a:ea typeface="微软雅黑" panose="020B0503020204020204" pitchFamily="34" charset="-122"/>
                <a:sym typeface="Arial" panose="020B0604020202020204"/>
              </a:rPr>
              <a:t>标题文本预设</a:t>
            </a:r>
            <a:endParaRPr lang="zh-CN" altLang="en-US" sz="1065" b="1" dirty="0">
              <a:solidFill>
                <a:schemeClr val="bg1">
                  <a:lumMod val="95000"/>
                </a:schemeClr>
              </a:solidFill>
              <a:latin typeface="Arial" panose="020B0604020202020204"/>
              <a:ea typeface="微软雅黑" panose="020B0503020204020204" pitchFamily="34" charset="-122"/>
              <a:sym typeface="Arial" panose="020B0604020202020204"/>
            </a:endParaRPr>
          </a:p>
        </p:txBody>
      </p:sp>
      <p:sp>
        <p:nvSpPr>
          <p:cNvPr id="24" name="Arrow: Pentagon 97"/>
          <p:cNvSpPr/>
          <p:nvPr/>
        </p:nvSpPr>
        <p:spPr bwMode="auto">
          <a:xfrm>
            <a:off x="3966879" y="1855210"/>
            <a:ext cx="1379548" cy="421529"/>
          </a:xfrm>
          <a:prstGeom prst="homePlate">
            <a:avLst/>
          </a:prstGeom>
          <a:solidFill>
            <a:schemeClr val="accent2"/>
          </a:solidFill>
          <a:ln w="19050">
            <a:noFill/>
            <a:round/>
          </a:ln>
        </p:spPr>
        <p:txBody>
          <a:bodyPr vert="horz" wrap="none" lIns="91440" tIns="45720" rIns="91440" bIns="45720" anchor="ctr" anchorCtr="1" compatLnSpc="1">
            <a:normAutofit/>
          </a:bodyPr>
          <a:lstStyle/>
          <a:p>
            <a:r>
              <a:rPr lang="zh-CN" altLang="en-US" sz="1065" b="1" dirty="0">
                <a:solidFill>
                  <a:schemeClr val="bg1">
                    <a:lumMod val="95000"/>
                  </a:schemeClr>
                </a:solidFill>
                <a:latin typeface="Arial" panose="020B0604020202020204"/>
                <a:ea typeface="微软雅黑" panose="020B0503020204020204" pitchFamily="34" charset="-122"/>
                <a:sym typeface="Arial" panose="020B0604020202020204"/>
              </a:rPr>
              <a:t>标题文本预设</a:t>
            </a:r>
            <a:endParaRPr lang="zh-CN" altLang="en-US" sz="1065" b="1" dirty="0">
              <a:solidFill>
                <a:schemeClr val="bg1">
                  <a:lumMod val="95000"/>
                </a:schemeClr>
              </a:solidFill>
              <a:latin typeface="Arial" panose="020B0604020202020204"/>
              <a:ea typeface="微软雅黑" panose="020B0503020204020204" pitchFamily="34" charset="-122"/>
              <a:sym typeface="Arial" panose="020B0604020202020204"/>
            </a:endParaRPr>
          </a:p>
        </p:txBody>
      </p:sp>
      <p:sp>
        <p:nvSpPr>
          <p:cNvPr id="52" name="TextBox 103"/>
          <p:cNvSpPr txBox="1"/>
          <p:nvPr/>
        </p:nvSpPr>
        <p:spPr bwMode="auto">
          <a:xfrm>
            <a:off x="604819" y="3609311"/>
            <a:ext cx="1256067" cy="370047"/>
          </a:xfrm>
          <a:prstGeom prst="rect">
            <a:avLst/>
          </a:prstGeom>
          <a:noFill/>
        </p:spPr>
        <p:txBody>
          <a:bodyPr wrap="none" lIns="0" tIns="0" rIns="0" bIns="0" anchor="ctr" anchorCtr="1">
            <a:normAutofit/>
          </a:bodyPr>
          <a:lstStyle/>
          <a:p>
            <a:pPr latinLnBrk="0"/>
            <a:r>
              <a:rPr lang="en-US" altLang="zh-CN" sz="2000" dirty="0">
                <a:solidFill>
                  <a:schemeClr val="tx1">
                    <a:lumMod val="85000"/>
                    <a:lumOff val="15000"/>
                  </a:schemeClr>
                </a:solidFill>
                <a:latin typeface="Arial" panose="020B0604020202020204"/>
                <a:ea typeface="微软雅黑" panose="020B0503020204020204" pitchFamily="34" charset="-122"/>
                <a:sym typeface="Arial" panose="020B0604020202020204"/>
              </a:rPr>
              <a:t>Start</a:t>
            </a:r>
            <a:endParaRPr lang="zh-CN" altLang="en-US" sz="2000" dirty="0">
              <a:solidFill>
                <a:schemeClr val="tx1">
                  <a:lumMod val="85000"/>
                  <a:lumOff val="15000"/>
                </a:schemeClr>
              </a:solidFill>
              <a:latin typeface="Arial" panose="020B0604020202020204"/>
              <a:ea typeface="微软雅黑" panose="020B0503020204020204" pitchFamily="34" charset="-122"/>
              <a:sym typeface="Arial" panose="020B0604020202020204"/>
            </a:endParaRPr>
          </a:p>
        </p:txBody>
      </p:sp>
      <p:sp>
        <p:nvSpPr>
          <p:cNvPr id="53" name="TextBox 103"/>
          <p:cNvSpPr txBox="1"/>
          <p:nvPr/>
        </p:nvSpPr>
        <p:spPr bwMode="auto">
          <a:xfrm>
            <a:off x="10152572" y="3347144"/>
            <a:ext cx="1256067" cy="370047"/>
          </a:xfrm>
          <a:prstGeom prst="rect">
            <a:avLst/>
          </a:prstGeom>
          <a:noFill/>
        </p:spPr>
        <p:txBody>
          <a:bodyPr wrap="none" lIns="0" tIns="0" rIns="0" bIns="0" anchor="ctr" anchorCtr="1">
            <a:normAutofit/>
          </a:bodyPr>
          <a:lstStyle/>
          <a:p>
            <a:pPr latinLnBrk="0"/>
            <a:r>
              <a:rPr lang="en-US" altLang="zh-CN" sz="2000" dirty="0">
                <a:solidFill>
                  <a:schemeClr val="tx1">
                    <a:lumMod val="85000"/>
                    <a:lumOff val="15000"/>
                  </a:schemeClr>
                </a:solidFill>
                <a:latin typeface="Arial" panose="020B0604020202020204"/>
                <a:ea typeface="微软雅黑" panose="020B0503020204020204" pitchFamily="34" charset="-122"/>
                <a:sym typeface="Arial" panose="020B0604020202020204"/>
              </a:rPr>
              <a:t>End</a:t>
            </a:r>
            <a:endParaRPr lang="zh-CN" altLang="en-US" sz="2000" dirty="0">
              <a:solidFill>
                <a:schemeClr val="tx1">
                  <a:lumMod val="85000"/>
                  <a:lumOff val="15000"/>
                </a:schemeClr>
              </a:solidFill>
              <a:latin typeface="Arial" panose="020B0604020202020204"/>
              <a:ea typeface="微软雅黑" panose="020B0503020204020204" pitchFamily="34" charset="-122"/>
              <a:sym typeface="Arial" panose="020B0604020202020204"/>
            </a:endParaRPr>
          </a:p>
        </p:txBody>
      </p:sp>
      <p:sp>
        <p:nvSpPr>
          <p:cNvPr id="54" name="Rectangle 144"/>
          <p:cNvSpPr/>
          <p:nvPr/>
        </p:nvSpPr>
        <p:spPr>
          <a:xfrm>
            <a:off x="1518890" y="4751627"/>
            <a:ext cx="9406143" cy="562610"/>
          </a:xfrm>
          <a:prstGeom prst="rect">
            <a:avLst/>
          </a:prstGeom>
        </p:spPr>
        <p:txBody>
          <a:bodyPr wrap="square" lIns="121907" tIns="60953" rIns="121907" bIns="60953">
            <a:spAutoFit/>
          </a:bodyPr>
          <a:lstStyle/>
          <a:p>
            <a:pPr algn="ctr" defTabSz="913765">
              <a:lnSpc>
                <a:spcPct val="120000"/>
              </a:lnSpc>
              <a:spcBef>
                <a:spcPct val="0"/>
              </a:spcBef>
              <a:defRPr/>
            </a:pPr>
            <a:r>
              <a:rPr lang="zh-CN" altLang="en-US" sz="1200" dirty="0">
                <a:solidFill>
                  <a:schemeClr val="bg2">
                    <a:lumMod val="10000"/>
                  </a:schemeClr>
                </a:solidFill>
              </a:rPr>
              <a:t>我爱你给你创意和灵感我爱你给你创意和灵感我爱你给你创意和灵感我爱你给你创意和灵感我爱你给你创意和灵感我爱你给你创意和灵感我爱你给你创意和灵感我爱你给你创意和灵感我爱你给你创意和灵感</a:t>
            </a:r>
            <a:endParaRPr lang="zh-CN" altLang="en-US" sz="1200" dirty="0">
              <a:solidFill>
                <a:schemeClr val="bg2">
                  <a:lumMod val="10000"/>
                </a:schemeClr>
              </a:solidFill>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2000">
        <p14:prism isInverted="1"/>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additive="base">
                                        <p:cTn id="7" dur="500" fill="hold"/>
                                        <p:tgtEl>
                                          <p:spTgt spid="52"/>
                                        </p:tgtEl>
                                        <p:attrNameLst>
                                          <p:attrName>ppt_x</p:attrName>
                                        </p:attrNameLst>
                                      </p:cBhvr>
                                      <p:tavLst>
                                        <p:tav tm="0">
                                          <p:val>
                                            <p:strVal val="0-#ppt_w/2"/>
                                          </p:val>
                                        </p:tav>
                                        <p:tav tm="100000">
                                          <p:val>
                                            <p:strVal val="#ppt_x"/>
                                          </p:val>
                                        </p:tav>
                                      </p:tavLst>
                                    </p:anim>
                                    <p:anim calcmode="lin" valueType="num">
                                      <p:cBhvr additive="base">
                                        <p:cTn id="8" dur="500" fill="hold"/>
                                        <p:tgtEl>
                                          <p:spTgt spid="5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51"/>
                                        </p:tgtEl>
                                        <p:attrNameLst>
                                          <p:attrName>style.visibility</p:attrName>
                                        </p:attrNameLst>
                                      </p:cBhvr>
                                      <p:to>
                                        <p:strVal val="visible"/>
                                      </p:to>
                                    </p:set>
                                    <p:animEffect transition="in" filter="wipe(left)">
                                      <p:cBhvr>
                                        <p:cTn id="12" dur="500"/>
                                        <p:tgtEl>
                                          <p:spTgt spid="51"/>
                                        </p:tgtEl>
                                      </p:cBhvr>
                                    </p:animEffect>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fltVal val="0"/>
                                          </p:val>
                                        </p:tav>
                                        <p:tav tm="100000">
                                          <p:val>
                                            <p:strVal val="#ppt_h"/>
                                          </p:val>
                                        </p:tav>
                                      </p:tavLst>
                                    </p:anim>
                                    <p:animEffect transition="in" filter="fade">
                                      <p:cBhvr>
                                        <p:cTn id="18" dur="500"/>
                                        <p:tgtEl>
                                          <p:spTgt spid="6"/>
                                        </p:tgtEl>
                                      </p:cBhvr>
                                    </p:animEffect>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ipe(left)">
                                      <p:cBhvr>
                                        <p:cTn id="22" dur="500"/>
                                        <p:tgtEl>
                                          <p:spTgt spid="4"/>
                                        </p:tgtEl>
                                      </p:cBhvr>
                                    </p:animEffect>
                                  </p:childTnLst>
                                </p:cTn>
                              </p:par>
                            </p:childTnLst>
                          </p:cTn>
                        </p:par>
                        <p:par>
                          <p:cTn id="23" fill="hold">
                            <p:stCondLst>
                              <p:cond delay="2000"/>
                            </p:stCondLst>
                            <p:childTnLst>
                              <p:par>
                                <p:cTn id="24" presetID="22" presetClass="entr" presetSubtype="8" fill="hold" grpId="0" nodeType="after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wipe(left)">
                                      <p:cBhvr>
                                        <p:cTn id="26" dur="500"/>
                                        <p:tgtEl>
                                          <p:spTgt spid="16"/>
                                        </p:tgtEl>
                                      </p:cBhvr>
                                    </p:animEffect>
                                  </p:childTnLst>
                                </p:cTn>
                              </p:par>
                            </p:childTnLst>
                          </p:cTn>
                        </p:par>
                        <p:par>
                          <p:cTn id="27" fill="hold">
                            <p:stCondLst>
                              <p:cond delay="2500"/>
                            </p:stCondLst>
                            <p:childTnLst>
                              <p:par>
                                <p:cTn id="28" presetID="53" presetClass="entr" presetSubtype="16" fill="hold" grpId="0" nodeType="after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p:cTn id="30" dur="500" fill="hold"/>
                                        <p:tgtEl>
                                          <p:spTgt spid="11"/>
                                        </p:tgtEl>
                                        <p:attrNameLst>
                                          <p:attrName>ppt_w</p:attrName>
                                        </p:attrNameLst>
                                      </p:cBhvr>
                                      <p:tavLst>
                                        <p:tav tm="0">
                                          <p:val>
                                            <p:fltVal val="0"/>
                                          </p:val>
                                        </p:tav>
                                        <p:tav tm="100000">
                                          <p:val>
                                            <p:strVal val="#ppt_w"/>
                                          </p:val>
                                        </p:tav>
                                      </p:tavLst>
                                    </p:anim>
                                    <p:anim calcmode="lin" valueType="num">
                                      <p:cBhvr>
                                        <p:cTn id="31" dur="500" fill="hold"/>
                                        <p:tgtEl>
                                          <p:spTgt spid="11"/>
                                        </p:tgtEl>
                                        <p:attrNameLst>
                                          <p:attrName>ppt_h</p:attrName>
                                        </p:attrNameLst>
                                      </p:cBhvr>
                                      <p:tavLst>
                                        <p:tav tm="0">
                                          <p:val>
                                            <p:fltVal val="0"/>
                                          </p:val>
                                        </p:tav>
                                        <p:tav tm="100000">
                                          <p:val>
                                            <p:strVal val="#ppt_h"/>
                                          </p:val>
                                        </p:tav>
                                      </p:tavLst>
                                    </p:anim>
                                    <p:animEffect transition="in" filter="fade">
                                      <p:cBhvr>
                                        <p:cTn id="32" dur="500"/>
                                        <p:tgtEl>
                                          <p:spTgt spid="11"/>
                                        </p:tgtEl>
                                      </p:cBhvr>
                                    </p:animEffect>
                                  </p:childTnLst>
                                </p:cTn>
                              </p:par>
                            </p:childTnLst>
                          </p:cTn>
                        </p:par>
                        <p:par>
                          <p:cTn id="33" fill="hold">
                            <p:stCondLst>
                              <p:cond delay="3000"/>
                            </p:stCondLst>
                            <p:childTnLst>
                              <p:par>
                                <p:cTn id="34" presetID="22" presetClass="entr" presetSubtype="8" fill="hold" nodeType="after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wipe(left)">
                                      <p:cBhvr>
                                        <p:cTn id="36" dur="500"/>
                                        <p:tgtEl>
                                          <p:spTgt spid="5"/>
                                        </p:tgtEl>
                                      </p:cBhvr>
                                    </p:animEffect>
                                  </p:childTnLst>
                                </p:cTn>
                              </p:par>
                            </p:childTnLst>
                          </p:cTn>
                        </p:par>
                        <p:par>
                          <p:cTn id="37" fill="hold">
                            <p:stCondLst>
                              <p:cond delay="3500"/>
                            </p:stCondLst>
                            <p:childTnLst>
                              <p:par>
                                <p:cTn id="38" presetID="22" presetClass="entr" presetSubtype="8" fill="hold" grpId="0" nodeType="afterEffect">
                                  <p:stCondLst>
                                    <p:cond delay="0"/>
                                  </p:stCondLst>
                                  <p:childTnLst>
                                    <p:set>
                                      <p:cBhvr>
                                        <p:cTn id="39" dur="1" fill="hold">
                                          <p:stCondLst>
                                            <p:cond delay="0"/>
                                          </p:stCondLst>
                                        </p:cTn>
                                        <p:tgtEl>
                                          <p:spTgt spid="24"/>
                                        </p:tgtEl>
                                        <p:attrNameLst>
                                          <p:attrName>style.visibility</p:attrName>
                                        </p:attrNameLst>
                                      </p:cBhvr>
                                      <p:to>
                                        <p:strVal val="visible"/>
                                      </p:to>
                                    </p:set>
                                    <p:animEffect transition="in" filter="wipe(left)">
                                      <p:cBhvr>
                                        <p:cTn id="40" dur="500"/>
                                        <p:tgtEl>
                                          <p:spTgt spid="24"/>
                                        </p:tgtEl>
                                      </p:cBhvr>
                                    </p:animEffect>
                                  </p:childTnLst>
                                </p:cTn>
                              </p:par>
                            </p:childTnLst>
                          </p:cTn>
                        </p:par>
                        <p:par>
                          <p:cTn id="41" fill="hold">
                            <p:stCondLst>
                              <p:cond delay="4000"/>
                            </p:stCondLst>
                            <p:childTnLst>
                              <p:par>
                                <p:cTn id="42" presetID="53" presetClass="entr" presetSubtype="16" fill="hold" grpId="0" nodeType="afterEffect">
                                  <p:stCondLst>
                                    <p:cond delay="0"/>
                                  </p:stCondLst>
                                  <p:childTnLst>
                                    <p:set>
                                      <p:cBhvr>
                                        <p:cTn id="43" dur="1" fill="hold">
                                          <p:stCondLst>
                                            <p:cond delay="0"/>
                                          </p:stCondLst>
                                        </p:cTn>
                                        <p:tgtEl>
                                          <p:spTgt spid="12"/>
                                        </p:tgtEl>
                                        <p:attrNameLst>
                                          <p:attrName>style.visibility</p:attrName>
                                        </p:attrNameLst>
                                      </p:cBhvr>
                                      <p:to>
                                        <p:strVal val="visible"/>
                                      </p:to>
                                    </p:set>
                                    <p:anim calcmode="lin" valueType="num">
                                      <p:cBhvr>
                                        <p:cTn id="44" dur="500" fill="hold"/>
                                        <p:tgtEl>
                                          <p:spTgt spid="12"/>
                                        </p:tgtEl>
                                        <p:attrNameLst>
                                          <p:attrName>ppt_w</p:attrName>
                                        </p:attrNameLst>
                                      </p:cBhvr>
                                      <p:tavLst>
                                        <p:tav tm="0">
                                          <p:val>
                                            <p:fltVal val="0"/>
                                          </p:val>
                                        </p:tav>
                                        <p:tav tm="100000">
                                          <p:val>
                                            <p:strVal val="#ppt_w"/>
                                          </p:val>
                                        </p:tav>
                                      </p:tavLst>
                                    </p:anim>
                                    <p:anim calcmode="lin" valueType="num">
                                      <p:cBhvr>
                                        <p:cTn id="45" dur="500" fill="hold"/>
                                        <p:tgtEl>
                                          <p:spTgt spid="12"/>
                                        </p:tgtEl>
                                        <p:attrNameLst>
                                          <p:attrName>ppt_h</p:attrName>
                                        </p:attrNameLst>
                                      </p:cBhvr>
                                      <p:tavLst>
                                        <p:tav tm="0">
                                          <p:val>
                                            <p:fltVal val="0"/>
                                          </p:val>
                                        </p:tav>
                                        <p:tav tm="100000">
                                          <p:val>
                                            <p:strVal val="#ppt_h"/>
                                          </p:val>
                                        </p:tav>
                                      </p:tavLst>
                                    </p:anim>
                                    <p:animEffect transition="in" filter="fade">
                                      <p:cBhvr>
                                        <p:cTn id="46" dur="500"/>
                                        <p:tgtEl>
                                          <p:spTgt spid="12"/>
                                        </p:tgtEl>
                                      </p:cBhvr>
                                    </p:animEffect>
                                  </p:childTnLst>
                                </p:cTn>
                              </p:par>
                            </p:childTnLst>
                          </p:cTn>
                        </p:par>
                        <p:par>
                          <p:cTn id="47" fill="hold">
                            <p:stCondLst>
                              <p:cond delay="4500"/>
                            </p:stCondLst>
                            <p:childTnLst>
                              <p:par>
                                <p:cTn id="48" presetID="22" presetClass="entr" presetSubtype="8" fill="hold" nodeType="afterEffect">
                                  <p:stCondLst>
                                    <p:cond delay="0"/>
                                  </p:stCondLst>
                                  <p:childTnLst>
                                    <p:set>
                                      <p:cBhvr>
                                        <p:cTn id="49" dur="1" fill="hold">
                                          <p:stCondLst>
                                            <p:cond delay="0"/>
                                          </p:stCondLst>
                                        </p:cTn>
                                        <p:tgtEl>
                                          <p:spTgt spid="7"/>
                                        </p:tgtEl>
                                        <p:attrNameLst>
                                          <p:attrName>style.visibility</p:attrName>
                                        </p:attrNameLst>
                                      </p:cBhvr>
                                      <p:to>
                                        <p:strVal val="visible"/>
                                      </p:to>
                                    </p:set>
                                    <p:animEffect transition="in" filter="wipe(left)">
                                      <p:cBhvr>
                                        <p:cTn id="50" dur="500"/>
                                        <p:tgtEl>
                                          <p:spTgt spid="7"/>
                                        </p:tgtEl>
                                      </p:cBhvr>
                                    </p:animEffect>
                                  </p:childTnLst>
                                </p:cTn>
                              </p:par>
                            </p:childTnLst>
                          </p:cTn>
                        </p:par>
                        <p:par>
                          <p:cTn id="51" fill="hold">
                            <p:stCondLst>
                              <p:cond delay="5000"/>
                            </p:stCondLst>
                            <p:childTnLst>
                              <p:par>
                                <p:cTn id="52" presetID="22" presetClass="entr" presetSubtype="8" fill="hold" grpId="0" nodeType="afterEffect">
                                  <p:stCondLst>
                                    <p:cond delay="0"/>
                                  </p:stCondLst>
                                  <p:childTnLst>
                                    <p:set>
                                      <p:cBhvr>
                                        <p:cTn id="53" dur="1" fill="hold">
                                          <p:stCondLst>
                                            <p:cond delay="0"/>
                                          </p:stCondLst>
                                        </p:cTn>
                                        <p:tgtEl>
                                          <p:spTgt spid="22"/>
                                        </p:tgtEl>
                                        <p:attrNameLst>
                                          <p:attrName>style.visibility</p:attrName>
                                        </p:attrNameLst>
                                      </p:cBhvr>
                                      <p:to>
                                        <p:strVal val="visible"/>
                                      </p:to>
                                    </p:set>
                                    <p:animEffect transition="in" filter="wipe(left)">
                                      <p:cBhvr>
                                        <p:cTn id="54" dur="500"/>
                                        <p:tgtEl>
                                          <p:spTgt spid="22"/>
                                        </p:tgtEl>
                                      </p:cBhvr>
                                    </p:animEffect>
                                  </p:childTnLst>
                                </p:cTn>
                              </p:par>
                            </p:childTnLst>
                          </p:cTn>
                        </p:par>
                        <p:par>
                          <p:cTn id="55" fill="hold">
                            <p:stCondLst>
                              <p:cond delay="5500"/>
                            </p:stCondLst>
                            <p:childTnLst>
                              <p:par>
                                <p:cTn id="56" presetID="53" presetClass="entr" presetSubtype="16" fill="hold" grpId="0" nodeType="afterEffect">
                                  <p:stCondLst>
                                    <p:cond delay="0"/>
                                  </p:stCondLst>
                                  <p:childTnLst>
                                    <p:set>
                                      <p:cBhvr>
                                        <p:cTn id="57" dur="1" fill="hold">
                                          <p:stCondLst>
                                            <p:cond delay="0"/>
                                          </p:stCondLst>
                                        </p:cTn>
                                        <p:tgtEl>
                                          <p:spTgt spid="13"/>
                                        </p:tgtEl>
                                        <p:attrNameLst>
                                          <p:attrName>style.visibility</p:attrName>
                                        </p:attrNameLst>
                                      </p:cBhvr>
                                      <p:to>
                                        <p:strVal val="visible"/>
                                      </p:to>
                                    </p:set>
                                    <p:anim calcmode="lin" valueType="num">
                                      <p:cBhvr>
                                        <p:cTn id="58" dur="500" fill="hold"/>
                                        <p:tgtEl>
                                          <p:spTgt spid="13"/>
                                        </p:tgtEl>
                                        <p:attrNameLst>
                                          <p:attrName>ppt_w</p:attrName>
                                        </p:attrNameLst>
                                      </p:cBhvr>
                                      <p:tavLst>
                                        <p:tav tm="0">
                                          <p:val>
                                            <p:fltVal val="0"/>
                                          </p:val>
                                        </p:tav>
                                        <p:tav tm="100000">
                                          <p:val>
                                            <p:strVal val="#ppt_w"/>
                                          </p:val>
                                        </p:tav>
                                      </p:tavLst>
                                    </p:anim>
                                    <p:anim calcmode="lin" valueType="num">
                                      <p:cBhvr>
                                        <p:cTn id="59" dur="500" fill="hold"/>
                                        <p:tgtEl>
                                          <p:spTgt spid="13"/>
                                        </p:tgtEl>
                                        <p:attrNameLst>
                                          <p:attrName>ppt_h</p:attrName>
                                        </p:attrNameLst>
                                      </p:cBhvr>
                                      <p:tavLst>
                                        <p:tav tm="0">
                                          <p:val>
                                            <p:fltVal val="0"/>
                                          </p:val>
                                        </p:tav>
                                        <p:tav tm="100000">
                                          <p:val>
                                            <p:strVal val="#ppt_h"/>
                                          </p:val>
                                        </p:tav>
                                      </p:tavLst>
                                    </p:anim>
                                    <p:animEffect transition="in" filter="fade">
                                      <p:cBhvr>
                                        <p:cTn id="60" dur="500"/>
                                        <p:tgtEl>
                                          <p:spTgt spid="13"/>
                                        </p:tgtEl>
                                      </p:cBhvr>
                                    </p:animEffect>
                                  </p:childTnLst>
                                </p:cTn>
                              </p:par>
                            </p:childTnLst>
                          </p:cTn>
                        </p:par>
                        <p:par>
                          <p:cTn id="61" fill="hold">
                            <p:stCondLst>
                              <p:cond delay="6000"/>
                            </p:stCondLst>
                            <p:childTnLst>
                              <p:par>
                                <p:cTn id="62" presetID="22" presetClass="entr" presetSubtype="8" fill="hold" nodeType="afterEffect">
                                  <p:stCondLst>
                                    <p:cond delay="0"/>
                                  </p:stCondLst>
                                  <p:childTnLst>
                                    <p:set>
                                      <p:cBhvr>
                                        <p:cTn id="63" dur="1" fill="hold">
                                          <p:stCondLst>
                                            <p:cond delay="0"/>
                                          </p:stCondLst>
                                        </p:cTn>
                                        <p:tgtEl>
                                          <p:spTgt spid="8"/>
                                        </p:tgtEl>
                                        <p:attrNameLst>
                                          <p:attrName>style.visibility</p:attrName>
                                        </p:attrNameLst>
                                      </p:cBhvr>
                                      <p:to>
                                        <p:strVal val="visible"/>
                                      </p:to>
                                    </p:set>
                                    <p:animEffect transition="in" filter="wipe(left)">
                                      <p:cBhvr>
                                        <p:cTn id="64" dur="500"/>
                                        <p:tgtEl>
                                          <p:spTgt spid="8"/>
                                        </p:tgtEl>
                                      </p:cBhvr>
                                    </p:animEffect>
                                  </p:childTnLst>
                                </p:cTn>
                              </p:par>
                            </p:childTnLst>
                          </p:cTn>
                        </p:par>
                        <p:par>
                          <p:cTn id="65" fill="hold">
                            <p:stCondLst>
                              <p:cond delay="6500"/>
                            </p:stCondLst>
                            <p:childTnLst>
                              <p:par>
                                <p:cTn id="66" presetID="22" presetClass="entr" presetSubtype="8" fill="hold" grpId="0" nodeType="afterEffect">
                                  <p:stCondLst>
                                    <p:cond delay="0"/>
                                  </p:stCondLst>
                                  <p:childTnLst>
                                    <p:set>
                                      <p:cBhvr>
                                        <p:cTn id="67" dur="1" fill="hold">
                                          <p:stCondLst>
                                            <p:cond delay="0"/>
                                          </p:stCondLst>
                                        </p:cTn>
                                        <p:tgtEl>
                                          <p:spTgt spid="20"/>
                                        </p:tgtEl>
                                        <p:attrNameLst>
                                          <p:attrName>style.visibility</p:attrName>
                                        </p:attrNameLst>
                                      </p:cBhvr>
                                      <p:to>
                                        <p:strVal val="visible"/>
                                      </p:to>
                                    </p:set>
                                    <p:animEffect transition="in" filter="wipe(left)">
                                      <p:cBhvr>
                                        <p:cTn id="68" dur="500"/>
                                        <p:tgtEl>
                                          <p:spTgt spid="20"/>
                                        </p:tgtEl>
                                      </p:cBhvr>
                                    </p:animEffect>
                                  </p:childTnLst>
                                </p:cTn>
                              </p:par>
                            </p:childTnLst>
                          </p:cTn>
                        </p:par>
                        <p:par>
                          <p:cTn id="69" fill="hold">
                            <p:stCondLst>
                              <p:cond delay="7000"/>
                            </p:stCondLst>
                            <p:childTnLst>
                              <p:par>
                                <p:cTn id="70" presetID="53" presetClass="entr" presetSubtype="16" fill="hold" grpId="0" nodeType="afterEffect">
                                  <p:stCondLst>
                                    <p:cond delay="0"/>
                                  </p:stCondLst>
                                  <p:childTnLst>
                                    <p:set>
                                      <p:cBhvr>
                                        <p:cTn id="71" dur="1" fill="hold">
                                          <p:stCondLst>
                                            <p:cond delay="0"/>
                                          </p:stCondLst>
                                        </p:cTn>
                                        <p:tgtEl>
                                          <p:spTgt spid="14"/>
                                        </p:tgtEl>
                                        <p:attrNameLst>
                                          <p:attrName>style.visibility</p:attrName>
                                        </p:attrNameLst>
                                      </p:cBhvr>
                                      <p:to>
                                        <p:strVal val="visible"/>
                                      </p:to>
                                    </p:set>
                                    <p:anim calcmode="lin" valueType="num">
                                      <p:cBhvr>
                                        <p:cTn id="72" dur="500" fill="hold"/>
                                        <p:tgtEl>
                                          <p:spTgt spid="14"/>
                                        </p:tgtEl>
                                        <p:attrNameLst>
                                          <p:attrName>ppt_w</p:attrName>
                                        </p:attrNameLst>
                                      </p:cBhvr>
                                      <p:tavLst>
                                        <p:tav tm="0">
                                          <p:val>
                                            <p:fltVal val="0"/>
                                          </p:val>
                                        </p:tav>
                                        <p:tav tm="100000">
                                          <p:val>
                                            <p:strVal val="#ppt_w"/>
                                          </p:val>
                                        </p:tav>
                                      </p:tavLst>
                                    </p:anim>
                                    <p:anim calcmode="lin" valueType="num">
                                      <p:cBhvr>
                                        <p:cTn id="73" dur="500" fill="hold"/>
                                        <p:tgtEl>
                                          <p:spTgt spid="14"/>
                                        </p:tgtEl>
                                        <p:attrNameLst>
                                          <p:attrName>ppt_h</p:attrName>
                                        </p:attrNameLst>
                                      </p:cBhvr>
                                      <p:tavLst>
                                        <p:tav tm="0">
                                          <p:val>
                                            <p:fltVal val="0"/>
                                          </p:val>
                                        </p:tav>
                                        <p:tav tm="100000">
                                          <p:val>
                                            <p:strVal val="#ppt_h"/>
                                          </p:val>
                                        </p:tav>
                                      </p:tavLst>
                                    </p:anim>
                                    <p:animEffect transition="in" filter="fade">
                                      <p:cBhvr>
                                        <p:cTn id="74" dur="500"/>
                                        <p:tgtEl>
                                          <p:spTgt spid="14"/>
                                        </p:tgtEl>
                                      </p:cBhvr>
                                    </p:animEffect>
                                  </p:childTnLst>
                                </p:cTn>
                              </p:par>
                            </p:childTnLst>
                          </p:cTn>
                        </p:par>
                        <p:par>
                          <p:cTn id="75" fill="hold">
                            <p:stCondLst>
                              <p:cond delay="7500"/>
                            </p:stCondLst>
                            <p:childTnLst>
                              <p:par>
                                <p:cTn id="76" presetID="22" presetClass="entr" presetSubtype="8" fill="hold" nodeType="afterEffect">
                                  <p:stCondLst>
                                    <p:cond delay="0"/>
                                  </p:stCondLst>
                                  <p:childTnLst>
                                    <p:set>
                                      <p:cBhvr>
                                        <p:cTn id="77" dur="1" fill="hold">
                                          <p:stCondLst>
                                            <p:cond delay="0"/>
                                          </p:stCondLst>
                                        </p:cTn>
                                        <p:tgtEl>
                                          <p:spTgt spid="9"/>
                                        </p:tgtEl>
                                        <p:attrNameLst>
                                          <p:attrName>style.visibility</p:attrName>
                                        </p:attrNameLst>
                                      </p:cBhvr>
                                      <p:to>
                                        <p:strVal val="visible"/>
                                      </p:to>
                                    </p:set>
                                    <p:animEffect transition="in" filter="wipe(left)">
                                      <p:cBhvr>
                                        <p:cTn id="78" dur="500"/>
                                        <p:tgtEl>
                                          <p:spTgt spid="9"/>
                                        </p:tgtEl>
                                      </p:cBhvr>
                                    </p:animEffect>
                                  </p:childTnLst>
                                </p:cTn>
                              </p:par>
                            </p:childTnLst>
                          </p:cTn>
                        </p:par>
                        <p:par>
                          <p:cTn id="79" fill="hold">
                            <p:stCondLst>
                              <p:cond delay="8000"/>
                            </p:stCondLst>
                            <p:childTnLst>
                              <p:par>
                                <p:cTn id="80" presetID="22" presetClass="entr" presetSubtype="8" fill="hold" grpId="0" nodeType="afterEffect">
                                  <p:stCondLst>
                                    <p:cond delay="0"/>
                                  </p:stCondLst>
                                  <p:childTnLst>
                                    <p:set>
                                      <p:cBhvr>
                                        <p:cTn id="81" dur="1" fill="hold">
                                          <p:stCondLst>
                                            <p:cond delay="0"/>
                                          </p:stCondLst>
                                        </p:cTn>
                                        <p:tgtEl>
                                          <p:spTgt spid="18"/>
                                        </p:tgtEl>
                                        <p:attrNameLst>
                                          <p:attrName>style.visibility</p:attrName>
                                        </p:attrNameLst>
                                      </p:cBhvr>
                                      <p:to>
                                        <p:strVal val="visible"/>
                                      </p:to>
                                    </p:set>
                                    <p:animEffect transition="in" filter="wipe(left)">
                                      <p:cBhvr>
                                        <p:cTn id="82" dur="500"/>
                                        <p:tgtEl>
                                          <p:spTgt spid="18"/>
                                        </p:tgtEl>
                                      </p:cBhvr>
                                    </p:animEffect>
                                  </p:childTnLst>
                                </p:cTn>
                              </p:par>
                            </p:childTnLst>
                          </p:cTn>
                        </p:par>
                        <p:par>
                          <p:cTn id="83" fill="hold">
                            <p:stCondLst>
                              <p:cond delay="8500"/>
                            </p:stCondLst>
                            <p:childTnLst>
                              <p:par>
                                <p:cTn id="84" presetID="22" presetClass="entr" presetSubtype="8" fill="hold" grpId="0" nodeType="afterEffect">
                                  <p:stCondLst>
                                    <p:cond delay="0"/>
                                  </p:stCondLst>
                                  <p:childTnLst>
                                    <p:set>
                                      <p:cBhvr>
                                        <p:cTn id="85" dur="1" fill="hold">
                                          <p:stCondLst>
                                            <p:cond delay="0"/>
                                          </p:stCondLst>
                                        </p:cTn>
                                        <p:tgtEl>
                                          <p:spTgt spid="53"/>
                                        </p:tgtEl>
                                        <p:attrNameLst>
                                          <p:attrName>style.visibility</p:attrName>
                                        </p:attrNameLst>
                                      </p:cBhvr>
                                      <p:to>
                                        <p:strVal val="visible"/>
                                      </p:to>
                                    </p:set>
                                    <p:animEffect transition="in" filter="wipe(left)">
                                      <p:cBhvr>
                                        <p:cTn id="86" dur="500"/>
                                        <p:tgtEl>
                                          <p:spTgt spid="53"/>
                                        </p:tgtEl>
                                      </p:cBhvr>
                                    </p:animEffect>
                                  </p:childTnLst>
                                </p:cTn>
                              </p:par>
                            </p:childTnLst>
                          </p:cTn>
                        </p:par>
                        <p:par>
                          <p:cTn id="87" fill="hold">
                            <p:stCondLst>
                              <p:cond delay="9000"/>
                            </p:stCondLst>
                            <p:childTnLst>
                              <p:par>
                                <p:cTn id="88" presetID="22" presetClass="entr" presetSubtype="8" fill="hold" grpId="0" nodeType="afterEffect">
                                  <p:stCondLst>
                                    <p:cond delay="0"/>
                                  </p:stCondLst>
                                  <p:childTnLst>
                                    <p:set>
                                      <p:cBhvr>
                                        <p:cTn id="89" dur="1" fill="hold">
                                          <p:stCondLst>
                                            <p:cond delay="0"/>
                                          </p:stCondLst>
                                        </p:cTn>
                                        <p:tgtEl>
                                          <p:spTgt spid="54"/>
                                        </p:tgtEl>
                                        <p:attrNameLst>
                                          <p:attrName>style.visibility</p:attrName>
                                        </p:attrNameLst>
                                      </p:cBhvr>
                                      <p:to>
                                        <p:strVal val="visible"/>
                                      </p:to>
                                    </p:set>
                                    <p:animEffect transition="in" filter="wipe(left)">
                                      <p:cBhvr>
                                        <p:cTn id="90"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1" grpId="0" animBg="1"/>
      <p:bldP spid="11" grpId="0" animBg="1"/>
      <p:bldP spid="12" grpId="0" animBg="1"/>
      <p:bldP spid="13" grpId="0" animBg="1"/>
      <p:bldP spid="14" grpId="0" animBg="1"/>
      <p:bldP spid="16" grpId="0" animBg="1"/>
      <p:bldP spid="18" grpId="0" animBg="1"/>
      <p:bldP spid="20" grpId="0" animBg="1"/>
      <p:bldP spid="22" grpId="0" animBg="1"/>
      <p:bldP spid="24" grpId="0" animBg="1"/>
      <p:bldP spid="52" grpId="0"/>
      <p:bldP spid="53" grpId="0"/>
      <p:bldP spid="5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500460003.jpg"/>
          <p:cNvPicPr>
            <a:picLocks noChangeAspect="1"/>
          </p:cNvPicPr>
          <p:nvPr/>
        </p:nvPicPr>
        <p:blipFill rotWithShape="1">
          <a:blip r:embed="rId1" cstate="print">
            <a:alphaModFix amt="60000"/>
            <a:extLst>
              <a:ext uri="{28A0092B-C50C-407E-A947-70E740481C1C}">
                <a14:useLocalDpi xmlns:a14="http://schemas.microsoft.com/office/drawing/2010/main" val="0"/>
              </a:ext>
            </a:extLst>
          </a:blip>
          <a:srcRect l="28210" r="32875"/>
          <a:stretch>
            <a:fillRect/>
          </a:stretch>
        </p:blipFill>
        <p:spPr>
          <a:xfrm>
            <a:off x="0" y="0"/>
            <a:ext cx="4744518" cy="6858000"/>
          </a:xfrm>
          <a:prstGeom prst="rect">
            <a:avLst/>
          </a:prstGeom>
        </p:spPr>
      </p:pic>
      <p:grpSp>
        <p:nvGrpSpPr>
          <p:cNvPr id="2" name="组合 7"/>
          <p:cNvGrpSpPr/>
          <p:nvPr/>
        </p:nvGrpSpPr>
        <p:grpSpPr bwMode="auto">
          <a:xfrm>
            <a:off x="6087535" y="1481775"/>
            <a:ext cx="2734733" cy="2734583"/>
            <a:chOff x="2089906" y="627534"/>
            <a:chExt cx="2522250" cy="2522250"/>
          </a:xfrm>
        </p:grpSpPr>
        <p:sp>
          <p:nvSpPr>
            <p:cNvPr id="9" name="弦形 8"/>
            <p:cNvSpPr/>
            <p:nvPr/>
          </p:nvSpPr>
          <p:spPr>
            <a:xfrm>
              <a:off x="2089906" y="627534"/>
              <a:ext cx="2522250" cy="2522250"/>
            </a:xfrm>
            <a:prstGeom prst="chord">
              <a:avLst>
                <a:gd name="adj1" fmla="val 10807732"/>
                <a:gd name="adj2" fmla="val 21589343"/>
              </a:avLst>
            </a:prstGeom>
            <a:solidFill>
              <a:schemeClr val="accent1"/>
            </a:solidFill>
            <a:ln w="25400" cap="flat" cmpd="sng" algn="ctr">
              <a:noFill/>
              <a:prstDash val="solid"/>
            </a:ln>
            <a:effectLst/>
          </p:spPr>
          <p:txBody>
            <a:bodyPr anchor="ctr"/>
            <a:lstStyle/>
            <a:p>
              <a:pPr algn="ctr">
                <a:defRPr/>
              </a:pPr>
              <a:endParaRPr lang="zh-CN" altLang="en-US" sz="2370" kern="0" dirty="0">
                <a:solidFill>
                  <a:sysClr val="window" lastClr="FFFFFF"/>
                </a:solidFill>
                <a:latin typeface="Calibri" panose="020F0502020204030204"/>
                <a:ea typeface="宋体" panose="02010600030101010101" pitchFamily="2" charset="-122"/>
              </a:endParaRPr>
            </a:p>
          </p:txBody>
        </p:sp>
        <p:sp>
          <p:nvSpPr>
            <p:cNvPr id="10" name="弦形 9"/>
            <p:cNvSpPr/>
            <p:nvPr/>
          </p:nvSpPr>
          <p:spPr>
            <a:xfrm>
              <a:off x="2097715" y="953553"/>
              <a:ext cx="1911210" cy="1911209"/>
            </a:xfrm>
            <a:prstGeom prst="chord">
              <a:avLst>
                <a:gd name="adj1" fmla="val 10807732"/>
                <a:gd name="adj2" fmla="val 21589343"/>
              </a:avLst>
            </a:prstGeom>
            <a:solidFill>
              <a:schemeClr val="accent2"/>
            </a:solidFill>
            <a:ln w="25400" cap="flat" cmpd="sng" algn="ctr">
              <a:noFill/>
              <a:prstDash val="solid"/>
            </a:ln>
            <a:effectLst/>
          </p:spPr>
          <p:txBody>
            <a:bodyPr anchor="ctr"/>
            <a:lstStyle/>
            <a:p>
              <a:pPr algn="ctr">
                <a:defRPr/>
              </a:pPr>
              <a:endParaRPr lang="zh-CN" altLang="en-US" sz="2370" kern="0" dirty="0">
                <a:solidFill>
                  <a:sysClr val="window" lastClr="FFFFFF"/>
                </a:solidFill>
                <a:latin typeface="Calibri" panose="020F0502020204030204"/>
                <a:ea typeface="宋体" panose="02010600030101010101" pitchFamily="2" charset="-122"/>
              </a:endParaRPr>
            </a:p>
          </p:txBody>
        </p:sp>
      </p:grpSp>
      <p:cxnSp>
        <p:nvCxnSpPr>
          <p:cNvPr id="11" name="直接连接符 10"/>
          <p:cNvCxnSpPr>
            <a:cxnSpLocks noChangeShapeType="1"/>
          </p:cNvCxnSpPr>
          <p:nvPr/>
        </p:nvCxnSpPr>
        <p:spPr bwMode="auto">
          <a:xfrm>
            <a:off x="6083302" y="2976059"/>
            <a:ext cx="4525433" cy="0"/>
          </a:xfrm>
          <a:prstGeom prst="line">
            <a:avLst/>
          </a:prstGeom>
          <a:noFill/>
          <a:ln w="25400">
            <a:solidFill>
              <a:srgbClr val="A6A6A6"/>
            </a:solidFill>
            <a:round/>
          </a:ln>
        </p:spPr>
      </p:cxnSp>
      <p:cxnSp>
        <p:nvCxnSpPr>
          <p:cNvPr id="12" name="直接连接符 11"/>
          <p:cNvCxnSpPr>
            <a:cxnSpLocks noChangeShapeType="1"/>
          </p:cNvCxnSpPr>
          <p:nvPr/>
        </p:nvCxnSpPr>
        <p:spPr bwMode="auto">
          <a:xfrm>
            <a:off x="6098117" y="3041675"/>
            <a:ext cx="0" cy="156624"/>
          </a:xfrm>
          <a:prstGeom prst="line">
            <a:avLst/>
          </a:prstGeom>
          <a:noFill/>
          <a:ln w="25400">
            <a:solidFill>
              <a:srgbClr val="A6A6A6"/>
            </a:solidFill>
            <a:round/>
          </a:ln>
        </p:spPr>
      </p:cxnSp>
      <p:cxnSp>
        <p:nvCxnSpPr>
          <p:cNvPr id="13" name="直接连接符 12"/>
          <p:cNvCxnSpPr>
            <a:cxnSpLocks noChangeShapeType="1"/>
          </p:cNvCxnSpPr>
          <p:nvPr/>
        </p:nvCxnSpPr>
        <p:spPr bwMode="auto">
          <a:xfrm>
            <a:off x="6398684" y="3041675"/>
            <a:ext cx="0" cy="156624"/>
          </a:xfrm>
          <a:prstGeom prst="line">
            <a:avLst/>
          </a:prstGeom>
          <a:noFill/>
          <a:ln w="25400">
            <a:solidFill>
              <a:srgbClr val="A6A6A6"/>
            </a:solidFill>
            <a:round/>
          </a:ln>
        </p:spPr>
      </p:cxnSp>
      <p:cxnSp>
        <p:nvCxnSpPr>
          <p:cNvPr id="14" name="直接连接符 13"/>
          <p:cNvCxnSpPr>
            <a:cxnSpLocks noChangeShapeType="1"/>
          </p:cNvCxnSpPr>
          <p:nvPr/>
        </p:nvCxnSpPr>
        <p:spPr bwMode="auto">
          <a:xfrm>
            <a:off x="6699251" y="3041675"/>
            <a:ext cx="0" cy="156624"/>
          </a:xfrm>
          <a:prstGeom prst="line">
            <a:avLst/>
          </a:prstGeom>
          <a:noFill/>
          <a:ln w="25400">
            <a:solidFill>
              <a:srgbClr val="A6A6A6"/>
            </a:solidFill>
            <a:round/>
          </a:ln>
        </p:spPr>
      </p:cxnSp>
      <p:cxnSp>
        <p:nvCxnSpPr>
          <p:cNvPr id="15" name="直接连接符 14"/>
          <p:cNvCxnSpPr>
            <a:cxnSpLocks noChangeShapeType="1"/>
          </p:cNvCxnSpPr>
          <p:nvPr/>
        </p:nvCxnSpPr>
        <p:spPr bwMode="auto">
          <a:xfrm>
            <a:off x="6997700" y="3041675"/>
            <a:ext cx="0" cy="156624"/>
          </a:xfrm>
          <a:prstGeom prst="line">
            <a:avLst/>
          </a:prstGeom>
          <a:noFill/>
          <a:ln w="25400">
            <a:solidFill>
              <a:srgbClr val="A6A6A6"/>
            </a:solidFill>
            <a:round/>
          </a:ln>
        </p:spPr>
      </p:cxnSp>
      <p:cxnSp>
        <p:nvCxnSpPr>
          <p:cNvPr id="16" name="直接连接符 15"/>
          <p:cNvCxnSpPr>
            <a:cxnSpLocks noChangeShapeType="1"/>
          </p:cNvCxnSpPr>
          <p:nvPr/>
        </p:nvCxnSpPr>
        <p:spPr bwMode="auto">
          <a:xfrm>
            <a:off x="7298267" y="3041675"/>
            <a:ext cx="0" cy="156624"/>
          </a:xfrm>
          <a:prstGeom prst="line">
            <a:avLst/>
          </a:prstGeom>
          <a:noFill/>
          <a:ln w="25400">
            <a:solidFill>
              <a:srgbClr val="A6A6A6"/>
            </a:solidFill>
            <a:round/>
          </a:ln>
        </p:spPr>
      </p:cxnSp>
      <p:cxnSp>
        <p:nvCxnSpPr>
          <p:cNvPr id="17" name="直接连接符 16"/>
          <p:cNvCxnSpPr>
            <a:cxnSpLocks noChangeShapeType="1"/>
          </p:cNvCxnSpPr>
          <p:nvPr/>
        </p:nvCxnSpPr>
        <p:spPr bwMode="auto">
          <a:xfrm>
            <a:off x="7598833" y="3041675"/>
            <a:ext cx="0" cy="156624"/>
          </a:xfrm>
          <a:prstGeom prst="line">
            <a:avLst/>
          </a:prstGeom>
          <a:noFill/>
          <a:ln w="25400">
            <a:solidFill>
              <a:srgbClr val="A6A6A6"/>
            </a:solidFill>
            <a:round/>
          </a:ln>
        </p:spPr>
      </p:cxnSp>
      <p:cxnSp>
        <p:nvCxnSpPr>
          <p:cNvPr id="18" name="直接连接符 17"/>
          <p:cNvCxnSpPr>
            <a:cxnSpLocks noChangeShapeType="1"/>
          </p:cNvCxnSpPr>
          <p:nvPr/>
        </p:nvCxnSpPr>
        <p:spPr bwMode="auto">
          <a:xfrm>
            <a:off x="7897284" y="3041675"/>
            <a:ext cx="0" cy="156624"/>
          </a:xfrm>
          <a:prstGeom prst="line">
            <a:avLst/>
          </a:prstGeom>
          <a:noFill/>
          <a:ln w="25400">
            <a:solidFill>
              <a:srgbClr val="A6A6A6"/>
            </a:solidFill>
            <a:round/>
          </a:ln>
        </p:spPr>
      </p:cxnSp>
      <p:cxnSp>
        <p:nvCxnSpPr>
          <p:cNvPr id="19" name="直接连接符 18"/>
          <p:cNvCxnSpPr>
            <a:cxnSpLocks noChangeShapeType="1"/>
          </p:cNvCxnSpPr>
          <p:nvPr/>
        </p:nvCxnSpPr>
        <p:spPr bwMode="auto">
          <a:xfrm>
            <a:off x="8197851" y="3041675"/>
            <a:ext cx="0" cy="156624"/>
          </a:xfrm>
          <a:prstGeom prst="line">
            <a:avLst/>
          </a:prstGeom>
          <a:noFill/>
          <a:ln w="25400">
            <a:solidFill>
              <a:srgbClr val="A6A6A6"/>
            </a:solidFill>
            <a:round/>
          </a:ln>
        </p:spPr>
      </p:cxnSp>
      <p:cxnSp>
        <p:nvCxnSpPr>
          <p:cNvPr id="20" name="直接连接符 19"/>
          <p:cNvCxnSpPr>
            <a:cxnSpLocks noChangeShapeType="1"/>
          </p:cNvCxnSpPr>
          <p:nvPr/>
        </p:nvCxnSpPr>
        <p:spPr bwMode="auto">
          <a:xfrm>
            <a:off x="8498417" y="3041675"/>
            <a:ext cx="0" cy="156624"/>
          </a:xfrm>
          <a:prstGeom prst="line">
            <a:avLst/>
          </a:prstGeom>
          <a:noFill/>
          <a:ln w="25400">
            <a:solidFill>
              <a:srgbClr val="A6A6A6"/>
            </a:solidFill>
            <a:round/>
          </a:ln>
        </p:spPr>
      </p:cxnSp>
      <p:cxnSp>
        <p:nvCxnSpPr>
          <p:cNvPr id="21" name="直接连接符 20"/>
          <p:cNvCxnSpPr>
            <a:cxnSpLocks noChangeShapeType="1"/>
          </p:cNvCxnSpPr>
          <p:nvPr/>
        </p:nvCxnSpPr>
        <p:spPr bwMode="auto">
          <a:xfrm>
            <a:off x="8798984" y="3041675"/>
            <a:ext cx="0" cy="156624"/>
          </a:xfrm>
          <a:prstGeom prst="line">
            <a:avLst/>
          </a:prstGeom>
          <a:noFill/>
          <a:ln w="25400">
            <a:solidFill>
              <a:srgbClr val="A6A6A6"/>
            </a:solidFill>
            <a:round/>
          </a:ln>
        </p:spPr>
      </p:cxnSp>
      <p:cxnSp>
        <p:nvCxnSpPr>
          <p:cNvPr id="22" name="直接连接符 21"/>
          <p:cNvCxnSpPr>
            <a:cxnSpLocks noChangeShapeType="1"/>
          </p:cNvCxnSpPr>
          <p:nvPr/>
        </p:nvCxnSpPr>
        <p:spPr bwMode="auto">
          <a:xfrm>
            <a:off x="9097433" y="3041675"/>
            <a:ext cx="0" cy="156624"/>
          </a:xfrm>
          <a:prstGeom prst="line">
            <a:avLst/>
          </a:prstGeom>
          <a:noFill/>
          <a:ln w="25400">
            <a:solidFill>
              <a:srgbClr val="A6A6A6"/>
            </a:solidFill>
            <a:round/>
          </a:ln>
        </p:spPr>
      </p:cxnSp>
      <p:cxnSp>
        <p:nvCxnSpPr>
          <p:cNvPr id="23" name="直接连接符 22"/>
          <p:cNvCxnSpPr>
            <a:cxnSpLocks noChangeShapeType="1"/>
          </p:cNvCxnSpPr>
          <p:nvPr/>
        </p:nvCxnSpPr>
        <p:spPr bwMode="auto">
          <a:xfrm>
            <a:off x="9398000" y="3041675"/>
            <a:ext cx="0" cy="156624"/>
          </a:xfrm>
          <a:prstGeom prst="line">
            <a:avLst/>
          </a:prstGeom>
          <a:noFill/>
          <a:ln w="25400">
            <a:solidFill>
              <a:srgbClr val="A6A6A6"/>
            </a:solidFill>
            <a:round/>
          </a:ln>
        </p:spPr>
      </p:cxnSp>
      <p:cxnSp>
        <p:nvCxnSpPr>
          <p:cNvPr id="24" name="直接连接符 23"/>
          <p:cNvCxnSpPr>
            <a:cxnSpLocks noChangeShapeType="1"/>
          </p:cNvCxnSpPr>
          <p:nvPr/>
        </p:nvCxnSpPr>
        <p:spPr bwMode="auto">
          <a:xfrm>
            <a:off x="9698567" y="3041675"/>
            <a:ext cx="0" cy="156624"/>
          </a:xfrm>
          <a:prstGeom prst="line">
            <a:avLst/>
          </a:prstGeom>
          <a:noFill/>
          <a:ln w="25400">
            <a:solidFill>
              <a:srgbClr val="A6A6A6"/>
            </a:solidFill>
            <a:round/>
          </a:ln>
        </p:spPr>
      </p:cxnSp>
      <p:cxnSp>
        <p:nvCxnSpPr>
          <p:cNvPr id="25" name="直接连接符 24"/>
          <p:cNvCxnSpPr>
            <a:cxnSpLocks noChangeShapeType="1"/>
          </p:cNvCxnSpPr>
          <p:nvPr/>
        </p:nvCxnSpPr>
        <p:spPr bwMode="auto">
          <a:xfrm>
            <a:off x="9997017" y="3041675"/>
            <a:ext cx="0" cy="156624"/>
          </a:xfrm>
          <a:prstGeom prst="line">
            <a:avLst/>
          </a:prstGeom>
          <a:noFill/>
          <a:ln w="25400">
            <a:solidFill>
              <a:srgbClr val="A6A6A6"/>
            </a:solidFill>
            <a:round/>
          </a:ln>
        </p:spPr>
      </p:cxnSp>
      <p:cxnSp>
        <p:nvCxnSpPr>
          <p:cNvPr id="26" name="直接连接符 25"/>
          <p:cNvCxnSpPr>
            <a:cxnSpLocks noChangeShapeType="1"/>
          </p:cNvCxnSpPr>
          <p:nvPr/>
        </p:nvCxnSpPr>
        <p:spPr bwMode="auto">
          <a:xfrm>
            <a:off x="10297584" y="3041675"/>
            <a:ext cx="0" cy="156624"/>
          </a:xfrm>
          <a:prstGeom prst="line">
            <a:avLst/>
          </a:prstGeom>
          <a:noFill/>
          <a:ln w="25400">
            <a:solidFill>
              <a:srgbClr val="A6A6A6"/>
            </a:solidFill>
            <a:round/>
          </a:ln>
        </p:spPr>
      </p:cxnSp>
      <p:cxnSp>
        <p:nvCxnSpPr>
          <p:cNvPr id="27" name="直接连接符 26"/>
          <p:cNvCxnSpPr>
            <a:cxnSpLocks noChangeShapeType="1"/>
          </p:cNvCxnSpPr>
          <p:nvPr/>
        </p:nvCxnSpPr>
        <p:spPr bwMode="auto">
          <a:xfrm>
            <a:off x="10598151" y="3041675"/>
            <a:ext cx="0" cy="156624"/>
          </a:xfrm>
          <a:prstGeom prst="line">
            <a:avLst/>
          </a:prstGeom>
          <a:noFill/>
          <a:ln w="25400">
            <a:solidFill>
              <a:srgbClr val="A6A6A6"/>
            </a:solidFill>
            <a:round/>
          </a:ln>
        </p:spPr>
      </p:cxnSp>
      <p:grpSp>
        <p:nvGrpSpPr>
          <p:cNvPr id="38" name="组合 42"/>
          <p:cNvGrpSpPr/>
          <p:nvPr/>
        </p:nvGrpSpPr>
        <p:grpSpPr bwMode="auto">
          <a:xfrm>
            <a:off x="6108702" y="3881943"/>
            <a:ext cx="2696633" cy="2715535"/>
            <a:chOff x="2103459" y="644423"/>
            <a:chExt cx="2488171" cy="2505361"/>
          </a:xfrm>
        </p:grpSpPr>
        <p:sp>
          <p:nvSpPr>
            <p:cNvPr id="44" name="弦形 43"/>
            <p:cNvSpPr/>
            <p:nvPr/>
          </p:nvSpPr>
          <p:spPr>
            <a:xfrm>
              <a:off x="2103459" y="644423"/>
              <a:ext cx="2488171" cy="2505361"/>
            </a:xfrm>
            <a:prstGeom prst="chord">
              <a:avLst>
                <a:gd name="adj1" fmla="val 10807732"/>
                <a:gd name="adj2" fmla="val 21589343"/>
              </a:avLst>
            </a:prstGeom>
            <a:solidFill>
              <a:schemeClr val="accent3"/>
            </a:solidFill>
            <a:ln w="25400" cap="flat" cmpd="sng" algn="ctr">
              <a:noFill/>
              <a:prstDash val="solid"/>
            </a:ln>
            <a:effectLst/>
          </p:spPr>
          <p:txBody>
            <a:bodyPr anchor="ctr"/>
            <a:lstStyle/>
            <a:p>
              <a:pPr algn="ctr">
                <a:defRPr/>
              </a:pPr>
              <a:endParaRPr lang="zh-CN" altLang="en-US" sz="2370" kern="0" dirty="0">
                <a:solidFill>
                  <a:sysClr val="windowText" lastClr="000000"/>
                </a:solidFill>
                <a:latin typeface="Calibri" panose="020F0502020204030204"/>
                <a:ea typeface="宋体" panose="02010600030101010101" pitchFamily="2" charset="-122"/>
              </a:endParaRPr>
            </a:p>
          </p:txBody>
        </p:sp>
        <p:sp>
          <p:nvSpPr>
            <p:cNvPr id="45" name="弦形 44"/>
            <p:cNvSpPr/>
            <p:nvPr/>
          </p:nvSpPr>
          <p:spPr>
            <a:xfrm>
              <a:off x="2113225" y="1378652"/>
              <a:ext cx="1093702" cy="1058383"/>
            </a:xfrm>
            <a:prstGeom prst="chord">
              <a:avLst>
                <a:gd name="adj1" fmla="val 10807732"/>
                <a:gd name="adj2" fmla="val 21589343"/>
              </a:avLst>
            </a:prstGeom>
            <a:solidFill>
              <a:schemeClr val="accent4"/>
            </a:solidFill>
            <a:ln w="25400" cap="flat" cmpd="sng" algn="ctr">
              <a:noFill/>
              <a:prstDash val="solid"/>
            </a:ln>
            <a:effectLst/>
          </p:spPr>
          <p:txBody>
            <a:bodyPr anchor="ctr"/>
            <a:lstStyle/>
            <a:p>
              <a:pPr algn="ctr">
                <a:defRPr/>
              </a:pPr>
              <a:endParaRPr lang="zh-CN" altLang="en-US" sz="2370" kern="0" dirty="0">
                <a:solidFill>
                  <a:sysClr val="window" lastClr="FFFFFF"/>
                </a:solidFill>
                <a:latin typeface="Calibri" panose="020F0502020204030204"/>
                <a:ea typeface="宋体" panose="02010600030101010101" pitchFamily="2" charset="-122"/>
              </a:endParaRPr>
            </a:p>
          </p:txBody>
        </p:sp>
      </p:grpSp>
      <p:cxnSp>
        <p:nvCxnSpPr>
          <p:cNvPr id="46" name="直接连接符 45"/>
          <p:cNvCxnSpPr>
            <a:cxnSpLocks noChangeShapeType="1"/>
          </p:cNvCxnSpPr>
          <p:nvPr/>
        </p:nvCxnSpPr>
        <p:spPr bwMode="auto">
          <a:xfrm>
            <a:off x="6083302" y="5352945"/>
            <a:ext cx="4525433" cy="0"/>
          </a:xfrm>
          <a:prstGeom prst="line">
            <a:avLst/>
          </a:prstGeom>
          <a:noFill/>
          <a:ln w="25400">
            <a:solidFill>
              <a:srgbClr val="A6A6A6"/>
            </a:solidFill>
            <a:round/>
          </a:ln>
        </p:spPr>
      </p:cxnSp>
      <p:cxnSp>
        <p:nvCxnSpPr>
          <p:cNvPr id="47" name="直接连接符 46"/>
          <p:cNvCxnSpPr>
            <a:cxnSpLocks noChangeShapeType="1"/>
          </p:cNvCxnSpPr>
          <p:nvPr/>
        </p:nvCxnSpPr>
        <p:spPr bwMode="auto">
          <a:xfrm>
            <a:off x="6098117" y="5418559"/>
            <a:ext cx="0" cy="156624"/>
          </a:xfrm>
          <a:prstGeom prst="line">
            <a:avLst/>
          </a:prstGeom>
          <a:noFill/>
          <a:ln w="25400">
            <a:solidFill>
              <a:srgbClr val="A6A6A6"/>
            </a:solidFill>
            <a:round/>
          </a:ln>
        </p:spPr>
      </p:cxnSp>
      <p:cxnSp>
        <p:nvCxnSpPr>
          <p:cNvPr id="48" name="直接连接符 47"/>
          <p:cNvCxnSpPr>
            <a:cxnSpLocks noChangeShapeType="1"/>
          </p:cNvCxnSpPr>
          <p:nvPr/>
        </p:nvCxnSpPr>
        <p:spPr bwMode="auto">
          <a:xfrm>
            <a:off x="6398684" y="5418559"/>
            <a:ext cx="0" cy="156624"/>
          </a:xfrm>
          <a:prstGeom prst="line">
            <a:avLst/>
          </a:prstGeom>
          <a:noFill/>
          <a:ln w="25400">
            <a:solidFill>
              <a:srgbClr val="A6A6A6"/>
            </a:solidFill>
            <a:round/>
          </a:ln>
        </p:spPr>
      </p:cxnSp>
      <p:cxnSp>
        <p:nvCxnSpPr>
          <p:cNvPr id="49" name="直接连接符 48"/>
          <p:cNvCxnSpPr>
            <a:cxnSpLocks noChangeShapeType="1"/>
          </p:cNvCxnSpPr>
          <p:nvPr/>
        </p:nvCxnSpPr>
        <p:spPr bwMode="auto">
          <a:xfrm>
            <a:off x="6699251" y="5418559"/>
            <a:ext cx="0" cy="156624"/>
          </a:xfrm>
          <a:prstGeom prst="line">
            <a:avLst/>
          </a:prstGeom>
          <a:noFill/>
          <a:ln w="25400">
            <a:solidFill>
              <a:srgbClr val="A6A6A6"/>
            </a:solidFill>
            <a:round/>
          </a:ln>
        </p:spPr>
      </p:cxnSp>
      <p:cxnSp>
        <p:nvCxnSpPr>
          <p:cNvPr id="50" name="直接连接符 49"/>
          <p:cNvCxnSpPr>
            <a:cxnSpLocks noChangeShapeType="1"/>
          </p:cNvCxnSpPr>
          <p:nvPr/>
        </p:nvCxnSpPr>
        <p:spPr bwMode="auto">
          <a:xfrm>
            <a:off x="6997700" y="5418559"/>
            <a:ext cx="0" cy="156624"/>
          </a:xfrm>
          <a:prstGeom prst="line">
            <a:avLst/>
          </a:prstGeom>
          <a:noFill/>
          <a:ln w="25400">
            <a:solidFill>
              <a:srgbClr val="A6A6A6"/>
            </a:solidFill>
            <a:round/>
          </a:ln>
        </p:spPr>
      </p:cxnSp>
      <p:cxnSp>
        <p:nvCxnSpPr>
          <p:cNvPr id="51" name="直接连接符 50"/>
          <p:cNvCxnSpPr>
            <a:cxnSpLocks noChangeShapeType="1"/>
          </p:cNvCxnSpPr>
          <p:nvPr/>
        </p:nvCxnSpPr>
        <p:spPr bwMode="auto">
          <a:xfrm>
            <a:off x="7298267" y="5418559"/>
            <a:ext cx="0" cy="156624"/>
          </a:xfrm>
          <a:prstGeom prst="line">
            <a:avLst/>
          </a:prstGeom>
          <a:noFill/>
          <a:ln w="25400">
            <a:solidFill>
              <a:srgbClr val="A6A6A6"/>
            </a:solidFill>
            <a:round/>
          </a:ln>
        </p:spPr>
      </p:cxnSp>
      <p:cxnSp>
        <p:nvCxnSpPr>
          <p:cNvPr id="52" name="直接连接符 51"/>
          <p:cNvCxnSpPr>
            <a:cxnSpLocks noChangeShapeType="1"/>
          </p:cNvCxnSpPr>
          <p:nvPr/>
        </p:nvCxnSpPr>
        <p:spPr bwMode="auto">
          <a:xfrm>
            <a:off x="7598833" y="5418559"/>
            <a:ext cx="0" cy="156624"/>
          </a:xfrm>
          <a:prstGeom prst="line">
            <a:avLst/>
          </a:prstGeom>
          <a:noFill/>
          <a:ln w="25400">
            <a:solidFill>
              <a:srgbClr val="A6A6A6"/>
            </a:solidFill>
            <a:round/>
          </a:ln>
        </p:spPr>
      </p:cxnSp>
      <p:cxnSp>
        <p:nvCxnSpPr>
          <p:cNvPr id="53" name="直接连接符 52"/>
          <p:cNvCxnSpPr>
            <a:cxnSpLocks noChangeShapeType="1"/>
          </p:cNvCxnSpPr>
          <p:nvPr/>
        </p:nvCxnSpPr>
        <p:spPr bwMode="auto">
          <a:xfrm>
            <a:off x="7897284" y="5418559"/>
            <a:ext cx="0" cy="156624"/>
          </a:xfrm>
          <a:prstGeom prst="line">
            <a:avLst/>
          </a:prstGeom>
          <a:noFill/>
          <a:ln w="25400">
            <a:solidFill>
              <a:srgbClr val="A6A6A6"/>
            </a:solidFill>
            <a:round/>
          </a:ln>
        </p:spPr>
      </p:cxnSp>
      <p:cxnSp>
        <p:nvCxnSpPr>
          <p:cNvPr id="54" name="直接连接符 53"/>
          <p:cNvCxnSpPr>
            <a:cxnSpLocks noChangeShapeType="1"/>
          </p:cNvCxnSpPr>
          <p:nvPr/>
        </p:nvCxnSpPr>
        <p:spPr bwMode="auto">
          <a:xfrm>
            <a:off x="8197851" y="5418559"/>
            <a:ext cx="0" cy="156624"/>
          </a:xfrm>
          <a:prstGeom prst="line">
            <a:avLst/>
          </a:prstGeom>
          <a:noFill/>
          <a:ln w="25400">
            <a:solidFill>
              <a:srgbClr val="A6A6A6"/>
            </a:solidFill>
            <a:round/>
          </a:ln>
        </p:spPr>
      </p:cxnSp>
      <p:cxnSp>
        <p:nvCxnSpPr>
          <p:cNvPr id="55" name="直接连接符 54"/>
          <p:cNvCxnSpPr>
            <a:cxnSpLocks noChangeShapeType="1"/>
          </p:cNvCxnSpPr>
          <p:nvPr/>
        </p:nvCxnSpPr>
        <p:spPr bwMode="auto">
          <a:xfrm>
            <a:off x="8498417" y="5418559"/>
            <a:ext cx="0" cy="156624"/>
          </a:xfrm>
          <a:prstGeom prst="line">
            <a:avLst/>
          </a:prstGeom>
          <a:noFill/>
          <a:ln w="25400">
            <a:solidFill>
              <a:srgbClr val="A6A6A6"/>
            </a:solidFill>
            <a:round/>
          </a:ln>
        </p:spPr>
      </p:cxnSp>
      <p:cxnSp>
        <p:nvCxnSpPr>
          <p:cNvPr id="56" name="直接连接符 55"/>
          <p:cNvCxnSpPr>
            <a:cxnSpLocks noChangeShapeType="1"/>
          </p:cNvCxnSpPr>
          <p:nvPr/>
        </p:nvCxnSpPr>
        <p:spPr bwMode="auto">
          <a:xfrm>
            <a:off x="8798984" y="5418559"/>
            <a:ext cx="0" cy="156624"/>
          </a:xfrm>
          <a:prstGeom prst="line">
            <a:avLst/>
          </a:prstGeom>
          <a:noFill/>
          <a:ln w="25400">
            <a:solidFill>
              <a:srgbClr val="A6A6A6"/>
            </a:solidFill>
            <a:round/>
          </a:ln>
        </p:spPr>
      </p:cxnSp>
      <p:cxnSp>
        <p:nvCxnSpPr>
          <p:cNvPr id="57" name="直接连接符 56"/>
          <p:cNvCxnSpPr>
            <a:cxnSpLocks noChangeShapeType="1"/>
          </p:cNvCxnSpPr>
          <p:nvPr/>
        </p:nvCxnSpPr>
        <p:spPr bwMode="auto">
          <a:xfrm>
            <a:off x="9097433" y="5418559"/>
            <a:ext cx="0" cy="156624"/>
          </a:xfrm>
          <a:prstGeom prst="line">
            <a:avLst/>
          </a:prstGeom>
          <a:noFill/>
          <a:ln w="25400">
            <a:solidFill>
              <a:srgbClr val="A6A6A6"/>
            </a:solidFill>
            <a:round/>
          </a:ln>
        </p:spPr>
      </p:cxnSp>
      <p:cxnSp>
        <p:nvCxnSpPr>
          <p:cNvPr id="58" name="直接连接符 57"/>
          <p:cNvCxnSpPr>
            <a:cxnSpLocks noChangeShapeType="1"/>
          </p:cNvCxnSpPr>
          <p:nvPr/>
        </p:nvCxnSpPr>
        <p:spPr bwMode="auto">
          <a:xfrm>
            <a:off x="9398000" y="5418559"/>
            <a:ext cx="0" cy="156624"/>
          </a:xfrm>
          <a:prstGeom prst="line">
            <a:avLst/>
          </a:prstGeom>
          <a:noFill/>
          <a:ln w="25400">
            <a:solidFill>
              <a:srgbClr val="A6A6A6"/>
            </a:solidFill>
            <a:round/>
          </a:ln>
        </p:spPr>
      </p:cxnSp>
      <p:cxnSp>
        <p:nvCxnSpPr>
          <p:cNvPr id="59" name="直接连接符 58"/>
          <p:cNvCxnSpPr>
            <a:cxnSpLocks noChangeShapeType="1"/>
          </p:cNvCxnSpPr>
          <p:nvPr/>
        </p:nvCxnSpPr>
        <p:spPr bwMode="auto">
          <a:xfrm>
            <a:off x="9698567" y="5418559"/>
            <a:ext cx="0" cy="156624"/>
          </a:xfrm>
          <a:prstGeom prst="line">
            <a:avLst/>
          </a:prstGeom>
          <a:noFill/>
          <a:ln w="25400">
            <a:solidFill>
              <a:srgbClr val="A6A6A6"/>
            </a:solidFill>
            <a:round/>
          </a:ln>
        </p:spPr>
      </p:cxnSp>
      <p:cxnSp>
        <p:nvCxnSpPr>
          <p:cNvPr id="60" name="直接连接符 59"/>
          <p:cNvCxnSpPr>
            <a:cxnSpLocks noChangeShapeType="1"/>
          </p:cNvCxnSpPr>
          <p:nvPr/>
        </p:nvCxnSpPr>
        <p:spPr bwMode="auto">
          <a:xfrm>
            <a:off x="9997017" y="5418559"/>
            <a:ext cx="0" cy="156624"/>
          </a:xfrm>
          <a:prstGeom prst="line">
            <a:avLst/>
          </a:prstGeom>
          <a:noFill/>
          <a:ln w="25400">
            <a:solidFill>
              <a:srgbClr val="A6A6A6"/>
            </a:solidFill>
            <a:round/>
          </a:ln>
        </p:spPr>
      </p:cxnSp>
      <p:cxnSp>
        <p:nvCxnSpPr>
          <p:cNvPr id="61" name="直接连接符 60"/>
          <p:cNvCxnSpPr>
            <a:cxnSpLocks noChangeShapeType="1"/>
          </p:cNvCxnSpPr>
          <p:nvPr/>
        </p:nvCxnSpPr>
        <p:spPr bwMode="auto">
          <a:xfrm>
            <a:off x="10297584" y="5418559"/>
            <a:ext cx="0" cy="156624"/>
          </a:xfrm>
          <a:prstGeom prst="line">
            <a:avLst/>
          </a:prstGeom>
          <a:noFill/>
          <a:ln w="25400">
            <a:solidFill>
              <a:srgbClr val="A6A6A6"/>
            </a:solidFill>
            <a:round/>
          </a:ln>
        </p:spPr>
      </p:cxnSp>
      <p:cxnSp>
        <p:nvCxnSpPr>
          <p:cNvPr id="62" name="直接连接符 61"/>
          <p:cNvCxnSpPr>
            <a:cxnSpLocks noChangeShapeType="1"/>
          </p:cNvCxnSpPr>
          <p:nvPr/>
        </p:nvCxnSpPr>
        <p:spPr bwMode="auto">
          <a:xfrm>
            <a:off x="10598151" y="5418559"/>
            <a:ext cx="0" cy="156624"/>
          </a:xfrm>
          <a:prstGeom prst="line">
            <a:avLst/>
          </a:prstGeom>
          <a:noFill/>
          <a:ln w="25400">
            <a:solidFill>
              <a:srgbClr val="A6A6A6"/>
            </a:solidFill>
            <a:round/>
          </a:ln>
        </p:spPr>
      </p:cxnSp>
      <p:sp>
        <p:nvSpPr>
          <p:cNvPr id="43" name="išľíďè"/>
          <p:cNvSpPr/>
          <p:nvPr/>
        </p:nvSpPr>
        <p:spPr bwMode="auto">
          <a:xfrm>
            <a:off x="1782153" y="2919740"/>
            <a:ext cx="3764198" cy="557489"/>
          </a:xfrm>
          <a:prstGeom prst="rect">
            <a:avLst/>
          </a:prstGeom>
          <a:noFill/>
          <a:ln>
            <a:noFill/>
          </a:ln>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200" b="0" i="0" u="none" strike="noStrike" kern="1200" cap="none" spc="0" normalizeH="0" baseline="0" noProof="0" dirty="0">
                <a:ln>
                  <a:noFill/>
                </a:ln>
                <a:solidFill>
                  <a:srgbClr val="C74558"/>
                </a:solidFill>
                <a:effectLst/>
                <a:uLnTx/>
                <a:uFillTx/>
                <a:latin typeface="+mn-ea"/>
              </a:rPr>
              <a:t>我爱你给你创意和灵感我爱你给你创意和灵感我爱你给你创意和灵感</a:t>
            </a:r>
            <a:endParaRPr kumimoji="0" lang="zh-CN" altLang="en-US" sz="1200" b="0" i="0" u="none" strike="noStrike" kern="1200" cap="none" spc="0" normalizeH="0" baseline="0" noProof="0" dirty="0">
              <a:ln>
                <a:noFill/>
              </a:ln>
              <a:solidFill>
                <a:srgbClr val="C74558"/>
              </a:solidFill>
              <a:effectLst/>
              <a:uLnTx/>
              <a:uFillTx/>
              <a:latin typeface="+mn-ea"/>
            </a:endParaRPr>
          </a:p>
        </p:txBody>
      </p:sp>
      <p:sp>
        <p:nvSpPr>
          <p:cNvPr id="63" name="iSlíďè"/>
          <p:cNvSpPr txBox="1"/>
          <p:nvPr/>
        </p:nvSpPr>
        <p:spPr bwMode="auto">
          <a:xfrm>
            <a:off x="1810313" y="2568544"/>
            <a:ext cx="2134944" cy="351196"/>
          </a:xfrm>
          <a:prstGeom prst="rect">
            <a:avLst/>
          </a:prstGeom>
          <a:noFill/>
          <a:ln>
            <a:noFill/>
          </a:ln>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rgbClr val="C74558"/>
                </a:solidFill>
                <a:effectLst/>
                <a:uLnTx/>
                <a:uFillTx/>
                <a:latin typeface="+mn-ea"/>
              </a:rPr>
              <a:t>标题文本预设</a:t>
            </a:r>
            <a:endParaRPr kumimoji="0" lang="zh-CN" altLang="en-US" sz="1800" b="1" i="0" u="none" strike="noStrike" kern="1200" cap="none" spc="0" normalizeH="0" baseline="0" noProof="0" dirty="0">
              <a:ln>
                <a:noFill/>
              </a:ln>
              <a:solidFill>
                <a:srgbClr val="C74558"/>
              </a:solidFill>
              <a:effectLst/>
              <a:uLnTx/>
              <a:uFillTx/>
              <a:latin typeface="+mn-ea"/>
            </a:endParaRPr>
          </a:p>
        </p:txBody>
      </p:sp>
      <p:sp>
        <p:nvSpPr>
          <p:cNvPr id="64" name="išľíďè"/>
          <p:cNvSpPr/>
          <p:nvPr/>
        </p:nvSpPr>
        <p:spPr bwMode="auto">
          <a:xfrm>
            <a:off x="1782153" y="4795456"/>
            <a:ext cx="3764198" cy="557489"/>
          </a:xfrm>
          <a:prstGeom prst="rect">
            <a:avLst/>
          </a:prstGeom>
          <a:noFill/>
          <a:ln>
            <a:noFill/>
          </a:ln>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200" b="0" i="0" u="none" strike="noStrike" kern="1200" cap="none" spc="0" normalizeH="0" baseline="0" noProof="0" dirty="0">
                <a:ln>
                  <a:noFill/>
                </a:ln>
                <a:solidFill>
                  <a:srgbClr val="C74558"/>
                </a:solidFill>
                <a:effectLst/>
                <a:uLnTx/>
                <a:uFillTx/>
                <a:latin typeface="+mn-ea"/>
              </a:rPr>
              <a:t>我爱你给你创意和灵感我爱你给你创意和灵感我爱你给你创意和灵感</a:t>
            </a:r>
            <a:endParaRPr kumimoji="0" lang="zh-CN" altLang="en-US" sz="1200" b="0" i="0" u="none" strike="noStrike" kern="1200" cap="none" spc="0" normalizeH="0" baseline="0" noProof="0" dirty="0">
              <a:ln>
                <a:noFill/>
              </a:ln>
              <a:solidFill>
                <a:srgbClr val="C74558"/>
              </a:solidFill>
              <a:effectLst/>
              <a:uLnTx/>
              <a:uFillTx/>
              <a:latin typeface="+mn-ea"/>
            </a:endParaRPr>
          </a:p>
        </p:txBody>
      </p:sp>
      <p:sp>
        <p:nvSpPr>
          <p:cNvPr id="65" name="iSlíďè"/>
          <p:cNvSpPr txBox="1"/>
          <p:nvPr/>
        </p:nvSpPr>
        <p:spPr bwMode="auto">
          <a:xfrm>
            <a:off x="1810313" y="4479216"/>
            <a:ext cx="2134944" cy="351196"/>
          </a:xfrm>
          <a:prstGeom prst="rect">
            <a:avLst/>
          </a:prstGeom>
          <a:noFill/>
          <a:ln>
            <a:noFill/>
          </a:ln>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rgbClr val="C74558"/>
                </a:solidFill>
                <a:effectLst/>
                <a:uLnTx/>
                <a:uFillTx/>
                <a:latin typeface="+mn-ea"/>
              </a:rPr>
              <a:t>标题文本预设</a:t>
            </a:r>
            <a:endParaRPr kumimoji="0" lang="zh-CN" altLang="en-US" sz="1800" b="1" i="0" u="none" strike="noStrike" kern="1200" cap="none" spc="0" normalizeH="0" baseline="0" noProof="0" dirty="0">
              <a:ln>
                <a:noFill/>
              </a:ln>
              <a:solidFill>
                <a:srgbClr val="C74558"/>
              </a:solidFill>
              <a:effectLst/>
              <a:uLnTx/>
              <a:uFillTx/>
              <a:latin typeface="+mn-ea"/>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2000">
        <p14:prism isInverted="1"/>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100" fill="hold"/>
                                        <p:tgtEl>
                                          <p:spTgt spid="27"/>
                                        </p:tgtEl>
                                        <p:attrNameLst>
                                          <p:attrName>ppt_x</p:attrName>
                                        </p:attrNameLst>
                                      </p:cBhvr>
                                      <p:tavLst>
                                        <p:tav tm="0">
                                          <p:val>
                                            <p:strVal val="0-#ppt_w/2"/>
                                          </p:val>
                                        </p:tav>
                                        <p:tav tm="100000">
                                          <p:val>
                                            <p:strVal val="#ppt_x"/>
                                          </p:val>
                                        </p:tav>
                                      </p:tavLst>
                                    </p:anim>
                                    <p:anim calcmode="lin" valueType="num">
                                      <p:cBhvr additive="base">
                                        <p:cTn id="12" dur="100" fill="hold"/>
                                        <p:tgtEl>
                                          <p:spTgt spid="27"/>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fill="hold" nodeType="afterEffect">
                                  <p:stCondLst>
                                    <p:cond delay="0"/>
                                  </p:stCondLst>
                                  <p:childTnLst>
                                    <p:set>
                                      <p:cBhvr>
                                        <p:cTn id="15" dur="1" fill="hold">
                                          <p:stCondLst>
                                            <p:cond delay="0"/>
                                          </p:stCondLst>
                                        </p:cTn>
                                        <p:tgtEl>
                                          <p:spTgt spid="26"/>
                                        </p:tgtEl>
                                        <p:attrNameLst>
                                          <p:attrName>style.visibility</p:attrName>
                                        </p:attrNameLst>
                                      </p:cBhvr>
                                      <p:to>
                                        <p:strVal val="visible"/>
                                      </p:to>
                                    </p:set>
                                    <p:anim calcmode="lin" valueType="num">
                                      <p:cBhvr additive="base">
                                        <p:cTn id="16" dur="100" fill="hold"/>
                                        <p:tgtEl>
                                          <p:spTgt spid="26"/>
                                        </p:tgtEl>
                                        <p:attrNameLst>
                                          <p:attrName>ppt_x</p:attrName>
                                        </p:attrNameLst>
                                      </p:cBhvr>
                                      <p:tavLst>
                                        <p:tav tm="0">
                                          <p:val>
                                            <p:strVal val="0-#ppt_w/2"/>
                                          </p:val>
                                        </p:tav>
                                        <p:tav tm="100000">
                                          <p:val>
                                            <p:strVal val="#ppt_x"/>
                                          </p:val>
                                        </p:tav>
                                      </p:tavLst>
                                    </p:anim>
                                    <p:anim calcmode="lin" valueType="num">
                                      <p:cBhvr additive="base">
                                        <p:cTn id="17" dur="100" fill="hold"/>
                                        <p:tgtEl>
                                          <p:spTgt spid="26"/>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8" fill="hold" nodeType="afterEffect">
                                  <p:stCondLst>
                                    <p:cond delay="0"/>
                                  </p:stCondLst>
                                  <p:childTnLst>
                                    <p:set>
                                      <p:cBhvr>
                                        <p:cTn id="20" dur="1" fill="hold">
                                          <p:stCondLst>
                                            <p:cond delay="0"/>
                                          </p:stCondLst>
                                        </p:cTn>
                                        <p:tgtEl>
                                          <p:spTgt spid="25"/>
                                        </p:tgtEl>
                                        <p:attrNameLst>
                                          <p:attrName>style.visibility</p:attrName>
                                        </p:attrNameLst>
                                      </p:cBhvr>
                                      <p:to>
                                        <p:strVal val="visible"/>
                                      </p:to>
                                    </p:set>
                                    <p:anim calcmode="lin" valueType="num">
                                      <p:cBhvr additive="base">
                                        <p:cTn id="21" dur="100" fill="hold"/>
                                        <p:tgtEl>
                                          <p:spTgt spid="25"/>
                                        </p:tgtEl>
                                        <p:attrNameLst>
                                          <p:attrName>ppt_x</p:attrName>
                                        </p:attrNameLst>
                                      </p:cBhvr>
                                      <p:tavLst>
                                        <p:tav tm="0">
                                          <p:val>
                                            <p:strVal val="0-#ppt_w/2"/>
                                          </p:val>
                                        </p:tav>
                                        <p:tav tm="100000">
                                          <p:val>
                                            <p:strVal val="#ppt_x"/>
                                          </p:val>
                                        </p:tav>
                                      </p:tavLst>
                                    </p:anim>
                                    <p:anim calcmode="lin" valueType="num">
                                      <p:cBhvr additive="base">
                                        <p:cTn id="22" dur="100" fill="hold"/>
                                        <p:tgtEl>
                                          <p:spTgt spid="25"/>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8" fill="hold" nodeType="afterEffect">
                                  <p:stCondLst>
                                    <p:cond delay="0"/>
                                  </p:stCondLst>
                                  <p:childTnLst>
                                    <p:set>
                                      <p:cBhvr>
                                        <p:cTn id="25" dur="1" fill="hold">
                                          <p:stCondLst>
                                            <p:cond delay="0"/>
                                          </p:stCondLst>
                                        </p:cTn>
                                        <p:tgtEl>
                                          <p:spTgt spid="24"/>
                                        </p:tgtEl>
                                        <p:attrNameLst>
                                          <p:attrName>style.visibility</p:attrName>
                                        </p:attrNameLst>
                                      </p:cBhvr>
                                      <p:to>
                                        <p:strVal val="visible"/>
                                      </p:to>
                                    </p:set>
                                    <p:anim calcmode="lin" valueType="num">
                                      <p:cBhvr additive="base">
                                        <p:cTn id="26" dur="100" fill="hold"/>
                                        <p:tgtEl>
                                          <p:spTgt spid="24"/>
                                        </p:tgtEl>
                                        <p:attrNameLst>
                                          <p:attrName>ppt_x</p:attrName>
                                        </p:attrNameLst>
                                      </p:cBhvr>
                                      <p:tavLst>
                                        <p:tav tm="0">
                                          <p:val>
                                            <p:strVal val="0-#ppt_w/2"/>
                                          </p:val>
                                        </p:tav>
                                        <p:tav tm="100000">
                                          <p:val>
                                            <p:strVal val="#ppt_x"/>
                                          </p:val>
                                        </p:tav>
                                      </p:tavLst>
                                    </p:anim>
                                    <p:anim calcmode="lin" valueType="num">
                                      <p:cBhvr additive="base">
                                        <p:cTn id="27" dur="100" fill="hold"/>
                                        <p:tgtEl>
                                          <p:spTgt spid="24"/>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 presetClass="entr" presetSubtype="8" fill="hold" nodeType="afterEffect">
                                  <p:stCondLst>
                                    <p:cond delay="0"/>
                                  </p:stCondLst>
                                  <p:childTnLst>
                                    <p:set>
                                      <p:cBhvr>
                                        <p:cTn id="30" dur="1" fill="hold">
                                          <p:stCondLst>
                                            <p:cond delay="0"/>
                                          </p:stCondLst>
                                        </p:cTn>
                                        <p:tgtEl>
                                          <p:spTgt spid="23"/>
                                        </p:tgtEl>
                                        <p:attrNameLst>
                                          <p:attrName>style.visibility</p:attrName>
                                        </p:attrNameLst>
                                      </p:cBhvr>
                                      <p:to>
                                        <p:strVal val="visible"/>
                                      </p:to>
                                    </p:set>
                                    <p:anim calcmode="lin" valueType="num">
                                      <p:cBhvr additive="base">
                                        <p:cTn id="31" dur="100" fill="hold"/>
                                        <p:tgtEl>
                                          <p:spTgt spid="23"/>
                                        </p:tgtEl>
                                        <p:attrNameLst>
                                          <p:attrName>ppt_x</p:attrName>
                                        </p:attrNameLst>
                                      </p:cBhvr>
                                      <p:tavLst>
                                        <p:tav tm="0">
                                          <p:val>
                                            <p:strVal val="0-#ppt_w/2"/>
                                          </p:val>
                                        </p:tav>
                                        <p:tav tm="100000">
                                          <p:val>
                                            <p:strVal val="#ppt_x"/>
                                          </p:val>
                                        </p:tav>
                                      </p:tavLst>
                                    </p:anim>
                                    <p:anim calcmode="lin" valueType="num">
                                      <p:cBhvr additive="base">
                                        <p:cTn id="32" dur="100" fill="hold"/>
                                        <p:tgtEl>
                                          <p:spTgt spid="23"/>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2" presetClass="entr" presetSubtype="8" fill="hold" nodeType="afterEffect">
                                  <p:stCondLst>
                                    <p:cond delay="0"/>
                                  </p:stCondLst>
                                  <p:childTnLst>
                                    <p:set>
                                      <p:cBhvr>
                                        <p:cTn id="35" dur="1" fill="hold">
                                          <p:stCondLst>
                                            <p:cond delay="0"/>
                                          </p:stCondLst>
                                        </p:cTn>
                                        <p:tgtEl>
                                          <p:spTgt spid="22"/>
                                        </p:tgtEl>
                                        <p:attrNameLst>
                                          <p:attrName>style.visibility</p:attrName>
                                        </p:attrNameLst>
                                      </p:cBhvr>
                                      <p:to>
                                        <p:strVal val="visible"/>
                                      </p:to>
                                    </p:set>
                                    <p:anim calcmode="lin" valueType="num">
                                      <p:cBhvr additive="base">
                                        <p:cTn id="36" dur="100" fill="hold"/>
                                        <p:tgtEl>
                                          <p:spTgt spid="22"/>
                                        </p:tgtEl>
                                        <p:attrNameLst>
                                          <p:attrName>ppt_x</p:attrName>
                                        </p:attrNameLst>
                                      </p:cBhvr>
                                      <p:tavLst>
                                        <p:tav tm="0">
                                          <p:val>
                                            <p:strVal val="0-#ppt_w/2"/>
                                          </p:val>
                                        </p:tav>
                                        <p:tav tm="100000">
                                          <p:val>
                                            <p:strVal val="#ppt_x"/>
                                          </p:val>
                                        </p:tav>
                                      </p:tavLst>
                                    </p:anim>
                                    <p:anim calcmode="lin" valueType="num">
                                      <p:cBhvr additive="base">
                                        <p:cTn id="37" dur="100" fill="hold"/>
                                        <p:tgtEl>
                                          <p:spTgt spid="22"/>
                                        </p:tgtEl>
                                        <p:attrNameLst>
                                          <p:attrName>ppt_y</p:attrName>
                                        </p:attrNameLst>
                                      </p:cBhvr>
                                      <p:tavLst>
                                        <p:tav tm="0">
                                          <p:val>
                                            <p:strVal val="#ppt_y"/>
                                          </p:val>
                                        </p:tav>
                                        <p:tav tm="100000">
                                          <p:val>
                                            <p:strVal val="#ppt_y"/>
                                          </p:val>
                                        </p:tav>
                                      </p:tavLst>
                                    </p:anim>
                                  </p:childTnLst>
                                </p:cTn>
                              </p:par>
                            </p:childTnLst>
                          </p:cTn>
                        </p:par>
                        <p:par>
                          <p:cTn id="38" fill="hold">
                            <p:stCondLst>
                              <p:cond delay="3500"/>
                            </p:stCondLst>
                            <p:childTnLst>
                              <p:par>
                                <p:cTn id="39" presetID="2" presetClass="entr" presetSubtype="8" fill="hold" nodeType="afterEffect">
                                  <p:stCondLst>
                                    <p:cond delay="0"/>
                                  </p:stCondLst>
                                  <p:childTnLst>
                                    <p:set>
                                      <p:cBhvr>
                                        <p:cTn id="40" dur="1" fill="hold">
                                          <p:stCondLst>
                                            <p:cond delay="0"/>
                                          </p:stCondLst>
                                        </p:cTn>
                                        <p:tgtEl>
                                          <p:spTgt spid="21"/>
                                        </p:tgtEl>
                                        <p:attrNameLst>
                                          <p:attrName>style.visibility</p:attrName>
                                        </p:attrNameLst>
                                      </p:cBhvr>
                                      <p:to>
                                        <p:strVal val="visible"/>
                                      </p:to>
                                    </p:set>
                                    <p:anim calcmode="lin" valueType="num">
                                      <p:cBhvr additive="base">
                                        <p:cTn id="41" dur="100" fill="hold"/>
                                        <p:tgtEl>
                                          <p:spTgt spid="21"/>
                                        </p:tgtEl>
                                        <p:attrNameLst>
                                          <p:attrName>ppt_x</p:attrName>
                                        </p:attrNameLst>
                                      </p:cBhvr>
                                      <p:tavLst>
                                        <p:tav tm="0">
                                          <p:val>
                                            <p:strVal val="0-#ppt_w/2"/>
                                          </p:val>
                                        </p:tav>
                                        <p:tav tm="100000">
                                          <p:val>
                                            <p:strVal val="#ppt_x"/>
                                          </p:val>
                                        </p:tav>
                                      </p:tavLst>
                                    </p:anim>
                                    <p:anim calcmode="lin" valueType="num">
                                      <p:cBhvr additive="base">
                                        <p:cTn id="42" dur="100" fill="hold"/>
                                        <p:tgtEl>
                                          <p:spTgt spid="21"/>
                                        </p:tgtEl>
                                        <p:attrNameLst>
                                          <p:attrName>ppt_y</p:attrName>
                                        </p:attrNameLst>
                                      </p:cBhvr>
                                      <p:tavLst>
                                        <p:tav tm="0">
                                          <p:val>
                                            <p:strVal val="#ppt_y"/>
                                          </p:val>
                                        </p:tav>
                                        <p:tav tm="100000">
                                          <p:val>
                                            <p:strVal val="#ppt_y"/>
                                          </p:val>
                                        </p:tav>
                                      </p:tavLst>
                                    </p:anim>
                                  </p:childTnLst>
                                </p:cTn>
                              </p:par>
                            </p:childTnLst>
                          </p:cTn>
                        </p:par>
                        <p:par>
                          <p:cTn id="43" fill="hold">
                            <p:stCondLst>
                              <p:cond delay="4000"/>
                            </p:stCondLst>
                            <p:childTnLst>
                              <p:par>
                                <p:cTn id="44" presetID="2" presetClass="entr" presetSubtype="8" fill="hold" nodeType="afterEffect">
                                  <p:stCondLst>
                                    <p:cond delay="0"/>
                                  </p:stCondLst>
                                  <p:childTnLst>
                                    <p:set>
                                      <p:cBhvr>
                                        <p:cTn id="45" dur="1" fill="hold">
                                          <p:stCondLst>
                                            <p:cond delay="0"/>
                                          </p:stCondLst>
                                        </p:cTn>
                                        <p:tgtEl>
                                          <p:spTgt spid="20"/>
                                        </p:tgtEl>
                                        <p:attrNameLst>
                                          <p:attrName>style.visibility</p:attrName>
                                        </p:attrNameLst>
                                      </p:cBhvr>
                                      <p:to>
                                        <p:strVal val="visible"/>
                                      </p:to>
                                    </p:set>
                                    <p:anim calcmode="lin" valueType="num">
                                      <p:cBhvr additive="base">
                                        <p:cTn id="46" dur="100" fill="hold"/>
                                        <p:tgtEl>
                                          <p:spTgt spid="20"/>
                                        </p:tgtEl>
                                        <p:attrNameLst>
                                          <p:attrName>ppt_x</p:attrName>
                                        </p:attrNameLst>
                                      </p:cBhvr>
                                      <p:tavLst>
                                        <p:tav tm="0">
                                          <p:val>
                                            <p:strVal val="0-#ppt_w/2"/>
                                          </p:val>
                                        </p:tav>
                                        <p:tav tm="100000">
                                          <p:val>
                                            <p:strVal val="#ppt_x"/>
                                          </p:val>
                                        </p:tav>
                                      </p:tavLst>
                                    </p:anim>
                                    <p:anim calcmode="lin" valueType="num">
                                      <p:cBhvr additive="base">
                                        <p:cTn id="47" dur="100" fill="hold"/>
                                        <p:tgtEl>
                                          <p:spTgt spid="20"/>
                                        </p:tgtEl>
                                        <p:attrNameLst>
                                          <p:attrName>ppt_y</p:attrName>
                                        </p:attrNameLst>
                                      </p:cBhvr>
                                      <p:tavLst>
                                        <p:tav tm="0">
                                          <p:val>
                                            <p:strVal val="#ppt_y"/>
                                          </p:val>
                                        </p:tav>
                                        <p:tav tm="100000">
                                          <p:val>
                                            <p:strVal val="#ppt_y"/>
                                          </p:val>
                                        </p:tav>
                                      </p:tavLst>
                                    </p:anim>
                                  </p:childTnLst>
                                </p:cTn>
                              </p:par>
                            </p:childTnLst>
                          </p:cTn>
                        </p:par>
                        <p:par>
                          <p:cTn id="48" fill="hold">
                            <p:stCondLst>
                              <p:cond delay="4500"/>
                            </p:stCondLst>
                            <p:childTnLst>
                              <p:par>
                                <p:cTn id="49" presetID="2" presetClass="entr" presetSubtype="8" fill="hold" nodeType="afterEffect">
                                  <p:stCondLst>
                                    <p:cond delay="0"/>
                                  </p:stCondLst>
                                  <p:childTnLst>
                                    <p:set>
                                      <p:cBhvr>
                                        <p:cTn id="50" dur="1" fill="hold">
                                          <p:stCondLst>
                                            <p:cond delay="0"/>
                                          </p:stCondLst>
                                        </p:cTn>
                                        <p:tgtEl>
                                          <p:spTgt spid="19"/>
                                        </p:tgtEl>
                                        <p:attrNameLst>
                                          <p:attrName>style.visibility</p:attrName>
                                        </p:attrNameLst>
                                      </p:cBhvr>
                                      <p:to>
                                        <p:strVal val="visible"/>
                                      </p:to>
                                    </p:set>
                                    <p:anim calcmode="lin" valueType="num">
                                      <p:cBhvr additive="base">
                                        <p:cTn id="51" dur="100" fill="hold"/>
                                        <p:tgtEl>
                                          <p:spTgt spid="19"/>
                                        </p:tgtEl>
                                        <p:attrNameLst>
                                          <p:attrName>ppt_x</p:attrName>
                                        </p:attrNameLst>
                                      </p:cBhvr>
                                      <p:tavLst>
                                        <p:tav tm="0">
                                          <p:val>
                                            <p:strVal val="0-#ppt_w/2"/>
                                          </p:val>
                                        </p:tav>
                                        <p:tav tm="100000">
                                          <p:val>
                                            <p:strVal val="#ppt_x"/>
                                          </p:val>
                                        </p:tav>
                                      </p:tavLst>
                                    </p:anim>
                                    <p:anim calcmode="lin" valueType="num">
                                      <p:cBhvr additive="base">
                                        <p:cTn id="52" dur="100" fill="hold"/>
                                        <p:tgtEl>
                                          <p:spTgt spid="19"/>
                                        </p:tgtEl>
                                        <p:attrNameLst>
                                          <p:attrName>ppt_y</p:attrName>
                                        </p:attrNameLst>
                                      </p:cBhvr>
                                      <p:tavLst>
                                        <p:tav tm="0">
                                          <p:val>
                                            <p:strVal val="#ppt_y"/>
                                          </p:val>
                                        </p:tav>
                                        <p:tav tm="100000">
                                          <p:val>
                                            <p:strVal val="#ppt_y"/>
                                          </p:val>
                                        </p:tav>
                                      </p:tavLst>
                                    </p:anim>
                                  </p:childTnLst>
                                </p:cTn>
                              </p:par>
                            </p:childTnLst>
                          </p:cTn>
                        </p:par>
                        <p:par>
                          <p:cTn id="53" fill="hold">
                            <p:stCondLst>
                              <p:cond delay="5000"/>
                            </p:stCondLst>
                            <p:childTnLst>
                              <p:par>
                                <p:cTn id="54" presetID="2" presetClass="entr" presetSubtype="8" fill="hold" nodeType="afterEffect">
                                  <p:stCondLst>
                                    <p:cond delay="0"/>
                                  </p:stCondLst>
                                  <p:childTnLst>
                                    <p:set>
                                      <p:cBhvr>
                                        <p:cTn id="55" dur="1" fill="hold">
                                          <p:stCondLst>
                                            <p:cond delay="0"/>
                                          </p:stCondLst>
                                        </p:cTn>
                                        <p:tgtEl>
                                          <p:spTgt spid="18"/>
                                        </p:tgtEl>
                                        <p:attrNameLst>
                                          <p:attrName>style.visibility</p:attrName>
                                        </p:attrNameLst>
                                      </p:cBhvr>
                                      <p:to>
                                        <p:strVal val="visible"/>
                                      </p:to>
                                    </p:set>
                                    <p:anim calcmode="lin" valueType="num">
                                      <p:cBhvr additive="base">
                                        <p:cTn id="56" dur="100" fill="hold"/>
                                        <p:tgtEl>
                                          <p:spTgt spid="18"/>
                                        </p:tgtEl>
                                        <p:attrNameLst>
                                          <p:attrName>ppt_x</p:attrName>
                                        </p:attrNameLst>
                                      </p:cBhvr>
                                      <p:tavLst>
                                        <p:tav tm="0">
                                          <p:val>
                                            <p:strVal val="0-#ppt_w/2"/>
                                          </p:val>
                                        </p:tav>
                                        <p:tav tm="100000">
                                          <p:val>
                                            <p:strVal val="#ppt_x"/>
                                          </p:val>
                                        </p:tav>
                                      </p:tavLst>
                                    </p:anim>
                                    <p:anim calcmode="lin" valueType="num">
                                      <p:cBhvr additive="base">
                                        <p:cTn id="57" dur="100" fill="hold"/>
                                        <p:tgtEl>
                                          <p:spTgt spid="18"/>
                                        </p:tgtEl>
                                        <p:attrNameLst>
                                          <p:attrName>ppt_y</p:attrName>
                                        </p:attrNameLst>
                                      </p:cBhvr>
                                      <p:tavLst>
                                        <p:tav tm="0">
                                          <p:val>
                                            <p:strVal val="#ppt_y"/>
                                          </p:val>
                                        </p:tav>
                                        <p:tav tm="100000">
                                          <p:val>
                                            <p:strVal val="#ppt_y"/>
                                          </p:val>
                                        </p:tav>
                                      </p:tavLst>
                                    </p:anim>
                                  </p:childTnLst>
                                </p:cTn>
                              </p:par>
                            </p:childTnLst>
                          </p:cTn>
                        </p:par>
                        <p:par>
                          <p:cTn id="58" fill="hold">
                            <p:stCondLst>
                              <p:cond delay="5500"/>
                            </p:stCondLst>
                            <p:childTnLst>
                              <p:par>
                                <p:cTn id="59" presetID="2" presetClass="entr" presetSubtype="8" fill="hold" nodeType="afterEffect">
                                  <p:stCondLst>
                                    <p:cond delay="0"/>
                                  </p:stCondLst>
                                  <p:childTnLst>
                                    <p:set>
                                      <p:cBhvr>
                                        <p:cTn id="60" dur="1" fill="hold">
                                          <p:stCondLst>
                                            <p:cond delay="0"/>
                                          </p:stCondLst>
                                        </p:cTn>
                                        <p:tgtEl>
                                          <p:spTgt spid="17"/>
                                        </p:tgtEl>
                                        <p:attrNameLst>
                                          <p:attrName>style.visibility</p:attrName>
                                        </p:attrNameLst>
                                      </p:cBhvr>
                                      <p:to>
                                        <p:strVal val="visible"/>
                                      </p:to>
                                    </p:set>
                                    <p:anim calcmode="lin" valueType="num">
                                      <p:cBhvr additive="base">
                                        <p:cTn id="61" dur="100" fill="hold"/>
                                        <p:tgtEl>
                                          <p:spTgt spid="17"/>
                                        </p:tgtEl>
                                        <p:attrNameLst>
                                          <p:attrName>ppt_x</p:attrName>
                                        </p:attrNameLst>
                                      </p:cBhvr>
                                      <p:tavLst>
                                        <p:tav tm="0">
                                          <p:val>
                                            <p:strVal val="0-#ppt_w/2"/>
                                          </p:val>
                                        </p:tav>
                                        <p:tav tm="100000">
                                          <p:val>
                                            <p:strVal val="#ppt_x"/>
                                          </p:val>
                                        </p:tav>
                                      </p:tavLst>
                                    </p:anim>
                                    <p:anim calcmode="lin" valueType="num">
                                      <p:cBhvr additive="base">
                                        <p:cTn id="62" dur="100" fill="hold"/>
                                        <p:tgtEl>
                                          <p:spTgt spid="17"/>
                                        </p:tgtEl>
                                        <p:attrNameLst>
                                          <p:attrName>ppt_y</p:attrName>
                                        </p:attrNameLst>
                                      </p:cBhvr>
                                      <p:tavLst>
                                        <p:tav tm="0">
                                          <p:val>
                                            <p:strVal val="#ppt_y"/>
                                          </p:val>
                                        </p:tav>
                                        <p:tav tm="100000">
                                          <p:val>
                                            <p:strVal val="#ppt_y"/>
                                          </p:val>
                                        </p:tav>
                                      </p:tavLst>
                                    </p:anim>
                                  </p:childTnLst>
                                </p:cTn>
                              </p:par>
                            </p:childTnLst>
                          </p:cTn>
                        </p:par>
                        <p:par>
                          <p:cTn id="63" fill="hold">
                            <p:stCondLst>
                              <p:cond delay="6000"/>
                            </p:stCondLst>
                            <p:childTnLst>
                              <p:par>
                                <p:cTn id="64" presetID="2" presetClass="entr" presetSubtype="8" fill="hold" nodeType="afterEffect">
                                  <p:stCondLst>
                                    <p:cond delay="0"/>
                                  </p:stCondLst>
                                  <p:childTnLst>
                                    <p:set>
                                      <p:cBhvr>
                                        <p:cTn id="65" dur="1" fill="hold">
                                          <p:stCondLst>
                                            <p:cond delay="0"/>
                                          </p:stCondLst>
                                        </p:cTn>
                                        <p:tgtEl>
                                          <p:spTgt spid="16"/>
                                        </p:tgtEl>
                                        <p:attrNameLst>
                                          <p:attrName>style.visibility</p:attrName>
                                        </p:attrNameLst>
                                      </p:cBhvr>
                                      <p:to>
                                        <p:strVal val="visible"/>
                                      </p:to>
                                    </p:set>
                                    <p:anim calcmode="lin" valueType="num">
                                      <p:cBhvr additive="base">
                                        <p:cTn id="66" dur="100" fill="hold"/>
                                        <p:tgtEl>
                                          <p:spTgt spid="16"/>
                                        </p:tgtEl>
                                        <p:attrNameLst>
                                          <p:attrName>ppt_x</p:attrName>
                                        </p:attrNameLst>
                                      </p:cBhvr>
                                      <p:tavLst>
                                        <p:tav tm="0">
                                          <p:val>
                                            <p:strVal val="0-#ppt_w/2"/>
                                          </p:val>
                                        </p:tav>
                                        <p:tav tm="100000">
                                          <p:val>
                                            <p:strVal val="#ppt_x"/>
                                          </p:val>
                                        </p:tav>
                                      </p:tavLst>
                                    </p:anim>
                                    <p:anim calcmode="lin" valueType="num">
                                      <p:cBhvr additive="base">
                                        <p:cTn id="67" dur="100" fill="hold"/>
                                        <p:tgtEl>
                                          <p:spTgt spid="16"/>
                                        </p:tgtEl>
                                        <p:attrNameLst>
                                          <p:attrName>ppt_y</p:attrName>
                                        </p:attrNameLst>
                                      </p:cBhvr>
                                      <p:tavLst>
                                        <p:tav tm="0">
                                          <p:val>
                                            <p:strVal val="#ppt_y"/>
                                          </p:val>
                                        </p:tav>
                                        <p:tav tm="100000">
                                          <p:val>
                                            <p:strVal val="#ppt_y"/>
                                          </p:val>
                                        </p:tav>
                                      </p:tavLst>
                                    </p:anim>
                                  </p:childTnLst>
                                </p:cTn>
                              </p:par>
                            </p:childTnLst>
                          </p:cTn>
                        </p:par>
                        <p:par>
                          <p:cTn id="68" fill="hold">
                            <p:stCondLst>
                              <p:cond delay="6500"/>
                            </p:stCondLst>
                            <p:childTnLst>
                              <p:par>
                                <p:cTn id="69" presetID="2" presetClass="entr" presetSubtype="8" fill="hold" nodeType="afterEffect">
                                  <p:stCondLst>
                                    <p:cond delay="0"/>
                                  </p:stCondLst>
                                  <p:childTnLst>
                                    <p:set>
                                      <p:cBhvr>
                                        <p:cTn id="70" dur="1" fill="hold">
                                          <p:stCondLst>
                                            <p:cond delay="0"/>
                                          </p:stCondLst>
                                        </p:cTn>
                                        <p:tgtEl>
                                          <p:spTgt spid="15"/>
                                        </p:tgtEl>
                                        <p:attrNameLst>
                                          <p:attrName>style.visibility</p:attrName>
                                        </p:attrNameLst>
                                      </p:cBhvr>
                                      <p:to>
                                        <p:strVal val="visible"/>
                                      </p:to>
                                    </p:set>
                                    <p:anim calcmode="lin" valueType="num">
                                      <p:cBhvr additive="base">
                                        <p:cTn id="71" dur="100" fill="hold"/>
                                        <p:tgtEl>
                                          <p:spTgt spid="15"/>
                                        </p:tgtEl>
                                        <p:attrNameLst>
                                          <p:attrName>ppt_x</p:attrName>
                                        </p:attrNameLst>
                                      </p:cBhvr>
                                      <p:tavLst>
                                        <p:tav tm="0">
                                          <p:val>
                                            <p:strVal val="0-#ppt_w/2"/>
                                          </p:val>
                                        </p:tav>
                                        <p:tav tm="100000">
                                          <p:val>
                                            <p:strVal val="#ppt_x"/>
                                          </p:val>
                                        </p:tav>
                                      </p:tavLst>
                                    </p:anim>
                                    <p:anim calcmode="lin" valueType="num">
                                      <p:cBhvr additive="base">
                                        <p:cTn id="72" dur="100" fill="hold"/>
                                        <p:tgtEl>
                                          <p:spTgt spid="15"/>
                                        </p:tgtEl>
                                        <p:attrNameLst>
                                          <p:attrName>ppt_y</p:attrName>
                                        </p:attrNameLst>
                                      </p:cBhvr>
                                      <p:tavLst>
                                        <p:tav tm="0">
                                          <p:val>
                                            <p:strVal val="#ppt_y"/>
                                          </p:val>
                                        </p:tav>
                                        <p:tav tm="100000">
                                          <p:val>
                                            <p:strVal val="#ppt_y"/>
                                          </p:val>
                                        </p:tav>
                                      </p:tavLst>
                                    </p:anim>
                                  </p:childTnLst>
                                </p:cTn>
                              </p:par>
                            </p:childTnLst>
                          </p:cTn>
                        </p:par>
                        <p:par>
                          <p:cTn id="73" fill="hold">
                            <p:stCondLst>
                              <p:cond delay="7000"/>
                            </p:stCondLst>
                            <p:childTnLst>
                              <p:par>
                                <p:cTn id="74" presetID="2" presetClass="entr" presetSubtype="8" fill="hold" nodeType="afterEffect">
                                  <p:stCondLst>
                                    <p:cond delay="0"/>
                                  </p:stCondLst>
                                  <p:childTnLst>
                                    <p:set>
                                      <p:cBhvr>
                                        <p:cTn id="75" dur="1" fill="hold">
                                          <p:stCondLst>
                                            <p:cond delay="0"/>
                                          </p:stCondLst>
                                        </p:cTn>
                                        <p:tgtEl>
                                          <p:spTgt spid="14"/>
                                        </p:tgtEl>
                                        <p:attrNameLst>
                                          <p:attrName>style.visibility</p:attrName>
                                        </p:attrNameLst>
                                      </p:cBhvr>
                                      <p:to>
                                        <p:strVal val="visible"/>
                                      </p:to>
                                    </p:set>
                                    <p:anim calcmode="lin" valueType="num">
                                      <p:cBhvr additive="base">
                                        <p:cTn id="76" dur="100" fill="hold"/>
                                        <p:tgtEl>
                                          <p:spTgt spid="14"/>
                                        </p:tgtEl>
                                        <p:attrNameLst>
                                          <p:attrName>ppt_x</p:attrName>
                                        </p:attrNameLst>
                                      </p:cBhvr>
                                      <p:tavLst>
                                        <p:tav tm="0">
                                          <p:val>
                                            <p:strVal val="0-#ppt_w/2"/>
                                          </p:val>
                                        </p:tav>
                                        <p:tav tm="100000">
                                          <p:val>
                                            <p:strVal val="#ppt_x"/>
                                          </p:val>
                                        </p:tav>
                                      </p:tavLst>
                                    </p:anim>
                                    <p:anim calcmode="lin" valueType="num">
                                      <p:cBhvr additive="base">
                                        <p:cTn id="77" dur="100" fill="hold"/>
                                        <p:tgtEl>
                                          <p:spTgt spid="14"/>
                                        </p:tgtEl>
                                        <p:attrNameLst>
                                          <p:attrName>ppt_y</p:attrName>
                                        </p:attrNameLst>
                                      </p:cBhvr>
                                      <p:tavLst>
                                        <p:tav tm="0">
                                          <p:val>
                                            <p:strVal val="#ppt_y"/>
                                          </p:val>
                                        </p:tav>
                                        <p:tav tm="100000">
                                          <p:val>
                                            <p:strVal val="#ppt_y"/>
                                          </p:val>
                                        </p:tav>
                                      </p:tavLst>
                                    </p:anim>
                                  </p:childTnLst>
                                </p:cTn>
                              </p:par>
                            </p:childTnLst>
                          </p:cTn>
                        </p:par>
                        <p:par>
                          <p:cTn id="78" fill="hold">
                            <p:stCondLst>
                              <p:cond delay="7500"/>
                            </p:stCondLst>
                            <p:childTnLst>
                              <p:par>
                                <p:cTn id="79" presetID="2" presetClass="entr" presetSubtype="8" fill="hold" nodeType="afterEffect">
                                  <p:stCondLst>
                                    <p:cond delay="0"/>
                                  </p:stCondLst>
                                  <p:childTnLst>
                                    <p:set>
                                      <p:cBhvr>
                                        <p:cTn id="80" dur="1" fill="hold">
                                          <p:stCondLst>
                                            <p:cond delay="0"/>
                                          </p:stCondLst>
                                        </p:cTn>
                                        <p:tgtEl>
                                          <p:spTgt spid="13"/>
                                        </p:tgtEl>
                                        <p:attrNameLst>
                                          <p:attrName>style.visibility</p:attrName>
                                        </p:attrNameLst>
                                      </p:cBhvr>
                                      <p:to>
                                        <p:strVal val="visible"/>
                                      </p:to>
                                    </p:set>
                                    <p:anim calcmode="lin" valueType="num">
                                      <p:cBhvr additive="base">
                                        <p:cTn id="81" dur="100" fill="hold"/>
                                        <p:tgtEl>
                                          <p:spTgt spid="13"/>
                                        </p:tgtEl>
                                        <p:attrNameLst>
                                          <p:attrName>ppt_x</p:attrName>
                                        </p:attrNameLst>
                                      </p:cBhvr>
                                      <p:tavLst>
                                        <p:tav tm="0">
                                          <p:val>
                                            <p:strVal val="0-#ppt_w/2"/>
                                          </p:val>
                                        </p:tav>
                                        <p:tav tm="100000">
                                          <p:val>
                                            <p:strVal val="#ppt_x"/>
                                          </p:val>
                                        </p:tav>
                                      </p:tavLst>
                                    </p:anim>
                                    <p:anim calcmode="lin" valueType="num">
                                      <p:cBhvr additive="base">
                                        <p:cTn id="82" dur="100" fill="hold"/>
                                        <p:tgtEl>
                                          <p:spTgt spid="13"/>
                                        </p:tgtEl>
                                        <p:attrNameLst>
                                          <p:attrName>ppt_y</p:attrName>
                                        </p:attrNameLst>
                                      </p:cBhvr>
                                      <p:tavLst>
                                        <p:tav tm="0">
                                          <p:val>
                                            <p:strVal val="#ppt_y"/>
                                          </p:val>
                                        </p:tav>
                                        <p:tav tm="100000">
                                          <p:val>
                                            <p:strVal val="#ppt_y"/>
                                          </p:val>
                                        </p:tav>
                                      </p:tavLst>
                                    </p:anim>
                                  </p:childTnLst>
                                </p:cTn>
                              </p:par>
                            </p:childTnLst>
                          </p:cTn>
                        </p:par>
                        <p:par>
                          <p:cTn id="83" fill="hold">
                            <p:stCondLst>
                              <p:cond delay="8000"/>
                            </p:stCondLst>
                            <p:childTnLst>
                              <p:par>
                                <p:cTn id="84" presetID="2" presetClass="entr" presetSubtype="8" fill="hold" nodeType="afterEffect">
                                  <p:stCondLst>
                                    <p:cond delay="0"/>
                                  </p:stCondLst>
                                  <p:childTnLst>
                                    <p:set>
                                      <p:cBhvr>
                                        <p:cTn id="85" dur="1" fill="hold">
                                          <p:stCondLst>
                                            <p:cond delay="0"/>
                                          </p:stCondLst>
                                        </p:cTn>
                                        <p:tgtEl>
                                          <p:spTgt spid="12"/>
                                        </p:tgtEl>
                                        <p:attrNameLst>
                                          <p:attrName>style.visibility</p:attrName>
                                        </p:attrNameLst>
                                      </p:cBhvr>
                                      <p:to>
                                        <p:strVal val="visible"/>
                                      </p:to>
                                    </p:set>
                                    <p:anim calcmode="lin" valueType="num">
                                      <p:cBhvr additive="base">
                                        <p:cTn id="86" dur="100" fill="hold"/>
                                        <p:tgtEl>
                                          <p:spTgt spid="12"/>
                                        </p:tgtEl>
                                        <p:attrNameLst>
                                          <p:attrName>ppt_x</p:attrName>
                                        </p:attrNameLst>
                                      </p:cBhvr>
                                      <p:tavLst>
                                        <p:tav tm="0">
                                          <p:val>
                                            <p:strVal val="0-#ppt_w/2"/>
                                          </p:val>
                                        </p:tav>
                                        <p:tav tm="100000">
                                          <p:val>
                                            <p:strVal val="#ppt_x"/>
                                          </p:val>
                                        </p:tav>
                                      </p:tavLst>
                                    </p:anim>
                                    <p:anim calcmode="lin" valueType="num">
                                      <p:cBhvr additive="base">
                                        <p:cTn id="87" dur="100" fill="hold"/>
                                        <p:tgtEl>
                                          <p:spTgt spid="12"/>
                                        </p:tgtEl>
                                        <p:attrNameLst>
                                          <p:attrName>ppt_y</p:attrName>
                                        </p:attrNameLst>
                                      </p:cBhvr>
                                      <p:tavLst>
                                        <p:tav tm="0">
                                          <p:val>
                                            <p:strVal val="#ppt_y"/>
                                          </p:val>
                                        </p:tav>
                                        <p:tav tm="100000">
                                          <p:val>
                                            <p:strVal val="#ppt_y"/>
                                          </p:val>
                                        </p:tav>
                                      </p:tavLst>
                                    </p:anim>
                                  </p:childTnLst>
                                </p:cTn>
                              </p:par>
                            </p:childTnLst>
                          </p:cTn>
                        </p:par>
                        <p:par>
                          <p:cTn id="88" fill="hold">
                            <p:stCondLst>
                              <p:cond delay="8500"/>
                            </p:stCondLst>
                            <p:childTnLst>
                              <p:par>
                                <p:cTn id="89" presetID="22" presetClass="entr" presetSubtype="8" fill="hold" nodeType="afterEffect">
                                  <p:stCondLst>
                                    <p:cond delay="0"/>
                                  </p:stCondLst>
                                  <p:childTnLst>
                                    <p:set>
                                      <p:cBhvr>
                                        <p:cTn id="90" dur="1" fill="hold">
                                          <p:stCondLst>
                                            <p:cond delay="0"/>
                                          </p:stCondLst>
                                        </p:cTn>
                                        <p:tgtEl>
                                          <p:spTgt spid="2"/>
                                        </p:tgtEl>
                                        <p:attrNameLst>
                                          <p:attrName>style.visibility</p:attrName>
                                        </p:attrNameLst>
                                      </p:cBhvr>
                                      <p:to>
                                        <p:strVal val="visible"/>
                                      </p:to>
                                    </p:set>
                                    <p:animEffect transition="in" filter="wipe(left)">
                                      <p:cBhvr>
                                        <p:cTn id="91" dur="500"/>
                                        <p:tgtEl>
                                          <p:spTgt spid="2"/>
                                        </p:tgtEl>
                                      </p:cBhvr>
                                    </p:animEffect>
                                  </p:childTnLst>
                                </p:cTn>
                              </p:par>
                              <p:par>
                                <p:cTn id="92" presetID="22" presetClass="entr" presetSubtype="8" fill="hold" nodeType="withEffect">
                                  <p:stCondLst>
                                    <p:cond delay="0"/>
                                  </p:stCondLst>
                                  <p:childTnLst>
                                    <p:set>
                                      <p:cBhvr>
                                        <p:cTn id="93" dur="1" fill="hold">
                                          <p:stCondLst>
                                            <p:cond delay="0"/>
                                          </p:stCondLst>
                                        </p:cTn>
                                        <p:tgtEl>
                                          <p:spTgt spid="46"/>
                                        </p:tgtEl>
                                        <p:attrNameLst>
                                          <p:attrName>style.visibility</p:attrName>
                                        </p:attrNameLst>
                                      </p:cBhvr>
                                      <p:to>
                                        <p:strVal val="visible"/>
                                      </p:to>
                                    </p:set>
                                    <p:animEffect transition="in" filter="wipe(left)">
                                      <p:cBhvr>
                                        <p:cTn id="94" dur="500"/>
                                        <p:tgtEl>
                                          <p:spTgt spid="46"/>
                                        </p:tgtEl>
                                      </p:cBhvr>
                                    </p:animEffect>
                                  </p:childTnLst>
                                </p:cTn>
                              </p:par>
                            </p:childTnLst>
                          </p:cTn>
                        </p:par>
                        <p:par>
                          <p:cTn id="95" fill="hold">
                            <p:stCondLst>
                              <p:cond delay="9000"/>
                            </p:stCondLst>
                            <p:childTnLst>
                              <p:par>
                                <p:cTn id="96" presetID="2" presetClass="entr" presetSubtype="8" fill="hold" nodeType="afterEffect">
                                  <p:stCondLst>
                                    <p:cond delay="0"/>
                                  </p:stCondLst>
                                  <p:childTnLst>
                                    <p:set>
                                      <p:cBhvr>
                                        <p:cTn id="97" dur="1" fill="hold">
                                          <p:stCondLst>
                                            <p:cond delay="0"/>
                                          </p:stCondLst>
                                        </p:cTn>
                                        <p:tgtEl>
                                          <p:spTgt spid="47"/>
                                        </p:tgtEl>
                                        <p:attrNameLst>
                                          <p:attrName>style.visibility</p:attrName>
                                        </p:attrNameLst>
                                      </p:cBhvr>
                                      <p:to>
                                        <p:strVal val="visible"/>
                                      </p:to>
                                    </p:set>
                                    <p:anim calcmode="lin" valueType="num">
                                      <p:cBhvr additive="base">
                                        <p:cTn id="98" dur="100" fill="hold"/>
                                        <p:tgtEl>
                                          <p:spTgt spid="47"/>
                                        </p:tgtEl>
                                        <p:attrNameLst>
                                          <p:attrName>ppt_x</p:attrName>
                                        </p:attrNameLst>
                                      </p:cBhvr>
                                      <p:tavLst>
                                        <p:tav tm="0">
                                          <p:val>
                                            <p:strVal val="0-#ppt_w/2"/>
                                          </p:val>
                                        </p:tav>
                                        <p:tav tm="100000">
                                          <p:val>
                                            <p:strVal val="#ppt_x"/>
                                          </p:val>
                                        </p:tav>
                                      </p:tavLst>
                                    </p:anim>
                                    <p:anim calcmode="lin" valueType="num">
                                      <p:cBhvr additive="base">
                                        <p:cTn id="99" dur="100" fill="hold"/>
                                        <p:tgtEl>
                                          <p:spTgt spid="47"/>
                                        </p:tgtEl>
                                        <p:attrNameLst>
                                          <p:attrName>ppt_y</p:attrName>
                                        </p:attrNameLst>
                                      </p:cBhvr>
                                      <p:tavLst>
                                        <p:tav tm="0">
                                          <p:val>
                                            <p:strVal val="#ppt_y"/>
                                          </p:val>
                                        </p:tav>
                                        <p:tav tm="100000">
                                          <p:val>
                                            <p:strVal val="#ppt_y"/>
                                          </p:val>
                                        </p:tav>
                                      </p:tavLst>
                                    </p:anim>
                                  </p:childTnLst>
                                </p:cTn>
                              </p:par>
                            </p:childTnLst>
                          </p:cTn>
                        </p:par>
                        <p:par>
                          <p:cTn id="100" fill="hold">
                            <p:stCondLst>
                              <p:cond delay="9500"/>
                            </p:stCondLst>
                            <p:childTnLst>
                              <p:par>
                                <p:cTn id="101" presetID="2" presetClass="entr" presetSubtype="8" fill="hold" nodeType="afterEffect">
                                  <p:stCondLst>
                                    <p:cond delay="0"/>
                                  </p:stCondLst>
                                  <p:childTnLst>
                                    <p:set>
                                      <p:cBhvr>
                                        <p:cTn id="102" dur="1" fill="hold">
                                          <p:stCondLst>
                                            <p:cond delay="0"/>
                                          </p:stCondLst>
                                        </p:cTn>
                                        <p:tgtEl>
                                          <p:spTgt spid="48"/>
                                        </p:tgtEl>
                                        <p:attrNameLst>
                                          <p:attrName>style.visibility</p:attrName>
                                        </p:attrNameLst>
                                      </p:cBhvr>
                                      <p:to>
                                        <p:strVal val="visible"/>
                                      </p:to>
                                    </p:set>
                                    <p:anim calcmode="lin" valueType="num">
                                      <p:cBhvr additive="base">
                                        <p:cTn id="103" dur="100" fill="hold"/>
                                        <p:tgtEl>
                                          <p:spTgt spid="48"/>
                                        </p:tgtEl>
                                        <p:attrNameLst>
                                          <p:attrName>ppt_x</p:attrName>
                                        </p:attrNameLst>
                                      </p:cBhvr>
                                      <p:tavLst>
                                        <p:tav tm="0">
                                          <p:val>
                                            <p:strVal val="0-#ppt_w/2"/>
                                          </p:val>
                                        </p:tav>
                                        <p:tav tm="100000">
                                          <p:val>
                                            <p:strVal val="#ppt_x"/>
                                          </p:val>
                                        </p:tav>
                                      </p:tavLst>
                                    </p:anim>
                                    <p:anim calcmode="lin" valueType="num">
                                      <p:cBhvr additive="base">
                                        <p:cTn id="104" dur="100" fill="hold"/>
                                        <p:tgtEl>
                                          <p:spTgt spid="48"/>
                                        </p:tgtEl>
                                        <p:attrNameLst>
                                          <p:attrName>ppt_y</p:attrName>
                                        </p:attrNameLst>
                                      </p:cBhvr>
                                      <p:tavLst>
                                        <p:tav tm="0">
                                          <p:val>
                                            <p:strVal val="#ppt_y"/>
                                          </p:val>
                                        </p:tav>
                                        <p:tav tm="100000">
                                          <p:val>
                                            <p:strVal val="#ppt_y"/>
                                          </p:val>
                                        </p:tav>
                                      </p:tavLst>
                                    </p:anim>
                                  </p:childTnLst>
                                </p:cTn>
                              </p:par>
                            </p:childTnLst>
                          </p:cTn>
                        </p:par>
                        <p:par>
                          <p:cTn id="105" fill="hold">
                            <p:stCondLst>
                              <p:cond delay="10000"/>
                            </p:stCondLst>
                            <p:childTnLst>
                              <p:par>
                                <p:cTn id="106" presetID="2" presetClass="entr" presetSubtype="8" fill="hold" nodeType="afterEffect">
                                  <p:stCondLst>
                                    <p:cond delay="0"/>
                                  </p:stCondLst>
                                  <p:childTnLst>
                                    <p:set>
                                      <p:cBhvr>
                                        <p:cTn id="107" dur="1" fill="hold">
                                          <p:stCondLst>
                                            <p:cond delay="0"/>
                                          </p:stCondLst>
                                        </p:cTn>
                                        <p:tgtEl>
                                          <p:spTgt spid="49"/>
                                        </p:tgtEl>
                                        <p:attrNameLst>
                                          <p:attrName>style.visibility</p:attrName>
                                        </p:attrNameLst>
                                      </p:cBhvr>
                                      <p:to>
                                        <p:strVal val="visible"/>
                                      </p:to>
                                    </p:set>
                                    <p:anim calcmode="lin" valueType="num">
                                      <p:cBhvr additive="base">
                                        <p:cTn id="108" dur="100" fill="hold"/>
                                        <p:tgtEl>
                                          <p:spTgt spid="49"/>
                                        </p:tgtEl>
                                        <p:attrNameLst>
                                          <p:attrName>ppt_x</p:attrName>
                                        </p:attrNameLst>
                                      </p:cBhvr>
                                      <p:tavLst>
                                        <p:tav tm="0">
                                          <p:val>
                                            <p:strVal val="0-#ppt_w/2"/>
                                          </p:val>
                                        </p:tav>
                                        <p:tav tm="100000">
                                          <p:val>
                                            <p:strVal val="#ppt_x"/>
                                          </p:val>
                                        </p:tav>
                                      </p:tavLst>
                                    </p:anim>
                                    <p:anim calcmode="lin" valueType="num">
                                      <p:cBhvr additive="base">
                                        <p:cTn id="109" dur="100" fill="hold"/>
                                        <p:tgtEl>
                                          <p:spTgt spid="49"/>
                                        </p:tgtEl>
                                        <p:attrNameLst>
                                          <p:attrName>ppt_y</p:attrName>
                                        </p:attrNameLst>
                                      </p:cBhvr>
                                      <p:tavLst>
                                        <p:tav tm="0">
                                          <p:val>
                                            <p:strVal val="#ppt_y"/>
                                          </p:val>
                                        </p:tav>
                                        <p:tav tm="100000">
                                          <p:val>
                                            <p:strVal val="#ppt_y"/>
                                          </p:val>
                                        </p:tav>
                                      </p:tavLst>
                                    </p:anim>
                                  </p:childTnLst>
                                </p:cTn>
                              </p:par>
                            </p:childTnLst>
                          </p:cTn>
                        </p:par>
                        <p:par>
                          <p:cTn id="110" fill="hold">
                            <p:stCondLst>
                              <p:cond delay="10500"/>
                            </p:stCondLst>
                            <p:childTnLst>
                              <p:par>
                                <p:cTn id="111" presetID="2" presetClass="entr" presetSubtype="8" fill="hold" nodeType="afterEffect">
                                  <p:stCondLst>
                                    <p:cond delay="0"/>
                                  </p:stCondLst>
                                  <p:childTnLst>
                                    <p:set>
                                      <p:cBhvr>
                                        <p:cTn id="112" dur="1" fill="hold">
                                          <p:stCondLst>
                                            <p:cond delay="0"/>
                                          </p:stCondLst>
                                        </p:cTn>
                                        <p:tgtEl>
                                          <p:spTgt spid="50"/>
                                        </p:tgtEl>
                                        <p:attrNameLst>
                                          <p:attrName>style.visibility</p:attrName>
                                        </p:attrNameLst>
                                      </p:cBhvr>
                                      <p:to>
                                        <p:strVal val="visible"/>
                                      </p:to>
                                    </p:set>
                                    <p:anim calcmode="lin" valueType="num">
                                      <p:cBhvr additive="base">
                                        <p:cTn id="113" dur="100" fill="hold"/>
                                        <p:tgtEl>
                                          <p:spTgt spid="50"/>
                                        </p:tgtEl>
                                        <p:attrNameLst>
                                          <p:attrName>ppt_x</p:attrName>
                                        </p:attrNameLst>
                                      </p:cBhvr>
                                      <p:tavLst>
                                        <p:tav tm="0">
                                          <p:val>
                                            <p:strVal val="0-#ppt_w/2"/>
                                          </p:val>
                                        </p:tav>
                                        <p:tav tm="100000">
                                          <p:val>
                                            <p:strVal val="#ppt_x"/>
                                          </p:val>
                                        </p:tav>
                                      </p:tavLst>
                                    </p:anim>
                                    <p:anim calcmode="lin" valueType="num">
                                      <p:cBhvr additive="base">
                                        <p:cTn id="114" dur="100" fill="hold"/>
                                        <p:tgtEl>
                                          <p:spTgt spid="50"/>
                                        </p:tgtEl>
                                        <p:attrNameLst>
                                          <p:attrName>ppt_y</p:attrName>
                                        </p:attrNameLst>
                                      </p:cBhvr>
                                      <p:tavLst>
                                        <p:tav tm="0">
                                          <p:val>
                                            <p:strVal val="#ppt_y"/>
                                          </p:val>
                                        </p:tav>
                                        <p:tav tm="100000">
                                          <p:val>
                                            <p:strVal val="#ppt_y"/>
                                          </p:val>
                                        </p:tav>
                                      </p:tavLst>
                                    </p:anim>
                                  </p:childTnLst>
                                </p:cTn>
                              </p:par>
                            </p:childTnLst>
                          </p:cTn>
                        </p:par>
                        <p:par>
                          <p:cTn id="115" fill="hold">
                            <p:stCondLst>
                              <p:cond delay="11000"/>
                            </p:stCondLst>
                            <p:childTnLst>
                              <p:par>
                                <p:cTn id="116" presetID="2" presetClass="entr" presetSubtype="8" fill="hold" nodeType="afterEffect">
                                  <p:stCondLst>
                                    <p:cond delay="0"/>
                                  </p:stCondLst>
                                  <p:childTnLst>
                                    <p:set>
                                      <p:cBhvr>
                                        <p:cTn id="117" dur="1" fill="hold">
                                          <p:stCondLst>
                                            <p:cond delay="0"/>
                                          </p:stCondLst>
                                        </p:cTn>
                                        <p:tgtEl>
                                          <p:spTgt spid="51"/>
                                        </p:tgtEl>
                                        <p:attrNameLst>
                                          <p:attrName>style.visibility</p:attrName>
                                        </p:attrNameLst>
                                      </p:cBhvr>
                                      <p:to>
                                        <p:strVal val="visible"/>
                                      </p:to>
                                    </p:set>
                                    <p:anim calcmode="lin" valueType="num">
                                      <p:cBhvr additive="base">
                                        <p:cTn id="118" dur="100" fill="hold"/>
                                        <p:tgtEl>
                                          <p:spTgt spid="51"/>
                                        </p:tgtEl>
                                        <p:attrNameLst>
                                          <p:attrName>ppt_x</p:attrName>
                                        </p:attrNameLst>
                                      </p:cBhvr>
                                      <p:tavLst>
                                        <p:tav tm="0">
                                          <p:val>
                                            <p:strVal val="0-#ppt_w/2"/>
                                          </p:val>
                                        </p:tav>
                                        <p:tav tm="100000">
                                          <p:val>
                                            <p:strVal val="#ppt_x"/>
                                          </p:val>
                                        </p:tav>
                                      </p:tavLst>
                                    </p:anim>
                                    <p:anim calcmode="lin" valueType="num">
                                      <p:cBhvr additive="base">
                                        <p:cTn id="119" dur="100" fill="hold"/>
                                        <p:tgtEl>
                                          <p:spTgt spid="51"/>
                                        </p:tgtEl>
                                        <p:attrNameLst>
                                          <p:attrName>ppt_y</p:attrName>
                                        </p:attrNameLst>
                                      </p:cBhvr>
                                      <p:tavLst>
                                        <p:tav tm="0">
                                          <p:val>
                                            <p:strVal val="#ppt_y"/>
                                          </p:val>
                                        </p:tav>
                                        <p:tav tm="100000">
                                          <p:val>
                                            <p:strVal val="#ppt_y"/>
                                          </p:val>
                                        </p:tav>
                                      </p:tavLst>
                                    </p:anim>
                                  </p:childTnLst>
                                </p:cTn>
                              </p:par>
                            </p:childTnLst>
                          </p:cTn>
                        </p:par>
                        <p:par>
                          <p:cTn id="120" fill="hold">
                            <p:stCondLst>
                              <p:cond delay="11500"/>
                            </p:stCondLst>
                            <p:childTnLst>
                              <p:par>
                                <p:cTn id="121" presetID="2" presetClass="entr" presetSubtype="8" fill="hold" nodeType="afterEffect">
                                  <p:stCondLst>
                                    <p:cond delay="0"/>
                                  </p:stCondLst>
                                  <p:childTnLst>
                                    <p:set>
                                      <p:cBhvr>
                                        <p:cTn id="122" dur="1" fill="hold">
                                          <p:stCondLst>
                                            <p:cond delay="0"/>
                                          </p:stCondLst>
                                        </p:cTn>
                                        <p:tgtEl>
                                          <p:spTgt spid="52"/>
                                        </p:tgtEl>
                                        <p:attrNameLst>
                                          <p:attrName>style.visibility</p:attrName>
                                        </p:attrNameLst>
                                      </p:cBhvr>
                                      <p:to>
                                        <p:strVal val="visible"/>
                                      </p:to>
                                    </p:set>
                                    <p:anim calcmode="lin" valueType="num">
                                      <p:cBhvr additive="base">
                                        <p:cTn id="123" dur="100" fill="hold"/>
                                        <p:tgtEl>
                                          <p:spTgt spid="52"/>
                                        </p:tgtEl>
                                        <p:attrNameLst>
                                          <p:attrName>ppt_x</p:attrName>
                                        </p:attrNameLst>
                                      </p:cBhvr>
                                      <p:tavLst>
                                        <p:tav tm="0">
                                          <p:val>
                                            <p:strVal val="0-#ppt_w/2"/>
                                          </p:val>
                                        </p:tav>
                                        <p:tav tm="100000">
                                          <p:val>
                                            <p:strVal val="#ppt_x"/>
                                          </p:val>
                                        </p:tav>
                                      </p:tavLst>
                                    </p:anim>
                                    <p:anim calcmode="lin" valueType="num">
                                      <p:cBhvr additive="base">
                                        <p:cTn id="124" dur="100" fill="hold"/>
                                        <p:tgtEl>
                                          <p:spTgt spid="52"/>
                                        </p:tgtEl>
                                        <p:attrNameLst>
                                          <p:attrName>ppt_y</p:attrName>
                                        </p:attrNameLst>
                                      </p:cBhvr>
                                      <p:tavLst>
                                        <p:tav tm="0">
                                          <p:val>
                                            <p:strVal val="#ppt_y"/>
                                          </p:val>
                                        </p:tav>
                                        <p:tav tm="100000">
                                          <p:val>
                                            <p:strVal val="#ppt_y"/>
                                          </p:val>
                                        </p:tav>
                                      </p:tavLst>
                                    </p:anim>
                                  </p:childTnLst>
                                </p:cTn>
                              </p:par>
                            </p:childTnLst>
                          </p:cTn>
                        </p:par>
                        <p:par>
                          <p:cTn id="125" fill="hold">
                            <p:stCondLst>
                              <p:cond delay="12000"/>
                            </p:stCondLst>
                            <p:childTnLst>
                              <p:par>
                                <p:cTn id="126" presetID="2" presetClass="entr" presetSubtype="8" fill="hold" nodeType="afterEffect">
                                  <p:stCondLst>
                                    <p:cond delay="0"/>
                                  </p:stCondLst>
                                  <p:childTnLst>
                                    <p:set>
                                      <p:cBhvr>
                                        <p:cTn id="127" dur="1" fill="hold">
                                          <p:stCondLst>
                                            <p:cond delay="0"/>
                                          </p:stCondLst>
                                        </p:cTn>
                                        <p:tgtEl>
                                          <p:spTgt spid="53"/>
                                        </p:tgtEl>
                                        <p:attrNameLst>
                                          <p:attrName>style.visibility</p:attrName>
                                        </p:attrNameLst>
                                      </p:cBhvr>
                                      <p:to>
                                        <p:strVal val="visible"/>
                                      </p:to>
                                    </p:set>
                                    <p:anim calcmode="lin" valueType="num">
                                      <p:cBhvr additive="base">
                                        <p:cTn id="128" dur="100" fill="hold"/>
                                        <p:tgtEl>
                                          <p:spTgt spid="53"/>
                                        </p:tgtEl>
                                        <p:attrNameLst>
                                          <p:attrName>ppt_x</p:attrName>
                                        </p:attrNameLst>
                                      </p:cBhvr>
                                      <p:tavLst>
                                        <p:tav tm="0">
                                          <p:val>
                                            <p:strVal val="0-#ppt_w/2"/>
                                          </p:val>
                                        </p:tav>
                                        <p:tav tm="100000">
                                          <p:val>
                                            <p:strVal val="#ppt_x"/>
                                          </p:val>
                                        </p:tav>
                                      </p:tavLst>
                                    </p:anim>
                                    <p:anim calcmode="lin" valueType="num">
                                      <p:cBhvr additive="base">
                                        <p:cTn id="129" dur="100" fill="hold"/>
                                        <p:tgtEl>
                                          <p:spTgt spid="53"/>
                                        </p:tgtEl>
                                        <p:attrNameLst>
                                          <p:attrName>ppt_y</p:attrName>
                                        </p:attrNameLst>
                                      </p:cBhvr>
                                      <p:tavLst>
                                        <p:tav tm="0">
                                          <p:val>
                                            <p:strVal val="#ppt_y"/>
                                          </p:val>
                                        </p:tav>
                                        <p:tav tm="100000">
                                          <p:val>
                                            <p:strVal val="#ppt_y"/>
                                          </p:val>
                                        </p:tav>
                                      </p:tavLst>
                                    </p:anim>
                                  </p:childTnLst>
                                </p:cTn>
                              </p:par>
                            </p:childTnLst>
                          </p:cTn>
                        </p:par>
                        <p:par>
                          <p:cTn id="130" fill="hold">
                            <p:stCondLst>
                              <p:cond delay="12500"/>
                            </p:stCondLst>
                            <p:childTnLst>
                              <p:par>
                                <p:cTn id="131" presetID="2" presetClass="entr" presetSubtype="8" fill="hold" nodeType="afterEffect">
                                  <p:stCondLst>
                                    <p:cond delay="0"/>
                                  </p:stCondLst>
                                  <p:childTnLst>
                                    <p:set>
                                      <p:cBhvr>
                                        <p:cTn id="132" dur="1" fill="hold">
                                          <p:stCondLst>
                                            <p:cond delay="0"/>
                                          </p:stCondLst>
                                        </p:cTn>
                                        <p:tgtEl>
                                          <p:spTgt spid="54"/>
                                        </p:tgtEl>
                                        <p:attrNameLst>
                                          <p:attrName>style.visibility</p:attrName>
                                        </p:attrNameLst>
                                      </p:cBhvr>
                                      <p:to>
                                        <p:strVal val="visible"/>
                                      </p:to>
                                    </p:set>
                                    <p:anim calcmode="lin" valueType="num">
                                      <p:cBhvr additive="base">
                                        <p:cTn id="133" dur="100" fill="hold"/>
                                        <p:tgtEl>
                                          <p:spTgt spid="54"/>
                                        </p:tgtEl>
                                        <p:attrNameLst>
                                          <p:attrName>ppt_x</p:attrName>
                                        </p:attrNameLst>
                                      </p:cBhvr>
                                      <p:tavLst>
                                        <p:tav tm="0">
                                          <p:val>
                                            <p:strVal val="0-#ppt_w/2"/>
                                          </p:val>
                                        </p:tav>
                                        <p:tav tm="100000">
                                          <p:val>
                                            <p:strVal val="#ppt_x"/>
                                          </p:val>
                                        </p:tav>
                                      </p:tavLst>
                                    </p:anim>
                                    <p:anim calcmode="lin" valueType="num">
                                      <p:cBhvr additive="base">
                                        <p:cTn id="134" dur="100" fill="hold"/>
                                        <p:tgtEl>
                                          <p:spTgt spid="54"/>
                                        </p:tgtEl>
                                        <p:attrNameLst>
                                          <p:attrName>ppt_y</p:attrName>
                                        </p:attrNameLst>
                                      </p:cBhvr>
                                      <p:tavLst>
                                        <p:tav tm="0">
                                          <p:val>
                                            <p:strVal val="#ppt_y"/>
                                          </p:val>
                                        </p:tav>
                                        <p:tav tm="100000">
                                          <p:val>
                                            <p:strVal val="#ppt_y"/>
                                          </p:val>
                                        </p:tav>
                                      </p:tavLst>
                                    </p:anim>
                                  </p:childTnLst>
                                </p:cTn>
                              </p:par>
                            </p:childTnLst>
                          </p:cTn>
                        </p:par>
                        <p:par>
                          <p:cTn id="135" fill="hold">
                            <p:stCondLst>
                              <p:cond delay="13000"/>
                            </p:stCondLst>
                            <p:childTnLst>
                              <p:par>
                                <p:cTn id="136" presetID="2" presetClass="entr" presetSubtype="8" fill="hold" nodeType="afterEffect">
                                  <p:stCondLst>
                                    <p:cond delay="0"/>
                                  </p:stCondLst>
                                  <p:childTnLst>
                                    <p:set>
                                      <p:cBhvr>
                                        <p:cTn id="137" dur="1" fill="hold">
                                          <p:stCondLst>
                                            <p:cond delay="0"/>
                                          </p:stCondLst>
                                        </p:cTn>
                                        <p:tgtEl>
                                          <p:spTgt spid="55"/>
                                        </p:tgtEl>
                                        <p:attrNameLst>
                                          <p:attrName>style.visibility</p:attrName>
                                        </p:attrNameLst>
                                      </p:cBhvr>
                                      <p:to>
                                        <p:strVal val="visible"/>
                                      </p:to>
                                    </p:set>
                                    <p:anim calcmode="lin" valueType="num">
                                      <p:cBhvr additive="base">
                                        <p:cTn id="138" dur="100" fill="hold"/>
                                        <p:tgtEl>
                                          <p:spTgt spid="55"/>
                                        </p:tgtEl>
                                        <p:attrNameLst>
                                          <p:attrName>ppt_x</p:attrName>
                                        </p:attrNameLst>
                                      </p:cBhvr>
                                      <p:tavLst>
                                        <p:tav tm="0">
                                          <p:val>
                                            <p:strVal val="0-#ppt_w/2"/>
                                          </p:val>
                                        </p:tav>
                                        <p:tav tm="100000">
                                          <p:val>
                                            <p:strVal val="#ppt_x"/>
                                          </p:val>
                                        </p:tav>
                                      </p:tavLst>
                                    </p:anim>
                                    <p:anim calcmode="lin" valueType="num">
                                      <p:cBhvr additive="base">
                                        <p:cTn id="139" dur="100" fill="hold"/>
                                        <p:tgtEl>
                                          <p:spTgt spid="55"/>
                                        </p:tgtEl>
                                        <p:attrNameLst>
                                          <p:attrName>ppt_y</p:attrName>
                                        </p:attrNameLst>
                                      </p:cBhvr>
                                      <p:tavLst>
                                        <p:tav tm="0">
                                          <p:val>
                                            <p:strVal val="#ppt_y"/>
                                          </p:val>
                                        </p:tav>
                                        <p:tav tm="100000">
                                          <p:val>
                                            <p:strVal val="#ppt_y"/>
                                          </p:val>
                                        </p:tav>
                                      </p:tavLst>
                                    </p:anim>
                                  </p:childTnLst>
                                </p:cTn>
                              </p:par>
                            </p:childTnLst>
                          </p:cTn>
                        </p:par>
                        <p:par>
                          <p:cTn id="140" fill="hold">
                            <p:stCondLst>
                              <p:cond delay="13500"/>
                            </p:stCondLst>
                            <p:childTnLst>
                              <p:par>
                                <p:cTn id="141" presetID="2" presetClass="entr" presetSubtype="8" fill="hold" nodeType="afterEffect">
                                  <p:stCondLst>
                                    <p:cond delay="0"/>
                                  </p:stCondLst>
                                  <p:childTnLst>
                                    <p:set>
                                      <p:cBhvr>
                                        <p:cTn id="142" dur="1" fill="hold">
                                          <p:stCondLst>
                                            <p:cond delay="0"/>
                                          </p:stCondLst>
                                        </p:cTn>
                                        <p:tgtEl>
                                          <p:spTgt spid="56"/>
                                        </p:tgtEl>
                                        <p:attrNameLst>
                                          <p:attrName>style.visibility</p:attrName>
                                        </p:attrNameLst>
                                      </p:cBhvr>
                                      <p:to>
                                        <p:strVal val="visible"/>
                                      </p:to>
                                    </p:set>
                                    <p:anim calcmode="lin" valueType="num">
                                      <p:cBhvr additive="base">
                                        <p:cTn id="143" dur="100" fill="hold"/>
                                        <p:tgtEl>
                                          <p:spTgt spid="56"/>
                                        </p:tgtEl>
                                        <p:attrNameLst>
                                          <p:attrName>ppt_x</p:attrName>
                                        </p:attrNameLst>
                                      </p:cBhvr>
                                      <p:tavLst>
                                        <p:tav tm="0">
                                          <p:val>
                                            <p:strVal val="0-#ppt_w/2"/>
                                          </p:val>
                                        </p:tav>
                                        <p:tav tm="100000">
                                          <p:val>
                                            <p:strVal val="#ppt_x"/>
                                          </p:val>
                                        </p:tav>
                                      </p:tavLst>
                                    </p:anim>
                                    <p:anim calcmode="lin" valueType="num">
                                      <p:cBhvr additive="base">
                                        <p:cTn id="144" dur="100" fill="hold"/>
                                        <p:tgtEl>
                                          <p:spTgt spid="56"/>
                                        </p:tgtEl>
                                        <p:attrNameLst>
                                          <p:attrName>ppt_y</p:attrName>
                                        </p:attrNameLst>
                                      </p:cBhvr>
                                      <p:tavLst>
                                        <p:tav tm="0">
                                          <p:val>
                                            <p:strVal val="#ppt_y"/>
                                          </p:val>
                                        </p:tav>
                                        <p:tav tm="100000">
                                          <p:val>
                                            <p:strVal val="#ppt_y"/>
                                          </p:val>
                                        </p:tav>
                                      </p:tavLst>
                                    </p:anim>
                                  </p:childTnLst>
                                </p:cTn>
                              </p:par>
                            </p:childTnLst>
                          </p:cTn>
                        </p:par>
                        <p:par>
                          <p:cTn id="145" fill="hold">
                            <p:stCondLst>
                              <p:cond delay="14000"/>
                            </p:stCondLst>
                            <p:childTnLst>
                              <p:par>
                                <p:cTn id="146" presetID="2" presetClass="entr" presetSubtype="8" fill="hold" nodeType="afterEffect">
                                  <p:stCondLst>
                                    <p:cond delay="0"/>
                                  </p:stCondLst>
                                  <p:childTnLst>
                                    <p:set>
                                      <p:cBhvr>
                                        <p:cTn id="147" dur="1" fill="hold">
                                          <p:stCondLst>
                                            <p:cond delay="0"/>
                                          </p:stCondLst>
                                        </p:cTn>
                                        <p:tgtEl>
                                          <p:spTgt spid="57"/>
                                        </p:tgtEl>
                                        <p:attrNameLst>
                                          <p:attrName>style.visibility</p:attrName>
                                        </p:attrNameLst>
                                      </p:cBhvr>
                                      <p:to>
                                        <p:strVal val="visible"/>
                                      </p:to>
                                    </p:set>
                                    <p:anim calcmode="lin" valueType="num">
                                      <p:cBhvr additive="base">
                                        <p:cTn id="148" dur="100" fill="hold"/>
                                        <p:tgtEl>
                                          <p:spTgt spid="57"/>
                                        </p:tgtEl>
                                        <p:attrNameLst>
                                          <p:attrName>ppt_x</p:attrName>
                                        </p:attrNameLst>
                                      </p:cBhvr>
                                      <p:tavLst>
                                        <p:tav tm="0">
                                          <p:val>
                                            <p:strVal val="0-#ppt_w/2"/>
                                          </p:val>
                                        </p:tav>
                                        <p:tav tm="100000">
                                          <p:val>
                                            <p:strVal val="#ppt_x"/>
                                          </p:val>
                                        </p:tav>
                                      </p:tavLst>
                                    </p:anim>
                                    <p:anim calcmode="lin" valueType="num">
                                      <p:cBhvr additive="base">
                                        <p:cTn id="149" dur="100" fill="hold"/>
                                        <p:tgtEl>
                                          <p:spTgt spid="57"/>
                                        </p:tgtEl>
                                        <p:attrNameLst>
                                          <p:attrName>ppt_y</p:attrName>
                                        </p:attrNameLst>
                                      </p:cBhvr>
                                      <p:tavLst>
                                        <p:tav tm="0">
                                          <p:val>
                                            <p:strVal val="#ppt_y"/>
                                          </p:val>
                                        </p:tav>
                                        <p:tav tm="100000">
                                          <p:val>
                                            <p:strVal val="#ppt_y"/>
                                          </p:val>
                                        </p:tav>
                                      </p:tavLst>
                                    </p:anim>
                                  </p:childTnLst>
                                </p:cTn>
                              </p:par>
                            </p:childTnLst>
                          </p:cTn>
                        </p:par>
                        <p:par>
                          <p:cTn id="150" fill="hold">
                            <p:stCondLst>
                              <p:cond delay="14500"/>
                            </p:stCondLst>
                            <p:childTnLst>
                              <p:par>
                                <p:cTn id="151" presetID="2" presetClass="entr" presetSubtype="8" fill="hold" nodeType="afterEffect">
                                  <p:stCondLst>
                                    <p:cond delay="0"/>
                                  </p:stCondLst>
                                  <p:childTnLst>
                                    <p:set>
                                      <p:cBhvr>
                                        <p:cTn id="152" dur="1" fill="hold">
                                          <p:stCondLst>
                                            <p:cond delay="0"/>
                                          </p:stCondLst>
                                        </p:cTn>
                                        <p:tgtEl>
                                          <p:spTgt spid="58"/>
                                        </p:tgtEl>
                                        <p:attrNameLst>
                                          <p:attrName>style.visibility</p:attrName>
                                        </p:attrNameLst>
                                      </p:cBhvr>
                                      <p:to>
                                        <p:strVal val="visible"/>
                                      </p:to>
                                    </p:set>
                                    <p:anim calcmode="lin" valueType="num">
                                      <p:cBhvr additive="base">
                                        <p:cTn id="153" dur="100" fill="hold"/>
                                        <p:tgtEl>
                                          <p:spTgt spid="58"/>
                                        </p:tgtEl>
                                        <p:attrNameLst>
                                          <p:attrName>ppt_x</p:attrName>
                                        </p:attrNameLst>
                                      </p:cBhvr>
                                      <p:tavLst>
                                        <p:tav tm="0">
                                          <p:val>
                                            <p:strVal val="0-#ppt_w/2"/>
                                          </p:val>
                                        </p:tav>
                                        <p:tav tm="100000">
                                          <p:val>
                                            <p:strVal val="#ppt_x"/>
                                          </p:val>
                                        </p:tav>
                                      </p:tavLst>
                                    </p:anim>
                                    <p:anim calcmode="lin" valueType="num">
                                      <p:cBhvr additive="base">
                                        <p:cTn id="154" dur="100" fill="hold"/>
                                        <p:tgtEl>
                                          <p:spTgt spid="58"/>
                                        </p:tgtEl>
                                        <p:attrNameLst>
                                          <p:attrName>ppt_y</p:attrName>
                                        </p:attrNameLst>
                                      </p:cBhvr>
                                      <p:tavLst>
                                        <p:tav tm="0">
                                          <p:val>
                                            <p:strVal val="#ppt_y"/>
                                          </p:val>
                                        </p:tav>
                                        <p:tav tm="100000">
                                          <p:val>
                                            <p:strVal val="#ppt_y"/>
                                          </p:val>
                                        </p:tav>
                                      </p:tavLst>
                                    </p:anim>
                                  </p:childTnLst>
                                </p:cTn>
                              </p:par>
                            </p:childTnLst>
                          </p:cTn>
                        </p:par>
                        <p:par>
                          <p:cTn id="155" fill="hold">
                            <p:stCondLst>
                              <p:cond delay="15000"/>
                            </p:stCondLst>
                            <p:childTnLst>
                              <p:par>
                                <p:cTn id="156" presetID="2" presetClass="entr" presetSubtype="8" fill="hold" nodeType="afterEffect">
                                  <p:stCondLst>
                                    <p:cond delay="0"/>
                                  </p:stCondLst>
                                  <p:childTnLst>
                                    <p:set>
                                      <p:cBhvr>
                                        <p:cTn id="157" dur="1" fill="hold">
                                          <p:stCondLst>
                                            <p:cond delay="0"/>
                                          </p:stCondLst>
                                        </p:cTn>
                                        <p:tgtEl>
                                          <p:spTgt spid="59"/>
                                        </p:tgtEl>
                                        <p:attrNameLst>
                                          <p:attrName>style.visibility</p:attrName>
                                        </p:attrNameLst>
                                      </p:cBhvr>
                                      <p:to>
                                        <p:strVal val="visible"/>
                                      </p:to>
                                    </p:set>
                                    <p:anim calcmode="lin" valueType="num">
                                      <p:cBhvr additive="base">
                                        <p:cTn id="158" dur="100" fill="hold"/>
                                        <p:tgtEl>
                                          <p:spTgt spid="59"/>
                                        </p:tgtEl>
                                        <p:attrNameLst>
                                          <p:attrName>ppt_x</p:attrName>
                                        </p:attrNameLst>
                                      </p:cBhvr>
                                      <p:tavLst>
                                        <p:tav tm="0">
                                          <p:val>
                                            <p:strVal val="0-#ppt_w/2"/>
                                          </p:val>
                                        </p:tav>
                                        <p:tav tm="100000">
                                          <p:val>
                                            <p:strVal val="#ppt_x"/>
                                          </p:val>
                                        </p:tav>
                                      </p:tavLst>
                                    </p:anim>
                                    <p:anim calcmode="lin" valueType="num">
                                      <p:cBhvr additive="base">
                                        <p:cTn id="159" dur="100" fill="hold"/>
                                        <p:tgtEl>
                                          <p:spTgt spid="59"/>
                                        </p:tgtEl>
                                        <p:attrNameLst>
                                          <p:attrName>ppt_y</p:attrName>
                                        </p:attrNameLst>
                                      </p:cBhvr>
                                      <p:tavLst>
                                        <p:tav tm="0">
                                          <p:val>
                                            <p:strVal val="#ppt_y"/>
                                          </p:val>
                                        </p:tav>
                                        <p:tav tm="100000">
                                          <p:val>
                                            <p:strVal val="#ppt_y"/>
                                          </p:val>
                                        </p:tav>
                                      </p:tavLst>
                                    </p:anim>
                                  </p:childTnLst>
                                </p:cTn>
                              </p:par>
                            </p:childTnLst>
                          </p:cTn>
                        </p:par>
                        <p:par>
                          <p:cTn id="160" fill="hold">
                            <p:stCondLst>
                              <p:cond delay="15500"/>
                            </p:stCondLst>
                            <p:childTnLst>
                              <p:par>
                                <p:cTn id="161" presetID="2" presetClass="entr" presetSubtype="8" fill="hold" nodeType="afterEffect">
                                  <p:stCondLst>
                                    <p:cond delay="0"/>
                                  </p:stCondLst>
                                  <p:childTnLst>
                                    <p:set>
                                      <p:cBhvr>
                                        <p:cTn id="162" dur="1" fill="hold">
                                          <p:stCondLst>
                                            <p:cond delay="0"/>
                                          </p:stCondLst>
                                        </p:cTn>
                                        <p:tgtEl>
                                          <p:spTgt spid="60"/>
                                        </p:tgtEl>
                                        <p:attrNameLst>
                                          <p:attrName>style.visibility</p:attrName>
                                        </p:attrNameLst>
                                      </p:cBhvr>
                                      <p:to>
                                        <p:strVal val="visible"/>
                                      </p:to>
                                    </p:set>
                                    <p:anim calcmode="lin" valueType="num">
                                      <p:cBhvr additive="base">
                                        <p:cTn id="163" dur="100" fill="hold"/>
                                        <p:tgtEl>
                                          <p:spTgt spid="60"/>
                                        </p:tgtEl>
                                        <p:attrNameLst>
                                          <p:attrName>ppt_x</p:attrName>
                                        </p:attrNameLst>
                                      </p:cBhvr>
                                      <p:tavLst>
                                        <p:tav tm="0">
                                          <p:val>
                                            <p:strVal val="0-#ppt_w/2"/>
                                          </p:val>
                                        </p:tav>
                                        <p:tav tm="100000">
                                          <p:val>
                                            <p:strVal val="#ppt_x"/>
                                          </p:val>
                                        </p:tav>
                                      </p:tavLst>
                                    </p:anim>
                                    <p:anim calcmode="lin" valueType="num">
                                      <p:cBhvr additive="base">
                                        <p:cTn id="164" dur="100" fill="hold"/>
                                        <p:tgtEl>
                                          <p:spTgt spid="60"/>
                                        </p:tgtEl>
                                        <p:attrNameLst>
                                          <p:attrName>ppt_y</p:attrName>
                                        </p:attrNameLst>
                                      </p:cBhvr>
                                      <p:tavLst>
                                        <p:tav tm="0">
                                          <p:val>
                                            <p:strVal val="#ppt_y"/>
                                          </p:val>
                                        </p:tav>
                                        <p:tav tm="100000">
                                          <p:val>
                                            <p:strVal val="#ppt_y"/>
                                          </p:val>
                                        </p:tav>
                                      </p:tavLst>
                                    </p:anim>
                                  </p:childTnLst>
                                </p:cTn>
                              </p:par>
                            </p:childTnLst>
                          </p:cTn>
                        </p:par>
                        <p:par>
                          <p:cTn id="165" fill="hold">
                            <p:stCondLst>
                              <p:cond delay="16000"/>
                            </p:stCondLst>
                            <p:childTnLst>
                              <p:par>
                                <p:cTn id="166" presetID="2" presetClass="entr" presetSubtype="8" fill="hold" nodeType="afterEffect">
                                  <p:stCondLst>
                                    <p:cond delay="0"/>
                                  </p:stCondLst>
                                  <p:childTnLst>
                                    <p:set>
                                      <p:cBhvr>
                                        <p:cTn id="167" dur="1" fill="hold">
                                          <p:stCondLst>
                                            <p:cond delay="0"/>
                                          </p:stCondLst>
                                        </p:cTn>
                                        <p:tgtEl>
                                          <p:spTgt spid="61"/>
                                        </p:tgtEl>
                                        <p:attrNameLst>
                                          <p:attrName>style.visibility</p:attrName>
                                        </p:attrNameLst>
                                      </p:cBhvr>
                                      <p:to>
                                        <p:strVal val="visible"/>
                                      </p:to>
                                    </p:set>
                                    <p:anim calcmode="lin" valueType="num">
                                      <p:cBhvr additive="base">
                                        <p:cTn id="168" dur="100" fill="hold"/>
                                        <p:tgtEl>
                                          <p:spTgt spid="61"/>
                                        </p:tgtEl>
                                        <p:attrNameLst>
                                          <p:attrName>ppt_x</p:attrName>
                                        </p:attrNameLst>
                                      </p:cBhvr>
                                      <p:tavLst>
                                        <p:tav tm="0">
                                          <p:val>
                                            <p:strVal val="0-#ppt_w/2"/>
                                          </p:val>
                                        </p:tav>
                                        <p:tav tm="100000">
                                          <p:val>
                                            <p:strVal val="#ppt_x"/>
                                          </p:val>
                                        </p:tav>
                                      </p:tavLst>
                                    </p:anim>
                                    <p:anim calcmode="lin" valueType="num">
                                      <p:cBhvr additive="base">
                                        <p:cTn id="169" dur="100" fill="hold"/>
                                        <p:tgtEl>
                                          <p:spTgt spid="61"/>
                                        </p:tgtEl>
                                        <p:attrNameLst>
                                          <p:attrName>ppt_y</p:attrName>
                                        </p:attrNameLst>
                                      </p:cBhvr>
                                      <p:tavLst>
                                        <p:tav tm="0">
                                          <p:val>
                                            <p:strVal val="#ppt_y"/>
                                          </p:val>
                                        </p:tav>
                                        <p:tav tm="100000">
                                          <p:val>
                                            <p:strVal val="#ppt_y"/>
                                          </p:val>
                                        </p:tav>
                                      </p:tavLst>
                                    </p:anim>
                                  </p:childTnLst>
                                </p:cTn>
                              </p:par>
                            </p:childTnLst>
                          </p:cTn>
                        </p:par>
                        <p:par>
                          <p:cTn id="170" fill="hold">
                            <p:stCondLst>
                              <p:cond delay="16500"/>
                            </p:stCondLst>
                            <p:childTnLst>
                              <p:par>
                                <p:cTn id="171" presetID="2" presetClass="entr" presetSubtype="8" fill="hold" nodeType="afterEffect">
                                  <p:stCondLst>
                                    <p:cond delay="0"/>
                                  </p:stCondLst>
                                  <p:childTnLst>
                                    <p:set>
                                      <p:cBhvr>
                                        <p:cTn id="172" dur="1" fill="hold">
                                          <p:stCondLst>
                                            <p:cond delay="0"/>
                                          </p:stCondLst>
                                        </p:cTn>
                                        <p:tgtEl>
                                          <p:spTgt spid="62"/>
                                        </p:tgtEl>
                                        <p:attrNameLst>
                                          <p:attrName>style.visibility</p:attrName>
                                        </p:attrNameLst>
                                      </p:cBhvr>
                                      <p:to>
                                        <p:strVal val="visible"/>
                                      </p:to>
                                    </p:set>
                                    <p:anim calcmode="lin" valueType="num">
                                      <p:cBhvr additive="base">
                                        <p:cTn id="173" dur="100" fill="hold"/>
                                        <p:tgtEl>
                                          <p:spTgt spid="62"/>
                                        </p:tgtEl>
                                        <p:attrNameLst>
                                          <p:attrName>ppt_x</p:attrName>
                                        </p:attrNameLst>
                                      </p:cBhvr>
                                      <p:tavLst>
                                        <p:tav tm="0">
                                          <p:val>
                                            <p:strVal val="0-#ppt_w/2"/>
                                          </p:val>
                                        </p:tav>
                                        <p:tav tm="100000">
                                          <p:val>
                                            <p:strVal val="#ppt_x"/>
                                          </p:val>
                                        </p:tav>
                                      </p:tavLst>
                                    </p:anim>
                                    <p:anim calcmode="lin" valueType="num">
                                      <p:cBhvr additive="base">
                                        <p:cTn id="174" dur="100" fill="hold"/>
                                        <p:tgtEl>
                                          <p:spTgt spid="62"/>
                                        </p:tgtEl>
                                        <p:attrNameLst>
                                          <p:attrName>ppt_y</p:attrName>
                                        </p:attrNameLst>
                                      </p:cBhvr>
                                      <p:tavLst>
                                        <p:tav tm="0">
                                          <p:val>
                                            <p:strVal val="#ppt_y"/>
                                          </p:val>
                                        </p:tav>
                                        <p:tav tm="100000">
                                          <p:val>
                                            <p:strVal val="#ppt_y"/>
                                          </p:val>
                                        </p:tav>
                                      </p:tavLst>
                                    </p:anim>
                                  </p:childTnLst>
                                </p:cTn>
                              </p:par>
                            </p:childTnLst>
                          </p:cTn>
                        </p:par>
                        <p:par>
                          <p:cTn id="175" fill="hold">
                            <p:stCondLst>
                              <p:cond delay="17000"/>
                            </p:stCondLst>
                            <p:childTnLst>
                              <p:par>
                                <p:cTn id="176" presetID="22" presetClass="entr" presetSubtype="8" fill="hold" nodeType="afterEffect">
                                  <p:stCondLst>
                                    <p:cond delay="0"/>
                                  </p:stCondLst>
                                  <p:childTnLst>
                                    <p:set>
                                      <p:cBhvr>
                                        <p:cTn id="177" dur="1" fill="hold">
                                          <p:stCondLst>
                                            <p:cond delay="0"/>
                                          </p:stCondLst>
                                        </p:cTn>
                                        <p:tgtEl>
                                          <p:spTgt spid="38"/>
                                        </p:tgtEl>
                                        <p:attrNameLst>
                                          <p:attrName>style.visibility</p:attrName>
                                        </p:attrNameLst>
                                      </p:cBhvr>
                                      <p:to>
                                        <p:strVal val="visible"/>
                                      </p:to>
                                    </p:set>
                                    <p:animEffect transition="in" filter="wipe(left)">
                                      <p:cBhvr>
                                        <p:cTn id="178" dur="500"/>
                                        <p:tgtEl>
                                          <p:spTgt spid="38"/>
                                        </p:tgtEl>
                                      </p:cBhvr>
                                    </p:animEffect>
                                  </p:childTnLst>
                                </p:cTn>
                              </p:par>
                            </p:childTnLst>
                          </p:cTn>
                        </p:par>
                      </p:childTnLst>
                    </p:cTn>
                  </p:par>
                  <p:par>
                    <p:cTn id="179" fill="hold">
                      <p:stCondLst>
                        <p:cond delay="indefinite"/>
                      </p:stCondLst>
                      <p:childTnLst>
                        <p:par>
                          <p:cTn id="180" fill="hold">
                            <p:stCondLst>
                              <p:cond delay="0"/>
                            </p:stCondLst>
                            <p:childTnLst>
                              <p:par>
                                <p:cTn id="181" presetID="22" presetClass="entr" presetSubtype="4" fill="hold" grpId="0" nodeType="clickEffect">
                                  <p:stCondLst>
                                    <p:cond delay="0"/>
                                  </p:stCondLst>
                                  <p:childTnLst>
                                    <p:set>
                                      <p:cBhvr>
                                        <p:cTn id="182" dur="1" fill="hold">
                                          <p:stCondLst>
                                            <p:cond delay="0"/>
                                          </p:stCondLst>
                                        </p:cTn>
                                        <p:tgtEl>
                                          <p:spTgt spid="63"/>
                                        </p:tgtEl>
                                        <p:attrNameLst>
                                          <p:attrName>style.visibility</p:attrName>
                                        </p:attrNameLst>
                                      </p:cBhvr>
                                      <p:to>
                                        <p:strVal val="visible"/>
                                      </p:to>
                                    </p:set>
                                    <p:animEffect transition="in" filter="wipe(down)">
                                      <p:cBhvr>
                                        <p:cTn id="183" dur="500"/>
                                        <p:tgtEl>
                                          <p:spTgt spid="63"/>
                                        </p:tgtEl>
                                      </p:cBhvr>
                                    </p:animEffect>
                                  </p:childTnLst>
                                </p:cTn>
                              </p:par>
                            </p:childTnLst>
                          </p:cTn>
                        </p:par>
                      </p:childTnLst>
                    </p:cTn>
                  </p:par>
                  <p:par>
                    <p:cTn id="184" fill="hold">
                      <p:stCondLst>
                        <p:cond delay="indefinite"/>
                      </p:stCondLst>
                      <p:childTnLst>
                        <p:par>
                          <p:cTn id="185" fill="hold">
                            <p:stCondLst>
                              <p:cond delay="0"/>
                            </p:stCondLst>
                            <p:childTnLst>
                              <p:par>
                                <p:cTn id="186" presetID="22" presetClass="entr" presetSubtype="4" fill="hold" grpId="0" nodeType="clickEffect">
                                  <p:stCondLst>
                                    <p:cond delay="0"/>
                                  </p:stCondLst>
                                  <p:childTnLst>
                                    <p:set>
                                      <p:cBhvr>
                                        <p:cTn id="187" dur="1" fill="hold">
                                          <p:stCondLst>
                                            <p:cond delay="0"/>
                                          </p:stCondLst>
                                        </p:cTn>
                                        <p:tgtEl>
                                          <p:spTgt spid="43"/>
                                        </p:tgtEl>
                                        <p:attrNameLst>
                                          <p:attrName>style.visibility</p:attrName>
                                        </p:attrNameLst>
                                      </p:cBhvr>
                                      <p:to>
                                        <p:strVal val="visible"/>
                                      </p:to>
                                    </p:set>
                                    <p:animEffect transition="in" filter="wipe(down)">
                                      <p:cBhvr>
                                        <p:cTn id="188" dur="500"/>
                                        <p:tgtEl>
                                          <p:spTgt spid="43"/>
                                        </p:tgtEl>
                                      </p:cBhvr>
                                    </p:animEffect>
                                  </p:childTnLst>
                                </p:cTn>
                              </p:par>
                            </p:childTnLst>
                          </p:cTn>
                        </p:par>
                      </p:childTnLst>
                    </p:cTn>
                  </p:par>
                  <p:par>
                    <p:cTn id="189" fill="hold">
                      <p:stCondLst>
                        <p:cond delay="indefinite"/>
                      </p:stCondLst>
                      <p:childTnLst>
                        <p:par>
                          <p:cTn id="190" fill="hold">
                            <p:stCondLst>
                              <p:cond delay="0"/>
                            </p:stCondLst>
                            <p:childTnLst>
                              <p:par>
                                <p:cTn id="191" presetID="22" presetClass="entr" presetSubtype="4" fill="hold" grpId="0" nodeType="clickEffect">
                                  <p:stCondLst>
                                    <p:cond delay="0"/>
                                  </p:stCondLst>
                                  <p:childTnLst>
                                    <p:set>
                                      <p:cBhvr>
                                        <p:cTn id="192" dur="1" fill="hold">
                                          <p:stCondLst>
                                            <p:cond delay="0"/>
                                          </p:stCondLst>
                                        </p:cTn>
                                        <p:tgtEl>
                                          <p:spTgt spid="65"/>
                                        </p:tgtEl>
                                        <p:attrNameLst>
                                          <p:attrName>style.visibility</p:attrName>
                                        </p:attrNameLst>
                                      </p:cBhvr>
                                      <p:to>
                                        <p:strVal val="visible"/>
                                      </p:to>
                                    </p:set>
                                    <p:animEffect transition="in" filter="wipe(down)">
                                      <p:cBhvr>
                                        <p:cTn id="193" dur="500"/>
                                        <p:tgtEl>
                                          <p:spTgt spid="65"/>
                                        </p:tgtEl>
                                      </p:cBhvr>
                                    </p:animEffect>
                                  </p:childTnLst>
                                </p:cTn>
                              </p:par>
                            </p:childTnLst>
                          </p:cTn>
                        </p:par>
                      </p:childTnLst>
                    </p:cTn>
                  </p:par>
                  <p:par>
                    <p:cTn id="194" fill="hold">
                      <p:stCondLst>
                        <p:cond delay="indefinite"/>
                      </p:stCondLst>
                      <p:childTnLst>
                        <p:par>
                          <p:cTn id="195" fill="hold">
                            <p:stCondLst>
                              <p:cond delay="0"/>
                            </p:stCondLst>
                            <p:childTnLst>
                              <p:par>
                                <p:cTn id="196" presetID="22" presetClass="entr" presetSubtype="4" fill="hold" grpId="0" nodeType="clickEffect">
                                  <p:stCondLst>
                                    <p:cond delay="0"/>
                                  </p:stCondLst>
                                  <p:childTnLst>
                                    <p:set>
                                      <p:cBhvr>
                                        <p:cTn id="197" dur="1" fill="hold">
                                          <p:stCondLst>
                                            <p:cond delay="0"/>
                                          </p:stCondLst>
                                        </p:cTn>
                                        <p:tgtEl>
                                          <p:spTgt spid="64"/>
                                        </p:tgtEl>
                                        <p:attrNameLst>
                                          <p:attrName>style.visibility</p:attrName>
                                        </p:attrNameLst>
                                      </p:cBhvr>
                                      <p:to>
                                        <p:strVal val="visible"/>
                                      </p:to>
                                    </p:set>
                                    <p:animEffect transition="in" filter="wipe(down)">
                                      <p:cBhvr>
                                        <p:cTn id="198"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63" grpId="0"/>
      <p:bldP spid="64" grpId="0"/>
      <p:bldP spid="6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descr="婚礼10.jpg"/>
          <p:cNvPicPr>
            <a:picLocks noChangeAspect="1"/>
          </p:cNvPicPr>
          <p:nvPr/>
        </p:nvPicPr>
        <p:blipFill rotWithShape="1">
          <a:blip r:embed="rId1" cstate="print">
            <a:extLst>
              <a:ext uri="{28A0092B-C50C-407E-A947-70E740481C1C}">
                <a14:useLocalDpi xmlns:a14="http://schemas.microsoft.com/office/drawing/2010/main" val="0"/>
              </a:ext>
            </a:extLst>
          </a:blip>
          <a:srcRect t="15809"/>
          <a:stretch>
            <a:fillRect/>
          </a:stretch>
        </p:blipFill>
        <p:spPr>
          <a:xfrm>
            <a:off x="0" y="0"/>
            <a:ext cx="12218708" cy="6858000"/>
          </a:xfrm>
          <a:prstGeom prst="rect">
            <a:avLst/>
          </a:prstGeom>
        </p:spPr>
      </p:pic>
      <p:sp>
        <p:nvSpPr>
          <p:cNvPr id="3" name="矩形 2"/>
          <p:cNvSpPr/>
          <p:nvPr/>
        </p:nvSpPr>
        <p:spPr>
          <a:xfrm>
            <a:off x="6985" y="0"/>
            <a:ext cx="12218670" cy="6858000"/>
          </a:xfrm>
          <a:prstGeom prst="rect">
            <a:avLst/>
          </a:prstGeom>
          <a:solidFill>
            <a:schemeClr val="bg1">
              <a:alpha val="68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dirty="0"/>
          </a:p>
        </p:txBody>
      </p:sp>
      <p:sp>
        <p:nvSpPr>
          <p:cNvPr id="12" name="矩形 11"/>
          <p:cNvSpPr/>
          <p:nvPr/>
        </p:nvSpPr>
        <p:spPr>
          <a:xfrm>
            <a:off x="3865060" y="3579401"/>
            <a:ext cx="3262432" cy="707886"/>
          </a:xfrm>
          <a:prstGeom prst="rect">
            <a:avLst/>
          </a:prstGeom>
        </p:spPr>
        <p:txBody>
          <a:bodyPr wrap="none">
            <a:spAutoFit/>
            <a:scene3d>
              <a:camera prst="orthographicFront"/>
              <a:lightRig rig="threePt" dir="t"/>
            </a:scene3d>
            <a:sp3d contourW="12700"/>
          </a:bodyPr>
          <a:lstStyle/>
          <a:p>
            <a:pPr algn="ctr"/>
            <a:r>
              <a:rPr lang="zh-CN" altLang="en-US" sz="4000" b="1" dirty="0">
                <a:solidFill>
                  <a:srgbClr val="C74558"/>
                </a:solidFill>
                <a:latin typeface="微软雅黑" panose="020B0503020204020204" pitchFamily="34" charset="-122"/>
                <a:ea typeface="微软雅黑" panose="020B0503020204020204" pitchFamily="34" charset="-122"/>
              </a:rPr>
              <a:t>添加标题内容</a:t>
            </a:r>
            <a:endParaRPr lang="zh-CN" altLang="en-US" sz="4000" b="1" dirty="0">
              <a:solidFill>
                <a:srgbClr val="C74558"/>
              </a:solidFill>
              <a:latin typeface="微软雅黑" panose="020B0503020204020204" pitchFamily="34" charset="-122"/>
              <a:ea typeface="微软雅黑" panose="020B0503020204020204" pitchFamily="34" charset="-122"/>
            </a:endParaRPr>
          </a:p>
        </p:txBody>
      </p:sp>
      <p:sp>
        <p:nvSpPr>
          <p:cNvPr id="13" name="Text Placeholder 4"/>
          <p:cNvSpPr txBox="1"/>
          <p:nvPr/>
        </p:nvSpPr>
        <p:spPr>
          <a:xfrm>
            <a:off x="3905445" y="4407964"/>
            <a:ext cx="5156837" cy="77512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1200785">
              <a:lnSpc>
                <a:spcPct val="114000"/>
              </a:lnSpc>
              <a:spcBef>
                <a:spcPts val="1315"/>
              </a:spcBef>
              <a:buNone/>
              <a:defRPr/>
            </a:pPr>
            <a:r>
              <a:rPr lang="id-ID" sz="1575" spc="395" dirty="0">
                <a:solidFill>
                  <a:srgbClr val="C74558"/>
                </a:solidFill>
                <a:latin typeface="Agency FB" panose="020B0503020202020204" pitchFamily="34" charset="0"/>
                <a:cs typeface="Calibri" panose="020F0502020204030204"/>
              </a:rPr>
              <a:t>Ut wisi enim ad minim veniam, quis nostrud exerci tation ullamcorper</a:t>
            </a:r>
            <a:endParaRPr lang="id-ID" sz="1575" spc="395" dirty="0">
              <a:solidFill>
                <a:srgbClr val="C74558"/>
              </a:solidFill>
              <a:latin typeface="Agency FB" panose="020B0503020202020204" pitchFamily="34" charset="0"/>
              <a:cs typeface="Calibri" panose="020F0502020204030204"/>
            </a:endParaRPr>
          </a:p>
        </p:txBody>
      </p:sp>
      <p:sp>
        <p:nvSpPr>
          <p:cNvPr id="14" name="矩形 13"/>
          <p:cNvSpPr/>
          <p:nvPr/>
        </p:nvSpPr>
        <p:spPr>
          <a:xfrm>
            <a:off x="4634459" y="2598088"/>
            <a:ext cx="2964503" cy="981961"/>
          </a:xfrm>
          <a:prstGeom prst="rect">
            <a:avLst/>
          </a:prstGeom>
        </p:spPr>
        <p:txBody>
          <a:bodyPr wrap="none" anchor="ctr">
            <a:spAutoFit/>
          </a:bodyPr>
          <a:lstStyle/>
          <a:p>
            <a:pPr algn="r"/>
            <a:r>
              <a:rPr kumimoji="1" lang="en-US" altLang="zh-CN" sz="5780" spc="788" dirty="0">
                <a:solidFill>
                  <a:srgbClr val="C74558"/>
                </a:solidFill>
                <a:latin typeface="Bernard MT Condensed" panose="02050806060905020404" pitchFamily="18" charset="0"/>
                <a:ea typeface="宋体" panose="02010600030101010101" pitchFamily="2" charset="-122"/>
              </a:rPr>
              <a:t>P</a:t>
            </a:r>
            <a:r>
              <a:rPr kumimoji="1" lang="en-US" altLang="zh-CN" sz="3680" spc="788" dirty="0">
                <a:solidFill>
                  <a:srgbClr val="C74558"/>
                </a:solidFill>
                <a:latin typeface="Bernard MT Condensed" panose="02050806060905020404" pitchFamily="18" charset="0"/>
                <a:ea typeface="宋体" panose="02010600030101010101" pitchFamily="2" charset="-122"/>
              </a:rPr>
              <a:t>ART </a:t>
            </a:r>
            <a:r>
              <a:rPr kumimoji="1" lang="en-US" altLang="zh-CN" sz="3680" spc="788" dirty="0" smtClean="0">
                <a:solidFill>
                  <a:srgbClr val="C74558"/>
                </a:solidFill>
                <a:latin typeface="Bernard MT Condensed" panose="02050806060905020404" pitchFamily="18" charset="0"/>
                <a:ea typeface="宋体" panose="02010600030101010101" pitchFamily="2" charset="-122"/>
              </a:rPr>
              <a:t>four</a:t>
            </a:r>
            <a:endParaRPr lang="zh-CN" altLang="en-US" sz="3680" spc="788" dirty="0">
              <a:solidFill>
                <a:srgbClr val="C74558"/>
              </a:solidFill>
              <a:latin typeface="Bernard MT Condensed" panose="02050806060905020404" pitchFamily="18" charset="0"/>
              <a:ea typeface="宋体" panose="02010600030101010101" pitchFamily="2" charset="-122"/>
            </a:endParaRPr>
          </a:p>
        </p:txBody>
      </p:sp>
      <p:sp>
        <p:nvSpPr>
          <p:cNvPr id="19" name="矩形: 圆角 18"/>
          <p:cNvSpPr/>
          <p:nvPr/>
        </p:nvSpPr>
        <p:spPr>
          <a:xfrm>
            <a:off x="3188905" y="2034944"/>
            <a:ext cx="6750164" cy="3342807"/>
          </a:xfrm>
          <a:prstGeom prst="roundRect">
            <a:avLst/>
          </a:prstGeom>
          <a:noFill/>
          <a:ln>
            <a:solidFill>
              <a:srgbClr val="C745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74558"/>
              </a:solidFill>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2000">
        <p14:prism isInverted="1"/>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50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anim calcmode="lin" valueType="num">
                                      <p:cBhvr>
                                        <p:cTn id="8" dur="500" fill="hold"/>
                                        <p:tgtEl>
                                          <p:spTgt spid="13"/>
                                        </p:tgtEl>
                                        <p:attrNameLst>
                                          <p:attrName>ppt_x</p:attrName>
                                        </p:attrNameLst>
                                      </p:cBhvr>
                                      <p:tavLst>
                                        <p:tav tm="0">
                                          <p:val>
                                            <p:strVal val="#ppt_x"/>
                                          </p:val>
                                        </p:tav>
                                        <p:tav tm="100000">
                                          <p:val>
                                            <p:strVal val="#ppt_x"/>
                                          </p:val>
                                        </p:tav>
                                      </p:tavLst>
                                    </p:anim>
                                    <p:anim calcmode="lin" valueType="num">
                                      <p:cBhvr>
                                        <p:cTn id="9" dur="5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 name="Freeform 768"/>
          <p:cNvSpPr>
            <a:spLocks noChangeArrowheads="1"/>
          </p:cNvSpPr>
          <p:nvPr/>
        </p:nvSpPr>
        <p:spPr bwMode="auto">
          <a:xfrm>
            <a:off x="1851449" y="3811456"/>
            <a:ext cx="1788125" cy="1417822"/>
          </a:xfrm>
          <a:custGeom>
            <a:avLst/>
            <a:gdLst>
              <a:gd name="T0" fmla="*/ 2771 w 4724"/>
              <a:gd name="T1" fmla="*/ 0 h 3745"/>
              <a:gd name="T2" fmla="*/ 2771 w 4724"/>
              <a:gd name="T3" fmla="*/ 0 h 3745"/>
              <a:gd name="T4" fmla="*/ 1651 w 4724"/>
              <a:gd name="T5" fmla="*/ 198 h 3745"/>
              <a:gd name="T6" fmla="*/ 614 w 4724"/>
              <a:gd name="T7" fmla="*/ 2439 h 3745"/>
              <a:gd name="T8" fmla="*/ 2112 w 4724"/>
              <a:gd name="T9" fmla="*/ 3303 h 3745"/>
              <a:gd name="T10" fmla="*/ 2566 w 4724"/>
              <a:gd name="T11" fmla="*/ 3258 h 3745"/>
              <a:gd name="T12" fmla="*/ 4090 w 4724"/>
              <a:gd name="T13" fmla="*/ 3744 h 3745"/>
              <a:gd name="T14" fmla="*/ 4416 w 4724"/>
              <a:gd name="T15" fmla="*/ 3725 h 3745"/>
              <a:gd name="T16" fmla="*/ 3622 w 4724"/>
              <a:gd name="T17" fmla="*/ 2829 h 3745"/>
              <a:gd name="T18" fmla="*/ 4358 w 4724"/>
              <a:gd name="T19" fmla="*/ 1159 h 3745"/>
              <a:gd name="T20" fmla="*/ 2771 w 4724"/>
              <a:gd name="T21" fmla="*/ 0 h 37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24" h="3745">
                <a:moveTo>
                  <a:pt x="2771" y="0"/>
                </a:moveTo>
                <a:lnTo>
                  <a:pt x="2771" y="0"/>
                </a:lnTo>
                <a:cubicBezTo>
                  <a:pt x="2349" y="0"/>
                  <a:pt x="1933" y="103"/>
                  <a:pt x="1651" y="198"/>
                </a:cubicBezTo>
                <a:cubicBezTo>
                  <a:pt x="928" y="454"/>
                  <a:pt x="0" y="1274"/>
                  <a:pt x="614" y="2439"/>
                </a:cubicBezTo>
                <a:cubicBezTo>
                  <a:pt x="998" y="3168"/>
                  <a:pt x="1664" y="3303"/>
                  <a:pt x="2112" y="3303"/>
                </a:cubicBezTo>
                <a:cubicBezTo>
                  <a:pt x="2381" y="3303"/>
                  <a:pt x="2566" y="3258"/>
                  <a:pt x="2566" y="3258"/>
                </a:cubicBezTo>
                <a:cubicBezTo>
                  <a:pt x="3014" y="3674"/>
                  <a:pt x="3693" y="3744"/>
                  <a:pt x="4090" y="3744"/>
                </a:cubicBezTo>
                <a:cubicBezTo>
                  <a:pt x="4288" y="3744"/>
                  <a:pt x="4416" y="3725"/>
                  <a:pt x="4416" y="3725"/>
                </a:cubicBezTo>
                <a:cubicBezTo>
                  <a:pt x="3347" y="3072"/>
                  <a:pt x="3622" y="2829"/>
                  <a:pt x="3622" y="2829"/>
                </a:cubicBezTo>
                <a:cubicBezTo>
                  <a:pt x="3622" y="2829"/>
                  <a:pt x="4723" y="2637"/>
                  <a:pt x="4358" y="1159"/>
                </a:cubicBezTo>
                <a:cubicBezTo>
                  <a:pt x="4141" y="250"/>
                  <a:pt x="3443" y="0"/>
                  <a:pt x="2771" y="0"/>
                </a:cubicBezTo>
              </a:path>
            </a:pathLst>
          </a:custGeom>
          <a:solidFill>
            <a:schemeClr val="accent1"/>
          </a:solidFill>
          <a:ln>
            <a:noFill/>
          </a:ln>
          <a:effectLst>
            <a:outerShdw blurRad="190500" dist="38100" dir="2700000" algn="tl" rotWithShape="0">
              <a:prstClr val="black">
                <a:alpha val="27000"/>
              </a:prstClr>
            </a:outerShdw>
          </a:effectLst>
        </p:spPr>
        <p:txBody>
          <a:bodyPr vert="horz" wrap="square" lIns="91424" tIns="45713" rIns="91424" bIns="45713" numCol="1" anchor="t" anchorCtr="0" compatLnSpc="1"/>
          <a:lstStyle/>
          <a:p>
            <a:endParaRPr lang="en-US" sz="2400">
              <a:cs typeface="+mn-ea"/>
              <a:sym typeface="+mn-lt"/>
            </a:endParaRPr>
          </a:p>
        </p:txBody>
      </p:sp>
      <p:sp>
        <p:nvSpPr>
          <p:cNvPr id="239" name="Freeform 767"/>
          <p:cNvSpPr>
            <a:spLocks noChangeArrowheads="1"/>
          </p:cNvSpPr>
          <p:nvPr/>
        </p:nvSpPr>
        <p:spPr bwMode="auto">
          <a:xfrm>
            <a:off x="3480387" y="4477032"/>
            <a:ext cx="1749725" cy="2389757"/>
          </a:xfrm>
          <a:custGeom>
            <a:avLst/>
            <a:gdLst>
              <a:gd name="T0" fmla="*/ 3435 w 4621"/>
              <a:gd name="T1" fmla="*/ 4364 h 6311"/>
              <a:gd name="T2" fmla="*/ 3435 w 4621"/>
              <a:gd name="T3" fmla="*/ 4364 h 6311"/>
              <a:gd name="T4" fmla="*/ 3807 w 4621"/>
              <a:gd name="T5" fmla="*/ 2758 h 6311"/>
              <a:gd name="T6" fmla="*/ 4223 w 4621"/>
              <a:gd name="T7" fmla="*/ 1830 h 6311"/>
              <a:gd name="T8" fmla="*/ 4568 w 4621"/>
              <a:gd name="T9" fmla="*/ 1075 h 6311"/>
              <a:gd name="T10" fmla="*/ 3922 w 4621"/>
              <a:gd name="T11" fmla="*/ 1702 h 6311"/>
              <a:gd name="T12" fmla="*/ 3410 w 4621"/>
              <a:gd name="T13" fmla="*/ 2150 h 6311"/>
              <a:gd name="T14" fmla="*/ 3608 w 4621"/>
              <a:gd name="T15" fmla="*/ 1299 h 6311"/>
              <a:gd name="T16" fmla="*/ 3698 w 4621"/>
              <a:gd name="T17" fmla="*/ 307 h 6311"/>
              <a:gd name="T18" fmla="*/ 3192 w 4621"/>
              <a:gd name="T19" fmla="*/ 1356 h 6311"/>
              <a:gd name="T20" fmla="*/ 2834 w 4621"/>
              <a:gd name="T21" fmla="*/ 1887 h 6311"/>
              <a:gd name="T22" fmla="*/ 2726 w 4621"/>
              <a:gd name="T23" fmla="*/ 1030 h 6311"/>
              <a:gd name="T24" fmla="*/ 2566 w 4621"/>
              <a:gd name="T25" fmla="*/ 6 h 6311"/>
              <a:gd name="T26" fmla="*/ 2304 w 4621"/>
              <a:gd name="T27" fmla="*/ 960 h 6311"/>
              <a:gd name="T28" fmla="*/ 2297 w 4621"/>
              <a:gd name="T29" fmla="*/ 1856 h 6311"/>
              <a:gd name="T30" fmla="*/ 1862 w 4621"/>
              <a:gd name="T31" fmla="*/ 979 h 6311"/>
              <a:gd name="T32" fmla="*/ 1337 w 4621"/>
              <a:gd name="T33" fmla="*/ 281 h 6311"/>
              <a:gd name="T34" fmla="*/ 1600 w 4621"/>
              <a:gd name="T35" fmla="*/ 1689 h 6311"/>
              <a:gd name="T36" fmla="*/ 1677 w 4621"/>
              <a:gd name="T37" fmla="*/ 2720 h 6311"/>
              <a:gd name="T38" fmla="*/ 915 w 4621"/>
              <a:gd name="T39" fmla="*/ 2585 h 6311"/>
              <a:gd name="T40" fmla="*/ 147 w 4621"/>
              <a:gd name="T41" fmla="*/ 2540 h 6311"/>
              <a:gd name="T42" fmla="*/ 153 w 4621"/>
              <a:gd name="T43" fmla="*/ 2848 h 6311"/>
              <a:gd name="T44" fmla="*/ 608 w 4621"/>
              <a:gd name="T45" fmla="*/ 3020 h 6311"/>
              <a:gd name="T46" fmla="*/ 1382 w 4621"/>
              <a:gd name="T47" fmla="*/ 3686 h 6311"/>
              <a:gd name="T48" fmla="*/ 1990 w 4621"/>
              <a:gd name="T49" fmla="*/ 4313 h 6311"/>
              <a:gd name="T50" fmla="*/ 2086 w 4621"/>
              <a:gd name="T51" fmla="*/ 5420 h 6311"/>
              <a:gd name="T52" fmla="*/ 2080 w 4621"/>
              <a:gd name="T53" fmla="*/ 6310 h 6311"/>
              <a:gd name="T54" fmla="*/ 3333 w 4621"/>
              <a:gd name="T55" fmla="*/ 6310 h 6311"/>
              <a:gd name="T56" fmla="*/ 3435 w 4621"/>
              <a:gd name="T57" fmla="*/ 4364 h 6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621" h="6311">
                <a:moveTo>
                  <a:pt x="3435" y="4364"/>
                </a:moveTo>
                <a:lnTo>
                  <a:pt x="3435" y="4364"/>
                </a:lnTo>
                <a:cubicBezTo>
                  <a:pt x="3794" y="3641"/>
                  <a:pt x="3730" y="3161"/>
                  <a:pt x="3807" y="2758"/>
                </a:cubicBezTo>
                <a:cubicBezTo>
                  <a:pt x="3884" y="2355"/>
                  <a:pt x="4108" y="1996"/>
                  <a:pt x="4223" y="1830"/>
                </a:cubicBezTo>
                <a:cubicBezTo>
                  <a:pt x="4363" y="1631"/>
                  <a:pt x="4620" y="1196"/>
                  <a:pt x="4568" y="1075"/>
                </a:cubicBezTo>
                <a:cubicBezTo>
                  <a:pt x="4466" y="832"/>
                  <a:pt x="4140" y="1395"/>
                  <a:pt x="3922" y="1702"/>
                </a:cubicBezTo>
                <a:cubicBezTo>
                  <a:pt x="3698" y="2003"/>
                  <a:pt x="3487" y="2163"/>
                  <a:pt x="3410" y="2150"/>
                </a:cubicBezTo>
                <a:cubicBezTo>
                  <a:pt x="3340" y="2131"/>
                  <a:pt x="3493" y="1696"/>
                  <a:pt x="3608" y="1299"/>
                </a:cubicBezTo>
                <a:cubicBezTo>
                  <a:pt x="3800" y="646"/>
                  <a:pt x="3909" y="358"/>
                  <a:pt x="3698" y="307"/>
                </a:cubicBezTo>
                <a:cubicBezTo>
                  <a:pt x="3442" y="249"/>
                  <a:pt x="3333" y="966"/>
                  <a:pt x="3192" y="1356"/>
                </a:cubicBezTo>
                <a:cubicBezTo>
                  <a:pt x="3058" y="1715"/>
                  <a:pt x="2968" y="1900"/>
                  <a:pt x="2834" y="1887"/>
                </a:cubicBezTo>
                <a:cubicBezTo>
                  <a:pt x="2776" y="1881"/>
                  <a:pt x="2739" y="1606"/>
                  <a:pt x="2726" y="1030"/>
                </a:cubicBezTo>
                <a:cubicBezTo>
                  <a:pt x="2713" y="185"/>
                  <a:pt x="2694" y="0"/>
                  <a:pt x="2566" y="6"/>
                </a:cubicBezTo>
                <a:cubicBezTo>
                  <a:pt x="2265" y="19"/>
                  <a:pt x="2323" y="524"/>
                  <a:pt x="2304" y="960"/>
                </a:cubicBezTo>
                <a:cubicBezTo>
                  <a:pt x="2291" y="1395"/>
                  <a:pt x="2336" y="1843"/>
                  <a:pt x="2297" y="1856"/>
                </a:cubicBezTo>
                <a:cubicBezTo>
                  <a:pt x="2137" y="1932"/>
                  <a:pt x="2022" y="1382"/>
                  <a:pt x="1862" y="979"/>
                </a:cubicBezTo>
                <a:cubicBezTo>
                  <a:pt x="1702" y="582"/>
                  <a:pt x="1587" y="19"/>
                  <a:pt x="1337" y="281"/>
                </a:cubicBezTo>
                <a:cubicBezTo>
                  <a:pt x="1165" y="467"/>
                  <a:pt x="1408" y="1222"/>
                  <a:pt x="1600" y="1689"/>
                </a:cubicBezTo>
                <a:cubicBezTo>
                  <a:pt x="1785" y="2150"/>
                  <a:pt x="1869" y="2527"/>
                  <a:pt x="1677" y="2720"/>
                </a:cubicBezTo>
                <a:cubicBezTo>
                  <a:pt x="1408" y="2982"/>
                  <a:pt x="1229" y="2783"/>
                  <a:pt x="915" y="2585"/>
                </a:cubicBezTo>
                <a:cubicBezTo>
                  <a:pt x="595" y="2387"/>
                  <a:pt x="294" y="2374"/>
                  <a:pt x="147" y="2540"/>
                </a:cubicBezTo>
                <a:cubicBezTo>
                  <a:pt x="0" y="2713"/>
                  <a:pt x="70" y="2879"/>
                  <a:pt x="153" y="2848"/>
                </a:cubicBezTo>
                <a:cubicBezTo>
                  <a:pt x="237" y="2816"/>
                  <a:pt x="352" y="2854"/>
                  <a:pt x="608" y="3020"/>
                </a:cubicBezTo>
                <a:cubicBezTo>
                  <a:pt x="864" y="3187"/>
                  <a:pt x="998" y="3462"/>
                  <a:pt x="1382" y="3686"/>
                </a:cubicBezTo>
                <a:cubicBezTo>
                  <a:pt x="1772" y="3910"/>
                  <a:pt x="1881" y="4044"/>
                  <a:pt x="1990" y="4313"/>
                </a:cubicBezTo>
                <a:cubicBezTo>
                  <a:pt x="2099" y="4582"/>
                  <a:pt x="2086" y="5420"/>
                  <a:pt x="2086" y="5420"/>
                </a:cubicBezTo>
                <a:cubicBezTo>
                  <a:pt x="2086" y="5715"/>
                  <a:pt x="2086" y="6009"/>
                  <a:pt x="2080" y="6310"/>
                </a:cubicBezTo>
                <a:cubicBezTo>
                  <a:pt x="3333" y="6310"/>
                  <a:pt x="3333" y="6310"/>
                  <a:pt x="3333" y="6310"/>
                </a:cubicBezTo>
                <a:cubicBezTo>
                  <a:pt x="3378" y="5126"/>
                  <a:pt x="3435" y="4364"/>
                  <a:pt x="3435" y="4364"/>
                </a:cubicBezTo>
              </a:path>
            </a:pathLst>
          </a:custGeom>
          <a:solidFill>
            <a:schemeClr val="accent2"/>
          </a:solidFill>
          <a:ln>
            <a:noFill/>
          </a:ln>
          <a:effectLst/>
        </p:spPr>
        <p:txBody>
          <a:bodyPr wrap="none" lIns="91424" tIns="45713" rIns="91424" bIns="45713" anchor="ctr"/>
          <a:lstStyle/>
          <a:p>
            <a:endParaRPr lang="en-US" sz="935" dirty="0">
              <a:cs typeface="+mn-ea"/>
              <a:sym typeface="+mn-lt"/>
            </a:endParaRPr>
          </a:p>
        </p:txBody>
      </p:sp>
      <p:sp>
        <p:nvSpPr>
          <p:cNvPr id="240" name="Freeform 769"/>
          <p:cNvSpPr>
            <a:spLocks noChangeArrowheads="1"/>
          </p:cNvSpPr>
          <p:nvPr/>
        </p:nvSpPr>
        <p:spPr bwMode="auto">
          <a:xfrm>
            <a:off x="2052893" y="2136540"/>
            <a:ext cx="2854989" cy="2438187"/>
          </a:xfrm>
          <a:custGeom>
            <a:avLst/>
            <a:gdLst>
              <a:gd name="T0" fmla="*/ 4653 w 7540"/>
              <a:gd name="T1" fmla="*/ 0 h 6439"/>
              <a:gd name="T2" fmla="*/ 4653 w 7540"/>
              <a:gd name="T3" fmla="*/ 0 h 6439"/>
              <a:gd name="T4" fmla="*/ 3014 w 7540"/>
              <a:gd name="T5" fmla="*/ 454 h 6439"/>
              <a:gd name="T6" fmla="*/ 1408 w 7540"/>
              <a:gd name="T7" fmla="*/ 4684 h 6439"/>
              <a:gd name="T8" fmla="*/ 3200 w 7540"/>
              <a:gd name="T9" fmla="*/ 5823 h 6439"/>
              <a:gd name="T10" fmla="*/ 4166 w 7540"/>
              <a:gd name="T11" fmla="*/ 5497 h 6439"/>
              <a:gd name="T12" fmla="*/ 4307 w 7540"/>
              <a:gd name="T13" fmla="*/ 5471 h 6439"/>
              <a:gd name="T14" fmla="*/ 4870 w 7540"/>
              <a:gd name="T15" fmla="*/ 6438 h 6439"/>
              <a:gd name="T16" fmla="*/ 5517 w 7540"/>
              <a:gd name="T17" fmla="*/ 4793 h 6439"/>
              <a:gd name="T18" fmla="*/ 6765 w 7540"/>
              <a:gd name="T19" fmla="*/ 1484 h 6439"/>
              <a:gd name="T20" fmla="*/ 4653 w 7540"/>
              <a:gd name="T21" fmla="*/ 0 h 64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540" h="6439">
                <a:moveTo>
                  <a:pt x="4653" y="0"/>
                </a:moveTo>
                <a:lnTo>
                  <a:pt x="4653" y="0"/>
                </a:lnTo>
                <a:cubicBezTo>
                  <a:pt x="4051" y="0"/>
                  <a:pt x="3456" y="198"/>
                  <a:pt x="3014" y="454"/>
                </a:cubicBezTo>
                <a:cubicBezTo>
                  <a:pt x="1978" y="1062"/>
                  <a:pt x="0" y="2745"/>
                  <a:pt x="1408" y="4684"/>
                </a:cubicBezTo>
                <a:cubicBezTo>
                  <a:pt x="2061" y="5580"/>
                  <a:pt x="2701" y="5823"/>
                  <a:pt x="3200" y="5823"/>
                </a:cubicBezTo>
                <a:cubicBezTo>
                  <a:pt x="3776" y="5823"/>
                  <a:pt x="4166" y="5497"/>
                  <a:pt x="4166" y="5497"/>
                </a:cubicBezTo>
                <a:cubicBezTo>
                  <a:pt x="4166" y="5497"/>
                  <a:pt x="4224" y="5471"/>
                  <a:pt x="4307" y="5471"/>
                </a:cubicBezTo>
                <a:cubicBezTo>
                  <a:pt x="4486" y="5471"/>
                  <a:pt x="4781" y="5599"/>
                  <a:pt x="4870" y="6438"/>
                </a:cubicBezTo>
                <a:cubicBezTo>
                  <a:pt x="4870" y="6438"/>
                  <a:pt x="5721" y="5363"/>
                  <a:pt x="5517" y="4793"/>
                </a:cubicBezTo>
                <a:cubicBezTo>
                  <a:pt x="5517" y="4793"/>
                  <a:pt x="7539" y="3411"/>
                  <a:pt x="6765" y="1484"/>
                </a:cubicBezTo>
                <a:cubicBezTo>
                  <a:pt x="6317" y="377"/>
                  <a:pt x="5478" y="0"/>
                  <a:pt x="4653" y="0"/>
                </a:cubicBezTo>
              </a:path>
            </a:pathLst>
          </a:custGeom>
          <a:solidFill>
            <a:schemeClr val="accent2"/>
          </a:solidFill>
          <a:ln>
            <a:noFill/>
          </a:ln>
          <a:effectLst>
            <a:outerShdw blurRad="190500" dist="38100" dir="2700000" algn="tl" rotWithShape="0">
              <a:prstClr val="black">
                <a:alpha val="27000"/>
              </a:prstClr>
            </a:outerShdw>
          </a:effectLst>
        </p:spPr>
        <p:txBody>
          <a:bodyPr vert="horz" wrap="square" lIns="91424" tIns="45713" rIns="91424" bIns="45713" numCol="1" anchor="t" anchorCtr="0" compatLnSpc="1"/>
          <a:lstStyle/>
          <a:p>
            <a:endParaRPr lang="en-US" sz="2400">
              <a:cs typeface="+mn-ea"/>
              <a:sym typeface="+mn-lt"/>
            </a:endParaRPr>
          </a:p>
        </p:txBody>
      </p:sp>
      <p:sp>
        <p:nvSpPr>
          <p:cNvPr id="241" name="Freeform 770"/>
          <p:cNvSpPr>
            <a:spLocks noChangeArrowheads="1"/>
          </p:cNvSpPr>
          <p:nvPr/>
        </p:nvSpPr>
        <p:spPr bwMode="auto">
          <a:xfrm>
            <a:off x="3468536" y="2347212"/>
            <a:ext cx="2127050" cy="2007330"/>
          </a:xfrm>
          <a:custGeom>
            <a:avLst/>
            <a:gdLst>
              <a:gd name="T0" fmla="*/ 3040 w 5620"/>
              <a:gd name="T1" fmla="*/ 0 h 5300"/>
              <a:gd name="T2" fmla="*/ 3040 w 5620"/>
              <a:gd name="T3" fmla="*/ 0 h 5300"/>
              <a:gd name="T4" fmla="*/ 1459 w 5620"/>
              <a:gd name="T5" fmla="*/ 378 h 5300"/>
              <a:gd name="T6" fmla="*/ 576 w 5620"/>
              <a:gd name="T7" fmla="*/ 2873 h 5300"/>
              <a:gd name="T8" fmla="*/ 2739 w 5620"/>
              <a:gd name="T9" fmla="*/ 4505 h 5300"/>
              <a:gd name="T10" fmla="*/ 2758 w 5620"/>
              <a:gd name="T11" fmla="*/ 4505 h 5300"/>
              <a:gd name="T12" fmla="*/ 2349 w 5620"/>
              <a:gd name="T13" fmla="*/ 5299 h 5300"/>
              <a:gd name="T14" fmla="*/ 5516 w 5620"/>
              <a:gd name="T15" fmla="*/ 2118 h 5300"/>
              <a:gd name="T16" fmla="*/ 3040 w 5620"/>
              <a:gd name="T17" fmla="*/ 0 h 5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20" h="5300">
                <a:moveTo>
                  <a:pt x="3040" y="0"/>
                </a:moveTo>
                <a:lnTo>
                  <a:pt x="3040" y="0"/>
                </a:lnTo>
                <a:cubicBezTo>
                  <a:pt x="2483" y="0"/>
                  <a:pt x="1913" y="134"/>
                  <a:pt x="1459" y="378"/>
                </a:cubicBezTo>
                <a:cubicBezTo>
                  <a:pt x="0" y="1152"/>
                  <a:pt x="576" y="2873"/>
                  <a:pt x="576" y="2873"/>
                </a:cubicBezTo>
                <a:cubicBezTo>
                  <a:pt x="857" y="4461"/>
                  <a:pt x="2540" y="4505"/>
                  <a:pt x="2739" y="4505"/>
                </a:cubicBezTo>
                <a:cubicBezTo>
                  <a:pt x="2752" y="4505"/>
                  <a:pt x="2758" y="4505"/>
                  <a:pt x="2758" y="4505"/>
                </a:cubicBezTo>
                <a:cubicBezTo>
                  <a:pt x="2688" y="4858"/>
                  <a:pt x="2349" y="5299"/>
                  <a:pt x="2349" y="5299"/>
                </a:cubicBezTo>
                <a:cubicBezTo>
                  <a:pt x="2617" y="5299"/>
                  <a:pt x="5619" y="4294"/>
                  <a:pt x="5516" y="2118"/>
                </a:cubicBezTo>
                <a:cubicBezTo>
                  <a:pt x="5440" y="627"/>
                  <a:pt x="4249" y="0"/>
                  <a:pt x="3040" y="0"/>
                </a:cubicBezTo>
              </a:path>
            </a:pathLst>
          </a:custGeom>
          <a:solidFill>
            <a:schemeClr val="accent3"/>
          </a:solidFill>
          <a:ln>
            <a:noFill/>
          </a:ln>
          <a:effectLst>
            <a:outerShdw blurRad="190500" dist="38100" dir="2700000" algn="tl" rotWithShape="0">
              <a:prstClr val="black">
                <a:alpha val="27000"/>
              </a:prstClr>
            </a:outerShdw>
          </a:effectLst>
        </p:spPr>
        <p:txBody>
          <a:bodyPr vert="horz" wrap="square" lIns="91424" tIns="45713" rIns="91424" bIns="45713" numCol="1" anchor="t" anchorCtr="0" compatLnSpc="1"/>
          <a:lstStyle/>
          <a:p>
            <a:endParaRPr lang="en-US" sz="2400">
              <a:cs typeface="+mn-ea"/>
              <a:sym typeface="+mn-lt"/>
            </a:endParaRPr>
          </a:p>
        </p:txBody>
      </p:sp>
      <p:sp>
        <p:nvSpPr>
          <p:cNvPr id="243" name="Freeform 771"/>
          <p:cNvSpPr>
            <a:spLocks noChangeArrowheads="1"/>
          </p:cNvSpPr>
          <p:nvPr/>
        </p:nvSpPr>
        <p:spPr bwMode="auto">
          <a:xfrm>
            <a:off x="4557487" y="3140205"/>
            <a:ext cx="1916683" cy="1434523"/>
          </a:xfrm>
          <a:custGeom>
            <a:avLst/>
            <a:gdLst>
              <a:gd name="T0" fmla="*/ 2279 w 5064"/>
              <a:gd name="T1" fmla="*/ 0 h 3789"/>
              <a:gd name="T2" fmla="*/ 2279 w 5064"/>
              <a:gd name="T3" fmla="*/ 0 h 3789"/>
              <a:gd name="T4" fmla="*/ 1210 w 5064"/>
              <a:gd name="T5" fmla="*/ 3123 h 3789"/>
              <a:gd name="T6" fmla="*/ 692 w 5064"/>
              <a:gd name="T7" fmla="*/ 3532 h 3789"/>
              <a:gd name="T8" fmla="*/ 2112 w 5064"/>
              <a:gd name="T9" fmla="*/ 3788 h 3789"/>
              <a:gd name="T10" fmla="*/ 3373 w 5064"/>
              <a:gd name="T11" fmla="*/ 3570 h 3789"/>
              <a:gd name="T12" fmla="*/ 4717 w 5064"/>
              <a:gd name="T13" fmla="*/ 2445 h 3789"/>
              <a:gd name="T14" fmla="*/ 2426 w 5064"/>
              <a:gd name="T15" fmla="*/ 7 h 3789"/>
              <a:gd name="T16" fmla="*/ 2279 w 5064"/>
              <a:gd name="T17" fmla="*/ 0 h 37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64" h="3789">
                <a:moveTo>
                  <a:pt x="2279" y="0"/>
                </a:moveTo>
                <a:lnTo>
                  <a:pt x="2279" y="0"/>
                </a:lnTo>
                <a:cubicBezTo>
                  <a:pt x="167" y="0"/>
                  <a:pt x="0" y="2285"/>
                  <a:pt x="1210" y="3123"/>
                </a:cubicBezTo>
                <a:cubicBezTo>
                  <a:pt x="1210" y="3123"/>
                  <a:pt x="1005" y="3494"/>
                  <a:pt x="692" y="3532"/>
                </a:cubicBezTo>
                <a:cubicBezTo>
                  <a:pt x="692" y="3532"/>
                  <a:pt x="1293" y="3788"/>
                  <a:pt x="2112" y="3788"/>
                </a:cubicBezTo>
                <a:cubicBezTo>
                  <a:pt x="2496" y="3788"/>
                  <a:pt x="2931" y="3730"/>
                  <a:pt x="3373" y="3570"/>
                </a:cubicBezTo>
                <a:cubicBezTo>
                  <a:pt x="3373" y="3570"/>
                  <a:pt x="4378" y="3327"/>
                  <a:pt x="4717" y="2445"/>
                </a:cubicBezTo>
                <a:cubicBezTo>
                  <a:pt x="5063" y="1562"/>
                  <a:pt x="4672" y="109"/>
                  <a:pt x="2426" y="7"/>
                </a:cubicBezTo>
                <a:cubicBezTo>
                  <a:pt x="2375" y="7"/>
                  <a:pt x="2330" y="0"/>
                  <a:pt x="2279" y="0"/>
                </a:cubicBezTo>
              </a:path>
            </a:pathLst>
          </a:custGeom>
          <a:solidFill>
            <a:schemeClr val="accent4"/>
          </a:solidFill>
          <a:ln>
            <a:noFill/>
          </a:ln>
          <a:effectLst>
            <a:outerShdw blurRad="190500" dist="38100" dir="2700000" algn="tl" rotWithShape="0">
              <a:prstClr val="black">
                <a:alpha val="27000"/>
              </a:prstClr>
            </a:outerShdw>
          </a:effectLst>
        </p:spPr>
        <p:txBody>
          <a:bodyPr vert="horz" wrap="square" lIns="91424" tIns="45713" rIns="91424" bIns="45713" numCol="1" anchor="t" anchorCtr="0" compatLnSpc="1"/>
          <a:lstStyle/>
          <a:p>
            <a:endParaRPr lang="en-US" sz="2400">
              <a:cs typeface="+mn-ea"/>
              <a:sym typeface="+mn-lt"/>
            </a:endParaRPr>
          </a:p>
        </p:txBody>
      </p:sp>
      <p:sp>
        <p:nvSpPr>
          <p:cNvPr id="242" name="Freeform 772"/>
          <p:cNvSpPr>
            <a:spLocks noChangeArrowheads="1"/>
          </p:cNvSpPr>
          <p:nvPr/>
        </p:nvSpPr>
        <p:spPr bwMode="auto">
          <a:xfrm>
            <a:off x="5258194" y="4074263"/>
            <a:ext cx="1210448" cy="945215"/>
          </a:xfrm>
          <a:custGeom>
            <a:avLst/>
            <a:gdLst>
              <a:gd name="T0" fmla="*/ 1293 w 3195"/>
              <a:gd name="T1" fmla="*/ 0 h 2497"/>
              <a:gd name="T2" fmla="*/ 1293 w 3195"/>
              <a:gd name="T3" fmla="*/ 0 h 2497"/>
              <a:gd name="T4" fmla="*/ 262 w 3195"/>
              <a:gd name="T5" fmla="*/ 711 h 2497"/>
              <a:gd name="T6" fmla="*/ 474 w 3195"/>
              <a:gd name="T7" fmla="*/ 1856 h 2497"/>
              <a:gd name="T8" fmla="*/ 77 w 3195"/>
              <a:gd name="T9" fmla="*/ 2067 h 2497"/>
              <a:gd name="T10" fmla="*/ 1350 w 3195"/>
              <a:gd name="T11" fmla="*/ 2496 h 2497"/>
              <a:gd name="T12" fmla="*/ 2221 w 3195"/>
              <a:gd name="T13" fmla="*/ 2195 h 2497"/>
              <a:gd name="T14" fmla="*/ 1984 w 3195"/>
              <a:gd name="T15" fmla="*/ 147 h 2497"/>
              <a:gd name="T16" fmla="*/ 1293 w 3195"/>
              <a:gd name="T17" fmla="*/ 0 h 2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95" h="2497">
                <a:moveTo>
                  <a:pt x="1293" y="0"/>
                </a:moveTo>
                <a:lnTo>
                  <a:pt x="1293" y="0"/>
                </a:lnTo>
                <a:cubicBezTo>
                  <a:pt x="832" y="0"/>
                  <a:pt x="442" y="231"/>
                  <a:pt x="262" y="711"/>
                </a:cubicBezTo>
                <a:cubicBezTo>
                  <a:pt x="0" y="1415"/>
                  <a:pt x="474" y="1856"/>
                  <a:pt x="474" y="1856"/>
                </a:cubicBezTo>
                <a:cubicBezTo>
                  <a:pt x="422" y="2061"/>
                  <a:pt x="77" y="2067"/>
                  <a:pt x="77" y="2067"/>
                </a:cubicBezTo>
                <a:cubicBezTo>
                  <a:pt x="77" y="2067"/>
                  <a:pt x="672" y="2496"/>
                  <a:pt x="1350" y="2496"/>
                </a:cubicBezTo>
                <a:cubicBezTo>
                  <a:pt x="1638" y="2496"/>
                  <a:pt x="1939" y="2419"/>
                  <a:pt x="2221" y="2195"/>
                </a:cubicBezTo>
                <a:cubicBezTo>
                  <a:pt x="3194" y="1018"/>
                  <a:pt x="2720" y="455"/>
                  <a:pt x="1984" y="147"/>
                </a:cubicBezTo>
                <a:cubicBezTo>
                  <a:pt x="1747" y="51"/>
                  <a:pt x="1510" y="0"/>
                  <a:pt x="1293" y="0"/>
                </a:cubicBezTo>
              </a:path>
            </a:pathLst>
          </a:custGeom>
          <a:solidFill>
            <a:schemeClr val="accent1"/>
          </a:solidFill>
          <a:ln>
            <a:noFill/>
          </a:ln>
          <a:effectLst>
            <a:outerShdw blurRad="190500" dist="38100" dir="2700000" algn="tl" rotWithShape="0">
              <a:prstClr val="black">
                <a:alpha val="27000"/>
              </a:prstClr>
            </a:outerShdw>
          </a:effectLst>
        </p:spPr>
        <p:txBody>
          <a:bodyPr vert="horz" wrap="square" lIns="91424" tIns="45713" rIns="91424" bIns="45713" numCol="1" anchor="t" anchorCtr="0" compatLnSpc="1"/>
          <a:lstStyle/>
          <a:p>
            <a:endParaRPr lang="en-US" sz="2400">
              <a:cs typeface="+mn-ea"/>
              <a:sym typeface="+mn-lt"/>
            </a:endParaRPr>
          </a:p>
        </p:txBody>
      </p:sp>
      <p:grpSp>
        <p:nvGrpSpPr>
          <p:cNvPr id="2" name="组合 2"/>
          <p:cNvGrpSpPr/>
          <p:nvPr/>
        </p:nvGrpSpPr>
        <p:grpSpPr>
          <a:xfrm>
            <a:off x="2307009" y="2870808"/>
            <a:ext cx="3852360" cy="1850099"/>
            <a:chOff x="2305538" y="2870807"/>
            <a:chExt cx="3853048" cy="1850097"/>
          </a:xfrm>
        </p:grpSpPr>
        <p:sp>
          <p:nvSpPr>
            <p:cNvPr id="4" name="TextBox 3"/>
            <p:cNvSpPr txBox="1"/>
            <p:nvPr/>
          </p:nvSpPr>
          <p:spPr>
            <a:xfrm>
              <a:off x="2305538" y="4297830"/>
              <a:ext cx="800362" cy="338426"/>
            </a:xfrm>
            <a:prstGeom prst="rect">
              <a:avLst/>
            </a:prstGeom>
            <a:noFill/>
          </p:spPr>
          <p:txBody>
            <a:bodyPr wrap="non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cs typeface="+mn-ea"/>
                  <a:sym typeface="+mn-lt"/>
                </a:rPr>
                <a:t>关键词</a:t>
              </a:r>
              <a:endParaRPr lang="zh-CN" altLang="en-US" sz="16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244" name="TextBox 243"/>
            <p:cNvSpPr txBox="1"/>
            <p:nvPr/>
          </p:nvSpPr>
          <p:spPr>
            <a:xfrm>
              <a:off x="2744120" y="3128134"/>
              <a:ext cx="800362" cy="338426"/>
            </a:xfrm>
            <a:prstGeom prst="rect">
              <a:avLst/>
            </a:prstGeom>
            <a:noFill/>
          </p:spPr>
          <p:txBody>
            <a:bodyPr wrap="non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cs typeface="+mn-ea"/>
                  <a:sym typeface="+mn-lt"/>
                </a:rPr>
                <a:t>关键词</a:t>
              </a:r>
              <a:endParaRPr lang="zh-CN" altLang="en-US" sz="16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245" name="TextBox 244"/>
            <p:cNvSpPr txBox="1"/>
            <p:nvPr/>
          </p:nvSpPr>
          <p:spPr>
            <a:xfrm>
              <a:off x="4092407" y="2870807"/>
              <a:ext cx="800362" cy="338426"/>
            </a:xfrm>
            <a:prstGeom prst="rect">
              <a:avLst/>
            </a:prstGeom>
            <a:noFill/>
          </p:spPr>
          <p:txBody>
            <a:bodyPr wrap="non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cs typeface="+mn-ea"/>
                  <a:sym typeface="+mn-lt"/>
                </a:rPr>
                <a:t>关键词</a:t>
              </a:r>
              <a:endParaRPr lang="zh-CN" altLang="en-US" sz="16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246" name="TextBox 245"/>
            <p:cNvSpPr txBox="1"/>
            <p:nvPr/>
          </p:nvSpPr>
          <p:spPr>
            <a:xfrm>
              <a:off x="5142230" y="3570953"/>
              <a:ext cx="800362" cy="338426"/>
            </a:xfrm>
            <a:prstGeom prst="rect">
              <a:avLst/>
            </a:prstGeom>
            <a:noFill/>
          </p:spPr>
          <p:txBody>
            <a:bodyPr wrap="non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cs typeface="+mn-ea"/>
                  <a:sym typeface="+mn-lt"/>
                </a:rPr>
                <a:t>关键词</a:t>
              </a:r>
              <a:endParaRPr lang="zh-CN" altLang="en-US" sz="16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247" name="TextBox 246"/>
            <p:cNvSpPr txBox="1"/>
            <p:nvPr/>
          </p:nvSpPr>
          <p:spPr>
            <a:xfrm>
              <a:off x="5358224" y="4382478"/>
              <a:ext cx="800362" cy="338426"/>
            </a:xfrm>
            <a:prstGeom prst="rect">
              <a:avLst/>
            </a:prstGeom>
            <a:noFill/>
          </p:spPr>
          <p:txBody>
            <a:bodyPr wrap="non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cs typeface="+mn-ea"/>
                  <a:sym typeface="+mn-lt"/>
                </a:rPr>
                <a:t>关键词</a:t>
              </a:r>
              <a:endParaRPr lang="zh-CN" altLang="en-US" sz="1600" dirty="0">
                <a:solidFill>
                  <a:schemeClr val="bg1"/>
                </a:solidFill>
                <a:latin typeface="微软雅黑" panose="020B0503020204020204" pitchFamily="34" charset="-122"/>
                <a:ea typeface="微软雅黑" panose="020B0503020204020204" pitchFamily="34" charset="-122"/>
                <a:cs typeface="+mn-ea"/>
                <a:sym typeface="+mn-lt"/>
              </a:endParaRPr>
            </a:p>
          </p:txBody>
        </p:sp>
      </p:grpSp>
      <p:sp>
        <p:nvSpPr>
          <p:cNvPr id="5" name="TextBox 4"/>
          <p:cNvSpPr txBox="1"/>
          <p:nvPr/>
        </p:nvSpPr>
        <p:spPr>
          <a:xfrm>
            <a:off x="6867359" y="2679071"/>
            <a:ext cx="1415740" cy="338412"/>
          </a:xfrm>
          <a:prstGeom prst="rect">
            <a:avLst/>
          </a:prstGeom>
          <a:noFill/>
        </p:spPr>
        <p:txBody>
          <a:bodyPr wrap="none" lIns="91424" tIns="45713" rIns="91424" bIns="45713" rtlCol="0">
            <a:spAutoFit/>
          </a:bodyPr>
          <a:lstStyle/>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诚信铸就品质</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48" name="TextBox 247"/>
          <p:cNvSpPr txBox="1"/>
          <p:nvPr/>
        </p:nvSpPr>
        <p:spPr>
          <a:xfrm>
            <a:off x="7734134" y="3091674"/>
            <a:ext cx="1415740" cy="338412"/>
          </a:xfrm>
          <a:prstGeom prst="rect">
            <a:avLst/>
          </a:prstGeom>
          <a:noFill/>
        </p:spPr>
        <p:txBody>
          <a:bodyPr wrap="none" lIns="91424" tIns="45713" rIns="91424" bIns="45713" rtlCol="0">
            <a:spAutoFit/>
          </a:bodyPr>
          <a:lstStyle/>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创新引领未来</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7" name="TextBox 6"/>
          <p:cNvSpPr txBox="1"/>
          <p:nvPr/>
        </p:nvSpPr>
        <p:spPr>
          <a:xfrm>
            <a:off x="6881079" y="3524982"/>
            <a:ext cx="3366326" cy="1859915"/>
          </a:xfrm>
          <a:prstGeom prst="rect">
            <a:avLst/>
          </a:prstGeom>
          <a:noFill/>
        </p:spPr>
        <p:txBody>
          <a:bodyPr wrap="square" lIns="91424" tIns="45713" rIns="91424" bIns="45713" rtlCol="0">
            <a:spAutoFit/>
          </a:bodyPr>
          <a:lstStyle/>
          <a:p>
            <a:pPr defTabSz="913765">
              <a:lnSpc>
                <a:spcPct val="120000"/>
              </a:lnSpc>
              <a:spcBef>
                <a:spcPct val="0"/>
              </a:spcBef>
              <a:defRPr/>
            </a:pPr>
            <a:r>
              <a:rPr lang="zh-CN" altLang="en-US" sz="1200" dirty="0">
                <a:solidFill>
                  <a:schemeClr val="bg2">
                    <a:lumMod val="10000"/>
                  </a:schemeClr>
                </a:solidFill>
              </a:rPr>
              <a:t>我爱你给你创意和灵感我爱你给你创意和灵感我爱你给你创意和灵感我爱你给你创意和灵感我爱你给你创意和灵感我爱你给你创意和灵感</a:t>
            </a:r>
            <a:endParaRPr lang="zh-CN" altLang="en-US" sz="1200" dirty="0">
              <a:solidFill>
                <a:schemeClr val="bg2">
                  <a:lumMod val="10000"/>
                </a:schemeClr>
              </a:solidFill>
            </a:endParaRPr>
          </a:p>
          <a:p>
            <a:pPr defTabSz="913765">
              <a:lnSpc>
                <a:spcPct val="120000"/>
              </a:lnSpc>
              <a:spcBef>
                <a:spcPct val="0"/>
              </a:spcBef>
              <a:defRPr/>
            </a:pPr>
            <a:r>
              <a:rPr lang="zh-CN" altLang="en-US" sz="1200" dirty="0">
                <a:solidFill>
                  <a:schemeClr val="bg2">
                    <a:lumMod val="10000"/>
                  </a:schemeClr>
                </a:solidFill>
              </a:rPr>
              <a:t>我爱你给你创意和灵感我爱你给你创意和灵感我爱你给你创意和灵感我爱你给你创意和灵感我爱你给你创意和灵感我爱你给你创意和灵感</a:t>
            </a:r>
            <a:endParaRPr lang="zh-CN" altLang="en-US" sz="1200" dirty="0">
              <a:solidFill>
                <a:schemeClr val="bg2">
                  <a:lumMod val="10000"/>
                </a:schemeClr>
              </a:solidFill>
            </a:endParaRPr>
          </a:p>
          <a:p>
            <a:pPr defTabSz="913765">
              <a:lnSpc>
                <a:spcPct val="120000"/>
              </a:lnSpc>
              <a:spcBef>
                <a:spcPct val="0"/>
              </a:spcBef>
              <a:defRPr/>
            </a:pPr>
            <a:endParaRPr lang="zh-CN" altLang="en-US" sz="1200" dirty="0">
              <a:solidFill>
                <a:schemeClr val="bg2">
                  <a:lumMod val="10000"/>
                </a:schemeClr>
              </a:solidFill>
            </a:endParaRPr>
          </a:p>
          <a:p>
            <a:pPr lvl="0" defTabSz="913765">
              <a:lnSpc>
                <a:spcPct val="120000"/>
              </a:lnSpc>
              <a:spcBef>
                <a:spcPct val="0"/>
              </a:spcBef>
              <a:defRPr/>
            </a:pPr>
            <a:endParaRPr lang="zh-CN" altLang="en-US" sz="1200" dirty="0">
              <a:solidFill>
                <a:schemeClr val="bg2">
                  <a:lumMod val="10000"/>
                </a:schemeClr>
              </a:solidFill>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2000">
        <p14:prism isInverted="1"/>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39"/>
                                        </p:tgtEl>
                                        <p:attrNameLst>
                                          <p:attrName>style.visibility</p:attrName>
                                        </p:attrNameLst>
                                      </p:cBhvr>
                                      <p:to>
                                        <p:strVal val="visible"/>
                                      </p:to>
                                    </p:set>
                                    <p:animEffect transition="in" filter="fade">
                                      <p:cBhvr>
                                        <p:cTn id="7" dur="500"/>
                                        <p:tgtEl>
                                          <p:spTgt spid="239"/>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238"/>
                                        </p:tgtEl>
                                        <p:attrNameLst>
                                          <p:attrName>style.visibility</p:attrName>
                                        </p:attrNameLst>
                                      </p:cBhvr>
                                      <p:to>
                                        <p:strVal val="visible"/>
                                      </p:to>
                                    </p:set>
                                    <p:anim calcmode="lin" valueType="num">
                                      <p:cBhvr>
                                        <p:cTn id="11" dur="500" fill="hold"/>
                                        <p:tgtEl>
                                          <p:spTgt spid="238"/>
                                        </p:tgtEl>
                                        <p:attrNameLst>
                                          <p:attrName>ppt_w</p:attrName>
                                        </p:attrNameLst>
                                      </p:cBhvr>
                                      <p:tavLst>
                                        <p:tav tm="0">
                                          <p:val>
                                            <p:fltVal val="0"/>
                                          </p:val>
                                        </p:tav>
                                        <p:tav tm="100000">
                                          <p:val>
                                            <p:strVal val="#ppt_w"/>
                                          </p:val>
                                        </p:tav>
                                      </p:tavLst>
                                    </p:anim>
                                    <p:anim calcmode="lin" valueType="num">
                                      <p:cBhvr>
                                        <p:cTn id="12" dur="500" fill="hold"/>
                                        <p:tgtEl>
                                          <p:spTgt spid="238"/>
                                        </p:tgtEl>
                                        <p:attrNameLst>
                                          <p:attrName>ppt_h</p:attrName>
                                        </p:attrNameLst>
                                      </p:cBhvr>
                                      <p:tavLst>
                                        <p:tav tm="0">
                                          <p:val>
                                            <p:fltVal val="0"/>
                                          </p:val>
                                        </p:tav>
                                        <p:tav tm="100000">
                                          <p:val>
                                            <p:strVal val="#ppt_h"/>
                                          </p:val>
                                        </p:tav>
                                      </p:tavLst>
                                    </p:anim>
                                    <p:animEffect transition="in" filter="fade">
                                      <p:cBhvr>
                                        <p:cTn id="13" dur="500"/>
                                        <p:tgtEl>
                                          <p:spTgt spid="238"/>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240"/>
                                        </p:tgtEl>
                                        <p:attrNameLst>
                                          <p:attrName>style.visibility</p:attrName>
                                        </p:attrNameLst>
                                      </p:cBhvr>
                                      <p:to>
                                        <p:strVal val="visible"/>
                                      </p:to>
                                    </p:set>
                                    <p:anim calcmode="lin" valueType="num">
                                      <p:cBhvr>
                                        <p:cTn id="17" dur="500" fill="hold"/>
                                        <p:tgtEl>
                                          <p:spTgt spid="240"/>
                                        </p:tgtEl>
                                        <p:attrNameLst>
                                          <p:attrName>ppt_w</p:attrName>
                                        </p:attrNameLst>
                                      </p:cBhvr>
                                      <p:tavLst>
                                        <p:tav tm="0">
                                          <p:val>
                                            <p:fltVal val="0"/>
                                          </p:val>
                                        </p:tav>
                                        <p:tav tm="100000">
                                          <p:val>
                                            <p:strVal val="#ppt_w"/>
                                          </p:val>
                                        </p:tav>
                                      </p:tavLst>
                                    </p:anim>
                                    <p:anim calcmode="lin" valueType="num">
                                      <p:cBhvr>
                                        <p:cTn id="18" dur="500" fill="hold"/>
                                        <p:tgtEl>
                                          <p:spTgt spid="240"/>
                                        </p:tgtEl>
                                        <p:attrNameLst>
                                          <p:attrName>ppt_h</p:attrName>
                                        </p:attrNameLst>
                                      </p:cBhvr>
                                      <p:tavLst>
                                        <p:tav tm="0">
                                          <p:val>
                                            <p:fltVal val="0"/>
                                          </p:val>
                                        </p:tav>
                                        <p:tav tm="100000">
                                          <p:val>
                                            <p:strVal val="#ppt_h"/>
                                          </p:val>
                                        </p:tav>
                                      </p:tavLst>
                                    </p:anim>
                                    <p:animEffect transition="in" filter="fade">
                                      <p:cBhvr>
                                        <p:cTn id="19" dur="500"/>
                                        <p:tgtEl>
                                          <p:spTgt spid="240"/>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241"/>
                                        </p:tgtEl>
                                        <p:attrNameLst>
                                          <p:attrName>style.visibility</p:attrName>
                                        </p:attrNameLst>
                                      </p:cBhvr>
                                      <p:to>
                                        <p:strVal val="visible"/>
                                      </p:to>
                                    </p:set>
                                    <p:anim calcmode="lin" valueType="num">
                                      <p:cBhvr>
                                        <p:cTn id="23" dur="500" fill="hold"/>
                                        <p:tgtEl>
                                          <p:spTgt spid="241"/>
                                        </p:tgtEl>
                                        <p:attrNameLst>
                                          <p:attrName>ppt_w</p:attrName>
                                        </p:attrNameLst>
                                      </p:cBhvr>
                                      <p:tavLst>
                                        <p:tav tm="0">
                                          <p:val>
                                            <p:fltVal val="0"/>
                                          </p:val>
                                        </p:tav>
                                        <p:tav tm="100000">
                                          <p:val>
                                            <p:strVal val="#ppt_w"/>
                                          </p:val>
                                        </p:tav>
                                      </p:tavLst>
                                    </p:anim>
                                    <p:anim calcmode="lin" valueType="num">
                                      <p:cBhvr>
                                        <p:cTn id="24" dur="500" fill="hold"/>
                                        <p:tgtEl>
                                          <p:spTgt spid="241"/>
                                        </p:tgtEl>
                                        <p:attrNameLst>
                                          <p:attrName>ppt_h</p:attrName>
                                        </p:attrNameLst>
                                      </p:cBhvr>
                                      <p:tavLst>
                                        <p:tav tm="0">
                                          <p:val>
                                            <p:fltVal val="0"/>
                                          </p:val>
                                        </p:tav>
                                        <p:tav tm="100000">
                                          <p:val>
                                            <p:strVal val="#ppt_h"/>
                                          </p:val>
                                        </p:tav>
                                      </p:tavLst>
                                    </p:anim>
                                    <p:animEffect transition="in" filter="fade">
                                      <p:cBhvr>
                                        <p:cTn id="25" dur="500"/>
                                        <p:tgtEl>
                                          <p:spTgt spid="241"/>
                                        </p:tgtEl>
                                      </p:cBhvr>
                                    </p:animEffect>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243"/>
                                        </p:tgtEl>
                                        <p:attrNameLst>
                                          <p:attrName>style.visibility</p:attrName>
                                        </p:attrNameLst>
                                      </p:cBhvr>
                                      <p:to>
                                        <p:strVal val="visible"/>
                                      </p:to>
                                    </p:set>
                                    <p:anim calcmode="lin" valueType="num">
                                      <p:cBhvr>
                                        <p:cTn id="29" dur="500" fill="hold"/>
                                        <p:tgtEl>
                                          <p:spTgt spid="243"/>
                                        </p:tgtEl>
                                        <p:attrNameLst>
                                          <p:attrName>ppt_w</p:attrName>
                                        </p:attrNameLst>
                                      </p:cBhvr>
                                      <p:tavLst>
                                        <p:tav tm="0">
                                          <p:val>
                                            <p:fltVal val="0"/>
                                          </p:val>
                                        </p:tav>
                                        <p:tav tm="100000">
                                          <p:val>
                                            <p:strVal val="#ppt_w"/>
                                          </p:val>
                                        </p:tav>
                                      </p:tavLst>
                                    </p:anim>
                                    <p:anim calcmode="lin" valueType="num">
                                      <p:cBhvr>
                                        <p:cTn id="30" dur="500" fill="hold"/>
                                        <p:tgtEl>
                                          <p:spTgt spid="243"/>
                                        </p:tgtEl>
                                        <p:attrNameLst>
                                          <p:attrName>ppt_h</p:attrName>
                                        </p:attrNameLst>
                                      </p:cBhvr>
                                      <p:tavLst>
                                        <p:tav tm="0">
                                          <p:val>
                                            <p:fltVal val="0"/>
                                          </p:val>
                                        </p:tav>
                                        <p:tav tm="100000">
                                          <p:val>
                                            <p:strVal val="#ppt_h"/>
                                          </p:val>
                                        </p:tav>
                                      </p:tavLst>
                                    </p:anim>
                                    <p:animEffect transition="in" filter="fade">
                                      <p:cBhvr>
                                        <p:cTn id="31" dur="500"/>
                                        <p:tgtEl>
                                          <p:spTgt spid="243"/>
                                        </p:tgtEl>
                                      </p:cBhvr>
                                    </p:animEffect>
                                  </p:childTnLst>
                                </p:cTn>
                              </p:par>
                            </p:childTnLst>
                          </p:cTn>
                        </p:par>
                        <p:par>
                          <p:cTn id="32" fill="hold">
                            <p:stCondLst>
                              <p:cond delay="2500"/>
                            </p:stCondLst>
                            <p:childTnLst>
                              <p:par>
                                <p:cTn id="33" presetID="53" presetClass="entr" presetSubtype="16" fill="hold" grpId="0" nodeType="afterEffect">
                                  <p:stCondLst>
                                    <p:cond delay="0"/>
                                  </p:stCondLst>
                                  <p:childTnLst>
                                    <p:set>
                                      <p:cBhvr>
                                        <p:cTn id="34" dur="1" fill="hold">
                                          <p:stCondLst>
                                            <p:cond delay="0"/>
                                          </p:stCondLst>
                                        </p:cTn>
                                        <p:tgtEl>
                                          <p:spTgt spid="242"/>
                                        </p:tgtEl>
                                        <p:attrNameLst>
                                          <p:attrName>style.visibility</p:attrName>
                                        </p:attrNameLst>
                                      </p:cBhvr>
                                      <p:to>
                                        <p:strVal val="visible"/>
                                      </p:to>
                                    </p:set>
                                    <p:anim calcmode="lin" valueType="num">
                                      <p:cBhvr>
                                        <p:cTn id="35" dur="500" fill="hold"/>
                                        <p:tgtEl>
                                          <p:spTgt spid="242"/>
                                        </p:tgtEl>
                                        <p:attrNameLst>
                                          <p:attrName>ppt_w</p:attrName>
                                        </p:attrNameLst>
                                      </p:cBhvr>
                                      <p:tavLst>
                                        <p:tav tm="0">
                                          <p:val>
                                            <p:fltVal val="0"/>
                                          </p:val>
                                        </p:tav>
                                        <p:tav tm="100000">
                                          <p:val>
                                            <p:strVal val="#ppt_w"/>
                                          </p:val>
                                        </p:tav>
                                      </p:tavLst>
                                    </p:anim>
                                    <p:anim calcmode="lin" valueType="num">
                                      <p:cBhvr>
                                        <p:cTn id="36" dur="500" fill="hold"/>
                                        <p:tgtEl>
                                          <p:spTgt spid="242"/>
                                        </p:tgtEl>
                                        <p:attrNameLst>
                                          <p:attrName>ppt_h</p:attrName>
                                        </p:attrNameLst>
                                      </p:cBhvr>
                                      <p:tavLst>
                                        <p:tav tm="0">
                                          <p:val>
                                            <p:fltVal val="0"/>
                                          </p:val>
                                        </p:tav>
                                        <p:tav tm="100000">
                                          <p:val>
                                            <p:strVal val="#ppt_h"/>
                                          </p:val>
                                        </p:tav>
                                      </p:tavLst>
                                    </p:anim>
                                    <p:animEffect transition="in" filter="fade">
                                      <p:cBhvr>
                                        <p:cTn id="37" dur="500"/>
                                        <p:tgtEl>
                                          <p:spTgt spid="242"/>
                                        </p:tgtEl>
                                      </p:cBhvr>
                                    </p:animEffect>
                                  </p:childTnLst>
                                </p:cTn>
                              </p:par>
                            </p:childTnLst>
                          </p:cTn>
                        </p:par>
                        <p:par>
                          <p:cTn id="38" fill="hold">
                            <p:stCondLst>
                              <p:cond delay="3000"/>
                            </p:stCondLst>
                            <p:childTnLst>
                              <p:par>
                                <p:cTn id="39" presetID="10" presetClass="entr" presetSubtype="0" fill="hold" nodeType="afterEffect">
                                  <p:stCondLst>
                                    <p:cond delay="0"/>
                                  </p:stCondLst>
                                  <p:childTnLst>
                                    <p:set>
                                      <p:cBhvr>
                                        <p:cTn id="40" dur="1" fill="hold">
                                          <p:stCondLst>
                                            <p:cond delay="0"/>
                                          </p:stCondLst>
                                        </p:cTn>
                                        <p:tgtEl>
                                          <p:spTgt spid="2"/>
                                        </p:tgtEl>
                                        <p:attrNameLst>
                                          <p:attrName>style.visibility</p:attrName>
                                        </p:attrNameLst>
                                      </p:cBhvr>
                                      <p:to>
                                        <p:strVal val="visible"/>
                                      </p:to>
                                    </p:set>
                                    <p:animEffect transition="in" filter="fade">
                                      <p:cBhvr>
                                        <p:cTn id="41" dur="500"/>
                                        <p:tgtEl>
                                          <p:spTgt spid="2"/>
                                        </p:tgtEl>
                                      </p:cBhvr>
                                    </p:animEffect>
                                  </p:childTnLst>
                                </p:cTn>
                              </p:par>
                            </p:childTnLst>
                          </p:cTn>
                        </p:par>
                        <p:par>
                          <p:cTn id="42" fill="hold">
                            <p:stCondLst>
                              <p:cond delay="3500"/>
                            </p:stCondLst>
                            <p:childTnLst>
                              <p:par>
                                <p:cTn id="43" presetID="12" presetClass="entr" presetSubtype="2" fill="hold" grpId="0" nodeType="afterEffect">
                                  <p:stCondLst>
                                    <p:cond delay="0"/>
                                  </p:stCondLst>
                                  <p:childTnLst>
                                    <p:set>
                                      <p:cBhvr>
                                        <p:cTn id="44" dur="1" fill="hold">
                                          <p:stCondLst>
                                            <p:cond delay="0"/>
                                          </p:stCondLst>
                                        </p:cTn>
                                        <p:tgtEl>
                                          <p:spTgt spid="248"/>
                                        </p:tgtEl>
                                        <p:attrNameLst>
                                          <p:attrName>style.visibility</p:attrName>
                                        </p:attrNameLst>
                                      </p:cBhvr>
                                      <p:to>
                                        <p:strVal val="visible"/>
                                      </p:to>
                                    </p:set>
                                    <p:anim calcmode="lin" valueType="num">
                                      <p:cBhvr additive="base">
                                        <p:cTn id="45" dur="500"/>
                                        <p:tgtEl>
                                          <p:spTgt spid="248"/>
                                        </p:tgtEl>
                                        <p:attrNameLst>
                                          <p:attrName>ppt_x</p:attrName>
                                        </p:attrNameLst>
                                      </p:cBhvr>
                                      <p:tavLst>
                                        <p:tav tm="0">
                                          <p:val>
                                            <p:strVal val="#ppt_x+#ppt_w*1.125000"/>
                                          </p:val>
                                        </p:tav>
                                        <p:tav tm="100000">
                                          <p:val>
                                            <p:strVal val="#ppt_x"/>
                                          </p:val>
                                        </p:tav>
                                      </p:tavLst>
                                    </p:anim>
                                    <p:animEffect transition="in" filter="wipe(left)">
                                      <p:cBhvr>
                                        <p:cTn id="46" dur="500"/>
                                        <p:tgtEl>
                                          <p:spTgt spid="248"/>
                                        </p:tgtEl>
                                      </p:cBhvr>
                                    </p:animEffect>
                                  </p:childTnLst>
                                </p:cTn>
                              </p:par>
                              <p:par>
                                <p:cTn id="47" presetID="12" presetClass="entr" presetSubtype="8" fill="hold" grpId="0" nodeType="withEffect">
                                  <p:stCondLst>
                                    <p:cond delay="0"/>
                                  </p:stCondLst>
                                  <p:childTnLst>
                                    <p:set>
                                      <p:cBhvr>
                                        <p:cTn id="48" dur="1" fill="hold">
                                          <p:stCondLst>
                                            <p:cond delay="0"/>
                                          </p:stCondLst>
                                        </p:cTn>
                                        <p:tgtEl>
                                          <p:spTgt spid="5"/>
                                        </p:tgtEl>
                                        <p:attrNameLst>
                                          <p:attrName>style.visibility</p:attrName>
                                        </p:attrNameLst>
                                      </p:cBhvr>
                                      <p:to>
                                        <p:strVal val="visible"/>
                                      </p:to>
                                    </p:set>
                                    <p:anim calcmode="lin" valueType="num">
                                      <p:cBhvr additive="base">
                                        <p:cTn id="49" dur="500"/>
                                        <p:tgtEl>
                                          <p:spTgt spid="5"/>
                                        </p:tgtEl>
                                        <p:attrNameLst>
                                          <p:attrName>ppt_x</p:attrName>
                                        </p:attrNameLst>
                                      </p:cBhvr>
                                      <p:tavLst>
                                        <p:tav tm="0">
                                          <p:val>
                                            <p:strVal val="#ppt_x-#ppt_w*1.125000"/>
                                          </p:val>
                                        </p:tav>
                                        <p:tav tm="100000">
                                          <p:val>
                                            <p:strVal val="#ppt_x"/>
                                          </p:val>
                                        </p:tav>
                                      </p:tavLst>
                                    </p:anim>
                                    <p:animEffect transition="in" filter="wipe(right)">
                                      <p:cBhvr>
                                        <p:cTn id="50" dur="500"/>
                                        <p:tgtEl>
                                          <p:spTgt spid="5"/>
                                        </p:tgtEl>
                                      </p:cBhvr>
                                    </p:animEffect>
                                  </p:childTnLst>
                                </p:cTn>
                              </p:par>
                              <p:par>
                                <p:cTn id="51" presetID="42" presetClass="entr" presetSubtype="0" fill="hold" grpId="0" nodeType="withEffect">
                                  <p:stCondLst>
                                    <p:cond delay="0"/>
                                  </p:stCondLst>
                                  <p:childTnLst>
                                    <p:set>
                                      <p:cBhvr>
                                        <p:cTn id="52" dur="1" fill="hold">
                                          <p:stCondLst>
                                            <p:cond delay="0"/>
                                          </p:stCondLst>
                                        </p:cTn>
                                        <p:tgtEl>
                                          <p:spTgt spid="7"/>
                                        </p:tgtEl>
                                        <p:attrNameLst>
                                          <p:attrName>style.visibility</p:attrName>
                                        </p:attrNameLst>
                                      </p:cBhvr>
                                      <p:to>
                                        <p:strVal val="visible"/>
                                      </p:to>
                                    </p:set>
                                    <p:animEffect transition="in" filter="fade">
                                      <p:cBhvr>
                                        <p:cTn id="53" dur="500"/>
                                        <p:tgtEl>
                                          <p:spTgt spid="7"/>
                                        </p:tgtEl>
                                      </p:cBhvr>
                                    </p:animEffect>
                                    <p:anim calcmode="lin" valueType="num">
                                      <p:cBhvr>
                                        <p:cTn id="54" dur="500" fill="hold"/>
                                        <p:tgtEl>
                                          <p:spTgt spid="7"/>
                                        </p:tgtEl>
                                        <p:attrNameLst>
                                          <p:attrName>ppt_x</p:attrName>
                                        </p:attrNameLst>
                                      </p:cBhvr>
                                      <p:tavLst>
                                        <p:tav tm="0">
                                          <p:val>
                                            <p:strVal val="#ppt_x"/>
                                          </p:val>
                                        </p:tav>
                                        <p:tav tm="100000">
                                          <p:val>
                                            <p:strVal val="#ppt_x"/>
                                          </p:val>
                                        </p:tav>
                                      </p:tavLst>
                                    </p:anim>
                                    <p:anim calcmode="lin" valueType="num">
                                      <p:cBhvr>
                                        <p:cTn id="55" dur="5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8" grpId="0" animBg="1"/>
      <p:bldP spid="239" grpId="0" animBg="1"/>
      <p:bldP spid="240" grpId="0" animBg="1"/>
      <p:bldP spid="241" grpId="0" animBg="1"/>
      <p:bldP spid="243" grpId="0" animBg="1"/>
      <p:bldP spid="242" grpId="0" animBg="1"/>
      <p:bldP spid="5" grpId="0"/>
      <p:bldP spid="248" grpId="0"/>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28"/>
          <p:cNvGrpSpPr/>
          <p:nvPr/>
        </p:nvGrpSpPr>
        <p:grpSpPr>
          <a:xfrm>
            <a:off x="3030006" y="3948866"/>
            <a:ext cx="1216457" cy="2661484"/>
            <a:chOff x="3030005" y="3948865"/>
            <a:chExt cx="1216457" cy="2661484"/>
          </a:xfrm>
        </p:grpSpPr>
        <p:grpSp>
          <p:nvGrpSpPr>
            <p:cNvPr id="7" name="组合 3"/>
            <p:cNvGrpSpPr/>
            <p:nvPr/>
          </p:nvGrpSpPr>
          <p:grpSpPr bwMode="auto">
            <a:xfrm>
              <a:off x="3030005" y="3948865"/>
              <a:ext cx="1216457" cy="2661484"/>
              <a:chOff x="0" y="0"/>
              <a:chExt cx="1494972" cy="3272061"/>
            </a:xfrm>
          </p:grpSpPr>
          <p:sp>
            <p:nvSpPr>
              <p:cNvPr id="5" name="六边形 20"/>
              <p:cNvSpPr>
                <a:spLocks noChangeArrowheads="1"/>
              </p:cNvSpPr>
              <p:nvPr/>
            </p:nvSpPr>
            <p:spPr bwMode="auto">
              <a:xfrm rot="5400000">
                <a:off x="-74314" y="74314"/>
                <a:ext cx="1643600" cy="1494972"/>
              </a:xfrm>
              <a:prstGeom prst="hexagon">
                <a:avLst>
                  <a:gd name="adj" fmla="val 26941"/>
                  <a:gd name="vf" fmla="val 115470"/>
                </a:avLst>
              </a:prstGeom>
              <a:solidFill>
                <a:srgbClr val="FFFFFF"/>
              </a:solidFill>
              <a:ln w="38100">
                <a:solidFill>
                  <a:schemeClr val="accent2"/>
                </a:solidFill>
                <a:miter lim="800000"/>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200" dirty="0">
                  <a:solidFill>
                    <a:schemeClr val="bg1">
                      <a:lumMod val="95000"/>
                    </a:schemeClr>
                  </a:solidFill>
                  <a:latin typeface="Arial" panose="020B0604020202020204"/>
                  <a:ea typeface="微软雅黑" panose="020B0503020204020204" pitchFamily="34" charset="-122"/>
                  <a:sym typeface="Arial" panose="020B0604020202020204"/>
                </a:endParaRPr>
              </a:p>
            </p:txBody>
          </p:sp>
          <p:cxnSp>
            <p:nvCxnSpPr>
              <p:cNvPr id="6" name="直接连接符 21"/>
              <p:cNvCxnSpPr>
                <a:cxnSpLocks noChangeShapeType="1"/>
              </p:cNvCxnSpPr>
              <p:nvPr/>
            </p:nvCxnSpPr>
            <p:spPr bwMode="auto">
              <a:xfrm>
                <a:off x="728436" y="1635475"/>
                <a:ext cx="0" cy="1636586"/>
              </a:xfrm>
              <a:prstGeom prst="line">
                <a:avLst/>
              </a:prstGeom>
              <a:noFill/>
              <a:ln w="6350">
                <a:solidFill>
                  <a:schemeClr val="bg2"/>
                </a:solidFill>
                <a:round/>
              </a:ln>
            </p:spPr>
          </p:cxnSp>
        </p:grpSp>
        <p:sp>
          <p:nvSpPr>
            <p:cNvPr id="24" name="Freeform 17"/>
            <p:cNvSpPr>
              <a:spLocks noEditPoints="1"/>
            </p:cNvSpPr>
            <p:nvPr/>
          </p:nvSpPr>
          <p:spPr bwMode="auto">
            <a:xfrm>
              <a:off x="3341955" y="4234890"/>
              <a:ext cx="576032" cy="737305"/>
            </a:xfrm>
            <a:custGeom>
              <a:avLst/>
              <a:gdLst>
                <a:gd name="T0" fmla="*/ 2147483646 w 659"/>
                <a:gd name="T1" fmla="*/ 2147483646 h 962"/>
                <a:gd name="T2" fmla="*/ 2147483646 w 659"/>
                <a:gd name="T3" fmla="*/ 2147483646 h 962"/>
                <a:gd name="T4" fmla="*/ 2147483646 w 659"/>
                <a:gd name="T5" fmla="*/ 2147483646 h 962"/>
                <a:gd name="T6" fmla="*/ 2147483646 w 659"/>
                <a:gd name="T7" fmla="*/ 2147483646 h 962"/>
                <a:gd name="T8" fmla="*/ 2147483646 w 659"/>
                <a:gd name="T9" fmla="*/ 2147483646 h 962"/>
                <a:gd name="T10" fmla="*/ 2147483646 w 659"/>
                <a:gd name="T11" fmla="*/ 2147483646 h 962"/>
                <a:gd name="T12" fmla="*/ 2147483646 w 659"/>
                <a:gd name="T13" fmla="*/ 2147483646 h 962"/>
                <a:gd name="T14" fmla="*/ 2147483646 w 659"/>
                <a:gd name="T15" fmla="*/ 2147483646 h 962"/>
                <a:gd name="T16" fmla="*/ 2147483646 w 659"/>
                <a:gd name="T17" fmla="*/ 2147483646 h 962"/>
                <a:gd name="T18" fmla="*/ 2147483646 w 659"/>
                <a:gd name="T19" fmla="*/ 2147483646 h 962"/>
                <a:gd name="T20" fmla="*/ 2147483646 w 659"/>
                <a:gd name="T21" fmla="*/ 2147483646 h 962"/>
                <a:gd name="T22" fmla="*/ 2147483646 w 659"/>
                <a:gd name="T23" fmla="*/ 2147483646 h 962"/>
                <a:gd name="T24" fmla="*/ 2147483646 w 659"/>
                <a:gd name="T25" fmla="*/ 2147483646 h 962"/>
                <a:gd name="T26" fmla="*/ 2147483646 w 659"/>
                <a:gd name="T27" fmla="*/ 2147483646 h 962"/>
                <a:gd name="T28" fmla="*/ 2147483646 w 659"/>
                <a:gd name="T29" fmla="*/ 2147483646 h 962"/>
                <a:gd name="T30" fmla="*/ 2147483646 w 659"/>
                <a:gd name="T31" fmla="*/ 2147483646 h 962"/>
                <a:gd name="T32" fmla="*/ 2147483646 w 659"/>
                <a:gd name="T33" fmla="*/ 2147483646 h 962"/>
                <a:gd name="T34" fmla="*/ 2147483646 w 659"/>
                <a:gd name="T35" fmla="*/ 2147483646 h 962"/>
                <a:gd name="T36" fmla="*/ 2147483646 w 659"/>
                <a:gd name="T37" fmla="*/ 2147483646 h 962"/>
                <a:gd name="T38" fmla="*/ 2147483646 w 659"/>
                <a:gd name="T39" fmla="*/ 2147483646 h 962"/>
                <a:gd name="T40" fmla="*/ 2147483646 w 659"/>
                <a:gd name="T41" fmla="*/ 2147483646 h 962"/>
                <a:gd name="T42" fmla="*/ 2147483646 w 659"/>
                <a:gd name="T43" fmla="*/ 2147483646 h 962"/>
                <a:gd name="T44" fmla="*/ 2147483646 w 659"/>
                <a:gd name="T45" fmla="*/ 2147483646 h 962"/>
                <a:gd name="T46" fmla="*/ 2147483646 w 659"/>
                <a:gd name="T47" fmla="*/ 2147483646 h 962"/>
                <a:gd name="T48" fmla="*/ 2147483646 w 659"/>
                <a:gd name="T49" fmla="*/ 2147483646 h 962"/>
                <a:gd name="T50" fmla="*/ 2147483646 w 659"/>
                <a:gd name="T51" fmla="*/ 2147483646 h 962"/>
                <a:gd name="T52" fmla="*/ 2147483646 w 659"/>
                <a:gd name="T53" fmla="*/ 2147483646 h 962"/>
                <a:gd name="T54" fmla="*/ 2147483646 w 659"/>
                <a:gd name="T55" fmla="*/ 2147483646 h 962"/>
                <a:gd name="T56" fmla="*/ 2147483646 w 659"/>
                <a:gd name="T57" fmla="*/ 2147483646 h 962"/>
                <a:gd name="T58" fmla="*/ 2147483646 w 659"/>
                <a:gd name="T59" fmla="*/ 0 h 962"/>
                <a:gd name="T60" fmla="*/ 2147483646 w 659"/>
                <a:gd name="T61" fmla="*/ 2147483646 h 962"/>
                <a:gd name="T62" fmla="*/ 2147483646 w 659"/>
                <a:gd name="T63" fmla="*/ 2147483646 h 962"/>
                <a:gd name="T64" fmla="*/ 2147483646 w 659"/>
                <a:gd name="T65" fmla="*/ 2147483646 h 962"/>
                <a:gd name="T66" fmla="*/ 2147483646 w 659"/>
                <a:gd name="T67" fmla="*/ 2147483646 h 962"/>
                <a:gd name="T68" fmla="*/ 2147483646 w 659"/>
                <a:gd name="T69" fmla="*/ 2147483646 h 962"/>
                <a:gd name="T70" fmla="*/ 2147483646 w 659"/>
                <a:gd name="T71" fmla="*/ 2147483646 h 962"/>
                <a:gd name="T72" fmla="*/ 2147483646 w 659"/>
                <a:gd name="T73" fmla="*/ 2147483646 h 962"/>
                <a:gd name="T74" fmla="*/ 2147483646 w 659"/>
                <a:gd name="T75" fmla="*/ 2147483646 h 962"/>
                <a:gd name="T76" fmla="*/ 2147483646 w 659"/>
                <a:gd name="T77" fmla="*/ 2147483646 h 962"/>
                <a:gd name="T78" fmla="*/ 2147483646 w 659"/>
                <a:gd name="T79" fmla="*/ 2147483646 h 962"/>
                <a:gd name="T80" fmla="*/ 2147483646 w 659"/>
                <a:gd name="T81" fmla="*/ 2147483646 h 962"/>
                <a:gd name="T82" fmla="*/ 2147483646 w 659"/>
                <a:gd name="T83" fmla="*/ 2147483646 h 962"/>
                <a:gd name="T84" fmla="*/ 2147483646 w 659"/>
                <a:gd name="T85" fmla="*/ 2147483646 h 962"/>
                <a:gd name="T86" fmla="*/ 2147483646 w 659"/>
                <a:gd name="T87" fmla="*/ 2147483646 h 962"/>
                <a:gd name="T88" fmla="*/ 2147483646 w 659"/>
                <a:gd name="T89" fmla="*/ 2147483646 h 962"/>
                <a:gd name="T90" fmla="*/ 2147483646 w 659"/>
                <a:gd name="T91" fmla="*/ 2147483646 h 962"/>
                <a:gd name="T92" fmla="*/ 2147483646 w 659"/>
                <a:gd name="T93" fmla="*/ 2147483646 h 962"/>
                <a:gd name="T94" fmla="*/ 2147483646 w 659"/>
                <a:gd name="T95" fmla="*/ 2147483646 h 962"/>
                <a:gd name="T96" fmla="*/ 2147483646 w 659"/>
                <a:gd name="T97" fmla="*/ 2147483646 h 962"/>
                <a:gd name="T98" fmla="*/ 2147483646 w 659"/>
                <a:gd name="T99" fmla="*/ 2147483646 h 962"/>
                <a:gd name="T100" fmla="*/ 2147483646 w 659"/>
                <a:gd name="T101" fmla="*/ 2147483646 h 962"/>
                <a:gd name="T102" fmla="*/ 2147483646 w 659"/>
                <a:gd name="T103" fmla="*/ 2147483646 h 962"/>
                <a:gd name="T104" fmla="*/ 2147483646 w 659"/>
                <a:gd name="T105" fmla="*/ 2147483646 h 96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659" h="962">
                  <a:moveTo>
                    <a:pt x="230" y="555"/>
                  </a:moveTo>
                  <a:cubicBezTo>
                    <a:pt x="254" y="555"/>
                    <a:pt x="278" y="567"/>
                    <a:pt x="290" y="585"/>
                  </a:cubicBezTo>
                  <a:lnTo>
                    <a:pt x="313" y="619"/>
                  </a:lnTo>
                  <a:cubicBezTo>
                    <a:pt x="320" y="629"/>
                    <a:pt x="331" y="630"/>
                    <a:pt x="338" y="619"/>
                  </a:cubicBezTo>
                  <a:lnTo>
                    <a:pt x="362" y="586"/>
                  </a:lnTo>
                  <a:cubicBezTo>
                    <a:pt x="375" y="569"/>
                    <a:pt x="398" y="558"/>
                    <a:pt x="421" y="558"/>
                  </a:cubicBezTo>
                  <a:cubicBezTo>
                    <a:pt x="429" y="558"/>
                    <a:pt x="436" y="559"/>
                    <a:pt x="443" y="561"/>
                  </a:cubicBezTo>
                  <a:lnTo>
                    <a:pt x="481" y="575"/>
                  </a:lnTo>
                  <a:cubicBezTo>
                    <a:pt x="484" y="576"/>
                    <a:pt x="486" y="576"/>
                    <a:pt x="489" y="576"/>
                  </a:cubicBezTo>
                  <a:cubicBezTo>
                    <a:pt x="500" y="576"/>
                    <a:pt x="501" y="567"/>
                    <a:pt x="501" y="561"/>
                  </a:cubicBezTo>
                  <a:lnTo>
                    <a:pt x="501" y="520"/>
                  </a:lnTo>
                  <a:cubicBezTo>
                    <a:pt x="502" y="490"/>
                    <a:pt x="524" y="461"/>
                    <a:pt x="552" y="452"/>
                  </a:cubicBezTo>
                  <a:lnTo>
                    <a:pt x="591" y="441"/>
                  </a:lnTo>
                  <a:cubicBezTo>
                    <a:pt x="597" y="439"/>
                    <a:pt x="602" y="436"/>
                    <a:pt x="603" y="432"/>
                  </a:cubicBezTo>
                  <a:cubicBezTo>
                    <a:pt x="604" y="428"/>
                    <a:pt x="603" y="422"/>
                    <a:pt x="599" y="417"/>
                  </a:cubicBezTo>
                  <a:lnTo>
                    <a:pt x="575" y="384"/>
                  </a:lnTo>
                  <a:cubicBezTo>
                    <a:pt x="558" y="360"/>
                    <a:pt x="559" y="323"/>
                    <a:pt x="577" y="300"/>
                  </a:cubicBezTo>
                  <a:lnTo>
                    <a:pt x="601" y="268"/>
                  </a:lnTo>
                  <a:cubicBezTo>
                    <a:pt x="605" y="263"/>
                    <a:pt x="607" y="257"/>
                    <a:pt x="605" y="253"/>
                  </a:cubicBezTo>
                  <a:cubicBezTo>
                    <a:pt x="604" y="249"/>
                    <a:pt x="600" y="246"/>
                    <a:pt x="594" y="244"/>
                  </a:cubicBezTo>
                  <a:lnTo>
                    <a:pt x="555" y="231"/>
                  </a:lnTo>
                  <a:cubicBezTo>
                    <a:pt x="527" y="222"/>
                    <a:pt x="506" y="192"/>
                    <a:pt x="507" y="162"/>
                  </a:cubicBezTo>
                  <a:lnTo>
                    <a:pt x="508" y="121"/>
                  </a:lnTo>
                  <a:cubicBezTo>
                    <a:pt x="508" y="116"/>
                    <a:pt x="507" y="111"/>
                    <a:pt x="504" y="108"/>
                  </a:cubicBezTo>
                  <a:cubicBezTo>
                    <a:pt x="501" y="106"/>
                    <a:pt x="498" y="105"/>
                    <a:pt x="495" y="105"/>
                  </a:cubicBezTo>
                  <a:cubicBezTo>
                    <a:pt x="493" y="105"/>
                    <a:pt x="490" y="106"/>
                    <a:pt x="488" y="106"/>
                  </a:cubicBezTo>
                  <a:lnTo>
                    <a:pt x="449" y="119"/>
                  </a:lnTo>
                  <a:cubicBezTo>
                    <a:pt x="443" y="121"/>
                    <a:pt x="436" y="122"/>
                    <a:pt x="429" y="122"/>
                  </a:cubicBezTo>
                  <a:cubicBezTo>
                    <a:pt x="405" y="122"/>
                    <a:pt x="382" y="110"/>
                    <a:pt x="369" y="92"/>
                  </a:cubicBezTo>
                  <a:lnTo>
                    <a:pt x="346" y="58"/>
                  </a:lnTo>
                  <a:cubicBezTo>
                    <a:pt x="343" y="53"/>
                    <a:pt x="338" y="50"/>
                    <a:pt x="334" y="50"/>
                  </a:cubicBezTo>
                  <a:cubicBezTo>
                    <a:pt x="328" y="50"/>
                    <a:pt x="326" y="50"/>
                    <a:pt x="322" y="56"/>
                  </a:cubicBezTo>
                  <a:lnTo>
                    <a:pt x="321" y="58"/>
                  </a:lnTo>
                  <a:cubicBezTo>
                    <a:pt x="311" y="74"/>
                    <a:pt x="298" y="93"/>
                    <a:pt x="287" y="104"/>
                  </a:cubicBezTo>
                  <a:cubicBezTo>
                    <a:pt x="280" y="111"/>
                    <a:pt x="269" y="120"/>
                    <a:pt x="255" y="120"/>
                  </a:cubicBezTo>
                  <a:cubicBezTo>
                    <a:pt x="251" y="120"/>
                    <a:pt x="247" y="119"/>
                    <a:pt x="245" y="118"/>
                  </a:cubicBezTo>
                  <a:lnTo>
                    <a:pt x="241" y="118"/>
                  </a:lnTo>
                  <a:lnTo>
                    <a:pt x="238" y="116"/>
                  </a:lnTo>
                  <a:cubicBezTo>
                    <a:pt x="234" y="115"/>
                    <a:pt x="227" y="113"/>
                    <a:pt x="220" y="111"/>
                  </a:cubicBezTo>
                  <a:cubicBezTo>
                    <a:pt x="210" y="108"/>
                    <a:pt x="192" y="103"/>
                    <a:pt x="189" y="103"/>
                  </a:cubicBezTo>
                  <a:cubicBezTo>
                    <a:pt x="181" y="101"/>
                    <a:pt x="173" y="100"/>
                    <a:pt x="171" y="100"/>
                  </a:cubicBezTo>
                  <a:cubicBezTo>
                    <a:pt x="161" y="100"/>
                    <a:pt x="158" y="108"/>
                    <a:pt x="158" y="116"/>
                  </a:cubicBezTo>
                  <a:lnTo>
                    <a:pt x="158" y="157"/>
                  </a:lnTo>
                  <a:cubicBezTo>
                    <a:pt x="158" y="187"/>
                    <a:pt x="135" y="216"/>
                    <a:pt x="107" y="225"/>
                  </a:cubicBezTo>
                  <a:lnTo>
                    <a:pt x="68" y="236"/>
                  </a:lnTo>
                  <a:cubicBezTo>
                    <a:pt x="62" y="238"/>
                    <a:pt x="58" y="241"/>
                    <a:pt x="56" y="246"/>
                  </a:cubicBezTo>
                  <a:cubicBezTo>
                    <a:pt x="55" y="249"/>
                    <a:pt x="56" y="255"/>
                    <a:pt x="60" y="260"/>
                  </a:cubicBezTo>
                  <a:lnTo>
                    <a:pt x="84" y="293"/>
                  </a:lnTo>
                  <a:cubicBezTo>
                    <a:pt x="101" y="317"/>
                    <a:pt x="101" y="354"/>
                    <a:pt x="83" y="377"/>
                  </a:cubicBezTo>
                  <a:lnTo>
                    <a:pt x="58" y="410"/>
                  </a:lnTo>
                  <a:cubicBezTo>
                    <a:pt x="54" y="415"/>
                    <a:pt x="53" y="420"/>
                    <a:pt x="54" y="424"/>
                  </a:cubicBezTo>
                  <a:cubicBezTo>
                    <a:pt x="55" y="428"/>
                    <a:pt x="59" y="431"/>
                    <a:pt x="65" y="433"/>
                  </a:cubicBezTo>
                  <a:lnTo>
                    <a:pt x="104" y="446"/>
                  </a:lnTo>
                  <a:cubicBezTo>
                    <a:pt x="132" y="455"/>
                    <a:pt x="153" y="486"/>
                    <a:pt x="153" y="515"/>
                  </a:cubicBezTo>
                  <a:lnTo>
                    <a:pt x="152" y="556"/>
                  </a:lnTo>
                  <a:cubicBezTo>
                    <a:pt x="151" y="561"/>
                    <a:pt x="153" y="566"/>
                    <a:pt x="155" y="568"/>
                  </a:cubicBezTo>
                  <a:cubicBezTo>
                    <a:pt x="158" y="571"/>
                    <a:pt x="162" y="572"/>
                    <a:pt x="164" y="572"/>
                  </a:cubicBezTo>
                  <a:cubicBezTo>
                    <a:pt x="167" y="572"/>
                    <a:pt x="169" y="571"/>
                    <a:pt x="172" y="571"/>
                  </a:cubicBezTo>
                  <a:lnTo>
                    <a:pt x="210" y="558"/>
                  </a:lnTo>
                  <a:cubicBezTo>
                    <a:pt x="217" y="556"/>
                    <a:pt x="223" y="555"/>
                    <a:pt x="230" y="555"/>
                  </a:cubicBezTo>
                  <a:close/>
                  <a:moveTo>
                    <a:pt x="326" y="677"/>
                  </a:moveTo>
                  <a:cubicBezTo>
                    <a:pt x="305" y="677"/>
                    <a:pt x="285" y="666"/>
                    <a:pt x="272" y="647"/>
                  </a:cubicBezTo>
                  <a:lnTo>
                    <a:pt x="249" y="614"/>
                  </a:lnTo>
                  <a:cubicBezTo>
                    <a:pt x="246" y="609"/>
                    <a:pt x="238" y="605"/>
                    <a:pt x="230" y="605"/>
                  </a:cubicBezTo>
                  <a:cubicBezTo>
                    <a:pt x="228" y="605"/>
                    <a:pt x="227" y="605"/>
                    <a:pt x="225" y="606"/>
                  </a:cubicBezTo>
                  <a:lnTo>
                    <a:pt x="187" y="618"/>
                  </a:lnTo>
                  <a:cubicBezTo>
                    <a:pt x="162" y="626"/>
                    <a:pt x="136" y="620"/>
                    <a:pt x="120" y="603"/>
                  </a:cubicBezTo>
                  <a:cubicBezTo>
                    <a:pt x="107" y="591"/>
                    <a:pt x="101" y="573"/>
                    <a:pt x="102" y="554"/>
                  </a:cubicBezTo>
                  <a:lnTo>
                    <a:pt x="103" y="514"/>
                  </a:lnTo>
                  <a:cubicBezTo>
                    <a:pt x="103" y="506"/>
                    <a:pt x="96" y="496"/>
                    <a:pt x="88" y="493"/>
                  </a:cubicBezTo>
                  <a:lnTo>
                    <a:pt x="50" y="481"/>
                  </a:lnTo>
                  <a:cubicBezTo>
                    <a:pt x="28" y="474"/>
                    <a:pt x="12" y="458"/>
                    <a:pt x="6" y="439"/>
                  </a:cubicBezTo>
                  <a:cubicBezTo>
                    <a:pt x="0" y="419"/>
                    <a:pt x="4" y="397"/>
                    <a:pt x="18" y="379"/>
                  </a:cubicBezTo>
                  <a:lnTo>
                    <a:pt x="43" y="347"/>
                  </a:lnTo>
                  <a:cubicBezTo>
                    <a:pt x="48" y="341"/>
                    <a:pt x="48" y="328"/>
                    <a:pt x="43" y="322"/>
                  </a:cubicBezTo>
                  <a:lnTo>
                    <a:pt x="20" y="289"/>
                  </a:lnTo>
                  <a:cubicBezTo>
                    <a:pt x="6" y="271"/>
                    <a:pt x="2" y="249"/>
                    <a:pt x="9" y="229"/>
                  </a:cubicBezTo>
                  <a:cubicBezTo>
                    <a:pt x="16" y="210"/>
                    <a:pt x="32" y="195"/>
                    <a:pt x="54" y="188"/>
                  </a:cubicBezTo>
                  <a:lnTo>
                    <a:pt x="93" y="177"/>
                  </a:lnTo>
                  <a:cubicBezTo>
                    <a:pt x="100" y="175"/>
                    <a:pt x="108" y="164"/>
                    <a:pt x="108" y="157"/>
                  </a:cubicBezTo>
                  <a:lnTo>
                    <a:pt x="108" y="116"/>
                  </a:lnTo>
                  <a:cubicBezTo>
                    <a:pt x="108" y="79"/>
                    <a:pt x="135" y="50"/>
                    <a:pt x="171" y="50"/>
                  </a:cubicBezTo>
                  <a:cubicBezTo>
                    <a:pt x="180" y="50"/>
                    <a:pt x="193" y="52"/>
                    <a:pt x="200" y="54"/>
                  </a:cubicBezTo>
                  <a:cubicBezTo>
                    <a:pt x="203" y="55"/>
                    <a:pt x="213" y="57"/>
                    <a:pt x="234" y="63"/>
                  </a:cubicBezTo>
                  <a:cubicBezTo>
                    <a:pt x="241" y="65"/>
                    <a:pt x="247" y="67"/>
                    <a:pt x="251" y="68"/>
                  </a:cubicBezTo>
                  <a:lnTo>
                    <a:pt x="252" y="68"/>
                  </a:lnTo>
                  <a:cubicBezTo>
                    <a:pt x="252" y="68"/>
                    <a:pt x="252" y="68"/>
                    <a:pt x="252" y="68"/>
                  </a:cubicBezTo>
                  <a:cubicBezTo>
                    <a:pt x="258" y="63"/>
                    <a:pt x="267" y="50"/>
                    <a:pt x="279" y="31"/>
                  </a:cubicBezTo>
                  <a:lnTo>
                    <a:pt x="280" y="30"/>
                  </a:lnTo>
                  <a:cubicBezTo>
                    <a:pt x="293" y="10"/>
                    <a:pt x="310" y="0"/>
                    <a:pt x="334" y="0"/>
                  </a:cubicBezTo>
                  <a:cubicBezTo>
                    <a:pt x="355" y="0"/>
                    <a:pt x="374" y="11"/>
                    <a:pt x="387" y="30"/>
                  </a:cubicBezTo>
                  <a:lnTo>
                    <a:pt x="410" y="63"/>
                  </a:lnTo>
                  <a:cubicBezTo>
                    <a:pt x="413" y="68"/>
                    <a:pt x="421" y="72"/>
                    <a:pt x="429" y="72"/>
                  </a:cubicBezTo>
                  <a:cubicBezTo>
                    <a:pt x="432" y="72"/>
                    <a:pt x="433" y="72"/>
                    <a:pt x="434" y="71"/>
                  </a:cubicBezTo>
                  <a:lnTo>
                    <a:pt x="472" y="59"/>
                  </a:lnTo>
                  <a:cubicBezTo>
                    <a:pt x="497" y="51"/>
                    <a:pt x="523" y="57"/>
                    <a:pt x="540" y="74"/>
                  </a:cubicBezTo>
                  <a:cubicBezTo>
                    <a:pt x="552" y="86"/>
                    <a:pt x="558" y="104"/>
                    <a:pt x="558" y="123"/>
                  </a:cubicBezTo>
                  <a:lnTo>
                    <a:pt x="556" y="163"/>
                  </a:lnTo>
                  <a:cubicBezTo>
                    <a:pt x="556" y="171"/>
                    <a:pt x="564" y="181"/>
                    <a:pt x="571" y="184"/>
                  </a:cubicBezTo>
                  <a:lnTo>
                    <a:pt x="610" y="196"/>
                  </a:lnTo>
                  <a:cubicBezTo>
                    <a:pt x="631" y="203"/>
                    <a:pt x="647" y="219"/>
                    <a:pt x="653" y="238"/>
                  </a:cubicBezTo>
                  <a:cubicBezTo>
                    <a:pt x="659" y="258"/>
                    <a:pt x="655" y="280"/>
                    <a:pt x="641" y="298"/>
                  </a:cubicBezTo>
                  <a:lnTo>
                    <a:pt x="616" y="330"/>
                  </a:lnTo>
                  <a:cubicBezTo>
                    <a:pt x="612" y="336"/>
                    <a:pt x="611" y="349"/>
                    <a:pt x="616" y="355"/>
                  </a:cubicBezTo>
                  <a:lnTo>
                    <a:pt x="640" y="388"/>
                  </a:lnTo>
                  <a:cubicBezTo>
                    <a:pt x="653" y="406"/>
                    <a:pt x="657" y="428"/>
                    <a:pt x="650" y="448"/>
                  </a:cubicBezTo>
                  <a:cubicBezTo>
                    <a:pt x="644" y="467"/>
                    <a:pt x="627" y="482"/>
                    <a:pt x="605" y="489"/>
                  </a:cubicBezTo>
                  <a:lnTo>
                    <a:pt x="566" y="500"/>
                  </a:lnTo>
                  <a:cubicBezTo>
                    <a:pt x="559" y="502"/>
                    <a:pt x="551" y="513"/>
                    <a:pt x="551" y="520"/>
                  </a:cubicBezTo>
                  <a:lnTo>
                    <a:pt x="551" y="561"/>
                  </a:lnTo>
                  <a:cubicBezTo>
                    <a:pt x="551" y="599"/>
                    <a:pt x="525" y="626"/>
                    <a:pt x="489" y="626"/>
                  </a:cubicBezTo>
                  <a:cubicBezTo>
                    <a:pt x="481" y="626"/>
                    <a:pt x="472" y="625"/>
                    <a:pt x="464" y="622"/>
                  </a:cubicBezTo>
                  <a:lnTo>
                    <a:pt x="426" y="608"/>
                  </a:lnTo>
                  <a:cubicBezTo>
                    <a:pt x="425" y="608"/>
                    <a:pt x="423" y="608"/>
                    <a:pt x="421" y="608"/>
                  </a:cubicBezTo>
                  <a:cubicBezTo>
                    <a:pt x="413" y="608"/>
                    <a:pt x="405" y="612"/>
                    <a:pt x="402" y="616"/>
                  </a:cubicBezTo>
                  <a:lnTo>
                    <a:pt x="379" y="649"/>
                  </a:lnTo>
                  <a:cubicBezTo>
                    <a:pt x="365" y="667"/>
                    <a:pt x="346" y="677"/>
                    <a:pt x="326" y="677"/>
                  </a:cubicBezTo>
                  <a:close/>
                  <a:moveTo>
                    <a:pt x="328" y="178"/>
                  </a:moveTo>
                  <a:cubicBezTo>
                    <a:pt x="234" y="178"/>
                    <a:pt x="157" y="254"/>
                    <a:pt x="157" y="349"/>
                  </a:cubicBezTo>
                  <a:cubicBezTo>
                    <a:pt x="157" y="443"/>
                    <a:pt x="234" y="520"/>
                    <a:pt x="328" y="520"/>
                  </a:cubicBezTo>
                  <a:cubicBezTo>
                    <a:pt x="423" y="520"/>
                    <a:pt x="499" y="443"/>
                    <a:pt x="499" y="349"/>
                  </a:cubicBezTo>
                  <a:cubicBezTo>
                    <a:pt x="499" y="254"/>
                    <a:pt x="423" y="178"/>
                    <a:pt x="328" y="178"/>
                  </a:cubicBezTo>
                  <a:close/>
                  <a:moveTo>
                    <a:pt x="328" y="550"/>
                  </a:moveTo>
                  <a:cubicBezTo>
                    <a:pt x="217" y="550"/>
                    <a:pt x="127" y="460"/>
                    <a:pt x="127" y="349"/>
                  </a:cubicBezTo>
                  <a:cubicBezTo>
                    <a:pt x="127" y="238"/>
                    <a:pt x="217" y="148"/>
                    <a:pt x="328" y="148"/>
                  </a:cubicBezTo>
                  <a:cubicBezTo>
                    <a:pt x="439" y="148"/>
                    <a:pt x="529" y="238"/>
                    <a:pt x="529" y="349"/>
                  </a:cubicBezTo>
                  <a:cubicBezTo>
                    <a:pt x="529" y="460"/>
                    <a:pt x="439" y="550"/>
                    <a:pt x="328" y="550"/>
                  </a:cubicBezTo>
                  <a:close/>
                  <a:moveTo>
                    <a:pt x="472" y="349"/>
                  </a:moveTo>
                  <a:cubicBezTo>
                    <a:pt x="472" y="428"/>
                    <a:pt x="408" y="493"/>
                    <a:pt x="328" y="493"/>
                  </a:cubicBezTo>
                  <a:cubicBezTo>
                    <a:pt x="249" y="493"/>
                    <a:pt x="184" y="428"/>
                    <a:pt x="184" y="349"/>
                  </a:cubicBezTo>
                  <a:cubicBezTo>
                    <a:pt x="184" y="269"/>
                    <a:pt x="249" y="205"/>
                    <a:pt x="328" y="205"/>
                  </a:cubicBezTo>
                  <a:cubicBezTo>
                    <a:pt x="408" y="205"/>
                    <a:pt x="472" y="269"/>
                    <a:pt x="472" y="349"/>
                  </a:cubicBezTo>
                  <a:close/>
                  <a:moveTo>
                    <a:pt x="491" y="666"/>
                  </a:moveTo>
                  <a:cubicBezTo>
                    <a:pt x="491" y="666"/>
                    <a:pt x="490" y="666"/>
                    <a:pt x="489" y="666"/>
                  </a:cubicBezTo>
                  <a:cubicBezTo>
                    <a:pt x="476" y="666"/>
                    <a:pt x="463" y="664"/>
                    <a:pt x="451" y="660"/>
                  </a:cubicBezTo>
                  <a:lnTo>
                    <a:pt x="426" y="651"/>
                  </a:lnTo>
                  <a:lnTo>
                    <a:pt x="411" y="672"/>
                  </a:lnTo>
                  <a:cubicBezTo>
                    <a:pt x="399" y="689"/>
                    <a:pt x="383" y="701"/>
                    <a:pt x="366" y="709"/>
                  </a:cubicBezTo>
                  <a:lnTo>
                    <a:pt x="378" y="908"/>
                  </a:lnTo>
                  <a:cubicBezTo>
                    <a:pt x="379" y="925"/>
                    <a:pt x="387" y="926"/>
                    <a:pt x="395" y="913"/>
                  </a:cubicBezTo>
                  <a:lnTo>
                    <a:pt x="435" y="848"/>
                  </a:lnTo>
                  <a:cubicBezTo>
                    <a:pt x="444" y="834"/>
                    <a:pt x="460" y="832"/>
                    <a:pt x="471" y="844"/>
                  </a:cubicBezTo>
                  <a:lnTo>
                    <a:pt x="553" y="929"/>
                  </a:lnTo>
                  <a:cubicBezTo>
                    <a:pt x="564" y="941"/>
                    <a:pt x="570" y="938"/>
                    <a:pt x="566" y="922"/>
                  </a:cubicBezTo>
                  <a:cubicBezTo>
                    <a:pt x="566" y="922"/>
                    <a:pt x="514" y="744"/>
                    <a:pt x="491" y="666"/>
                  </a:cubicBezTo>
                  <a:close/>
                  <a:moveTo>
                    <a:pt x="326" y="717"/>
                  </a:moveTo>
                  <a:cubicBezTo>
                    <a:pt x="291" y="717"/>
                    <a:pt x="260" y="700"/>
                    <a:pt x="239" y="670"/>
                  </a:cubicBezTo>
                  <a:lnTo>
                    <a:pt x="224" y="648"/>
                  </a:lnTo>
                  <a:lnTo>
                    <a:pt x="199" y="656"/>
                  </a:lnTo>
                  <a:cubicBezTo>
                    <a:pt x="188" y="660"/>
                    <a:pt x="176" y="662"/>
                    <a:pt x="165" y="662"/>
                  </a:cubicBezTo>
                  <a:cubicBezTo>
                    <a:pt x="160" y="662"/>
                    <a:pt x="155" y="661"/>
                    <a:pt x="150" y="660"/>
                  </a:cubicBezTo>
                  <a:cubicBezTo>
                    <a:pt x="129" y="738"/>
                    <a:pt x="81" y="915"/>
                    <a:pt x="80" y="920"/>
                  </a:cubicBezTo>
                  <a:cubicBezTo>
                    <a:pt x="77" y="936"/>
                    <a:pt x="87" y="962"/>
                    <a:pt x="115" y="945"/>
                  </a:cubicBezTo>
                  <a:cubicBezTo>
                    <a:pt x="119" y="943"/>
                    <a:pt x="203" y="874"/>
                    <a:pt x="203" y="874"/>
                  </a:cubicBezTo>
                  <a:cubicBezTo>
                    <a:pt x="215" y="863"/>
                    <a:pt x="226" y="862"/>
                    <a:pt x="240" y="875"/>
                  </a:cubicBezTo>
                  <a:lnTo>
                    <a:pt x="305" y="932"/>
                  </a:lnTo>
                  <a:cubicBezTo>
                    <a:pt x="317" y="943"/>
                    <a:pt x="334" y="937"/>
                    <a:pt x="334" y="921"/>
                  </a:cubicBezTo>
                  <a:lnTo>
                    <a:pt x="328" y="717"/>
                  </a:lnTo>
                  <a:cubicBezTo>
                    <a:pt x="327" y="717"/>
                    <a:pt x="326" y="717"/>
                    <a:pt x="326" y="717"/>
                  </a:cubicBezTo>
                  <a:close/>
                </a:path>
              </a:pathLst>
            </a:custGeom>
            <a:solidFill>
              <a:schemeClr val="accent2"/>
            </a:solidFill>
            <a:ln>
              <a:noFill/>
            </a:ln>
          </p:spPr>
          <p:txBody>
            <a:bodyPr lIns="162556" tIns="81277" rIns="162556" bIns="81277"/>
            <a:lstStyle/>
            <a:p>
              <a:endParaRPr lang="zh-CN" altLang="en-US" sz="1200" dirty="0">
                <a:solidFill>
                  <a:schemeClr val="bg1">
                    <a:lumMod val="95000"/>
                  </a:schemeClr>
                </a:solidFill>
                <a:latin typeface="Arial" panose="020B0604020202020204"/>
                <a:ea typeface="微软雅黑" panose="020B0503020204020204" pitchFamily="34" charset="-122"/>
                <a:sym typeface="Arial" panose="020B0604020202020204"/>
              </a:endParaRPr>
            </a:p>
          </p:txBody>
        </p:sp>
      </p:grpSp>
      <p:grpSp>
        <p:nvGrpSpPr>
          <p:cNvPr id="10" name="组合 30"/>
          <p:cNvGrpSpPr/>
          <p:nvPr/>
        </p:nvGrpSpPr>
        <p:grpSpPr>
          <a:xfrm>
            <a:off x="7484356" y="3948414"/>
            <a:ext cx="1215167" cy="2661484"/>
            <a:chOff x="6794308" y="3948865"/>
            <a:chExt cx="1215166" cy="2661484"/>
          </a:xfrm>
        </p:grpSpPr>
        <p:grpSp>
          <p:nvGrpSpPr>
            <p:cNvPr id="13" name="组合 74"/>
            <p:cNvGrpSpPr/>
            <p:nvPr/>
          </p:nvGrpSpPr>
          <p:grpSpPr bwMode="auto">
            <a:xfrm>
              <a:off x="6794308" y="3948865"/>
              <a:ext cx="1215166" cy="2661484"/>
              <a:chOff x="0" y="0"/>
              <a:chExt cx="1494972" cy="3272061"/>
            </a:xfrm>
          </p:grpSpPr>
          <p:sp>
            <p:nvSpPr>
              <p:cNvPr id="14" name="六边形 61"/>
              <p:cNvSpPr>
                <a:spLocks noChangeArrowheads="1"/>
              </p:cNvSpPr>
              <p:nvPr/>
            </p:nvSpPr>
            <p:spPr bwMode="auto">
              <a:xfrm rot="5400000">
                <a:off x="-74314" y="74314"/>
                <a:ext cx="1643600" cy="1494972"/>
              </a:xfrm>
              <a:prstGeom prst="hexagon">
                <a:avLst>
                  <a:gd name="adj" fmla="val 26941"/>
                  <a:gd name="vf" fmla="val 115470"/>
                </a:avLst>
              </a:prstGeom>
              <a:noFill/>
              <a:ln w="38100">
                <a:solidFill>
                  <a:schemeClr val="accent4"/>
                </a:solidFill>
                <a:miter lim="800000"/>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200" dirty="0">
                  <a:solidFill>
                    <a:schemeClr val="bg1">
                      <a:lumMod val="95000"/>
                    </a:schemeClr>
                  </a:solidFill>
                  <a:latin typeface="Arial" panose="020B0604020202020204"/>
                  <a:ea typeface="微软雅黑" panose="020B0503020204020204" pitchFamily="34" charset="-122"/>
                  <a:sym typeface="Arial" panose="020B0604020202020204"/>
                </a:endParaRPr>
              </a:p>
            </p:txBody>
          </p:sp>
          <p:cxnSp>
            <p:nvCxnSpPr>
              <p:cNvPr id="15" name="直接连接符 62"/>
              <p:cNvCxnSpPr>
                <a:cxnSpLocks noChangeShapeType="1"/>
              </p:cNvCxnSpPr>
              <p:nvPr/>
            </p:nvCxnSpPr>
            <p:spPr bwMode="auto">
              <a:xfrm>
                <a:off x="741898" y="1635475"/>
                <a:ext cx="0" cy="1636586"/>
              </a:xfrm>
              <a:prstGeom prst="line">
                <a:avLst/>
              </a:prstGeom>
              <a:noFill/>
              <a:ln w="6350">
                <a:solidFill>
                  <a:schemeClr val="bg2"/>
                </a:solidFill>
                <a:round/>
              </a:ln>
            </p:spPr>
          </p:cxnSp>
        </p:grpSp>
        <p:sp>
          <p:nvSpPr>
            <p:cNvPr id="25" name="Freeform 34"/>
            <p:cNvSpPr>
              <a:spLocks noEditPoints="1"/>
            </p:cNvSpPr>
            <p:nvPr/>
          </p:nvSpPr>
          <p:spPr bwMode="auto">
            <a:xfrm>
              <a:off x="6958248" y="4372894"/>
              <a:ext cx="932824" cy="568233"/>
            </a:xfrm>
            <a:custGeom>
              <a:avLst/>
              <a:gdLst>
                <a:gd name="T0" fmla="*/ 2147483646 w 363"/>
                <a:gd name="T1" fmla="*/ 2147483646 h 221"/>
                <a:gd name="T2" fmla="*/ 2147483646 w 363"/>
                <a:gd name="T3" fmla="*/ 2147483646 h 221"/>
                <a:gd name="T4" fmla="*/ 2147483646 w 363"/>
                <a:gd name="T5" fmla="*/ 2147483646 h 221"/>
                <a:gd name="T6" fmla="*/ 2147483646 w 363"/>
                <a:gd name="T7" fmla="*/ 2147483646 h 221"/>
                <a:gd name="T8" fmla="*/ 2147483646 w 363"/>
                <a:gd name="T9" fmla="*/ 2147483646 h 221"/>
                <a:gd name="T10" fmla="*/ 2147483646 w 363"/>
                <a:gd name="T11" fmla="*/ 2147483646 h 221"/>
                <a:gd name="T12" fmla="*/ 2147483646 w 363"/>
                <a:gd name="T13" fmla="*/ 2147483646 h 221"/>
                <a:gd name="T14" fmla="*/ 2147483646 w 363"/>
                <a:gd name="T15" fmla="*/ 2147483646 h 221"/>
                <a:gd name="T16" fmla="*/ 2147483646 w 363"/>
                <a:gd name="T17" fmla="*/ 2147483646 h 221"/>
                <a:gd name="T18" fmla="*/ 2147483646 w 363"/>
                <a:gd name="T19" fmla="*/ 2147483646 h 221"/>
                <a:gd name="T20" fmla="*/ 2147483646 w 363"/>
                <a:gd name="T21" fmla="*/ 2147483646 h 221"/>
                <a:gd name="T22" fmla="*/ 2147483646 w 363"/>
                <a:gd name="T23" fmla="*/ 2147483646 h 221"/>
                <a:gd name="T24" fmla="*/ 2147483646 w 363"/>
                <a:gd name="T25" fmla="*/ 2147483646 h 221"/>
                <a:gd name="T26" fmla="*/ 2147483646 w 363"/>
                <a:gd name="T27" fmla="*/ 2147483646 h 221"/>
                <a:gd name="T28" fmla="*/ 2147483646 w 363"/>
                <a:gd name="T29" fmla="*/ 2147483646 h 221"/>
                <a:gd name="T30" fmla="*/ 2147483646 w 363"/>
                <a:gd name="T31" fmla="*/ 0 h 221"/>
                <a:gd name="T32" fmla="*/ 2147483646 w 363"/>
                <a:gd name="T33" fmla="*/ 2147483646 h 221"/>
                <a:gd name="T34" fmla="*/ 2147483646 w 363"/>
                <a:gd name="T35" fmla="*/ 2147483646 h 221"/>
                <a:gd name="T36" fmla="*/ 2147483646 w 363"/>
                <a:gd name="T37" fmla="*/ 2147483646 h 221"/>
                <a:gd name="T38" fmla="*/ 2147483646 w 363"/>
                <a:gd name="T39" fmla="*/ 2147483646 h 221"/>
                <a:gd name="T40" fmla="*/ 2147483646 w 363"/>
                <a:gd name="T41" fmla="*/ 2147483646 h 221"/>
                <a:gd name="T42" fmla="*/ 2147483646 w 363"/>
                <a:gd name="T43" fmla="*/ 2147483646 h 221"/>
                <a:gd name="T44" fmla="*/ 2147483646 w 363"/>
                <a:gd name="T45" fmla="*/ 2147483646 h 221"/>
                <a:gd name="T46" fmla="*/ 2147483646 w 363"/>
                <a:gd name="T47" fmla="*/ 2147483646 h 221"/>
                <a:gd name="T48" fmla="*/ 2147483646 w 363"/>
                <a:gd name="T49" fmla="*/ 2147483646 h 221"/>
                <a:gd name="T50" fmla="*/ 2147483646 w 363"/>
                <a:gd name="T51" fmla="*/ 2147483646 h 221"/>
                <a:gd name="T52" fmla="*/ 2147483646 w 363"/>
                <a:gd name="T53" fmla="*/ 2147483646 h 221"/>
                <a:gd name="T54" fmla="*/ 2147483646 w 363"/>
                <a:gd name="T55" fmla="*/ 2147483646 h 221"/>
                <a:gd name="T56" fmla="*/ 2147483646 w 363"/>
                <a:gd name="T57" fmla="*/ 2147483646 h 221"/>
                <a:gd name="T58" fmla="*/ 2147483646 w 363"/>
                <a:gd name="T59" fmla="*/ 2147483646 h 221"/>
                <a:gd name="T60" fmla="*/ 2147483646 w 363"/>
                <a:gd name="T61" fmla="*/ 2147483646 h 221"/>
                <a:gd name="T62" fmla="*/ 2147483646 w 363"/>
                <a:gd name="T63" fmla="*/ 2147483646 h 221"/>
                <a:gd name="T64" fmla="*/ 2147483646 w 363"/>
                <a:gd name="T65" fmla="*/ 2147483646 h 221"/>
                <a:gd name="T66" fmla="*/ 2147483646 w 363"/>
                <a:gd name="T67" fmla="*/ 2147483646 h 221"/>
                <a:gd name="T68" fmla="*/ 2147483646 w 363"/>
                <a:gd name="T69" fmla="*/ 2147483646 h 221"/>
                <a:gd name="T70" fmla="*/ 2147483646 w 363"/>
                <a:gd name="T71" fmla="*/ 2147483646 h 221"/>
                <a:gd name="T72" fmla="*/ 2147483646 w 363"/>
                <a:gd name="T73" fmla="*/ 2147483646 h 221"/>
                <a:gd name="T74" fmla="*/ 2147483646 w 363"/>
                <a:gd name="T75" fmla="*/ 2147483646 h 221"/>
                <a:gd name="T76" fmla="*/ 2147483646 w 363"/>
                <a:gd name="T77" fmla="*/ 2147483646 h 221"/>
                <a:gd name="T78" fmla="*/ 2147483646 w 363"/>
                <a:gd name="T79" fmla="*/ 2147483646 h 221"/>
                <a:gd name="T80" fmla="*/ 2147483646 w 363"/>
                <a:gd name="T81" fmla="*/ 2147483646 h 221"/>
                <a:gd name="T82" fmla="*/ 2147483646 w 363"/>
                <a:gd name="T83" fmla="*/ 2147483646 h 221"/>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363" h="221">
                  <a:moveTo>
                    <a:pt x="25" y="108"/>
                  </a:moveTo>
                  <a:cubicBezTo>
                    <a:pt x="43" y="115"/>
                    <a:pt x="43" y="115"/>
                    <a:pt x="43" y="115"/>
                  </a:cubicBezTo>
                  <a:cubicBezTo>
                    <a:pt x="26" y="128"/>
                    <a:pt x="26" y="128"/>
                    <a:pt x="26" y="128"/>
                  </a:cubicBezTo>
                  <a:cubicBezTo>
                    <a:pt x="13" y="128"/>
                    <a:pt x="13" y="128"/>
                    <a:pt x="13" y="128"/>
                  </a:cubicBezTo>
                  <a:lnTo>
                    <a:pt x="25" y="108"/>
                  </a:lnTo>
                  <a:close/>
                  <a:moveTo>
                    <a:pt x="238" y="58"/>
                  </a:moveTo>
                  <a:cubicBezTo>
                    <a:pt x="239" y="54"/>
                    <a:pt x="241" y="50"/>
                    <a:pt x="243" y="47"/>
                  </a:cubicBezTo>
                  <a:cubicBezTo>
                    <a:pt x="243" y="47"/>
                    <a:pt x="242" y="47"/>
                    <a:pt x="241" y="47"/>
                  </a:cubicBezTo>
                  <a:cubicBezTo>
                    <a:pt x="237" y="47"/>
                    <a:pt x="229" y="47"/>
                    <a:pt x="224" y="47"/>
                  </a:cubicBezTo>
                  <a:cubicBezTo>
                    <a:pt x="220" y="47"/>
                    <a:pt x="217" y="47"/>
                    <a:pt x="214" y="48"/>
                  </a:cubicBezTo>
                  <a:cubicBezTo>
                    <a:pt x="226" y="58"/>
                    <a:pt x="226" y="58"/>
                    <a:pt x="226" y="58"/>
                  </a:cubicBezTo>
                  <a:lnTo>
                    <a:pt x="238" y="58"/>
                  </a:lnTo>
                  <a:close/>
                  <a:moveTo>
                    <a:pt x="249" y="53"/>
                  </a:moveTo>
                  <a:cubicBezTo>
                    <a:pt x="248" y="53"/>
                    <a:pt x="247" y="55"/>
                    <a:pt x="246" y="58"/>
                  </a:cubicBezTo>
                  <a:cubicBezTo>
                    <a:pt x="252" y="58"/>
                    <a:pt x="252" y="58"/>
                    <a:pt x="252" y="58"/>
                  </a:cubicBezTo>
                  <a:cubicBezTo>
                    <a:pt x="251" y="55"/>
                    <a:pt x="250" y="53"/>
                    <a:pt x="249" y="53"/>
                  </a:cubicBezTo>
                  <a:close/>
                  <a:moveTo>
                    <a:pt x="250" y="150"/>
                  </a:moveTo>
                  <a:cubicBezTo>
                    <a:pt x="249" y="150"/>
                    <a:pt x="246" y="154"/>
                    <a:pt x="246" y="162"/>
                  </a:cubicBezTo>
                  <a:cubicBezTo>
                    <a:pt x="246" y="169"/>
                    <a:pt x="249" y="173"/>
                    <a:pt x="250" y="173"/>
                  </a:cubicBezTo>
                  <a:cubicBezTo>
                    <a:pt x="251" y="173"/>
                    <a:pt x="254" y="169"/>
                    <a:pt x="254" y="162"/>
                  </a:cubicBezTo>
                  <a:cubicBezTo>
                    <a:pt x="254" y="154"/>
                    <a:pt x="251" y="150"/>
                    <a:pt x="250" y="150"/>
                  </a:cubicBezTo>
                  <a:close/>
                  <a:moveTo>
                    <a:pt x="245" y="144"/>
                  </a:moveTo>
                  <a:cubicBezTo>
                    <a:pt x="244" y="144"/>
                    <a:pt x="243" y="144"/>
                    <a:pt x="243" y="144"/>
                  </a:cubicBezTo>
                  <a:cubicBezTo>
                    <a:pt x="242" y="144"/>
                    <a:pt x="242" y="144"/>
                    <a:pt x="241" y="144"/>
                  </a:cubicBezTo>
                  <a:cubicBezTo>
                    <a:pt x="200" y="171"/>
                    <a:pt x="200" y="171"/>
                    <a:pt x="200" y="171"/>
                  </a:cubicBezTo>
                  <a:cubicBezTo>
                    <a:pt x="205" y="176"/>
                    <a:pt x="214" y="179"/>
                    <a:pt x="225" y="179"/>
                  </a:cubicBezTo>
                  <a:cubicBezTo>
                    <a:pt x="231" y="179"/>
                    <a:pt x="238" y="179"/>
                    <a:pt x="243" y="179"/>
                  </a:cubicBezTo>
                  <a:cubicBezTo>
                    <a:pt x="243" y="179"/>
                    <a:pt x="244" y="179"/>
                    <a:pt x="245" y="179"/>
                  </a:cubicBezTo>
                  <a:cubicBezTo>
                    <a:pt x="241" y="175"/>
                    <a:pt x="238" y="169"/>
                    <a:pt x="238" y="162"/>
                  </a:cubicBezTo>
                  <a:cubicBezTo>
                    <a:pt x="238" y="154"/>
                    <a:pt x="241" y="148"/>
                    <a:pt x="245" y="144"/>
                  </a:cubicBezTo>
                  <a:close/>
                  <a:moveTo>
                    <a:pt x="208" y="58"/>
                  </a:moveTo>
                  <a:cubicBezTo>
                    <a:pt x="137" y="0"/>
                    <a:pt x="137" y="0"/>
                    <a:pt x="137" y="0"/>
                  </a:cubicBezTo>
                  <a:cubicBezTo>
                    <a:pt x="110" y="0"/>
                    <a:pt x="110" y="0"/>
                    <a:pt x="110" y="0"/>
                  </a:cubicBezTo>
                  <a:cubicBezTo>
                    <a:pt x="110" y="0"/>
                    <a:pt x="133" y="48"/>
                    <a:pt x="138" y="58"/>
                  </a:cubicBezTo>
                  <a:lnTo>
                    <a:pt x="208" y="58"/>
                  </a:lnTo>
                  <a:close/>
                  <a:moveTo>
                    <a:pt x="362" y="107"/>
                  </a:moveTo>
                  <a:cubicBezTo>
                    <a:pt x="361" y="119"/>
                    <a:pt x="332" y="125"/>
                    <a:pt x="316" y="125"/>
                  </a:cubicBezTo>
                  <a:cubicBezTo>
                    <a:pt x="248" y="125"/>
                    <a:pt x="248" y="125"/>
                    <a:pt x="248" y="125"/>
                  </a:cubicBezTo>
                  <a:cubicBezTo>
                    <a:pt x="102" y="221"/>
                    <a:pt x="102" y="221"/>
                    <a:pt x="102" y="221"/>
                  </a:cubicBezTo>
                  <a:cubicBezTo>
                    <a:pt x="75" y="221"/>
                    <a:pt x="75" y="221"/>
                    <a:pt x="75" y="221"/>
                  </a:cubicBezTo>
                  <a:cubicBezTo>
                    <a:pt x="75" y="221"/>
                    <a:pt x="113" y="172"/>
                    <a:pt x="121" y="162"/>
                  </a:cubicBezTo>
                  <a:cubicBezTo>
                    <a:pt x="127" y="153"/>
                    <a:pt x="138" y="141"/>
                    <a:pt x="138" y="125"/>
                  </a:cubicBezTo>
                  <a:cubicBezTo>
                    <a:pt x="126" y="125"/>
                    <a:pt x="126" y="125"/>
                    <a:pt x="126" y="125"/>
                  </a:cubicBezTo>
                  <a:cubicBezTo>
                    <a:pt x="92" y="125"/>
                    <a:pt x="46" y="103"/>
                    <a:pt x="19" y="93"/>
                  </a:cubicBezTo>
                  <a:cubicBezTo>
                    <a:pt x="2" y="87"/>
                    <a:pt x="5" y="70"/>
                    <a:pt x="19" y="70"/>
                  </a:cubicBezTo>
                  <a:cubicBezTo>
                    <a:pt x="19" y="70"/>
                    <a:pt x="19" y="70"/>
                    <a:pt x="19" y="70"/>
                  </a:cubicBezTo>
                  <a:cubicBezTo>
                    <a:pt x="0" y="4"/>
                    <a:pt x="0" y="4"/>
                    <a:pt x="0" y="4"/>
                  </a:cubicBezTo>
                  <a:cubicBezTo>
                    <a:pt x="21" y="4"/>
                    <a:pt x="21" y="4"/>
                    <a:pt x="21" y="4"/>
                  </a:cubicBezTo>
                  <a:cubicBezTo>
                    <a:pt x="21" y="4"/>
                    <a:pt x="46" y="37"/>
                    <a:pt x="54" y="47"/>
                  </a:cubicBezTo>
                  <a:cubicBezTo>
                    <a:pt x="66" y="61"/>
                    <a:pt x="81" y="69"/>
                    <a:pt x="102" y="70"/>
                  </a:cubicBezTo>
                  <a:cubicBezTo>
                    <a:pt x="280" y="70"/>
                    <a:pt x="280" y="70"/>
                    <a:pt x="280" y="70"/>
                  </a:cubicBezTo>
                  <a:cubicBezTo>
                    <a:pt x="293" y="70"/>
                    <a:pt x="305" y="72"/>
                    <a:pt x="316" y="76"/>
                  </a:cubicBezTo>
                  <a:cubicBezTo>
                    <a:pt x="337" y="83"/>
                    <a:pt x="350" y="91"/>
                    <a:pt x="358" y="99"/>
                  </a:cubicBezTo>
                  <a:cubicBezTo>
                    <a:pt x="362" y="102"/>
                    <a:pt x="363" y="105"/>
                    <a:pt x="362" y="107"/>
                  </a:cubicBezTo>
                  <a:close/>
                  <a:moveTo>
                    <a:pt x="147" y="96"/>
                  </a:moveTo>
                  <a:cubicBezTo>
                    <a:pt x="147" y="91"/>
                    <a:pt x="143" y="87"/>
                    <a:pt x="138" y="87"/>
                  </a:cubicBezTo>
                  <a:cubicBezTo>
                    <a:pt x="134" y="87"/>
                    <a:pt x="130" y="91"/>
                    <a:pt x="130" y="96"/>
                  </a:cubicBezTo>
                  <a:cubicBezTo>
                    <a:pt x="130" y="100"/>
                    <a:pt x="134" y="104"/>
                    <a:pt x="138" y="104"/>
                  </a:cubicBezTo>
                  <a:cubicBezTo>
                    <a:pt x="143" y="104"/>
                    <a:pt x="147" y="100"/>
                    <a:pt x="147" y="96"/>
                  </a:cubicBezTo>
                  <a:close/>
                  <a:moveTo>
                    <a:pt x="176" y="96"/>
                  </a:moveTo>
                  <a:cubicBezTo>
                    <a:pt x="176" y="91"/>
                    <a:pt x="172" y="87"/>
                    <a:pt x="167" y="87"/>
                  </a:cubicBezTo>
                  <a:cubicBezTo>
                    <a:pt x="162" y="87"/>
                    <a:pt x="159" y="91"/>
                    <a:pt x="159" y="96"/>
                  </a:cubicBezTo>
                  <a:cubicBezTo>
                    <a:pt x="159" y="100"/>
                    <a:pt x="162" y="104"/>
                    <a:pt x="167" y="104"/>
                  </a:cubicBezTo>
                  <a:cubicBezTo>
                    <a:pt x="172" y="104"/>
                    <a:pt x="176" y="100"/>
                    <a:pt x="176" y="96"/>
                  </a:cubicBezTo>
                  <a:close/>
                  <a:moveTo>
                    <a:pt x="205" y="96"/>
                  </a:moveTo>
                  <a:cubicBezTo>
                    <a:pt x="205" y="91"/>
                    <a:pt x="201" y="87"/>
                    <a:pt x="196" y="87"/>
                  </a:cubicBezTo>
                  <a:cubicBezTo>
                    <a:pt x="191" y="87"/>
                    <a:pt x="188" y="91"/>
                    <a:pt x="188" y="96"/>
                  </a:cubicBezTo>
                  <a:cubicBezTo>
                    <a:pt x="188" y="100"/>
                    <a:pt x="191" y="104"/>
                    <a:pt x="196" y="104"/>
                  </a:cubicBezTo>
                  <a:cubicBezTo>
                    <a:pt x="201" y="104"/>
                    <a:pt x="205" y="100"/>
                    <a:pt x="205" y="96"/>
                  </a:cubicBezTo>
                  <a:close/>
                  <a:moveTo>
                    <a:pt x="234" y="96"/>
                  </a:moveTo>
                  <a:cubicBezTo>
                    <a:pt x="234" y="91"/>
                    <a:pt x="230" y="87"/>
                    <a:pt x="225" y="87"/>
                  </a:cubicBezTo>
                  <a:cubicBezTo>
                    <a:pt x="220" y="87"/>
                    <a:pt x="217" y="91"/>
                    <a:pt x="217" y="96"/>
                  </a:cubicBezTo>
                  <a:cubicBezTo>
                    <a:pt x="217" y="100"/>
                    <a:pt x="220" y="104"/>
                    <a:pt x="225" y="104"/>
                  </a:cubicBezTo>
                  <a:cubicBezTo>
                    <a:pt x="230" y="104"/>
                    <a:pt x="234" y="100"/>
                    <a:pt x="234" y="96"/>
                  </a:cubicBezTo>
                  <a:close/>
                  <a:moveTo>
                    <a:pt x="262" y="96"/>
                  </a:moveTo>
                  <a:cubicBezTo>
                    <a:pt x="262" y="91"/>
                    <a:pt x="259" y="87"/>
                    <a:pt x="254" y="87"/>
                  </a:cubicBezTo>
                  <a:cubicBezTo>
                    <a:pt x="249" y="87"/>
                    <a:pt x="245" y="91"/>
                    <a:pt x="245" y="96"/>
                  </a:cubicBezTo>
                  <a:cubicBezTo>
                    <a:pt x="245" y="100"/>
                    <a:pt x="249" y="104"/>
                    <a:pt x="254" y="104"/>
                  </a:cubicBezTo>
                  <a:cubicBezTo>
                    <a:pt x="259" y="104"/>
                    <a:pt x="262" y="100"/>
                    <a:pt x="262" y="96"/>
                  </a:cubicBezTo>
                  <a:close/>
                  <a:moveTo>
                    <a:pt x="340" y="96"/>
                  </a:moveTo>
                  <a:cubicBezTo>
                    <a:pt x="336" y="94"/>
                    <a:pt x="331" y="91"/>
                    <a:pt x="325" y="89"/>
                  </a:cubicBezTo>
                  <a:cubicBezTo>
                    <a:pt x="322" y="90"/>
                    <a:pt x="316" y="91"/>
                    <a:pt x="309" y="91"/>
                  </a:cubicBezTo>
                  <a:cubicBezTo>
                    <a:pt x="300" y="91"/>
                    <a:pt x="300" y="104"/>
                    <a:pt x="310" y="105"/>
                  </a:cubicBezTo>
                  <a:cubicBezTo>
                    <a:pt x="322" y="105"/>
                    <a:pt x="335" y="101"/>
                    <a:pt x="340" y="96"/>
                  </a:cubicBezTo>
                  <a:close/>
                </a:path>
              </a:pathLst>
            </a:custGeom>
            <a:solidFill>
              <a:schemeClr val="accent4"/>
            </a:solidFill>
            <a:ln>
              <a:noFill/>
            </a:ln>
          </p:spPr>
          <p:txBody>
            <a:bodyPr lIns="162556" tIns="81277" rIns="162556" bIns="81277"/>
            <a:lstStyle/>
            <a:p>
              <a:endParaRPr lang="zh-CN" altLang="en-US" sz="1200" dirty="0">
                <a:solidFill>
                  <a:schemeClr val="bg1">
                    <a:lumMod val="95000"/>
                  </a:schemeClr>
                </a:solidFill>
                <a:latin typeface="Arial" panose="020B0604020202020204"/>
                <a:ea typeface="微软雅黑" panose="020B0503020204020204" pitchFamily="34" charset="-122"/>
                <a:sym typeface="Arial" panose="020B0604020202020204"/>
              </a:endParaRPr>
            </a:p>
          </p:txBody>
        </p:sp>
      </p:grpSp>
      <p:grpSp>
        <p:nvGrpSpPr>
          <p:cNvPr id="28" name="组合 27"/>
          <p:cNvGrpSpPr/>
          <p:nvPr/>
        </p:nvGrpSpPr>
        <p:grpSpPr>
          <a:xfrm>
            <a:off x="2044701" y="2612311"/>
            <a:ext cx="1216457" cy="3998039"/>
            <a:chOff x="2044700" y="2612311"/>
            <a:chExt cx="1216457" cy="3998038"/>
          </a:xfrm>
        </p:grpSpPr>
        <p:grpSp>
          <p:nvGrpSpPr>
            <p:cNvPr id="29" name="组合 2"/>
            <p:cNvGrpSpPr/>
            <p:nvPr/>
          </p:nvGrpSpPr>
          <p:grpSpPr bwMode="auto">
            <a:xfrm>
              <a:off x="2044700" y="2612311"/>
              <a:ext cx="1216457" cy="3998038"/>
              <a:chOff x="0" y="0"/>
              <a:chExt cx="1494972" cy="4915661"/>
            </a:xfrm>
          </p:grpSpPr>
          <p:cxnSp>
            <p:nvCxnSpPr>
              <p:cNvPr id="11" name="直接连接符 48"/>
              <p:cNvCxnSpPr>
                <a:cxnSpLocks noChangeShapeType="1"/>
                <a:stCxn id="12" idx="2"/>
              </p:cNvCxnSpPr>
              <p:nvPr/>
            </p:nvCxnSpPr>
            <p:spPr bwMode="auto">
              <a:xfrm>
                <a:off x="747486" y="1643600"/>
                <a:ext cx="0" cy="3272061"/>
              </a:xfrm>
              <a:prstGeom prst="line">
                <a:avLst/>
              </a:prstGeom>
              <a:noFill/>
              <a:ln w="6350">
                <a:solidFill>
                  <a:schemeClr val="bg2"/>
                </a:solidFill>
                <a:round/>
              </a:ln>
            </p:spPr>
          </p:cxnSp>
          <p:sp>
            <p:nvSpPr>
              <p:cNvPr id="12" name="六边形 49"/>
              <p:cNvSpPr>
                <a:spLocks noChangeArrowheads="1"/>
              </p:cNvSpPr>
              <p:nvPr/>
            </p:nvSpPr>
            <p:spPr bwMode="auto">
              <a:xfrm rot="5400000">
                <a:off x="-74314" y="74314"/>
                <a:ext cx="1643600" cy="1494972"/>
              </a:xfrm>
              <a:prstGeom prst="hexagon">
                <a:avLst>
                  <a:gd name="adj" fmla="val 26941"/>
                  <a:gd name="vf" fmla="val 115470"/>
                </a:avLst>
              </a:prstGeom>
              <a:noFill/>
              <a:ln w="38100">
                <a:solidFill>
                  <a:schemeClr val="accent1"/>
                </a:solidFill>
                <a:miter lim="800000"/>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200" dirty="0">
                  <a:solidFill>
                    <a:schemeClr val="bg1">
                      <a:lumMod val="95000"/>
                    </a:schemeClr>
                  </a:solidFill>
                  <a:latin typeface="Arial" panose="020B0604020202020204"/>
                  <a:ea typeface="微软雅黑" panose="020B0503020204020204" pitchFamily="34" charset="-122"/>
                  <a:sym typeface="Arial" panose="020B0604020202020204"/>
                </a:endParaRPr>
              </a:p>
            </p:txBody>
          </p:sp>
        </p:grpSp>
        <p:sp>
          <p:nvSpPr>
            <p:cNvPr id="26" name="Freeform 158"/>
            <p:cNvSpPr>
              <a:spLocks noEditPoints="1"/>
            </p:cNvSpPr>
            <p:nvPr/>
          </p:nvSpPr>
          <p:spPr bwMode="auto">
            <a:xfrm>
              <a:off x="2338790" y="2946426"/>
              <a:ext cx="708455" cy="613625"/>
            </a:xfrm>
            <a:custGeom>
              <a:avLst/>
              <a:gdLst>
                <a:gd name="T0" fmla="*/ 2 w 63"/>
                <a:gd name="T1" fmla="*/ 13 h 55"/>
                <a:gd name="T2" fmla="*/ 2 w 63"/>
                <a:gd name="T3" fmla="*/ 13 h 55"/>
                <a:gd name="T4" fmla="*/ 35 w 63"/>
                <a:gd name="T5" fmla="*/ 13 h 55"/>
                <a:gd name="T6" fmla="*/ 37 w 63"/>
                <a:gd name="T7" fmla="*/ 15 h 55"/>
                <a:gd name="T8" fmla="*/ 35 w 63"/>
                <a:gd name="T9" fmla="*/ 17 h 55"/>
                <a:gd name="T10" fmla="*/ 4 w 63"/>
                <a:gd name="T11" fmla="*/ 17 h 55"/>
                <a:gd name="T12" fmla="*/ 4 w 63"/>
                <a:gd name="T13" fmla="*/ 46 h 55"/>
                <a:gd name="T14" fmla="*/ 46 w 63"/>
                <a:gd name="T15" fmla="*/ 46 h 55"/>
                <a:gd name="T16" fmla="*/ 46 w 63"/>
                <a:gd name="T17" fmla="*/ 26 h 55"/>
                <a:gd name="T18" fmla="*/ 48 w 63"/>
                <a:gd name="T19" fmla="*/ 24 h 55"/>
                <a:gd name="T20" fmla="*/ 50 w 63"/>
                <a:gd name="T21" fmla="*/ 26 h 55"/>
                <a:gd name="T22" fmla="*/ 50 w 63"/>
                <a:gd name="T23" fmla="*/ 48 h 55"/>
                <a:gd name="T24" fmla="*/ 48 w 63"/>
                <a:gd name="T25" fmla="*/ 50 h 55"/>
                <a:gd name="T26" fmla="*/ 48 w 63"/>
                <a:gd name="T27" fmla="*/ 50 h 55"/>
                <a:gd name="T28" fmla="*/ 27 w 63"/>
                <a:gd name="T29" fmla="*/ 50 h 55"/>
                <a:gd name="T30" fmla="*/ 27 w 63"/>
                <a:gd name="T31" fmla="*/ 52 h 55"/>
                <a:gd name="T32" fmla="*/ 27 w 63"/>
                <a:gd name="T33" fmla="*/ 52 h 55"/>
                <a:gd name="T34" fmla="*/ 37 w 63"/>
                <a:gd name="T35" fmla="*/ 52 h 55"/>
                <a:gd name="T36" fmla="*/ 39 w 63"/>
                <a:gd name="T37" fmla="*/ 54 h 55"/>
                <a:gd name="T38" fmla="*/ 37 w 63"/>
                <a:gd name="T39" fmla="*/ 55 h 55"/>
                <a:gd name="T40" fmla="*/ 12 w 63"/>
                <a:gd name="T41" fmla="*/ 55 h 55"/>
                <a:gd name="T42" fmla="*/ 11 w 63"/>
                <a:gd name="T43" fmla="*/ 54 h 55"/>
                <a:gd name="T44" fmla="*/ 12 w 63"/>
                <a:gd name="T45" fmla="*/ 52 h 55"/>
                <a:gd name="T46" fmla="*/ 23 w 63"/>
                <a:gd name="T47" fmla="*/ 52 h 55"/>
                <a:gd name="T48" fmla="*/ 23 w 63"/>
                <a:gd name="T49" fmla="*/ 52 h 55"/>
                <a:gd name="T50" fmla="*/ 23 w 63"/>
                <a:gd name="T51" fmla="*/ 50 h 55"/>
                <a:gd name="T52" fmla="*/ 2 w 63"/>
                <a:gd name="T53" fmla="*/ 50 h 55"/>
                <a:gd name="T54" fmla="*/ 0 w 63"/>
                <a:gd name="T55" fmla="*/ 48 h 55"/>
                <a:gd name="T56" fmla="*/ 0 w 63"/>
                <a:gd name="T57" fmla="*/ 48 h 55"/>
                <a:gd name="T58" fmla="*/ 0 w 63"/>
                <a:gd name="T59" fmla="*/ 15 h 55"/>
                <a:gd name="T60" fmla="*/ 2 w 63"/>
                <a:gd name="T61" fmla="*/ 13 h 55"/>
                <a:gd name="T62" fmla="*/ 45 w 63"/>
                <a:gd name="T63" fmla="*/ 5 h 55"/>
                <a:gd name="T64" fmla="*/ 45 w 63"/>
                <a:gd name="T65" fmla="*/ 5 h 55"/>
                <a:gd name="T66" fmla="*/ 42 w 63"/>
                <a:gd name="T67" fmla="*/ 11 h 55"/>
                <a:gd name="T68" fmla="*/ 44 w 63"/>
                <a:gd name="T69" fmla="*/ 15 h 55"/>
                <a:gd name="T70" fmla="*/ 44 w 63"/>
                <a:gd name="T71" fmla="*/ 16 h 55"/>
                <a:gd name="T72" fmla="*/ 44 w 63"/>
                <a:gd name="T73" fmla="*/ 20 h 55"/>
                <a:gd name="T74" fmla="*/ 48 w 63"/>
                <a:gd name="T75" fmla="*/ 18 h 55"/>
                <a:gd name="T76" fmla="*/ 49 w 63"/>
                <a:gd name="T77" fmla="*/ 18 h 55"/>
                <a:gd name="T78" fmla="*/ 51 w 63"/>
                <a:gd name="T79" fmla="*/ 18 h 55"/>
                <a:gd name="T80" fmla="*/ 61 w 63"/>
                <a:gd name="T81" fmla="*/ 11 h 55"/>
                <a:gd name="T82" fmla="*/ 58 w 63"/>
                <a:gd name="T83" fmla="*/ 5 h 55"/>
                <a:gd name="T84" fmla="*/ 45 w 63"/>
                <a:gd name="T85" fmla="*/ 5 h 55"/>
                <a:gd name="T86" fmla="*/ 43 w 63"/>
                <a:gd name="T87" fmla="*/ 3 h 55"/>
                <a:gd name="T88" fmla="*/ 43 w 63"/>
                <a:gd name="T89" fmla="*/ 3 h 55"/>
                <a:gd name="T90" fmla="*/ 60 w 63"/>
                <a:gd name="T91" fmla="*/ 3 h 55"/>
                <a:gd name="T92" fmla="*/ 63 w 63"/>
                <a:gd name="T93" fmla="*/ 11 h 55"/>
                <a:gd name="T94" fmla="*/ 51 w 63"/>
                <a:gd name="T95" fmla="*/ 21 h 55"/>
                <a:gd name="T96" fmla="*/ 49 w 63"/>
                <a:gd name="T97" fmla="*/ 20 h 55"/>
                <a:gd name="T98" fmla="*/ 44 w 63"/>
                <a:gd name="T99" fmla="*/ 22 h 55"/>
                <a:gd name="T100" fmla="*/ 43 w 63"/>
                <a:gd name="T101" fmla="*/ 23 h 55"/>
                <a:gd name="T102" fmla="*/ 42 w 63"/>
                <a:gd name="T103" fmla="*/ 21 h 55"/>
                <a:gd name="T104" fmla="*/ 42 w 63"/>
                <a:gd name="T105" fmla="*/ 16 h 55"/>
                <a:gd name="T106" fmla="*/ 40 w 63"/>
                <a:gd name="T107" fmla="*/ 11 h 55"/>
                <a:gd name="T108" fmla="*/ 43 w 63"/>
                <a:gd name="T109" fmla="*/ 3 h 55"/>
                <a:gd name="T110" fmla="*/ 43 w 63"/>
                <a:gd name="T111" fmla="*/ 41 h 55"/>
                <a:gd name="T112" fmla="*/ 43 w 63"/>
                <a:gd name="T113" fmla="*/ 41 h 55"/>
                <a:gd name="T114" fmla="*/ 45 w 63"/>
                <a:gd name="T115" fmla="*/ 43 h 55"/>
                <a:gd name="T116" fmla="*/ 43 w 63"/>
                <a:gd name="T117" fmla="*/ 45 h 55"/>
                <a:gd name="T118" fmla="*/ 41 w 63"/>
                <a:gd name="T119" fmla="*/ 43 h 55"/>
                <a:gd name="T120" fmla="*/ 43 w 63"/>
                <a:gd name="T121" fmla="*/ 4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3" h="55">
                  <a:moveTo>
                    <a:pt x="2" y="13"/>
                  </a:moveTo>
                  <a:cubicBezTo>
                    <a:pt x="2" y="13"/>
                    <a:pt x="2" y="13"/>
                    <a:pt x="2" y="13"/>
                  </a:cubicBezTo>
                  <a:cubicBezTo>
                    <a:pt x="35" y="13"/>
                    <a:pt x="35" y="13"/>
                    <a:pt x="35" y="13"/>
                  </a:cubicBezTo>
                  <a:cubicBezTo>
                    <a:pt x="36" y="13"/>
                    <a:pt x="37" y="14"/>
                    <a:pt x="37" y="15"/>
                  </a:cubicBezTo>
                  <a:cubicBezTo>
                    <a:pt x="37" y="16"/>
                    <a:pt x="36" y="17"/>
                    <a:pt x="35" y="17"/>
                  </a:cubicBezTo>
                  <a:cubicBezTo>
                    <a:pt x="4" y="17"/>
                    <a:pt x="4" y="17"/>
                    <a:pt x="4" y="17"/>
                  </a:cubicBezTo>
                  <a:cubicBezTo>
                    <a:pt x="4" y="27"/>
                    <a:pt x="4" y="36"/>
                    <a:pt x="4" y="46"/>
                  </a:cubicBezTo>
                  <a:cubicBezTo>
                    <a:pt x="18" y="46"/>
                    <a:pt x="32" y="46"/>
                    <a:pt x="46" y="46"/>
                  </a:cubicBezTo>
                  <a:cubicBezTo>
                    <a:pt x="46" y="26"/>
                    <a:pt x="46" y="26"/>
                    <a:pt x="46" y="26"/>
                  </a:cubicBezTo>
                  <a:cubicBezTo>
                    <a:pt x="46" y="25"/>
                    <a:pt x="47" y="24"/>
                    <a:pt x="48" y="24"/>
                  </a:cubicBezTo>
                  <a:cubicBezTo>
                    <a:pt x="49" y="24"/>
                    <a:pt x="50" y="25"/>
                    <a:pt x="50" y="26"/>
                  </a:cubicBezTo>
                  <a:cubicBezTo>
                    <a:pt x="50" y="48"/>
                    <a:pt x="50" y="48"/>
                    <a:pt x="50" y="48"/>
                  </a:cubicBezTo>
                  <a:cubicBezTo>
                    <a:pt x="50" y="49"/>
                    <a:pt x="49" y="50"/>
                    <a:pt x="48" y="50"/>
                  </a:cubicBezTo>
                  <a:cubicBezTo>
                    <a:pt x="48" y="50"/>
                    <a:pt x="48" y="50"/>
                    <a:pt x="48" y="50"/>
                  </a:cubicBezTo>
                  <a:cubicBezTo>
                    <a:pt x="27" y="50"/>
                    <a:pt x="27" y="50"/>
                    <a:pt x="27" y="50"/>
                  </a:cubicBezTo>
                  <a:cubicBezTo>
                    <a:pt x="27" y="52"/>
                    <a:pt x="27" y="52"/>
                    <a:pt x="27" y="52"/>
                  </a:cubicBezTo>
                  <a:cubicBezTo>
                    <a:pt x="27" y="52"/>
                    <a:pt x="27" y="52"/>
                    <a:pt x="27" y="52"/>
                  </a:cubicBezTo>
                  <a:cubicBezTo>
                    <a:pt x="37" y="52"/>
                    <a:pt x="37" y="52"/>
                    <a:pt x="37" y="52"/>
                  </a:cubicBezTo>
                  <a:cubicBezTo>
                    <a:pt x="38" y="52"/>
                    <a:pt x="39" y="53"/>
                    <a:pt x="39" y="54"/>
                  </a:cubicBezTo>
                  <a:cubicBezTo>
                    <a:pt x="39" y="54"/>
                    <a:pt x="38" y="55"/>
                    <a:pt x="37" y="55"/>
                  </a:cubicBezTo>
                  <a:cubicBezTo>
                    <a:pt x="12" y="55"/>
                    <a:pt x="12" y="55"/>
                    <a:pt x="12" y="55"/>
                  </a:cubicBezTo>
                  <a:cubicBezTo>
                    <a:pt x="12" y="55"/>
                    <a:pt x="11" y="54"/>
                    <a:pt x="11" y="54"/>
                  </a:cubicBezTo>
                  <a:cubicBezTo>
                    <a:pt x="11" y="53"/>
                    <a:pt x="12" y="52"/>
                    <a:pt x="12" y="52"/>
                  </a:cubicBezTo>
                  <a:cubicBezTo>
                    <a:pt x="23" y="52"/>
                    <a:pt x="23" y="52"/>
                    <a:pt x="23" y="52"/>
                  </a:cubicBezTo>
                  <a:cubicBezTo>
                    <a:pt x="23" y="52"/>
                    <a:pt x="23" y="52"/>
                    <a:pt x="23" y="52"/>
                  </a:cubicBezTo>
                  <a:cubicBezTo>
                    <a:pt x="23" y="50"/>
                    <a:pt x="23" y="50"/>
                    <a:pt x="23" y="50"/>
                  </a:cubicBezTo>
                  <a:cubicBezTo>
                    <a:pt x="2" y="50"/>
                    <a:pt x="2" y="50"/>
                    <a:pt x="2" y="50"/>
                  </a:cubicBezTo>
                  <a:cubicBezTo>
                    <a:pt x="1" y="50"/>
                    <a:pt x="0" y="49"/>
                    <a:pt x="0" y="48"/>
                  </a:cubicBezTo>
                  <a:cubicBezTo>
                    <a:pt x="0" y="48"/>
                    <a:pt x="0" y="48"/>
                    <a:pt x="0" y="48"/>
                  </a:cubicBezTo>
                  <a:cubicBezTo>
                    <a:pt x="0" y="15"/>
                    <a:pt x="0" y="15"/>
                    <a:pt x="0" y="15"/>
                  </a:cubicBezTo>
                  <a:cubicBezTo>
                    <a:pt x="0" y="14"/>
                    <a:pt x="1" y="13"/>
                    <a:pt x="2" y="13"/>
                  </a:cubicBezTo>
                  <a:close/>
                  <a:moveTo>
                    <a:pt x="45" y="5"/>
                  </a:moveTo>
                  <a:cubicBezTo>
                    <a:pt x="45" y="5"/>
                    <a:pt x="45" y="5"/>
                    <a:pt x="45" y="5"/>
                  </a:cubicBezTo>
                  <a:cubicBezTo>
                    <a:pt x="43" y="7"/>
                    <a:pt x="42" y="8"/>
                    <a:pt x="42" y="11"/>
                  </a:cubicBezTo>
                  <a:cubicBezTo>
                    <a:pt x="42" y="12"/>
                    <a:pt x="43" y="14"/>
                    <a:pt x="44" y="15"/>
                  </a:cubicBezTo>
                  <a:cubicBezTo>
                    <a:pt x="44" y="16"/>
                    <a:pt x="44" y="16"/>
                    <a:pt x="44" y="16"/>
                  </a:cubicBezTo>
                  <a:cubicBezTo>
                    <a:pt x="44" y="20"/>
                    <a:pt x="44" y="20"/>
                    <a:pt x="44" y="20"/>
                  </a:cubicBezTo>
                  <a:cubicBezTo>
                    <a:pt x="48" y="18"/>
                    <a:pt x="48" y="18"/>
                    <a:pt x="48" y="18"/>
                  </a:cubicBezTo>
                  <a:cubicBezTo>
                    <a:pt x="49" y="18"/>
                    <a:pt x="49" y="18"/>
                    <a:pt x="49" y="18"/>
                  </a:cubicBezTo>
                  <a:cubicBezTo>
                    <a:pt x="50" y="18"/>
                    <a:pt x="51" y="18"/>
                    <a:pt x="51" y="18"/>
                  </a:cubicBezTo>
                  <a:cubicBezTo>
                    <a:pt x="56" y="18"/>
                    <a:pt x="61" y="15"/>
                    <a:pt x="61" y="11"/>
                  </a:cubicBezTo>
                  <a:cubicBezTo>
                    <a:pt x="61" y="8"/>
                    <a:pt x="60" y="7"/>
                    <a:pt x="58" y="5"/>
                  </a:cubicBezTo>
                  <a:cubicBezTo>
                    <a:pt x="54" y="2"/>
                    <a:pt x="48" y="2"/>
                    <a:pt x="45" y="5"/>
                  </a:cubicBezTo>
                  <a:close/>
                  <a:moveTo>
                    <a:pt x="43" y="3"/>
                  </a:moveTo>
                  <a:cubicBezTo>
                    <a:pt x="43" y="3"/>
                    <a:pt x="43" y="3"/>
                    <a:pt x="43" y="3"/>
                  </a:cubicBezTo>
                  <a:cubicBezTo>
                    <a:pt x="48" y="0"/>
                    <a:pt x="55" y="0"/>
                    <a:pt x="60" y="3"/>
                  </a:cubicBezTo>
                  <a:cubicBezTo>
                    <a:pt x="62" y="5"/>
                    <a:pt x="63" y="8"/>
                    <a:pt x="63" y="11"/>
                  </a:cubicBezTo>
                  <a:cubicBezTo>
                    <a:pt x="63" y="17"/>
                    <a:pt x="57" y="21"/>
                    <a:pt x="51" y="21"/>
                  </a:cubicBezTo>
                  <a:cubicBezTo>
                    <a:pt x="50" y="21"/>
                    <a:pt x="50" y="20"/>
                    <a:pt x="49" y="20"/>
                  </a:cubicBezTo>
                  <a:cubicBezTo>
                    <a:pt x="44" y="22"/>
                    <a:pt x="44" y="22"/>
                    <a:pt x="44" y="22"/>
                  </a:cubicBezTo>
                  <a:cubicBezTo>
                    <a:pt x="43" y="22"/>
                    <a:pt x="43" y="23"/>
                    <a:pt x="43" y="23"/>
                  </a:cubicBezTo>
                  <a:cubicBezTo>
                    <a:pt x="43" y="23"/>
                    <a:pt x="42" y="22"/>
                    <a:pt x="42" y="21"/>
                  </a:cubicBezTo>
                  <a:cubicBezTo>
                    <a:pt x="42" y="16"/>
                    <a:pt x="42" y="16"/>
                    <a:pt x="42" y="16"/>
                  </a:cubicBezTo>
                  <a:cubicBezTo>
                    <a:pt x="40" y="15"/>
                    <a:pt x="40" y="13"/>
                    <a:pt x="40" y="11"/>
                  </a:cubicBezTo>
                  <a:cubicBezTo>
                    <a:pt x="40" y="8"/>
                    <a:pt x="41" y="5"/>
                    <a:pt x="43" y="3"/>
                  </a:cubicBezTo>
                  <a:close/>
                  <a:moveTo>
                    <a:pt x="43" y="41"/>
                  </a:moveTo>
                  <a:cubicBezTo>
                    <a:pt x="43" y="41"/>
                    <a:pt x="43" y="41"/>
                    <a:pt x="43" y="41"/>
                  </a:cubicBezTo>
                  <a:cubicBezTo>
                    <a:pt x="44" y="41"/>
                    <a:pt x="45" y="42"/>
                    <a:pt x="45" y="43"/>
                  </a:cubicBezTo>
                  <a:cubicBezTo>
                    <a:pt x="45" y="44"/>
                    <a:pt x="44" y="45"/>
                    <a:pt x="43" y="45"/>
                  </a:cubicBezTo>
                  <a:cubicBezTo>
                    <a:pt x="41" y="45"/>
                    <a:pt x="41" y="44"/>
                    <a:pt x="41" y="43"/>
                  </a:cubicBezTo>
                  <a:cubicBezTo>
                    <a:pt x="41" y="42"/>
                    <a:pt x="41" y="41"/>
                    <a:pt x="43" y="41"/>
                  </a:cubicBezTo>
                  <a:close/>
                </a:path>
              </a:pathLst>
            </a:custGeom>
            <a:solidFill>
              <a:schemeClr val="accent1"/>
            </a:solidFill>
            <a:ln>
              <a:noFill/>
            </a:ln>
          </p:spPr>
          <p:txBody>
            <a:bodyPr/>
            <a:lstStyle/>
            <a:p>
              <a:endParaRPr lang="zh-CN" altLang="en-US" sz="1200" dirty="0">
                <a:solidFill>
                  <a:schemeClr val="bg1">
                    <a:lumMod val="95000"/>
                  </a:schemeClr>
                </a:solidFill>
                <a:latin typeface="Arial" panose="020B0604020202020204"/>
                <a:ea typeface="微软雅黑" panose="020B0503020204020204" pitchFamily="34" charset="-122"/>
                <a:sym typeface="Arial" panose="020B0604020202020204"/>
              </a:endParaRPr>
            </a:p>
          </p:txBody>
        </p:sp>
      </p:grpSp>
      <p:grpSp>
        <p:nvGrpSpPr>
          <p:cNvPr id="30" name="组合 29"/>
          <p:cNvGrpSpPr/>
          <p:nvPr/>
        </p:nvGrpSpPr>
        <p:grpSpPr>
          <a:xfrm>
            <a:off x="6497760" y="2611859"/>
            <a:ext cx="1216457" cy="3998039"/>
            <a:chOff x="5807712" y="2612311"/>
            <a:chExt cx="1216457" cy="3998038"/>
          </a:xfrm>
        </p:grpSpPr>
        <p:grpSp>
          <p:nvGrpSpPr>
            <p:cNvPr id="31" name="组合 73"/>
            <p:cNvGrpSpPr/>
            <p:nvPr/>
          </p:nvGrpSpPr>
          <p:grpSpPr bwMode="auto">
            <a:xfrm>
              <a:off x="5807712" y="2612311"/>
              <a:ext cx="1216457" cy="3998038"/>
              <a:chOff x="0" y="0"/>
              <a:chExt cx="1494972" cy="4915669"/>
            </a:xfrm>
          </p:grpSpPr>
          <p:sp>
            <p:nvSpPr>
              <p:cNvPr id="8" name="六边形 40"/>
              <p:cNvSpPr>
                <a:spLocks noChangeArrowheads="1"/>
              </p:cNvSpPr>
              <p:nvPr/>
            </p:nvSpPr>
            <p:spPr bwMode="auto">
              <a:xfrm rot="5400000">
                <a:off x="-74314" y="74314"/>
                <a:ext cx="1643600" cy="1494972"/>
              </a:xfrm>
              <a:prstGeom prst="hexagon">
                <a:avLst>
                  <a:gd name="adj" fmla="val 26941"/>
                  <a:gd name="vf" fmla="val 115470"/>
                </a:avLst>
              </a:prstGeom>
              <a:solidFill>
                <a:srgbClr val="FFFFFF"/>
              </a:solidFill>
              <a:ln w="38100">
                <a:solidFill>
                  <a:schemeClr val="accent3"/>
                </a:solidFill>
                <a:miter lim="800000"/>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200" dirty="0">
                  <a:solidFill>
                    <a:schemeClr val="bg1">
                      <a:lumMod val="95000"/>
                    </a:schemeClr>
                  </a:solidFill>
                  <a:latin typeface="Arial" panose="020B0604020202020204"/>
                  <a:ea typeface="微软雅黑" panose="020B0503020204020204" pitchFamily="34" charset="-122"/>
                  <a:sym typeface="Arial" panose="020B0604020202020204"/>
                </a:endParaRPr>
              </a:p>
            </p:txBody>
          </p:sp>
          <p:cxnSp>
            <p:nvCxnSpPr>
              <p:cNvPr id="9" name="直接连接符 41"/>
              <p:cNvCxnSpPr>
                <a:cxnSpLocks noChangeShapeType="1"/>
              </p:cNvCxnSpPr>
              <p:nvPr/>
            </p:nvCxnSpPr>
            <p:spPr bwMode="auto">
              <a:xfrm>
                <a:off x="743712" y="1639206"/>
                <a:ext cx="0" cy="3276463"/>
              </a:xfrm>
              <a:prstGeom prst="line">
                <a:avLst/>
              </a:prstGeom>
              <a:noFill/>
              <a:ln w="6350">
                <a:solidFill>
                  <a:schemeClr val="bg2"/>
                </a:solidFill>
                <a:round/>
              </a:ln>
            </p:spPr>
          </p:cxnSp>
        </p:grpSp>
        <p:sp>
          <p:nvSpPr>
            <p:cNvPr id="27" name="Freeform 190"/>
            <p:cNvSpPr>
              <a:spLocks noEditPoints="1"/>
            </p:cNvSpPr>
            <p:nvPr/>
          </p:nvSpPr>
          <p:spPr bwMode="auto">
            <a:xfrm>
              <a:off x="6102630" y="2975284"/>
              <a:ext cx="581789" cy="609819"/>
            </a:xfrm>
            <a:custGeom>
              <a:avLst/>
              <a:gdLst>
                <a:gd name="T0" fmla="*/ 43 w 51"/>
                <a:gd name="T1" fmla="*/ 7 h 50"/>
                <a:gd name="T2" fmla="*/ 51 w 51"/>
                <a:gd name="T3" fmla="*/ 25 h 50"/>
                <a:gd name="T4" fmla="*/ 43 w 51"/>
                <a:gd name="T5" fmla="*/ 43 h 50"/>
                <a:gd name="T6" fmla="*/ 8 w 51"/>
                <a:gd name="T7" fmla="*/ 43 h 50"/>
                <a:gd name="T8" fmla="*/ 0 w 51"/>
                <a:gd name="T9" fmla="*/ 25 h 50"/>
                <a:gd name="T10" fmla="*/ 8 w 51"/>
                <a:gd name="T11" fmla="*/ 7 h 50"/>
                <a:gd name="T12" fmla="*/ 22 w 51"/>
                <a:gd name="T13" fmla="*/ 4 h 50"/>
                <a:gd name="T14" fmla="*/ 22 w 51"/>
                <a:gd name="T15" fmla="*/ 5 h 50"/>
                <a:gd name="T16" fmla="*/ 16 w 51"/>
                <a:gd name="T17" fmla="*/ 15 h 50"/>
                <a:gd name="T18" fmla="*/ 19 w 51"/>
                <a:gd name="T19" fmla="*/ 16 h 50"/>
                <a:gd name="T20" fmla="*/ 27 w 51"/>
                <a:gd name="T21" fmla="*/ 19 h 50"/>
                <a:gd name="T22" fmla="*/ 26 w 51"/>
                <a:gd name="T23" fmla="*/ 26 h 50"/>
                <a:gd name="T24" fmla="*/ 24 w 51"/>
                <a:gd name="T25" fmla="*/ 34 h 50"/>
                <a:gd name="T26" fmla="*/ 24 w 51"/>
                <a:gd name="T27" fmla="*/ 39 h 50"/>
                <a:gd name="T28" fmla="*/ 16 w 51"/>
                <a:gd name="T29" fmla="*/ 39 h 50"/>
                <a:gd name="T30" fmla="*/ 10 w 51"/>
                <a:gd name="T31" fmla="*/ 32 h 50"/>
                <a:gd name="T32" fmla="*/ 7 w 51"/>
                <a:gd name="T33" fmla="*/ 22 h 50"/>
                <a:gd name="T34" fmla="*/ 6 w 51"/>
                <a:gd name="T35" fmla="*/ 21 h 50"/>
                <a:gd name="T36" fmla="*/ 4 w 51"/>
                <a:gd name="T37" fmla="*/ 25 h 50"/>
                <a:gd name="T38" fmla="*/ 19 w 51"/>
                <a:gd name="T39" fmla="*/ 45 h 50"/>
                <a:gd name="T40" fmla="*/ 36 w 51"/>
                <a:gd name="T41" fmla="*/ 43 h 50"/>
                <a:gd name="T42" fmla="*/ 41 w 51"/>
                <a:gd name="T43" fmla="*/ 40 h 50"/>
                <a:gd name="T44" fmla="*/ 41 w 51"/>
                <a:gd name="T45" fmla="*/ 38 h 50"/>
                <a:gd name="T46" fmla="*/ 38 w 51"/>
                <a:gd name="T47" fmla="*/ 38 h 50"/>
                <a:gd name="T48" fmla="*/ 38 w 51"/>
                <a:gd name="T49" fmla="*/ 30 h 50"/>
                <a:gd name="T50" fmla="*/ 34 w 51"/>
                <a:gd name="T51" fmla="*/ 22 h 50"/>
                <a:gd name="T52" fmla="*/ 32 w 51"/>
                <a:gd name="T53" fmla="*/ 13 h 50"/>
                <a:gd name="T54" fmla="*/ 29 w 51"/>
                <a:gd name="T55" fmla="*/ 9 h 50"/>
                <a:gd name="T56" fmla="*/ 29 w 51"/>
                <a:gd name="T57" fmla="*/ 8 h 50"/>
                <a:gd name="T58" fmla="*/ 26 w 51"/>
                <a:gd name="T59" fmla="*/ 4 h 50"/>
                <a:gd name="T60" fmla="*/ 5 w 51"/>
                <a:gd name="T61" fmla="*/ 19 h 50"/>
                <a:gd name="T62" fmla="*/ 5 w 51"/>
                <a:gd name="T63" fmla="*/ 19 h 50"/>
                <a:gd name="T64" fmla="*/ 9 w 51"/>
                <a:gd name="T65" fmla="*/ 23 h 50"/>
                <a:gd name="T66" fmla="*/ 11 w 51"/>
                <a:gd name="T67" fmla="*/ 30 h 50"/>
                <a:gd name="T68" fmla="*/ 18 w 51"/>
                <a:gd name="T69" fmla="*/ 37 h 50"/>
                <a:gd name="T70" fmla="*/ 21 w 51"/>
                <a:gd name="T71" fmla="*/ 36 h 50"/>
                <a:gd name="T72" fmla="*/ 21 w 51"/>
                <a:gd name="T73" fmla="*/ 31 h 50"/>
                <a:gd name="T74" fmla="*/ 25 w 51"/>
                <a:gd name="T75" fmla="*/ 23 h 50"/>
                <a:gd name="T76" fmla="*/ 23 w 51"/>
                <a:gd name="T77" fmla="*/ 19 h 50"/>
                <a:gd name="T78" fmla="*/ 19 w 51"/>
                <a:gd name="T79" fmla="*/ 18 h 50"/>
                <a:gd name="T80" fmla="*/ 18 w 51"/>
                <a:gd name="T81" fmla="*/ 10 h 50"/>
                <a:gd name="T82" fmla="*/ 20 w 51"/>
                <a:gd name="T83" fmla="*/ 4 h 50"/>
                <a:gd name="T84" fmla="*/ 10 w 51"/>
                <a:gd name="T85" fmla="*/ 10 h 50"/>
                <a:gd name="T86" fmla="*/ 32 w 51"/>
                <a:gd name="T87" fmla="*/ 45 h 50"/>
                <a:gd name="T88" fmla="*/ 24 w 51"/>
                <a:gd name="T89" fmla="*/ 46 h 50"/>
                <a:gd name="T90" fmla="*/ 26 w 51"/>
                <a:gd name="T91" fmla="*/ 46 h 50"/>
                <a:gd name="T92" fmla="*/ 46 w 51"/>
                <a:gd name="T93" fmla="*/ 29 h 50"/>
                <a:gd name="T94" fmla="*/ 46 w 51"/>
                <a:gd name="T95" fmla="*/ 29 h 50"/>
                <a:gd name="T96" fmla="*/ 41 w 51"/>
                <a:gd name="T97" fmla="*/ 10 h 50"/>
                <a:gd name="T98" fmla="*/ 41 w 51"/>
                <a:gd name="T99" fmla="*/ 10 h 50"/>
                <a:gd name="T100" fmla="*/ 31 w 51"/>
                <a:gd name="T101" fmla="*/ 8 h 50"/>
                <a:gd name="T102" fmla="*/ 31 w 51"/>
                <a:gd name="T103" fmla="*/ 9 h 50"/>
                <a:gd name="T104" fmla="*/ 33 w 51"/>
                <a:gd name="T105" fmla="*/ 9 h 50"/>
                <a:gd name="T106" fmla="*/ 34 w 51"/>
                <a:gd name="T107" fmla="*/ 14 h 50"/>
                <a:gd name="T108" fmla="*/ 35 w 51"/>
                <a:gd name="T109" fmla="*/ 20 h 50"/>
                <a:gd name="T110" fmla="*/ 40 w 51"/>
                <a:gd name="T111" fmla="*/ 31 h 50"/>
                <a:gd name="T112" fmla="*/ 40 w 51"/>
                <a:gd name="T113" fmla="*/ 36 h 50"/>
                <a:gd name="T114" fmla="*/ 46 w 51"/>
                <a:gd name="T115" fmla="*/ 29 h 50"/>
                <a:gd name="T116" fmla="*/ 33 w 51"/>
                <a:gd name="T117" fmla="*/ 12 h 50"/>
                <a:gd name="T118" fmla="*/ 33 w 51"/>
                <a:gd name="T119" fmla="*/ 1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1" h="50">
                  <a:moveTo>
                    <a:pt x="26" y="0"/>
                  </a:moveTo>
                  <a:cubicBezTo>
                    <a:pt x="32" y="0"/>
                    <a:pt x="39" y="3"/>
                    <a:pt x="43" y="7"/>
                  </a:cubicBezTo>
                  <a:cubicBezTo>
                    <a:pt x="43" y="7"/>
                    <a:pt x="43" y="7"/>
                    <a:pt x="43" y="7"/>
                  </a:cubicBezTo>
                  <a:cubicBezTo>
                    <a:pt x="48" y="12"/>
                    <a:pt x="51" y="18"/>
                    <a:pt x="51" y="25"/>
                  </a:cubicBezTo>
                  <a:cubicBezTo>
                    <a:pt x="51" y="32"/>
                    <a:pt x="48" y="38"/>
                    <a:pt x="43" y="43"/>
                  </a:cubicBezTo>
                  <a:cubicBezTo>
                    <a:pt x="43" y="43"/>
                    <a:pt x="43" y="43"/>
                    <a:pt x="43" y="43"/>
                  </a:cubicBezTo>
                  <a:cubicBezTo>
                    <a:pt x="39" y="47"/>
                    <a:pt x="32" y="50"/>
                    <a:pt x="26" y="50"/>
                  </a:cubicBezTo>
                  <a:cubicBezTo>
                    <a:pt x="19" y="50"/>
                    <a:pt x="12" y="47"/>
                    <a:pt x="8" y="43"/>
                  </a:cubicBezTo>
                  <a:cubicBezTo>
                    <a:pt x="8" y="43"/>
                    <a:pt x="8" y="43"/>
                    <a:pt x="8" y="43"/>
                  </a:cubicBezTo>
                  <a:cubicBezTo>
                    <a:pt x="3" y="38"/>
                    <a:pt x="0" y="32"/>
                    <a:pt x="0" y="25"/>
                  </a:cubicBezTo>
                  <a:cubicBezTo>
                    <a:pt x="0" y="18"/>
                    <a:pt x="3" y="12"/>
                    <a:pt x="8" y="7"/>
                  </a:cubicBezTo>
                  <a:cubicBezTo>
                    <a:pt x="8" y="7"/>
                    <a:pt x="8" y="7"/>
                    <a:pt x="8" y="7"/>
                  </a:cubicBezTo>
                  <a:cubicBezTo>
                    <a:pt x="12" y="2"/>
                    <a:pt x="19" y="0"/>
                    <a:pt x="26" y="0"/>
                  </a:cubicBezTo>
                  <a:close/>
                  <a:moveTo>
                    <a:pt x="22" y="4"/>
                  </a:moveTo>
                  <a:cubicBezTo>
                    <a:pt x="22" y="4"/>
                    <a:pt x="22" y="4"/>
                    <a:pt x="22" y="4"/>
                  </a:cubicBezTo>
                  <a:cubicBezTo>
                    <a:pt x="22" y="4"/>
                    <a:pt x="22" y="5"/>
                    <a:pt x="22" y="5"/>
                  </a:cubicBezTo>
                  <a:cubicBezTo>
                    <a:pt x="21" y="8"/>
                    <a:pt x="21" y="10"/>
                    <a:pt x="19" y="12"/>
                  </a:cubicBezTo>
                  <a:cubicBezTo>
                    <a:pt x="19" y="12"/>
                    <a:pt x="16" y="15"/>
                    <a:pt x="16" y="15"/>
                  </a:cubicBezTo>
                  <a:cubicBezTo>
                    <a:pt x="16" y="16"/>
                    <a:pt x="16" y="16"/>
                    <a:pt x="19" y="16"/>
                  </a:cubicBezTo>
                  <a:cubicBezTo>
                    <a:pt x="19" y="16"/>
                    <a:pt x="19" y="16"/>
                    <a:pt x="19" y="16"/>
                  </a:cubicBezTo>
                  <a:cubicBezTo>
                    <a:pt x="21" y="16"/>
                    <a:pt x="22" y="16"/>
                    <a:pt x="24" y="17"/>
                  </a:cubicBezTo>
                  <a:cubicBezTo>
                    <a:pt x="25" y="17"/>
                    <a:pt x="26" y="18"/>
                    <a:pt x="27" y="19"/>
                  </a:cubicBezTo>
                  <a:cubicBezTo>
                    <a:pt x="27" y="20"/>
                    <a:pt x="28" y="22"/>
                    <a:pt x="27" y="23"/>
                  </a:cubicBezTo>
                  <a:cubicBezTo>
                    <a:pt x="27" y="24"/>
                    <a:pt x="27" y="25"/>
                    <a:pt x="26" y="26"/>
                  </a:cubicBezTo>
                  <a:cubicBezTo>
                    <a:pt x="23" y="29"/>
                    <a:pt x="23" y="29"/>
                    <a:pt x="23" y="31"/>
                  </a:cubicBezTo>
                  <a:cubicBezTo>
                    <a:pt x="23" y="32"/>
                    <a:pt x="24" y="32"/>
                    <a:pt x="24" y="34"/>
                  </a:cubicBezTo>
                  <a:cubicBezTo>
                    <a:pt x="24" y="34"/>
                    <a:pt x="24" y="35"/>
                    <a:pt x="24" y="36"/>
                  </a:cubicBezTo>
                  <a:cubicBezTo>
                    <a:pt x="24" y="37"/>
                    <a:pt x="24" y="38"/>
                    <a:pt x="24" y="39"/>
                  </a:cubicBezTo>
                  <a:cubicBezTo>
                    <a:pt x="24" y="39"/>
                    <a:pt x="24" y="39"/>
                    <a:pt x="24" y="39"/>
                  </a:cubicBezTo>
                  <a:cubicBezTo>
                    <a:pt x="23" y="45"/>
                    <a:pt x="18" y="41"/>
                    <a:pt x="16" y="39"/>
                  </a:cubicBezTo>
                  <a:cubicBezTo>
                    <a:pt x="14" y="37"/>
                    <a:pt x="13" y="34"/>
                    <a:pt x="12" y="33"/>
                  </a:cubicBezTo>
                  <a:cubicBezTo>
                    <a:pt x="12" y="33"/>
                    <a:pt x="11" y="32"/>
                    <a:pt x="10" y="32"/>
                  </a:cubicBezTo>
                  <a:cubicBezTo>
                    <a:pt x="9" y="31"/>
                    <a:pt x="7" y="30"/>
                    <a:pt x="6" y="27"/>
                  </a:cubicBezTo>
                  <a:cubicBezTo>
                    <a:pt x="6" y="25"/>
                    <a:pt x="7" y="23"/>
                    <a:pt x="7" y="22"/>
                  </a:cubicBezTo>
                  <a:cubicBezTo>
                    <a:pt x="7" y="21"/>
                    <a:pt x="8" y="21"/>
                    <a:pt x="8" y="21"/>
                  </a:cubicBezTo>
                  <a:cubicBezTo>
                    <a:pt x="7" y="21"/>
                    <a:pt x="6" y="21"/>
                    <a:pt x="6" y="21"/>
                  </a:cubicBezTo>
                  <a:cubicBezTo>
                    <a:pt x="5" y="21"/>
                    <a:pt x="5" y="21"/>
                    <a:pt x="5" y="22"/>
                  </a:cubicBezTo>
                  <a:cubicBezTo>
                    <a:pt x="4" y="23"/>
                    <a:pt x="4" y="24"/>
                    <a:pt x="4" y="25"/>
                  </a:cubicBezTo>
                  <a:cubicBezTo>
                    <a:pt x="4" y="31"/>
                    <a:pt x="7" y="36"/>
                    <a:pt x="10" y="40"/>
                  </a:cubicBezTo>
                  <a:cubicBezTo>
                    <a:pt x="13" y="42"/>
                    <a:pt x="15" y="44"/>
                    <a:pt x="19" y="45"/>
                  </a:cubicBezTo>
                  <a:cubicBezTo>
                    <a:pt x="20" y="45"/>
                    <a:pt x="22" y="44"/>
                    <a:pt x="24" y="43"/>
                  </a:cubicBezTo>
                  <a:cubicBezTo>
                    <a:pt x="28" y="43"/>
                    <a:pt x="32" y="42"/>
                    <a:pt x="36" y="43"/>
                  </a:cubicBezTo>
                  <a:cubicBezTo>
                    <a:pt x="38" y="42"/>
                    <a:pt x="39" y="41"/>
                    <a:pt x="40" y="40"/>
                  </a:cubicBezTo>
                  <a:cubicBezTo>
                    <a:pt x="41" y="40"/>
                    <a:pt x="41" y="40"/>
                    <a:pt x="41" y="40"/>
                  </a:cubicBezTo>
                  <a:cubicBezTo>
                    <a:pt x="42" y="39"/>
                    <a:pt x="43" y="38"/>
                    <a:pt x="43" y="36"/>
                  </a:cubicBezTo>
                  <a:cubicBezTo>
                    <a:pt x="42" y="37"/>
                    <a:pt x="42" y="38"/>
                    <a:pt x="41" y="38"/>
                  </a:cubicBezTo>
                  <a:cubicBezTo>
                    <a:pt x="40" y="38"/>
                    <a:pt x="39" y="38"/>
                    <a:pt x="38" y="38"/>
                  </a:cubicBezTo>
                  <a:cubicBezTo>
                    <a:pt x="38" y="38"/>
                    <a:pt x="38" y="38"/>
                    <a:pt x="38" y="38"/>
                  </a:cubicBezTo>
                  <a:cubicBezTo>
                    <a:pt x="38" y="38"/>
                    <a:pt x="38" y="38"/>
                    <a:pt x="38" y="38"/>
                  </a:cubicBezTo>
                  <a:cubicBezTo>
                    <a:pt x="36" y="36"/>
                    <a:pt x="37" y="33"/>
                    <a:pt x="38" y="30"/>
                  </a:cubicBezTo>
                  <a:cubicBezTo>
                    <a:pt x="39" y="27"/>
                    <a:pt x="40" y="24"/>
                    <a:pt x="36" y="23"/>
                  </a:cubicBezTo>
                  <a:cubicBezTo>
                    <a:pt x="36" y="23"/>
                    <a:pt x="35" y="23"/>
                    <a:pt x="34" y="22"/>
                  </a:cubicBezTo>
                  <a:cubicBezTo>
                    <a:pt x="33" y="22"/>
                    <a:pt x="32" y="21"/>
                    <a:pt x="31" y="19"/>
                  </a:cubicBezTo>
                  <a:cubicBezTo>
                    <a:pt x="29" y="16"/>
                    <a:pt x="30" y="15"/>
                    <a:pt x="32" y="13"/>
                  </a:cubicBezTo>
                  <a:cubicBezTo>
                    <a:pt x="33" y="12"/>
                    <a:pt x="33" y="12"/>
                    <a:pt x="33" y="12"/>
                  </a:cubicBezTo>
                  <a:cubicBezTo>
                    <a:pt x="32" y="12"/>
                    <a:pt x="30" y="12"/>
                    <a:pt x="29" y="9"/>
                  </a:cubicBezTo>
                  <a:cubicBezTo>
                    <a:pt x="29" y="9"/>
                    <a:pt x="29" y="9"/>
                    <a:pt x="29" y="8"/>
                  </a:cubicBezTo>
                  <a:cubicBezTo>
                    <a:pt x="29" y="8"/>
                    <a:pt x="29" y="8"/>
                    <a:pt x="29" y="8"/>
                  </a:cubicBezTo>
                  <a:cubicBezTo>
                    <a:pt x="28" y="6"/>
                    <a:pt x="27" y="5"/>
                    <a:pt x="26" y="4"/>
                  </a:cubicBezTo>
                  <a:cubicBezTo>
                    <a:pt x="26" y="4"/>
                    <a:pt x="26" y="4"/>
                    <a:pt x="26" y="4"/>
                  </a:cubicBezTo>
                  <a:cubicBezTo>
                    <a:pt x="24" y="4"/>
                    <a:pt x="23" y="4"/>
                    <a:pt x="22" y="4"/>
                  </a:cubicBezTo>
                  <a:close/>
                  <a:moveTo>
                    <a:pt x="5" y="19"/>
                  </a:moveTo>
                  <a:cubicBezTo>
                    <a:pt x="5" y="19"/>
                    <a:pt x="5" y="19"/>
                    <a:pt x="5" y="19"/>
                  </a:cubicBezTo>
                  <a:cubicBezTo>
                    <a:pt x="5" y="19"/>
                    <a:pt x="5" y="19"/>
                    <a:pt x="5" y="19"/>
                  </a:cubicBezTo>
                  <a:cubicBezTo>
                    <a:pt x="6" y="19"/>
                    <a:pt x="7" y="19"/>
                    <a:pt x="8" y="19"/>
                  </a:cubicBezTo>
                  <a:cubicBezTo>
                    <a:pt x="10" y="20"/>
                    <a:pt x="10" y="21"/>
                    <a:pt x="9" y="23"/>
                  </a:cubicBezTo>
                  <a:cubicBezTo>
                    <a:pt x="9" y="23"/>
                    <a:pt x="9" y="25"/>
                    <a:pt x="9" y="27"/>
                  </a:cubicBezTo>
                  <a:cubicBezTo>
                    <a:pt x="9" y="28"/>
                    <a:pt x="10" y="29"/>
                    <a:pt x="11" y="30"/>
                  </a:cubicBezTo>
                  <a:cubicBezTo>
                    <a:pt x="13" y="30"/>
                    <a:pt x="14" y="31"/>
                    <a:pt x="14" y="32"/>
                  </a:cubicBezTo>
                  <a:cubicBezTo>
                    <a:pt x="15" y="33"/>
                    <a:pt x="16" y="36"/>
                    <a:pt x="18" y="37"/>
                  </a:cubicBezTo>
                  <a:cubicBezTo>
                    <a:pt x="18" y="38"/>
                    <a:pt x="21" y="41"/>
                    <a:pt x="21" y="39"/>
                  </a:cubicBezTo>
                  <a:cubicBezTo>
                    <a:pt x="21" y="38"/>
                    <a:pt x="21" y="37"/>
                    <a:pt x="21" y="36"/>
                  </a:cubicBezTo>
                  <a:cubicBezTo>
                    <a:pt x="21" y="35"/>
                    <a:pt x="21" y="34"/>
                    <a:pt x="21" y="34"/>
                  </a:cubicBezTo>
                  <a:cubicBezTo>
                    <a:pt x="21" y="33"/>
                    <a:pt x="21" y="32"/>
                    <a:pt x="21" y="31"/>
                  </a:cubicBezTo>
                  <a:cubicBezTo>
                    <a:pt x="21" y="29"/>
                    <a:pt x="21" y="28"/>
                    <a:pt x="24" y="24"/>
                  </a:cubicBezTo>
                  <a:cubicBezTo>
                    <a:pt x="25" y="24"/>
                    <a:pt x="25" y="23"/>
                    <a:pt x="25" y="23"/>
                  </a:cubicBezTo>
                  <a:cubicBezTo>
                    <a:pt x="25" y="22"/>
                    <a:pt x="25" y="21"/>
                    <a:pt x="25" y="21"/>
                  </a:cubicBezTo>
                  <a:cubicBezTo>
                    <a:pt x="24" y="20"/>
                    <a:pt x="24" y="19"/>
                    <a:pt x="23" y="19"/>
                  </a:cubicBezTo>
                  <a:cubicBezTo>
                    <a:pt x="22" y="18"/>
                    <a:pt x="20" y="18"/>
                    <a:pt x="19" y="18"/>
                  </a:cubicBezTo>
                  <a:cubicBezTo>
                    <a:pt x="19" y="18"/>
                    <a:pt x="19" y="18"/>
                    <a:pt x="19" y="18"/>
                  </a:cubicBezTo>
                  <a:cubicBezTo>
                    <a:pt x="15" y="18"/>
                    <a:pt x="13" y="18"/>
                    <a:pt x="13" y="15"/>
                  </a:cubicBezTo>
                  <a:cubicBezTo>
                    <a:pt x="13" y="13"/>
                    <a:pt x="16" y="12"/>
                    <a:pt x="18" y="10"/>
                  </a:cubicBezTo>
                  <a:cubicBezTo>
                    <a:pt x="19" y="9"/>
                    <a:pt x="19" y="7"/>
                    <a:pt x="20" y="5"/>
                  </a:cubicBezTo>
                  <a:cubicBezTo>
                    <a:pt x="20" y="4"/>
                    <a:pt x="20" y="4"/>
                    <a:pt x="20" y="4"/>
                  </a:cubicBezTo>
                  <a:cubicBezTo>
                    <a:pt x="16" y="5"/>
                    <a:pt x="13" y="7"/>
                    <a:pt x="11" y="10"/>
                  </a:cubicBezTo>
                  <a:cubicBezTo>
                    <a:pt x="10" y="10"/>
                    <a:pt x="10" y="10"/>
                    <a:pt x="10" y="10"/>
                  </a:cubicBezTo>
                  <a:cubicBezTo>
                    <a:pt x="8" y="12"/>
                    <a:pt x="6" y="16"/>
                    <a:pt x="5" y="19"/>
                  </a:cubicBezTo>
                  <a:close/>
                  <a:moveTo>
                    <a:pt x="32" y="45"/>
                  </a:moveTo>
                  <a:cubicBezTo>
                    <a:pt x="32" y="45"/>
                    <a:pt x="32" y="45"/>
                    <a:pt x="32" y="45"/>
                  </a:cubicBezTo>
                  <a:cubicBezTo>
                    <a:pt x="30" y="45"/>
                    <a:pt x="27" y="45"/>
                    <a:pt x="24" y="46"/>
                  </a:cubicBezTo>
                  <a:cubicBezTo>
                    <a:pt x="24" y="46"/>
                    <a:pt x="24" y="46"/>
                    <a:pt x="23" y="46"/>
                  </a:cubicBezTo>
                  <a:cubicBezTo>
                    <a:pt x="24" y="46"/>
                    <a:pt x="25" y="46"/>
                    <a:pt x="26" y="46"/>
                  </a:cubicBezTo>
                  <a:cubicBezTo>
                    <a:pt x="28" y="46"/>
                    <a:pt x="30" y="46"/>
                    <a:pt x="32" y="45"/>
                  </a:cubicBezTo>
                  <a:close/>
                  <a:moveTo>
                    <a:pt x="46" y="29"/>
                  </a:moveTo>
                  <a:cubicBezTo>
                    <a:pt x="46" y="29"/>
                    <a:pt x="46" y="29"/>
                    <a:pt x="46" y="29"/>
                  </a:cubicBezTo>
                  <a:cubicBezTo>
                    <a:pt x="46" y="29"/>
                    <a:pt x="46" y="29"/>
                    <a:pt x="46" y="29"/>
                  </a:cubicBezTo>
                  <a:cubicBezTo>
                    <a:pt x="47" y="28"/>
                    <a:pt x="47" y="26"/>
                    <a:pt x="47" y="25"/>
                  </a:cubicBezTo>
                  <a:cubicBezTo>
                    <a:pt x="47" y="19"/>
                    <a:pt x="44" y="14"/>
                    <a:pt x="41" y="10"/>
                  </a:cubicBezTo>
                  <a:cubicBezTo>
                    <a:pt x="41" y="10"/>
                    <a:pt x="41" y="10"/>
                    <a:pt x="41" y="10"/>
                  </a:cubicBezTo>
                  <a:cubicBezTo>
                    <a:pt x="41" y="10"/>
                    <a:pt x="41" y="10"/>
                    <a:pt x="41" y="10"/>
                  </a:cubicBezTo>
                  <a:cubicBezTo>
                    <a:pt x="37" y="7"/>
                    <a:pt x="33" y="5"/>
                    <a:pt x="29" y="4"/>
                  </a:cubicBezTo>
                  <a:cubicBezTo>
                    <a:pt x="30" y="5"/>
                    <a:pt x="31" y="6"/>
                    <a:pt x="31" y="8"/>
                  </a:cubicBezTo>
                  <a:cubicBezTo>
                    <a:pt x="31" y="8"/>
                    <a:pt x="31" y="8"/>
                    <a:pt x="31" y="8"/>
                  </a:cubicBezTo>
                  <a:cubicBezTo>
                    <a:pt x="31" y="8"/>
                    <a:pt x="31" y="8"/>
                    <a:pt x="31" y="9"/>
                  </a:cubicBezTo>
                  <a:cubicBezTo>
                    <a:pt x="31" y="9"/>
                    <a:pt x="31" y="9"/>
                    <a:pt x="31" y="9"/>
                  </a:cubicBezTo>
                  <a:cubicBezTo>
                    <a:pt x="31" y="10"/>
                    <a:pt x="32" y="9"/>
                    <a:pt x="33" y="9"/>
                  </a:cubicBezTo>
                  <a:cubicBezTo>
                    <a:pt x="34" y="9"/>
                    <a:pt x="35" y="9"/>
                    <a:pt x="36" y="11"/>
                  </a:cubicBezTo>
                  <a:cubicBezTo>
                    <a:pt x="36" y="12"/>
                    <a:pt x="35" y="13"/>
                    <a:pt x="34" y="14"/>
                  </a:cubicBezTo>
                  <a:cubicBezTo>
                    <a:pt x="33" y="16"/>
                    <a:pt x="32" y="16"/>
                    <a:pt x="33" y="18"/>
                  </a:cubicBezTo>
                  <a:cubicBezTo>
                    <a:pt x="34" y="19"/>
                    <a:pt x="34" y="20"/>
                    <a:pt x="35" y="20"/>
                  </a:cubicBezTo>
                  <a:cubicBezTo>
                    <a:pt x="36" y="21"/>
                    <a:pt x="36" y="21"/>
                    <a:pt x="37" y="21"/>
                  </a:cubicBezTo>
                  <a:cubicBezTo>
                    <a:pt x="43" y="23"/>
                    <a:pt x="41" y="27"/>
                    <a:pt x="40" y="31"/>
                  </a:cubicBezTo>
                  <a:cubicBezTo>
                    <a:pt x="39" y="33"/>
                    <a:pt x="39" y="35"/>
                    <a:pt x="39" y="36"/>
                  </a:cubicBezTo>
                  <a:cubicBezTo>
                    <a:pt x="40" y="36"/>
                    <a:pt x="40" y="36"/>
                    <a:pt x="40" y="36"/>
                  </a:cubicBezTo>
                  <a:cubicBezTo>
                    <a:pt x="41" y="36"/>
                    <a:pt x="41" y="35"/>
                    <a:pt x="42" y="34"/>
                  </a:cubicBezTo>
                  <a:cubicBezTo>
                    <a:pt x="43" y="33"/>
                    <a:pt x="45" y="31"/>
                    <a:pt x="46" y="29"/>
                  </a:cubicBezTo>
                  <a:close/>
                  <a:moveTo>
                    <a:pt x="33" y="12"/>
                  </a:moveTo>
                  <a:cubicBezTo>
                    <a:pt x="33" y="12"/>
                    <a:pt x="33" y="12"/>
                    <a:pt x="33" y="12"/>
                  </a:cubicBezTo>
                  <a:cubicBezTo>
                    <a:pt x="34" y="11"/>
                    <a:pt x="34" y="11"/>
                    <a:pt x="34" y="11"/>
                  </a:cubicBezTo>
                  <a:cubicBezTo>
                    <a:pt x="33" y="11"/>
                    <a:pt x="33" y="11"/>
                    <a:pt x="33" y="12"/>
                  </a:cubicBezTo>
                  <a:close/>
                </a:path>
              </a:pathLst>
            </a:custGeom>
            <a:solidFill>
              <a:schemeClr val="accent3"/>
            </a:solidFill>
            <a:ln>
              <a:noFill/>
            </a:ln>
          </p:spPr>
          <p:txBody>
            <a:bodyPr/>
            <a:lstStyle/>
            <a:p>
              <a:endParaRPr lang="zh-CN" altLang="en-US" sz="1200" dirty="0">
                <a:solidFill>
                  <a:schemeClr val="bg1">
                    <a:lumMod val="95000"/>
                  </a:schemeClr>
                </a:solidFill>
                <a:latin typeface="Arial" panose="020B0604020202020204"/>
                <a:ea typeface="微软雅黑" panose="020B0503020204020204" pitchFamily="34" charset="-122"/>
                <a:sym typeface="Arial" panose="020B0604020202020204"/>
              </a:endParaRPr>
            </a:p>
          </p:txBody>
        </p:sp>
      </p:grpSp>
      <p:sp>
        <p:nvSpPr>
          <p:cNvPr id="32" name="išľíďè"/>
          <p:cNvSpPr/>
          <p:nvPr/>
        </p:nvSpPr>
        <p:spPr bwMode="auto">
          <a:xfrm>
            <a:off x="3368392" y="3169030"/>
            <a:ext cx="2536640" cy="557489"/>
          </a:xfrm>
          <a:prstGeom prst="rect">
            <a:avLst/>
          </a:prstGeom>
          <a:noFill/>
          <a:ln>
            <a:noFill/>
          </a:ln>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200" b="0" i="0" u="none" strike="noStrike" kern="1200" cap="none" spc="0" normalizeH="0" baseline="0" noProof="0" dirty="0">
                <a:ln>
                  <a:noFill/>
                </a:ln>
                <a:solidFill>
                  <a:schemeClr val="bg2">
                    <a:lumMod val="10000"/>
                  </a:schemeClr>
                </a:solidFill>
                <a:effectLst/>
                <a:uLnTx/>
                <a:uFillTx/>
              </a:rPr>
              <a:t>我爱你给你创意和灵感我爱你给你创意和灵感我爱你给你创意和灵感</a:t>
            </a:r>
            <a:endParaRPr kumimoji="0" lang="zh-CN" altLang="en-US" sz="1200" b="0" i="0" u="none" strike="noStrike" kern="1200" cap="none" spc="0" normalizeH="0" baseline="0" noProof="0" dirty="0">
              <a:ln>
                <a:noFill/>
              </a:ln>
              <a:solidFill>
                <a:schemeClr val="bg2">
                  <a:lumMod val="10000"/>
                </a:schemeClr>
              </a:solidFill>
              <a:effectLst/>
              <a:uLnTx/>
              <a:uFillTx/>
            </a:endParaRPr>
          </a:p>
        </p:txBody>
      </p:sp>
      <p:sp>
        <p:nvSpPr>
          <p:cNvPr id="33" name="iSlíďè"/>
          <p:cNvSpPr txBox="1"/>
          <p:nvPr/>
        </p:nvSpPr>
        <p:spPr bwMode="auto">
          <a:xfrm>
            <a:off x="3356534" y="2850420"/>
            <a:ext cx="2195830" cy="351196"/>
          </a:xfrm>
          <a:prstGeom prst="rect">
            <a:avLst/>
          </a:prstGeom>
          <a:noFill/>
          <a:ln>
            <a:noFill/>
          </a:ln>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endParaRPr>
          </a:p>
        </p:txBody>
      </p:sp>
      <p:sp>
        <p:nvSpPr>
          <p:cNvPr id="34" name="išľíďè"/>
          <p:cNvSpPr/>
          <p:nvPr/>
        </p:nvSpPr>
        <p:spPr bwMode="auto">
          <a:xfrm>
            <a:off x="4400441" y="4536407"/>
            <a:ext cx="2536640" cy="557489"/>
          </a:xfrm>
          <a:prstGeom prst="rect">
            <a:avLst/>
          </a:prstGeom>
          <a:noFill/>
          <a:ln>
            <a:noFill/>
          </a:ln>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200" b="0" i="0" u="none" strike="noStrike" kern="1200" cap="none" spc="0" normalizeH="0" baseline="0" noProof="0" dirty="0">
                <a:ln>
                  <a:noFill/>
                </a:ln>
                <a:solidFill>
                  <a:schemeClr val="bg2">
                    <a:lumMod val="10000"/>
                  </a:schemeClr>
                </a:solidFill>
                <a:effectLst/>
                <a:uLnTx/>
                <a:uFillTx/>
              </a:rPr>
              <a:t>我爱你给你创意和灵感我爱你给你创意和灵感我爱你给你创意和灵感</a:t>
            </a:r>
            <a:endParaRPr kumimoji="0" lang="zh-CN" altLang="en-US" sz="1200" b="0" i="0" u="none" strike="noStrike" kern="1200" cap="none" spc="0" normalizeH="0" baseline="0" noProof="0" dirty="0">
              <a:ln>
                <a:noFill/>
              </a:ln>
              <a:solidFill>
                <a:schemeClr val="bg2">
                  <a:lumMod val="10000"/>
                </a:schemeClr>
              </a:solidFill>
              <a:effectLst/>
              <a:uLnTx/>
              <a:uFillTx/>
            </a:endParaRPr>
          </a:p>
        </p:txBody>
      </p:sp>
      <p:sp>
        <p:nvSpPr>
          <p:cNvPr id="35" name="iSlíďè"/>
          <p:cNvSpPr txBox="1"/>
          <p:nvPr/>
        </p:nvSpPr>
        <p:spPr bwMode="auto">
          <a:xfrm>
            <a:off x="4388583" y="4217797"/>
            <a:ext cx="2195830" cy="351196"/>
          </a:xfrm>
          <a:prstGeom prst="rect">
            <a:avLst/>
          </a:prstGeom>
          <a:noFill/>
          <a:ln>
            <a:noFill/>
          </a:ln>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endParaRPr>
          </a:p>
        </p:txBody>
      </p:sp>
      <p:sp>
        <p:nvSpPr>
          <p:cNvPr id="36" name="išľíďè"/>
          <p:cNvSpPr/>
          <p:nvPr/>
        </p:nvSpPr>
        <p:spPr bwMode="auto">
          <a:xfrm>
            <a:off x="8009136" y="3164890"/>
            <a:ext cx="2536640" cy="557489"/>
          </a:xfrm>
          <a:prstGeom prst="rect">
            <a:avLst/>
          </a:prstGeom>
          <a:noFill/>
          <a:ln>
            <a:noFill/>
          </a:ln>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200" b="0" i="0" u="none" strike="noStrike" kern="1200" cap="none" spc="0" normalizeH="0" baseline="0" noProof="0" dirty="0">
                <a:ln>
                  <a:noFill/>
                </a:ln>
                <a:solidFill>
                  <a:schemeClr val="bg2">
                    <a:lumMod val="10000"/>
                  </a:schemeClr>
                </a:solidFill>
                <a:effectLst/>
                <a:uLnTx/>
                <a:uFillTx/>
              </a:rPr>
              <a:t>我爱你给你创意和灵感我爱你给你创意和灵感我爱你给你创意和灵感</a:t>
            </a:r>
            <a:endParaRPr kumimoji="0" lang="zh-CN" altLang="en-US" sz="1200" b="0" i="0" u="none" strike="noStrike" kern="1200" cap="none" spc="0" normalizeH="0" baseline="0" noProof="0" dirty="0">
              <a:ln>
                <a:noFill/>
              </a:ln>
              <a:solidFill>
                <a:schemeClr val="bg2">
                  <a:lumMod val="10000"/>
                </a:schemeClr>
              </a:solidFill>
              <a:effectLst/>
              <a:uLnTx/>
              <a:uFillTx/>
            </a:endParaRPr>
          </a:p>
        </p:txBody>
      </p:sp>
      <p:sp>
        <p:nvSpPr>
          <p:cNvPr id="37" name="iSlíďè"/>
          <p:cNvSpPr txBox="1"/>
          <p:nvPr/>
        </p:nvSpPr>
        <p:spPr bwMode="auto">
          <a:xfrm>
            <a:off x="7997278" y="2846280"/>
            <a:ext cx="2195830" cy="351196"/>
          </a:xfrm>
          <a:prstGeom prst="rect">
            <a:avLst/>
          </a:prstGeom>
          <a:noFill/>
          <a:ln>
            <a:noFill/>
          </a:ln>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endParaRPr>
          </a:p>
        </p:txBody>
      </p:sp>
      <p:sp>
        <p:nvSpPr>
          <p:cNvPr id="38" name="išľíďè"/>
          <p:cNvSpPr/>
          <p:nvPr/>
        </p:nvSpPr>
        <p:spPr bwMode="auto">
          <a:xfrm>
            <a:off x="8924788" y="4536407"/>
            <a:ext cx="2536640" cy="557489"/>
          </a:xfrm>
          <a:prstGeom prst="rect">
            <a:avLst/>
          </a:prstGeom>
          <a:noFill/>
          <a:ln>
            <a:noFill/>
          </a:ln>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200" b="0" i="0" u="none" strike="noStrike" kern="1200" cap="none" spc="0" normalizeH="0" baseline="0" noProof="0" dirty="0">
                <a:ln>
                  <a:noFill/>
                </a:ln>
                <a:solidFill>
                  <a:schemeClr val="bg2">
                    <a:lumMod val="10000"/>
                  </a:schemeClr>
                </a:solidFill>
                <a:effectLst/>
                <a:uLnTx/>
                <a:uFillTx/>
              </a:rPr>
              <a:t>我爱你给你创意和灵感我爱你给你创意和灵感我爱你给你创意和灵感</a:t>
            </a:r>
            <a:endParaRPr kumimoji="0" lang="zh-CN" altLang="en-US" sz="1200" b="0" i="0" u="none" strike="noStrike" kern="1200" cap="none" spc="0" normalizeH="0" baseline="0" noProof="0" dirty="0">
              <a:ln>
                <a:noFill/>
              </a:ln>
              <a:solidFill>
                <a:schemeClr val="bg2">
                  <a:lumMod val="10000"/>
                </a:schemeClr>
              </a:solidFill>
              <a:effectLst/>
              <a:uLnTx/>
              <a:uFillTx/>
            </a:endParaRPr>
          </a:p>
        </p:txBody>
      </p:sp>
      <p:sp>
        <p:nvSpPr>
          <p:cNvPr id="39" name="iSlíďè"/>
          <p:cNvSpPr txBox="1"/>
          <p:nvPr/>
        </p:nvSpPr>
        <p:spPr bwMode="auto">
          <a:xfrm>
            <a:off x="8912930" y="4217797"/>
            <a:ext cx="2195830" cy="351196"/>
          </a:xfrm>
          <a:prstGeom prst="rect">
            <a:avLst/>
          </a:prstGeom>
          <a:noFill/>
          <a:ln>
            <a:noFill/>
          </a:ln>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2000">
        <p14:prism isInverted="1"/>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additive="base">
                                        <p:cTn id="11" dur="500" fill="hold"/>
                                        <p:tgtEl>
                                          <p:spTgt spid="28"/>
                                        </p:tgtEl>
                                        <p:attrNameLst>
                                          <p:attrName>ppt_x</p:attrName>
                                        </p:attrNameLst>
                                      </p:cBhvr>
                                      <p:tavLst>
                                        <p:tav tm="0">
                                          <p:val>
                                            <p:strVal val="#ppt_x"/>
                                          </p:val>
                                        </p:tav>
                                        <p:tav tm="100000">
                                          <p:val>
                                            <p:strVal val="#ppt_x"/>
                                          </p:val>
                                        </p:tav>
                                      </p:tavLst>
                                    </p:anim>
                                    <p:anim calcmode="lin" valueType="num">
                                      <p:cBhvr additive="base">
                                        <p:cTn id="12" dur="500" fill="hold"/>
                                        <p:tgtEl>
                                          <p:spTgt spid="28"/>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500" fill="hold"/>
                                        <p:tgtEl>
                                          <p:spTgt spid="30"/>
                                        </p:tgtEl>
                                        <p:attrNameLst>
                                          <p:attrName>ppt_x</p:attrName>
                                        </p:attrNameLst>
                                      </p:cBhvr>
                                      <p:tavLst>
                                        <p:tav tm="0">
                                          <p:val>
                                            <p:strVal val="#ppt_x"/>
                                          </p:val>
                                        </p:tav>
                                        <p:tav tm="100000">
                                          <p:val>
                                            <p:strVal val="#ppt_x"/>
                                          </p:val>
                                        </p:tav>
                                      </p:tavLst>
                                    </p:anim>
                                    <p:anim calcmode="lin" valueType="num">
                                      <p:cBhvr additive="base">
                                        <p:cTn id="16" dur="500" fill="hold"/>
                                        <p:tgtEl>
                                          <p:spTgt spid="30"/>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33"/>
                                        </p:tgtEl>
                                        <p:attrNameLst>
                                          <p:attrName>style.visibility</p:attrName>
                                        </p:attrNameLst>
                                      </p:cBhvr>
                                      <p:to>
                                        <p:strVal val="visible"/>
                                      </p:to>
                                    </p:set>
                                    <p:animEffect transition="in" filter="wipe(down)">
                                      <p:cBhvr>
                                        <p:cTn id="25" dur="500"/>
                                        <p:tgtEl>
                                          <p:spTgt spid="33"/>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32"/>
                                        </p:tgtEl>
                                        <p:attrNameLst>
                                          <p:attrName>style.visibility</p:attrName>
                                        </p:attrNameLst>
                                      </p:cBhvr>
                                      <p:to>
                                        <p:strVal val="visible"/>
                                      </p:to>
                                    </p:set>
                                    <p:animEffect transition="in" filter="wipe(down)">
                                      <p:cBhvr>
                                        <p:cTn id="30" dur="500"/>
                                        <p:tgtEl>
                                          <p:spTgt spid="32"/>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grpId="0" nodeType="clickEffect">
                                  <p:stCondLst>
                                    <p:cond delay="0"/>
                                  </p:stCondLst>
                                  <p:childTnLst>
                                    <p:set>
                                      <p:cBhvr>
                                        <p:cTn id="34" dur="1" fill="hold">
                                          <p:stCondLst>
                                            <p:cond delay="0"/>
                                          </p:stCondLst>
                                        </p:cTn>
                                        <p:tgtEl>
                                          <p:spTgt spid="35"/>
                                        </p:tgtEl>
                                        <p:attrNameLst>
                                          <p:attrName>style.visibility</p:attrName>
                                        </p:attrNameLst>
                                      </p:cBhvr>
                                      <p:to>
                                        <p:strVal val="visible"/>
                                      </p:to>
                                    </p:set>
                                    <p:animEffect transition="in" filter="wipe(down)">
                                      <p:cBhvr>
                                        <p:cTn id="35" dur="500"/>
                                        <p:tgtEl>
                                          <p:spTgt spid="35"/>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grpId="0" nodeType="clickEffect">
                                  <p:stCondLst>
                                    <p:cond delay="0"/>
                                  </p:stCondLst>
                                  <p:childTnLst>
                                    <p:set>
                                      <p:cBhvr>
                                        <p:cTn id="39" dur="1" fill="hold">
                                          <p:stCondLst>
                                            <p:cond delay="0"/>
                                          </p:stCondLst>
                                        </p:cTn>
                                        <p:tgtEl>
                                          <p:spTgt spid="34"/>
                                        </p:tgtEl>
                                        <p:attrNameLst>
                                          <p:attrName>style.visibility</p:attrName>
                                        </p:attrNameLst>
                                      </p:cBhvr>
                                      <p:to>
                                        <p:strVal val="visible"/>
                                      </p:to>
                                    </p:set>
                                    <p:animEffect transition="in" filter="wipe(down)">
                                      <p:cBhvr>
                                        <p:cTn id="40" dur="500"/>
                                        <p:tgtEl>
                                          <p:spTgt spid="34"/>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4" fill="hold" grpId="0" nodeType="clickEffect">
                                  <p:stCondLst>
                                    <p:cond delay="0"/>
                                  </p:stCondLst>
                                  <p:childTnLst>
                                    <p:set>
                                      <p:cBhvr>
                                        <p:cTn id="44" dur="1" fill="hold">
                                          <p:stCondLst>
                                            <p:cond delay="0"/>
                                          </p:stCondLst>
                                        </p:cTn>
                                        <p:tgtEl>
                                          <p:spTgt spid="37"/>
                                        </p:tgtEl>
                                        <p:attrNameLst>
                                          <p:attrName>style.visibility</p:attrName>
                                        </p:attrNameLst>
                                      </p:cBhvr>
                                      <p:to>
                                        <p:strVal val="visible"/>
                                      </p:to>
                                    </p:set>
                                    <p:animEffect transition="in" filter="wipe(down)">
                                      <p:cBhvr>
                                        <p:cTn id="45" dur="500"/>
                                        <p:tgtEl>
                                          <p:spTgt spid="37"/>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4" fill="hold" grpId="0" nodeType="clickEffect">
                                  <p:stCondLst>
                                    <p:cond delay="0"/>
                                  </p:stCondLst>
                                  <p:childTnLst>
                                    <p:set>
                                      <p:cBhvr>
                                        <p:cTn id="49" dur="1" fill="hold">
                                          <p:stCondLst>
                                            <p:cond delay="0"/>
                                          </p:stCondLst>
                                        </p:cTn>
                                        <p:tgtEl>
                                          <p:spTgt spid="36"/>
                                        </p:tgtEl>
                                        <p:attrNameLst>
                                          <p:attrName>style.visibility</p:attrName>
                                        </p:attrNameLst>
                                      </p:cBhvr>
                                      <p:to>
                                        <p:strVal val="visible"/>
                                      </p:to>
                                    </p:set>
                                    <p:animEffect transition="in" filter="wipe(down)">
                                      <p:cBhvr>
                                        <p:cTn id="50" dur="500"/>
                                        <p:tgtEl>
                                          <p:spTgt spid="36"/>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4" fill="hold" grpId="0" nodeType="clickEffect">
                                  <p:stCondLst>
                                    <p:cond delay="0"/>
                                  </p:stCondLst>
                                  <p:childTnLst>
                                    <p:set>
                                      <p:cBhvr>
                                        <p:cTn id="54" dur="1" fill="hold">
                                          <p:stCondLst>
                                            <p:cond delay="0"/>
                                          </p:stCondLst>
                                        </p:cTn>
                                        <p:tgtEl>
                                          <p:spTgt spid="39"/>
                                        </p:tgtEl>
                                        <p:attrNameLst>
                                          <p:attrName>style.visibility</p:attrName>
                                        </p:attrNameLst>
                                      </p:cBhvr>
                                      <p:to>
                                        <p:strVal val="visible"/>
                                      </p:to>
                                    </p:set>
                                    <p:animEffect transition="in" filter="wipe(down)">
                                      <p:cBhvr>
                                        <p:cTn id="55" dur="500"/>
                                        <p:tgtEl>
                                          <p:spTgt spid="39"/>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4" fill="hold" grpId="0" nodeType="clickEffect">
                                  <p:stCondLst>
                                    <p:cond delay="0"/>
                                  </p:stCondLst>
                                  <p:childTnLst>
                                    <p:set>
                                      <p:cBhvr>
                                        <p:cTn id="59" dur="1" fill="hold">
                                          <p:stCondLst>
                                            <p:cond delay="0"/>
                                          </p:stCondLst>
                                        </p:cTn>
                                        <p:tgtEl>
                                          <p:spTgt spid="38"/>
                                        </p:tgtEl>
                                        <p:attrNameLst>
                                          <p:attrName>style.visibility</p:attrName>
                                        </p:attrNameLst>
                                      </p:cBhvr>
                                      <p:to>
                                        <p:strVal val="visible"/>
                                      </p:to>
                                    </p:set>
                                    <p:animEffect transition="in" filter="wipe(down)">
                                      <p:cBhvr>
                                        <p:cTn id="60"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4" grpId="0"/>
      <p:bldP spid="35" grpId="0"/>
      <p:bldP spid="36" grpId="0"/>
      <p:bldP spid="37" grpId="0"/>
      <p:bldP spid="38" grpId="0"/>
      <p:bldP spid="3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直接连接符 13"/>
          <p:cNvCxnSpPr>
            <a:cxnSpLocks noChangeShapeType="1"/>
            <a:stCxn id="22" idx="7"/>
            <a:endCxn id="20" idx="3"/>
          </p:cNvCxnSpPr>
          <p:nvPr/>
        </p:nvCxnSpPr>
        <p:spPr bwMode="auto">
          <a:xfrm flipV="1">
            <a:off x="3099167" y="3289735"/>
            <a:ext cx="429424" cy="348643"/>
          </a:xfrm>
          <a:prstGeom prst="line">
            <a:avLst/>
          </a:prstGeom>
          <a:noFill/>
          <a:ln w="28575">
            <a:solidFill>
              <a:schemeClr val="bg1">
                <a:lumMod val="65000"/>
              </a:schemeClr>
            </a:solidFill>
            <a:round/>
          </a:ln>
        </p:spPr>
      </p:cxnSp>
      <p:sp>
        <p:nvSpPr>
          <p:cNvPr id="8" name="直接连接符 17"/>
          <p:cNvSpPr>
            <a:spLocks noChangeShapeType="1"/>
          </p:cNvSpPr>
          <p:nvPr/>
        </p:nvSpPr>
        <p:spPr bwMode="auto">
          <a:xfrm>
            <a:off x="4753090" y="3092739"/>
            <a:ext cx="810663" cy="583904"/>
          </a:xfrm>
          <a:prstGeom prst="line">
            <a:avLst/>
          </a:prstGeom>
          <a:noFill/>
          <a:ln w="28575">
            <a:solidFill>
              <a:schemeClr val="bg1">
                <a:lumMod val="65000"/>
              </a:schemeClr>
            </a:solidFill>
            <a:round/>
          </a:ln>
        </p:spPr>
        <p:txBody>
          <a:bodyPr lIns="91440" tIns="45720" rIns="91440" bIns="45720"/>
          <a:lstStyle/>
          <a:p>
            <a:pPr fontAlgn="base">
              <a:spcBef>
                <a:spcPct val="0"/>
              </a:spcBef>
              <a:spcAft>
                <a:spcPct val="0"/>
              </a:spcAft>
              <a:buFont typeface="Arial" panose="020B0604020202020204" pitchFamily="34" charset="0"/>
              <a:buNone/>
            </a:pPr>
            <a:endParaRPr lang="zh-CN" altLang="en-US" sz="1200" dirty="0">
              <a:solidFill>
                <a:schemeClr val="bg1">
                  <a:lumMod val="95000"/>
                </a:schemeClr>
              </a:solidFill>
              <a:latin typeface="Arial" panose="020B0604020202020204"/>
              <a:ea typeface="微软雅黑" panose="020B0503020204020204" pitchFamily="34" charset="-122"/>
              <a:sym typeface="Arial" panose="020B0604020202020204"/>
            </a:endParaRPr>
          </a:p>
        </p:txBody>
      </p:sp>
      <p:cxnSp>
        <p:nvCxnSpPr>
          <p:cNvPr id="9" name="直接连接符 20"/>
          <p:cNvCxnSpPr>
            <a:cxnSpLocks noChangeShapeType="1"/>
            <a:stCxn id="18" idx="7"/>
            <a:endCxn id="16" idx="3"/>
          </p:cNvCxnSpPr>
          <p:nvPr/>
        </p:nvCxnSpPr>
        <p:spPr bwMode="auto">
          <a:xfrm flipV="1">
            <a:off x="6547317" y="3024711"/>
            <a:ext cx="742635" cy="653349"/>
          </a:xfrm>
          <a:prstGeom prst="line">
            <a:avLst/>
          </a:prstGeom>
          <a:noFill/>
          <a:ln w="28575">
            <a:solidFill>
              <a:schemeClr val="bg1">
                <a:lumMod val="65000"/>
              </a:schemeClr>
            </a:solidFill>
            <a:round/>
          </a:ln>
        </p:spPr>
      </p:cxnSp>
      <p:cxnSp>
        <p:nvCxnSpPr>
          <p:cNvPr id="10" name="直接连接符 23"/>
          <p:cNvCxnSpPr>
            <a:cxnSpLocks noChangeShapeType="1"/>
            <a:stCxn id="13" idx="5"/>
            <a:endCxn id="22" idx="1"/>
          </p:cNvCxnSpPr>
          <p:nvPr/>
        </p:nvCxnSpPr>
        <p:spPr bwMode="auto">
          <a:xfrm>
            <a:off x="1941279" y="3384692"/>
            <a:ext cx="355728" cy="253687"/>
          </a:xfrm>
          <a:prstGeom prst="line">
            <a:avLst/>
          </a:prstGeom>
          <a:noFill/>
          <a:ln w="28575">
            <a:solidFill>
              <a:schemeClr val="bg1">
                <a:lumMod val="65000"/>
              </a:schemeClr>
            </a:solidFill>
            <a:round/>
          </a:ln>
        </p:spPr>
      </p:cxnSp>
      <p:cxnSp>
        <p:nvCxnSpPr>
          <p:cNvPr id="11" name="直接连接符 43"/>
          <p:cNvCxnSpPr>
            <a:cxnSpLocks noChangeShapeType="1"/>
            <a:stCxn id="14" idx="7"/>
            <a:endCxn id="18" idx="3"/>
          </p:cNvCxnSpPr>
          <p:nvPr/>
        </p:nvCxnSpPr>
        <p:spPr bwMode="auto">
          <a:xfrm flipV="1">
            <a:off x="5205189" y="4661627"/>
            <a:ext cx="358563" cy="331635"/>
          </a:xfrm>
          <a:prstGeom prst="line">
            <a:avLst/>
          </a:prstGeom>
          <a:noFill/>
          <a:ln w="28575">
            <a:solidFill>
              <a:schemeClr val="bg1">
                <a:lumMod val="65000"/>
              </a:schemeClr>
            </a:solidFill>
            <a:round/>
          </a:ln>
        </p:spPr>
      </p:cxnSp>
      <p:cxnSp>
        <p:nvCxnSpPr>
          <p:cNvPr id="12" name="直接连接符 72"/>
          <p:cNvCxnSpPr>
            <a:cxnSpLocks noChangeShapeType="1"/>
            <a:stCxn id="16" idx="6"/>
            <a:endCxn id="15" idx="1"/>
          </p:cNvCxnSpPr>
          <p:nvPr/>
        </p:nvCxnSpPr>
        <p:spPr bwMode="auto">
          <a:xfrm>
            <a:off x="9033162" y="2303335"/>
            <a:ext cx="497453" cy="334469"/>
          </a:xfrm>
          <a:prstGeom prst="line">
            <a:avLst/>
          </a:prstGeom>
          <a:noFill/>
          <a:ln w="28575">
            <a:solidFill>
              <a:schemeClr val="bg1">
                <a:lumMod val="65000"/>
              </a:schemeClr>
            </a:solidFill>
            <a:round/>
          </a:ln>
        </p:spPr>
      </p:cxnSp>
      <p:sp>
        <p:nvSpPr>
          <p:cNvPr id="13" name="椭圆 56"/>
          <p:cNvSpPr>
            <a:spLocks noChangeArrowheads="1"/>
          </p:cNvSpPr>
          <p:nvPr/>
        </p:nvSpPr>
        <p:spPr bwMode="auto">
          <a:xfrm rot="21019160">
            <a:off x="1526028" y="3024711"/>
            <a:ext cx="457769" cy="456352"/>
          </a:xfrm>
          <a:prstGeom prst="ellipse">
            <a:avLst/>
          </a:prstGeom>
          <a:solidFill>
            <a:schemeClr val="accent1"/>
          </a:solidFill>
          <a:ln>
            <a:noFill/>
          </a:ln>
        </p:spPr>
        <p:txBody>
          <a:bodyPr lIns="107527" tIns="53764" rIns="107527" bIns="53764"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1600" dirty="0">
              <a:solidFill>
                <a:schemeClr val="bg1">
                  <a:lumMod val="95000"/>
                </a:schemeClr>
              </a:solidFill>
              <a:latin typeface="Arial" panose="020B0604020202020204"/>
              <a:ea typeface="微软雅黑" panose="020B0503020204020204" pitchFamily="34" charset="-122"/>
              <a:sym typeface="Arial" panose="020B0604020202020204"/>
            </a:endParaRPr>
          </a:p>
        </p:txBody>
      </p:sp>
      <p:sp>
        <p:nvSpPr>
          <p:cNvPr id="14" name="椭圆 58"/>
          <p:cNvSpPr>
            <a:spLocks noChangeArrowheads="1"/>
          </p:cNvSpPr>
          <p:nvPr/>
        </p:nvSpPr>
        <p:spPr bwMode="auto">
          <a:xfrm>
            <a:off x="4703485" y="4906811"/>
            <a:ext cx="586739" cy="588155"/>
          </a:xfrm>
          <a:prstGeom prst="ellipse">
            <a:avLst/>
          </a:prstGeom>
          <a:solidFill>
            <a:schemeClr val="accent3"/>
          </a:solidFill>
          <a:ln>
            <a:noFill/>
          </a:ln>
        </p:spPr>
        <p:txBody>
          <a:bodyPr lIns="107527" tIns="53764" rIns="107527" bIns="53764"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1600" dirty="0">
              <a:solidFill>
                <a:schemeClr val="bg1">
                  <a:lumMod val="95000"/>
                </a:schemeClr>
              </a:solidFill>
              <a:latin typeface="Arial" panose="020B0604020202020204"/>
              <a:ea typeface="微软雅黑" panose="020B0503020204020204" pitchFamily="34" charset="-122"/>
              <a:sym typeface="Arial" panose="020B0604020202020204"/>
            </a:endParaRPr>
          </a:p>
        </p:txBody>
      </p:sp>
      <p:sp>
        <p:nvSpPr>
          <p:cNvPr id="15" name="椭圆 70"/>
          <p:cNvSpPr>
            <a:spLocks noChangeArrowheads="1"/>
          </p:cNvSpPr>
          <p:nvPr/>
        </p:nvSpPr>
        <p:spPr bwMode="auto">
          <a:xfrm>
            <a:off x="9431408" y="2538597"/>
            <a:ext cx="678859" cy="678860"/>
          </a:xfrm>
          <a:prstGeom prst="ellipse">
            <a:avLst/>
          </a:prstGeom>
          <a:solidFill>
            <a:schemeClr val="accent4"/>
          </a:solidFill>
          <a:ln>
            <a:noFill/>
          </a:ln>
        </p:spPr>
        <p:txBody>
          <a:bodyPr lIns="107527" tIns="53764" rIns="107527" bIns="53764"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1600" dirty="0">
              <a:solidFill>
                <a:schemeClr val="bg1">
                  <a:lumMod val="95000"/>
                </a:schemeClr>
              </a:solidFill>
              <a:latin typeface="Arial" panose="020B0604020202020204"/>
              <a:ea typeface="微软雅黑" panose="020B0503020204020204" pitchFamily="34" charset="-122"/>
              <a:sym typeface="Arial" panose="020B0604020202020204"/>
            </a:endParaRPr>
          </a:p>
        </p:txBody>
      </p:sp>
      <p:grpSp>
        <p:nvGrpSpPr>
          <p:cNvPr id="2" name="组合 23"/>
          <p:cNvGrpSpPr/>
          <p:nvPr/>
        </p:nvGrpSpPr>
        <p:grpSpPr>
          <a:xfrm>
            <a:off x="7127067" y="3747785"/>
            <a:ext cx="4036324" cy="1530234"/>
            <a:chOff x="7440093" y="3942239"/>
            <a:chExt cx="4521218" cy="1714065"/>
          </a:xfrm>
        </p:grpSpPr>
        <p:sp>
          <p:nvSpPr>
            <p:cNvPr id="25" name="Freeform 5"/>
            <p:cNvSpPr/>
            <p:nvPr/>
          </p:nvSpPr>
          <p:spPr bwMode="auto">
            <a:xfrm>
              <a:off x="7452465" y="3942239"/>
              <a:ext cx="2525342" cy="550615"/>
            </a:xfrm>
            <a:custGeom>
              <a:avLst/>
              <a:gdLst>
                <a:gd name="T0" fmla="*/ 0 w 4466"/>
                <a:gd name="T1" fmla="*/ 0 h 1312"/>
                <a:gd name="T2" fmla="*/ 4466 w 4466"/>
                <a:gd name="T3" fmla="*/ 0 h 1312"/>
                <a:gd name="T4" fmla="*/ 4185 w 4466"/>
                <a:gd name="T5" fmla="*/ 656 h 1312"/>
                <a:gd name="T6" fmla="*/ 4466 w 4466"/>
                <a:gd name="T7" fmla="*/ 1312 h 1312"/>
                <a:gd name="T8" fmla="*/ 0 w 4466"/>
                <a:gd name="T9" fmla="*/ 1312 h 1312"/>
                <a:gd name="T10" fmla="*/ 282 w 4466"/>
                <a:gd name="T11" fmla="*/ 656 h 1312"/>
                <a:gd name="T12" fmla="*/ 0 w 4466"/>
                <a:gd name="T13" fmla="*/ 0 h 1312"/>
              </a:gdLst>
              <a:ahLst/>
              <a:cxnLst>
                <a:cxn ang="0">
                  <a:pos x="T0" y="T1"/>
                </a:cxn>
                <a:cxn ang="0">
                  <a:pos x="T2" y="T3"/>
                </a:cxn>
                <a:cxn ang="0">
                  <a:pos x="T4" y="T5"/>
                </a:cxn>
                <a:cxn ang="0">
                  <a:pos x="T6" y="T7"/>
                </a:cxn>
                <a:cxn ang="0">
                  <a:pos x="T8" y="T9"/>
                </a:cxn>
                <a:cxn ang="0">
                  <a:pos x="T10" y="T11"/>
                </a:cxn>
                <a:cxn ang="0">
                  <a:pos x="T12" y="T13"/>
                </a:cxn>
              </a:cxnLst>
              <a:rect l="0" t="0" r="r" b="b"/>
              <a:pathLst>
                <a:path w="4466" h="1312">
                  <a:moveTo>
                    <a:pt x="0" y="0"/>
                  </a:moveTo>
                  <a:lnTo>
                    <a:pt x="4466" y="0"/>
                  </a:lnTo>
                  <a:lnTo>
                    <a:pt x="4185" y="656"/>
                  </a:lnTo>
                  <a:lnTo>
                    <a:pt x="4466" y="1312"/>
                  </a:lnTo>
                  <a:lnTo>
                    <a:pt x="0" y="1312"/>
                  </a:lnTo>
                  <a:lnTo>
                    <a:pt x="282" y="656"/>
                  </a:lnTo>
                  <a:lnTo>
                    <a:pt x="0" y="0"/>
                  </a:lnTo>
                  <a:close/>
                </a:path>
              </a:pathLst>
            </a:custGeom>
            <a:solidFill>
              <a:schemeClr val="accent1"/>
            </a:solidFill>
            <a:ln>
              <a:noFill/>
            </a:ln>
          </p:spPr>
          <p:txBody>
            <a:bodyPr vert="horz" wrap="square" lIns="121920" tIns="60960" rIns="121920" bIns="60960" numCol="1" anchor="t" anchorCtr="0" compatLnSpc="1"/>
            <a:lstStyle/>
            <a:p>
              <a:endParaRPr lang="zh-CN" altLang="en-US" sz="1200" dirty="0">
                <a:solidFill>
                  <a:schemeClr val="bg1">
                    <a:lumMod val="95000"/>
                  </a:schemeClr>
                </a:solidFill>
                <a:latin typeface="Arial" panose="020B0604020202020204"/>
                <a:ea typeface="微软雅黑" panose="020B0503020204020204" pitchFamily="34" charset="-122"/>
                <a:sym typeface="Arial" panose="020B0604020202020204"/>
              </a:endParaRPr>
            </a:p>
          </p:txBody>
        </p:sp>
        <p:sp>
          <p:nvSpPr>
            <p:cNvPr id="26" name="矩形 19"/>
            <p:cNvSpPr>
              <a:spLocks noChangeArrowheads="1"/>
            </p:cNvSpPr>
            <p:nvPr/>
          </p:nvSpPr>
          <p:spPr bwMode="auto">
            <a:xfrm>
              <a:off x="7888547" y="3970021"/>
              <a:ext cx="1585852" cy="377143"/>
            </a:xfrm>
            <a:prstGeom prst="rect">
              <a:avLst/>
            </a:prstGeom>
            <a:noFill/>
            <a:ln>
              <a:noFill/>
            </a:ln>
          </p:spPr>
          <p:txBody>
            <a:bodyPr wrap="none">
              <a:spAutoFit/>
            </a:bodyPr>
            <a:lstStyle/>
            <a:p>
              <a:pPr algn="ctr">
                <a:lnSpc>
                  <a:spcPct val="150000"/>
                </a:lnSpc>
              </a:pPr>
              <a:r>
                <a:rPr lang="zh-CN" altLang="en-US" sz="1200" dirty="0">
                  <a:solidFill>
                    <a:schemeClr val="bg1">
                      <a:lumMod val="95000"/>
                    </a:schemeClr>
                  </a:solidFill>
                  <a:latin typeface="Arial" panose="020B0604020202020204"/>
                  <a:ea typeface="微软雅黑" panose="020B0503020204020204" pitchFamily="34" charset="-122"/>
                  <a:sym typeface="Arial" panose="020B0604020202020204"/>
                </a:rPr>
                <a:t>单击此处添加标题</a:t>
              </a:r>
              <a:endParaRPr lang="zh-CN" altLang="en-US" sz="2400" dirty="0">
                <a:solidFill>
                  <a:schemeClr val="bg1">
                    <a:lumMod val="95000"/>
                  </a:schemeClr>
                </a:solidFill>
                <a:latin typeface="Arial" panose="020B0604020202020204"/>
                <a:ea typeface="微软雅黑" panose="020B0503020204020204" pitchFamily="34" charset="-122"/>
                <a:sym typeface="Arial" panose="020B0604020202020204"/>
              </a:endParaRPr>
            </a:p>
          </p:txBody>
        </p:sp>
        <p:sp>
          <p:nvSpPr>
            <p:cNvPr id="27" name="文本框 18"/>
            <p:cNvSpPr txBox="1">
              <a:spLocks noChangeArrowheads="1"/>
            </p:cNvSpPr>
            <p:nvPr/>
          </p:nvSpPr>
          <p:spPr bwMode="auto">
            <a:xfrm>
              <a:off x="7440093" y="4646280"/>
              <a:ext cx="4521218" cy="1010024"/>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3765">
                <a:lnSpc>
                  <a:spcPct val="120000"/>
                </a:lnSpc>
                <a:spcBef>
                  <a:spcPct val="0"/>
                </a:spcBef>
                <a:buNone/>
                <a:defRPr/>
              </a:pPr>
              <a:r>
                <a:rPr lang="zh-CN" altLang="en-US" sz="1100" dirty="0">
                  <a:solidFill>
                    <a:schemeClr val="bg2">
                      <a:lumMod val="10000"/>
                    </a:schemeClr>
                  </a:solidFill>
                </a:rPr>
                <a:t>我爱你给你创意和灵感我爱你给你创意和灵感我爱你给你创意和灵感我爱你给你创意和灵感我爱你给你创意和灵感我爱你给你创意和灵感</a:t>
              </a:r>
              <a:endParaRPr lang="zh-CN" altLang="en-US" sz="1100" dirty="0">
                <a:solidFill>
                  <a:schemeClr val="bg2">
                    <a:lumMod val="10000"/>
                  </a:schemeClr>
                </a:solidFill>
              </a:endParaRPr>
            </a:p>
            <a:p>
              <a:pPr lvl="0" defTabSz="913765">
                <a:lnSpc>
                  <a:spcPct val="120000"/>
                </a:lnSpc>
                <a:spcBef>
                  <a:spcPct val="0"/>
                </a:spcBef>
                <a:buNone/>
                <a:defRPr/>
              </a:pPr>
              <a:endParaRPr lang="zh-CN" altLang="en-US" sz="1100" dirty="0">
                <a:solidFill>
                  <a:schemeClr val="bg2">
                    <a:lumMod val="10000"/>
                  </a:schemeClr>
                </a:solidFill>
              </a:endParaRPr>
            </a:p>
          </p:txBody>
        </p:sp>
      </p:grpSp>
      <p:grpSp>
        <p:nvGrpSpPr>
          <p:cNvPr id="3" name="组合 35"/>
          <p:cNvGrpSpPr/>
          <p:nvPr/>
        </p:nvGrpSpPr>
        <p:grpSpPr>
          <a:xfrm>
            <a:off x="6990917" y="1282920"/>
            <a:ext cx="2042247" cy="2040831"/>
            <a:chOff x="6930955" y="1927496"/>
            <a:chExt cx="2042247" cy="2040830"/>
          </a:xfrm>
          <a:solidFill>
            <a:schemeClr val="accent4"/>
          </a:solidFill>
        </p:grpSpPr>
        <p:grpSp>
          <p:nvGrpSpPr>
            <p:cNvPr id="4" name="Group 21"/>
            <p:cNvGrpSpPr/>
            <p:nvPr/>
          </p:nvGrpSpPr>
          <p:grpSpPr bwMode="auto">
            <a:xfrm>
              <a:off x="6930955" y="1927496"/>
              <a:ext cx="2042247" cy="2040830"/>
              <a:chOff x="0" y="0"/>
              <a:chExt cx="1080120" cy="1080120"/>
            </a:xfrm>
            <a:grpFill/>
          </p:grpSpPr>
          <p:sp>
            <p:nvSpPr>
              <p:cNvPr id="16" name="椭圆 38"/>
              <p:cNvSpPr>
                <a:spLocks noChangeArrowheads="1"/>
              </p:cNvSpPr>
              <p:nvPr/>
            </p:nvSpPr>
            <p:spPr bwMode="auto">
              <a:xfrm>
                <a:off x="0" y="0"/>
                <a:ext cx="1080120" cy="1080120"/>
              </a:xfrm>
              <a:prstGeom prst="ellipse">
                <a:avLst/>
              </a:prstGeom>
              <a:grpFill/>
              <a:ln>
                <a:noFill/>
              </a:ln>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1600" dirty="0">
                  <a:solidFill>
                    <a:schemeClr val="bg1">
                      <a:lumMod val="95000"/>
                    </a:schemeClr>
                  </a:solidFill>
                  <a:latin typeface="Arial" panose="020B0604020202020204"/>
                  <a:ea typeface="微软雅黑" panose="020B0503020204020204" pitchFamily="34" charset="-122"/>
                  <a:sym typeface="Arial" panose="020B0604020202020204"/>
                </a:endParaRPr>
              </a:p>
            </p:txBody>
          </p:sp>
          <p:sp>
            <p:nvSpPr>
              <p:cNvPr id="17" name="椭圆 39"/>
              <p:cNvSpPr>
                <a:spLocks noChangeArrowheads="1"/>
              </p:cNvSpPr>
              <p:nvPr/>
            </p:nvSpPr>
            <p:spPr bwMode="auto">
              <a:xfrm>
                <a:off x="72008" y="72008"/>
                <a:ext cx="936104" cy="936104"/>
              </a:xfrm>
              <a:prstGeom prst="ellipse">
                <a:avLst/>
              </a:prstGeom>
              <a:grpFill/>
              <a:ln w="19050">
                <a:noFill/>
                <a:round/>
              </a:ln>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1600" dirty="0">
                  <a:solidFill>
                    <a:schemeClr val="bg1">
                      <a:lumMod val="95000"/>
                    </a:schemeClr>
                  </a:solidFill>
                  <a:latin typeface="Arial" panose="020B0604020202020204"/>
                  <a:ea typeface="微软雅黑" panose="020B0503020204020204" pitchFamily="34" charset="-122"/>
                  <a:sym typeface="Arial" panose="020B0604020202020204"/>
                </a:endParaRPr>
              </a:p>
            </p:txBody>
          </p:sp>
        </p:grpSp>
        <p:sp>
          <p:nvSpPr>
            <p:cNvPr id="28" name="矩形 19"/>
            <p:cNvSpPr>
              <a:spLocks noChangeArrowheads="1"/>
            </p:cNvSpPr>
            <p:nvPr/>
          </p:nvSpPr>
          <p:spPr bwMode="auto">
            <a:xfrm>
              <a:off x="7236593" y="2685521"/>
              <a:ext cx="1415772" cy="581057"/>
            </a:xfrm>
            <a:prstGeom prst="rect">
              <a:avLst/>
            </a:prstGeom>
            <a:grpFill/>
            <a:ln>
              <a:noFill/>
            </a:ln>
          </p:spPr>
          <p:txBody>
            <a:bodyPr wrap="none">
              <a:spAutoFit/>
            </a:bodyPr>
            <a:lstStyle/>
            <a:p>
              <a:pPr algn="ctr">
                <a:lnSpc>
                  <a:spcPct val="150000"/>
                </a:lnSpc>
              </a:pPr>
              <a:r>
                <a:rPr lang="zh-CN" altLang="en-US" sz="2400" dirty="0">
                  <a:solidFill>
                    <a:schemeClr val="bg1">
                      <a:lumMod val="95000"/>
                    </a:schemeClr>
                  </a:solidFill>
                  <a:latin typeface="Arial" panose="020B0604020202020204"/>
                  <a:ea typeface="微软雅黑" panose="020B0503020204020204" pitchFamily="34" charset="-122"/>
                  <a:sym typeface="Arial" panose="020B0604020202020204"/>
                </a:rPr>
                <a:t>添加标题</a:t>
              </a:r>
              <a:endParaRPr lang="zh-CN" altLang="en-US" sz="2800" dirty="0">
                <a:solidFill>
                  <a:schemeClr val="bg1">
                    <a:lumMod val="95000"/>
                  </a:schemeClr>
                </a:solidFill>
                <a:latin typeface="Arial" panose="020B0604020202020204"/>
                <a:ea typeface="微软雅黑" panose="020B0503020204020204" pitchFamily="34" charset="-122"/>
                <a:sym typeface="Arial" panose="020B0604020202020204"/>
              </a:endParaRPr>
            </a:p>
          </p:txBody>
        </p:sp>
      </p:grpSp>
      <p:grpSp>
        <p:nvGrpSpPr>
          <p:cNvPr id="5" name="组合 34"/>
          <p:cNvGrpSpPr/>
          <p:nvPr/>
        </p:nvGrpSpPr>
        <p:grpSpPr>
          <a:xfrm>
            <a:off x="5359669" y="3472561"/>
            <a:ext cx="1393151" cy="1393149"/>
            <a:chOff x="5299708" y="4117137"/>
            <a:chExt cx="1393150" cy="1393149"/>
          </a:xfrm>
          <a:solidFill>
            <a:schemeClr val="accent3"/>
          </a:solidFill>
        </p:grpSpPr>
        <p:grpSp>
          <p:nvGrpSpPr>
            <p:cNvPr id="6" name="Group 16"/>
            <p:cNvGrpSpPr/>
            <p:nvPr/>
          </p:nvGrpSpPr>
          <p:grpSpPr bwMode="auto">
            <a:xfrm>
              <a:off x="5299708" y="4117137"/>
              <a:ext cx="1393150" cy="1393149"/>
              <a:chOff x="0" y="0"/>
              <a:chExt cx="1080120" cy="1080120"/>
            </a:xfrm>
            <a:grpFill/>
          </p:grpSpPr>
          <p:sp>
            <p:nvSpPr>
              <p:cNvPr id="18" name="椭圆 32"/>
              <p:cNvSpPr>
                <a:spLocks noChangeArrowheads="1"/>
              </p:cNvSpPr>
              <p:nvPr/>
            </p:nvSpPr>
            <p:spPr bwMode="auto">
              <a:xfrm>
                <a:off x="0" y="0"/>
                <a:ext cx="1080120" cy="1080120"/>
              </a:xfrm>
              <a:prstGeom prst="ellipse">
                <a:avLst/>
              </a:prstGeom>
              <a:grpFill/>
              <a:ln>
                <a:noFill/>
              </a:ln>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1600" dirty="0">
                  <a:solidFill>
                    <a:schemeClr val="bg1">
                      <a:lumMod val="95000"/>
                    </a:schemeClr>
                  </a:solidFill>
                  <a:latin typeface="Arial" panose="020B0604020202020204"/>
                  <a:ea typeface="微软雅黑" panose="020B0503020204020204" pitchFamily="34" charset="-122"/>
                  <a:sym typeface="Arial" panose="020B0604020202020204"/>
                </a:endParaRPr>
              </a:p>
            </p:txBody>
          </p:sp>
          <p:sp>
            <p:nvSpPr>
              <p:cNvPr id="19" name="椭圆 33"/>
              <p:cNvSpPr>
                <a:spLocks noChangeArrowheads="1"/>
              </p:cNvSpPr>
              <p:nvPr/>
            </p:nvSpPr>
            <p:spPr bwMode="auto">
              <a:xfrm>
                <a:off x="72008" y="72008"/>
                <a:ext cx="936104" cy="936104"/>
              </a:xfrm>
              <a:prstGeom prst="ellipse">
                <a:avLst/>
              </a:prstGeom>
              <a:grpFill/>
              <a:ln w="19050">
                <a:noFill/>
                <a:round/>
              </a:ln>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1600" dirty="0">
                  <a:solidFill>
                    <a:schemeClr val="bg1">
                      <a:lumMod val="95000"/>
                    </a:schemeClr>
                  </a:solidFill>
                  <a:latin typeface="Arial" panose="020B0604020202020204"/>
                  <a:ea typeface="微软雅黑" panose="020B0503020204020204" pitchFamily="34" charset="-122"/>
                  <a:sym typeface="Arial" panose="020B0604020202020204"/>
                </a:endParaRPr>
              </a:p>
            </p:txBody>
          </p:sp>
        </p:grpSp>
        <p:sp>
          <p:nvSpPr>
            <p:cNvPr id="29" name="矩形 19"/>
            <p:cNvSpPr>
              <a:spLocks noChangeArrowheads="1"/>
            </p:cNvSpPr>
            <p:nvPr/>
          </p:nvSpPr>
          <p:spPr bwMode="auto">
            <a:xfrm>
              <a:off x="5528847" y="4637424"/>
              <a:ext cx="934870" cy="391133"/>
            </a:xfrm>
            <a:prstGeom prst="rect">
              <a:avLst/>
            </a:prstGeom>
            <a:grpFill/>
            <a:ln>
              <a:noFill/>
            </a:ln>
          </p:spPr>
          <p:txBody>
            <a:bodyPr wrap="none">
              <a:spAutoFit/>
            </a:bodyPr>
            <a:lstStyle/>
            <a:p>
              <a:pPr algn="ctr">
                <a:lnSpc>
                  <a:spcPct val="150000"/>
                </a:lnSpc>
              </a:pPr>
              <a:r>
                <a:rPr lang="zh-CN" altLang="en-US" sz="1465" dirty="0">
                  <a:solidFill>
                    <a:schemeClr val="bg1">
                      <a:lumMod val="95000"/>
                    </a:schemeClr>
                  </a:solidFill>
                  <a:latin typeface="Arial" panose="020B0604020202020204"/>
                  <a:ea typeface="微软雅黑" panose="020B0503020204020204" pitchFamily="34" charset="-122"/>
                  <a:sym typeface="Arial" panose="020B0604020202020204"/>
                </a:rPr>
                <a:t>添加标题</a:t>
              </a:r>
              <a:endParaRPr lang="zh-CN" altLang="en-US" sz="2000" dirty="0">
                <a:solidFill>
                  <a:schemeClr val="bg1">
                    <a:lumMod val="95000"/>
                  </a:schemeClr>
                </a:solidFill>
                <a:latin typeface="Arial" panose="020B0604020202020204"/>
                <a:ea typeface="微软雅黑" panose="020B0503020204020204" pitchFamily="34" charset="-122"/>
                <a:sym typeface="Arial" panose="020B0604020202020204"/>
              </a:endParaRPr>
            </a:p>
          </p:txBody>
        </p:sp>
      </p:grpSp>
      <p:grpSp>
        <p:nvGrpSpPr>
          <p:cNvPr id="24" name="组合 31"/>
          <p:cNvGrpSpPr/>
          <p:nvPr/>
        </p:nvGrpSpPr>
        <p:grpSpPr>
          <a:xfrm>
            <a:off x="3301831" y="1963197"/>
            <a:ext cx="1554716" cy="1554716"/>
            <a:chOff x="3241871" y="2607773"/>
            <a:chExt cx="1554716" cy="1554716"/>
          </a:xfrm>
          <a:solidFill>
            <a:schemeClr val="accent2"/>
          </a:solidFill>
        </p:grpSpPr>
        <p:grpSp>
          <p:nvGrpSpPr>
            <p:cNvPr id="32" name="Group 11"/>
            <p:cNvGrpSpPr/>
            <p:nvPr/>
          </p:nvGrpSpPr>
          <p:grpSpPr bwMode="auto">
            <a:xfrm>
              <a:off x="3241871" y="2607773"/>
              <a:ext cx="1554716" cy="1554716"/>
              <a:chOff x="0" y="0"/>
              <a:chExt cx="1080120" cy="1080120"/>
            </a:xfrm>
            <a:grpFill/>
          </p:grpSpPr>
          <p:sp>
            <p:nvSpPr>
              <p:cNvPr id="20" name="椭圆 27"/>
              <p:cNvSpPr>
                <a:spLocks noChangeArrowheads="1"/>
              </p:cNvSpPr>
              <p:nvPr/>
            </p:nvSpPr>
            <p:spPr bwMode="auto">
              <a:xfrm>
                <a:off x="0" y="0"/>
                <a:ext cx="1080120" cy="1080120"/>
              </a:xfrm>
              <a:prstGeom prst="ellipse">
                <a:avLst/>
              </a:prstGeom>
              <a:grpFill/>
              <a:ln>
                <a:noFill/>
              </a:ln>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1600" dirty="0">
                  <a:solidFill>
                    <a:schemeClr val="bg1">
                      <a:lumMod val="95000"/>
                    </a:schemeClr>
                  </a:solidFill>
                  <a:latin typeface="Arial" panose="020B0604020202020204"/>
                  <a:ea typeface="微软雅黑" panose="020B0503020204020204" pitchFamily="34" charset="-122"/>
                  <a:sym typeface="Arial" panose="020B0604020202020204"/>
                </a:endParaRPr>
              </a:p>
            </p:txBody>
          </p:sp>
          <p:sp>
            <p:nvSpPr>
              <p:cNvPr id="21" name="椭圆 28"/>
              <p:cNvSpPr>
                <a:spLocks noChangeArrowheads="1"/>
              </p:cNvSpPr>
              <p:nvPr/>
            </p:nvSpPr>
            <p:spPr bwMode="auto">
              <a:xfrm>
                <a:off x="72008" y="72008"/>
                <a:ext cx="936104" cy="936104"/>
              </a:xfrm>
              <a:prstGeom prst="ellipse">
                <a:avLst/>
              </a:prstGeom>
              <a:grpFill/>
              <a:ln w="19050">
                <a:noFill/>
                <a:round/>
              </a:ln>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1600" dirty="0">
                  <a:solidFill>
                    <a:schemeClr val="bg1">
                      <a:lumMod val="95000"/>
                    </a:schemeClr>
                  </a:solidFill>
                  <a:latin typeface="Arial" panose="020B0604020202020204"/>
                  <a:ea typeface="微软雅黑" panose="020B0503020204020204" pitchFamily="34" charset="-122"/>
                  <a:sym typeface="Arial" panose="020B0604020202020204"/>
                </a:endParaRPr>
              </a:p>
            </p:txBody>
          </p:sp>
        </p:grpSp>
        <p:sp>
          <p:nvSpPr>
            <p:cNvPr id="30" name="矩形 19"/>
            <p:cNvSpPr>
              <a:spLocks noChangeArrowheads="1"/>
            </p:cNvSpPr>
            <p:nvPr/>
          </p:nvSpPr>
          <p:spPr bwMode="auto">
            <a:xfrm>
              <a:off x="3551591" y="3154068"/>
              <a:ext cx="1005403" cy="418191"/>
            </a:xfrm>
            <a:prstGeom prst="rect">
              <a:avLst/>
            </a:prstGeom>
            <a:grpFill/>
            <a:ln>
              <a:noFill/>
            </a:ln>
          </p:spPr>
          <p:txBody>
            <a:bodyPr wrap="none">
              <a:spAutoFit/>
            </a:bodyPr>
            <a:lstStyle/>
            <a:p>
              <a:pPr algn="ctr">
                <a:lnSpc>
                  <a:spcPct val="150000"/>
                </a:lnSpc>
              </a:pPr>
              <a:r>
                <a:rPr lang="zh-CN" altLang="en-US" sz="1600" dirty="0">
                  <a:solidFill>
                    <a:schemeClr val="bg1">
                      <a:lumMod val="95000"/>
                    </a:schemeClr>
                  </a:solidFill>
                  <a:latin typeface="Arial" panose="020B0604020202020204"/>
                  <a:ea typeface="微软雅黑" panose="020B0503020204020204" pitchFamily="34" charset="-122"/>
                  <a:sym typeface="Arial" panose="020B0604020202020204"/>
                </a:rPr>
                <a:t>添加标题</a:t>
              </a:r>
              <a:endParaRPr lang="zh-CN" altLang="en-US" sz="2400" dirty="0">
                <a:solidFill>
                  <a:schemeClr val="bg1">
                    <a:lumMod val="95000"/>
                  </a:schemeClr>
                </a:solidFill>
                <a:latin typeface="Arial" panose="020B0604020202020204"/>
                <a:ea typeface="微软雅黑" panose="020B0503020204020204" pitchFamily="34" charset="-122"/>
                <a:sym typeface="Arial" panose="020B0604020202020204"/>
              </a:endParaRPr>
            </a:p>
          </p:txBody>
        </p:sp>
      </p:grpSp>
      <p:grpSp>
        <p:nvGrpSpPr>
          <p:cNvPr id="35" name="组合 1"/>
          <p:cNvGrpSpPr/>
          <p:nvPr/>
        </p:nvGrpSpPr>
        <p:grpSpPr>
          <a:xfrm>
            <a:off x="2131188" y="3472560"/>
            <a:ext cx="1133795" cy="1135211"/>
            <a:chOff x="2071228" y="4117137"/>
            <a:chExt cx="1133794" cy="1135211"/>
          </a:xfrm>
          <a:solidFill>
            <a:schemeClr val="accent1"/>
          </a:solidFill>
        </p:grpSpPr>
        <p:grpSp>
          <p:nvGrpSpPr>
            <p:cNvPr id="36" name="Group 6"/>
            <p:cNvGrpSpPr/>
            <p:nvPr/>
          </p:nvGrpSpPr>
          <p:grpSpPr bwMode="auto">
            <a:xfrm>
              <a:off x="2071228" y="4117137"/>
              <a:ext cx="1133794" cy="1135211"/>
              <a:chOff x="0" y="0"/>
              <a:chExt cx="1080120" cy="1080120"/>
            </a:xfrm>
            <a:grpFill/>
          </p:grpSpPr>
          <p:sp>
            <p:nvSpPr>
              <p:cNvPr id="22" name="椭圆 6"/>
              <p:cNvSpPr>
                <a:spLocks noChangeArrowheads="1"/>
              </p:cNvSpPr>
              <p:nvPr/>
            </p:nvSpPr>
            <p:spPr bwMode="auto">
              <a:xfrm>
                <a:off x="0" y="0"/>
                <a:ext cx="1080120" cy="1080120"/>
              </a:xfrm>
              <a:prstGeom prst="ellipse">
                <a:avLst/>
              </a:prstGeom>
              <a:grpFill/>
              <a:ln>
                <a:noFill/>
              </a:ln>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1600" dirty="0">
                  <a:solidFill>
                    <a:schemeClr val="bg1">
                      <a:lumMod val="95000"/>
                    </a:schemeClr>
                  </a:solidFill>
                  <a:latin typeface="Arial" panose="020B0604020202020204"/>
                  <a:ea typeface="微软雅黑" panose="020B0503020204020204" pitchFamily="34" charset="-122"/>
                  <a:sym typeface="Arial" panose="020B0604020202020204"/>
                </a:endParaRPr>
              </a:p>
            </p:txBody>
          </p:sp>
          <p:sp>
            <p:nvSpPr>
              <p:cNvPr id="23" name="椭圆 5"/>
              <p:cNvSpPr>
                <a:spLocks noChangeArrowheads="1"/>
              </p:cNvSpPr>
              <p:nvPr/>
            </p:nvSpPr>
            <p:spPr bwMode="auto">
              <a:xfrm>
                <a:off x="72008" y="72008"/>
                <a:ext cx="936104" cy="936104"/>
              </a:xfrm>
              <a:prstGeom prst="ellipse">
                <a:avLst/>
              </a:prstGeom>
              <a:grpFill/>
              <a:ln w="19050">
                <a:noFill/>
                <a:round/>
              </a:ln>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1600" dirty="0">
                  <a:solidFill>
                    <a:schemeClr val="bg1">
                      <a:lumMod val="95000"/>
                    </a:schemeClr>
                  </a:solidFill>
                  <a:latin typeface="Arial" panose="020B0604020202020204"/>
                  <a:ea typeface="微软雅黑" panose="020B0503020204020204" pitchFamily="34" charset="-122"/>
                  <a:sym typeface="Arial" panose="020B0604020202020204"/>
                </a:endParaRPr>
              </a:p>
            </p:txBody>
          </p:sp>
        </p:grpSp>
        <p:sp>
          <p:nvSpPr>
            <p:cNvPr id="31" name="矩形 19"/>
            <p:cNvSpPr>
              <a:spLocks noChangeArrowheads="1"/>
            </p:cNvSpPr>
            <p:nvPr/>
          </p:nvSpPr>
          <p:spPr bwMode="auto">
            <a:xfrm>
              <a:off x="2246707" y="4548729"/>
              <a:ext cx="800218" cy="336695"/>
            </a:xfrm>
            <a:prstGeom prst="rect">
              <a:avLst/>
            </a:prstGeom>
            <a:grpFill/>
            <a:ln>
              <a:noFill/>
            </a:ln>
          </p:spPr>
          <p:txBody>
            <a:bodyPr wrap="none">
              <a:spAutoFit/>
            </a:bodyPr>
            <a:lstStyle/>
            <a:p>
              <a:pPr algn="ctr">
                <a:lnSpc>
                  <a:spcPct val="150000"/>
                </a:lnSpc>
              </a:pPr>
              <a:r>
                <a:rPr lang="zh-CN" altLang="en-US" sz="1200" dirty="0">
                  <a:solidFill>
                    <a:schemeClr val="bg1">
                      <a:lumMod val="95000"/>
                    </a:schemeClr>
                  </a:solidFill>
                  <a:latin typeface="Arial" panose="020B0604020202020204"/>
                  <a:ea typeface="微软雅黑" panose="020B0503020204020204" pitchFamily="34" charset="-122"/>
                  <a:sym typeface="Arial" panose="020B0604020202020204"/>
                </a:rPr>
                <a:t>添加标题</a:t>
              </a:r>
              <a:endParaRPr lang="zh-CN" altLang="en-US" sz="2400" dirty="0">
                <a:solidFill>
                  <a:schemeClr val="bg1">
                    <a:lumMod val="95000"/>
                  </a:schemeClr>
                </a:solidFill>
                <a:latin typeface="Arial" panose="020B0604020202020204"/>
                <a:ea typeface="微软雅黑" panose="020B0503020204020204" pitchFamily="34" charset="-122"/>
                <a:sym typeface="Arial" panose="020B0604020202020204"/>
              </a:endParaRPr>
            </a:p>
          </p:txBody>
        </p:sp>
      </p:grpSp>
    </p:spTree>
  </p:cSld>
  <p:clrMapOvr>
    <a:masterClrMapping/>
  </p:clrMapOvr>
  <mc:AlternateContent xmlns:mc="http://schemas.openxmlformats.org/markup-compatibility/2006">
    <mc:Choice xmlns:p14="http://schemas.microsoft.com/office/powerpoint/2010/main" Requires="p14">
      <p:transition spd="slow" p14:dur="1600" advClick="0" advTm="2000">
        <p14:prism isInverted="1"/>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p:cTn id="12" dur="500" fill="hold"/>
                                        <p:tgtEl>
                                          <p:spTgt spid="14"/>
                                        </p:tgtEl>
                                        <p:attrNameLst>
                                          <p:attrName>ppt_w</p:attrName>
                                        </p:attrNameLst>
                                      </p:cBhvr>
                                      <p:tavLst>
                                        <p:tav tm="0">
                                          <p:val>
                                            <p:fltVal val="0"/>
                                          </p:val>
                                        </p:tav>
                                        <p:tav tm="100000">
                                          <p:val>
                                            <p:strVal val="#ppt_w"/>
                                          </p:val>
                                        </p:tav>
                                      </p:tavLst>
                                    </p:anim>
                                    <p:anim calcmode="lin" valueType="num">
                                      <p:cBhvr>
                                        <p:cTn id="13" dur="500" fill="hold"/>
                                        <p:tgtEl>
                                          <p:spTgt spid="14"/>
                                        </p:tgtEl>
                                        <p:attrNameLst>
                                          <p:attrName>ppt_h</p:attrName>
                                        </p:attrNameLst>
                                      </p:cBhvr>
                                      <p:tavLst>
                                        <p:tav tm="0">
                                          <p:val>
                                            <p:fltVal val="0"/>
                                          </p:val>
                                        </p:tav>
                                        <p:tav tm="100000">
                                          <p:val>
                                            <p:strVal val="#ppt_h"/>
                                          </p:val>
                                        </p:tav>
                                      </p:tavLst>
                                    </p:anim>
                                    <p:animEffect transition="in" filter="fade">
                                      <p:cBhvr>
                                        <p:cTn id="14" dur="500"/>
                                        <p:tgtEl>
                                          <p:spTgt spid="14"/>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p:cTn id="17" dur="500" fill="hold"/>
                                        <p:tgtEl>
                                          <p:spTgt spid="15"/>
                                        </p:tgtEl>
                                        <p:attrNameLst>
                                          <p:attrName>ppt_w</p:attrName>
                                        </p:attrNameLst>
                                      </p:cBhvr>
                                      <p:tavLst>
                                        <p:tav tm="0">
                                          <p:val>
                                            <p:fltVal val="0"/>
                                          </p:val>
                                        </p:tav>
                                        <p:tav tm="100000">
                                          <p:val>
                                            <p:strVal val="#ppt_w"/>
                                          </p:val>
                                        </p:tav>
                                      </p:tavLst>
                                    </p:anim>
                                    <p:anim calcmode="lin" valueType="num">
                                      <p:cBhvr>
                                        <p:cTn id="18" dur="500" fill="hold"/>
                                        <p:tgtEl>
                                          <p:spTgt spid="15"/>
                                        </p:tgtEl>
                                        <p:attrNameLst>
                                          <p:attrName>ppt_h</p:attrName>
                                        </p:attrNameLst>
                                      </p:cBhvr>
                                      <p:tavLst>
                                        <p:tav tm="0">
                                          <p:val>
                                            <p:fltVal val="0"/>
                                          </p:val>
                                        </p:tav>
                                        <p:tav tm="100000">
                                          <p:val>
                                            <p:strVal val="#ppt_h"/>
                                          </p:val>
                                        </p:tav>
                                      </p:tavLst>
                                    </p:anim>
                                    <p:animEffect transition="in" filter="fade">
                                      <p:cBhvr>
                                        <p:cTn id="19" dur="500"/>
                                        <p:tgtEl>
                                          <p:spTgt spid="15"/>
                                        </p:tgtEl>
                                      </p:cBhvr>
                                    </p:animEffect>
                                  </p:childTnLst>
                                </p:cTn>
                              </p:par>
                            </p:childTnLst>
                          </p:cTn>
                        </p:par>
                        <p:par>
                          <p:cTn id="20" fill="hold">
                            <p:stCondLst>
                              <p:cond delay="500"/>
                            </p:stCondLst>
                            <p:childTnLst>
                              <p:par>
                                <p:cTn id="21" presetID="22" presetClass="entr" presetSubtype="8"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left)">
                                      <p:cBhvr>
                                        <p:cTn id="23" dur="500"/>
                                        <p:tgtEl>
                                          <p:spTgt spid="10"/>
                                        </p:tgtEl>
                                      </p:cBhvr>
                                    </p:animEffect>
                                  </p:childTnLst>
                                </p:cTn>
                              </p:par>
                              <p:par>
                                <p:cTn id="24" presetID="22" presetClass="entr" presetSubtype="4" fill="hold"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wipe(down)">
                                      <p:cBhvr>
                                        <p:cTn id="26" dur="500"/>
                                        <p:tgtEl>
                                          <p:spTgt spid="11"/>
                                        </p:tgtEl>
                                      </p:cBhvr>
                                    </p:animEffect>
                                  </p:childTnLst>
                                </p:cTn>
                              </p:par>
                              <p:par>
                                <p:cTn id="27" presetID="22" presetClass="entr" presetSubtype="2" fill="hold" nodeType="with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wipe(right)">
                                      <p:cBhvr>
                                        <p:cTn id="29" dur="500"/>
                                        <p:tgtEl>
                                          <p:spTgt spid="12"/>
                                        </p:tgtEl>
                                      </p:cBhvr>
                                    </p:animEffect>
                                  </p:childTnLst>
                                </p:cTn>
                              </p:par>
                            </p:childTnLst>
                          </p:cTn>
                        </p:par>
                        <p:par>
                          <p:cTn id="30" fill="hold">
                            <p:stCondLst>
                              <p:cond delay="1000"/>
                            </p:stCondLst>
                            <p:childTnLst>
                              <p:par>
                                <p:cTn id="31" presetID="31" presetClass="entr" presetSubtype="0" fill="hold" nodeType="afterEffect">
                                  <p:stCondLst>
                                    <p:cond delay="0"/>
                                  </p:stCondLst>
                                  <p:childTnLst>
                                    <p:set>
                                      <p:cBhvr>
                                        <p:cTn id="32" dur="1" fill="hold">
                                          <p:stCondLst>
                                            <p:cond delay="0"/>
                                          </p:stCondLst>
                                        </p:cTn>
                                        <p:tgtEl>
                                          <p:spTgt spid="35"/>
                                        </p:tgtEl>
                                        <p:attrNameLst>
                                          <p:attrName>style.visibility</p:attrName>
                                        </p:attrNameLst>
                                      </p:cBhvr>
                                      <p:to>
                                        <p:strVal val="visible"/>
                                      </p:to>
                                    </p:set>
                                    <p:anim calcmode="lin" valueType="num">
                                      <p:cBhvr>
                                        <p:cTn id="33" dur="500" fill="hold"/>
                                        <p:tgtEl>
                                          <p:spTgt spid="35"/>
                                        </p:tgtEl>
                                        <p:attrNameLst>
                                          <p:attrName>ppt_w</p:attrName>
                                        </p:attrNameLst>
                                      </p:cBhvr>
                                      <p:tavLst>
                                        <p:tav tm="0">
                                          <p:val>
                                            <p:fltVal val="0"/>
                                          </p:val>
                                        </p:tav>
                                        <p:tav tm="100000">
                                          <p:val>
                                            <p:strVal val="#ppt_w"/>
                                          </p:val>
                                        </p:tav>
                                      </p:tavLst>
                                    </p:anim>
                                    <p:anim calcmode="lin" valueType="num">
                                      <p:cBhvr>
                                        <p:cTn id="34" dur="500" fill="hold"/>
                                        <p:tgtEl>
                                          <p:spTgt spid="35"/>
                                        </p:tgtEl>
                                        <p:attrNameLst>
                                          <p:attrName>ppt_h</p:attrName>
                                        </p:attrNameLst>
                                      </p:cBhvr>
                                      <p:tavLst>
                                        <p:tav tm="0">
                                          <p:val>
                                            <p:fltVal val="0"/>
                                          </p:val>
                                        </p:tav>
                                        <p:tav tm="100000">
                                          <p:val>
                                            <p:strVal val="#ppt_h"/>
                                          </p:val>
                                        </p:tav>
                                      </p:tavLst>
                                    </p:anim>
                                    <p:anim calcmode="lin" valueType="num">
                                      <p:cBhvr>
                                        <p:cTn id="35" dur="500" fill="hold"/>
                                        <p:tgtEl>
                                          <p:spTgt spid="35"/>
                                        </p:tgtEl>
                                        <p:attrNameLst>
                                          <p:attrName>style.rotation</p:attrName>
                                        </p:attrNameLst>
                                      </p:cBhvr>
                                      <p:tavLst>
                                        <p:tav tm="0">
                                          <p:val>
                                            <p:fltVal val="90"/>
                                          </p:val>
                                        </p:tav>
                                        <p:tav tm="100000">
                                          <p:val>
                                            <p:fltVal val="0"/>
                                          </p:val>
                                        </p:tav>
                                      </p:tavLst>
                                    </p:anim>
                                    <p:animEffect transition="in" filter="fade">
                                      <p:cBhvr>
                                        <p:cTn id="36" dur="500"/>
                                        <p:tgtEl>
                                          <p:spTgt spid="35"/>
                                        </p:tgtEl>
                                      </p:cBhvr>
                                    </p:animEffect>
                                  </p:childTnLst>
                                </p:cTn>
                              </p:par>
                              <p:par>
                                <p:cTn id="37" presetID="31" presetClass="entr" presetSubtype="0" fill="hold" nodeType="withEffect">
                                  <p:stCondLst>
                                    <p:cond delay="0"/>
                                  </p:stCondLst>
                                  <p:childTnLst>
                                    <p:set>
                                      <p:cBhvr>
                                        <p:cTn id="38" dur="1" fill="hold">
                                          <p:stCondLst>
                                            <p:cond delay="0"/>
                                          </p:stCondLst>
                                        </p:cTn>
                                        <p:tgtEl>
                                          <p:spTgt spid="5"/>
                                        </p:tgtEl>
                                        <p:attrNameLst>
                                          <p:attrName>style.visibility</p:attrName>
                                        </p:attrNameLst>
                                      </p:cBhvr>
                                      <p:to>
                                        <p:strVal val="visible"/>
                                      </p:to>
                                    </p:set>
                                    <p:anim calcmode="lin" valueType="num">
                                      <p:cBhvr>
                                        <p:cTn id="39" dur="500" fill="hold"/>
                                        <p:tgtEl>
                                          <p:spTgt spid="5"/>
                                        </p:tgtEl>
                                        <p:attrNameLst>
                                          <p:attrName>ppt_w</p:attrName>
                                        </p:attrNameLst>
                                      </p:cBhvr>
                                      <p:tavLst>
                                        <p:tav tm="0">
                                          <p:val>
                                            <p:fltVal val="0"/>
                                          </p:val>
                                        </p:tav>
                                        <p:tav tm="100000">
                                          <p:val>
                                            <p:strVal val="#ppt_w"/>
                                          </p:val>
                                        </p:tav>
                                      </p:tavLst>
                                    </p:anim>
                                    <p:anim calcmode="lin" valueType="num">
                                      <p:cBhvr>
                                        <p:cTn id="40" dur="500" fill="hold"/>
                                        <p:tgtEl>
                                          <p:spTgt spid="5"/>
                                        </p:tgtEl>
                                        <p:attrNameLst>
                                          <p:attrName>ppt_h</p:attrName>
                                        </p:attrNameLst>
                                      </p:cBhvr>
                                      <p:tavLst>
                                        <p:tav tm="0">
                                          <p:val>
                                            <p:fltVal val="0"/>
                                          </p:val>
                                        </p:tav>
                                        <p:tav tm="100000">
                                          <p:val>
                                            <p:strVal val="#ppt_h"/>
                                          </p:val>
                                        </p:tav>
                                      </p:tavLst>
                                    </p:anim>
                                    <p:anim calcmode="lin" valueType="num">
                                      <p:cBhvr>
                                        <p:cTn id="41" dur="500" fill="hold"/>
                                        <p:tgtEl>
                                          <p:spTgt spid="5"/>
                                        </p:tgtEl>
                                        <p:attrNameLst>
                                          <p:attrName>style.rotation</p:attrName>
                                        </p:attrNameLst>
                                      </p:cBhvr>
                                      <p:tavLst>
                                        <p:tav tm="0">
                                          <p:val>
                                            <p:fltVal val="90"/>
                                          </p:val>
                                        </p:tav>
                                        <p:tav tm="100000">
                                          <p:val>
                                            <p:fltVal val="0"/>
                                          </p:val>
                                        </p:tav>
                                      </p:tavLst>
                                    </p:anim>
                                    <p:animEffect transition="in" filter="fade">
                                      <p:cBhvr>
                                        <p:cTn id="42" dur="500"/>
                                        <p:tgtEl>
                                          <p:spTgt spid="5"/>
                                        </p:tgtEl>
                                      </p:cBhvr>
                                    </p:animEffect>
                                  </p:childTnLst>
                                </p:cTn>
                              </p:par>
                              <p:par>
                                <p:cTn id="43" presetID="31" presetClass="entr" presetSubtype="0" fill="hold" nodeType="withEffect">
                                  <p:stCondLst>
                                    <p:cond delay="0"/>
                                  </p:stCondLst>
                                  <p:childTnLst>
                                    <p:set>
                                      <p:cBhvr>
                                        <p:cTn id="44" dur="1" fill="hold">
                                          <p:stCondLst>
                                            <p:cond delay="0"/>
                                          </p:stCondLst>
                                        </p:cTn>
                                        <p:tgtEl>
                                          <p:spTgt spid="3"/>
                                        </p:tgtEl>
                                        <p:attrNameLst>
                                          <p:attrName>style.visibility</p:attrName>
                                        </p:attrNameLst>
                                      </p:cBhvr>
                                      <p:to>
                                        <p:strVal val="visible"/>
                                      </p:to>
                                    </p:set>
                                    <p:anim calcmode="lin" valueType="num">
                                      <p:cBhvr>
                                        <p:cTn id="45" dur="500" fill="hold"/>
                                        <p:tgtEl>
                                          <p:spTgt spid="3"/>
                                        </p:tgtEl>
                                        <p:attrNameLst>
                                          <p:attrName>ppt_w</p:attrName>
                                        </p:attrNameLst>
                                      </p:cBhvr>
                                      <p:tavLst>
                                        <p:tav tm="0">
                                          <p:val>
                                            <p:fltVal val="0"/>
                                          </p:val>
                                        </p:tav>
                                        <p:tav tm="100000">
                                          <p:val>
                                            <p:strVal val="#ppt_w"/>
                                          </p:val>
                                        </p:tav>
                                      </p:tavLst>
                                    </p:anim>
                                    <p:anim calcmode="lin" valueType="num">
                                      <p:cBhvr>
                                        <p:cTn id="46" dur="500" fill="hold"/>
                                        <p:tgtEl>
                                          <p:spTgt spid="3"/>
                                        </p:tgtEl>
                                        <p:attrNameLst>
                                          <p:attrName>ppt_h</p:attrName>
                                        </p:attrNameLst>
                                      </p:cBhvr>
                                      <p:tavLst>
                                        <p:tav tm="0">
                                          <p:val>
                                            <p:fltVal val="0"/>
                                          </p:val>
                                        </p:tav>
                                        <p:tav tm="100000">
                                          <p:val>
                                            <p:strVal val="#ppt_h"/>
                                          </p:val>
                                        </p:tav>
                                      </p:tavLst>
                                    </p:anim>
                                    <p:anim calcmode="lin" valueType="num">
                                      <p:cBhvr>
                                        <p:cTn id="47" dur="500" fill="hold"/>
                                        <p:tgtEl>
                                          <p:spTgt spid="3"/>
                                        </p:tgtEl>
                                        <p:attrNameLst>
                                          <p:attrName>style.rotation</p:attrName>
                                        </p:attrNameLst>
                                      </p:cBhvr>
                                      <p:tavLst>
                                        <p:tav tm="0">
                                          <p:val>
                                            <p:fltVal val="90"/>
                                          </p:val>
                                        </p:tav>
                                        <p:tav tm="100000">
                                          <p:val>
                                            <p:fltVal val="0"/>
                                          </p:val>
                                        </p:tav>
                                      </p:tavLst>
                                    </p:anim>
                                    <p:animEffect transition="in" filter="fade">
                                      <p:cBhvr>
                                        <p:cTn id="48" dur="500"/>
                                        <p:tgtEl>
                                          <p:spTgt spid="3"/>
                                        </p:tgtEl>
                                      </p:cBhvr>
                                    </p:animEffect>
                                  </p:childTnLst>
                                </p:cTn>
                              </p:par>
                            </p:childTnLst>
                          </p:cTn>
                        </p:par>
                        <p:par>
                          <p:cTn id="49" fill="hold">
                            <p:stCondLst>
                              <p:cond delay="1500"/>
                            </p:stCondLst>
                            <p:childTnLst>
                              <p:par>
                                <p:cTn id="50" presetID="22" presetClass="entr" presetSubtype="8" fill="hold" nodeType="afterEffect">
                                  <p:stCondLst>
                                    <p:cond delay="0"/>
                                  </p:stCondLst>
                                  <p:childTnLst>
                                    <p:set>
                                      <p:cBhvr>
                                        <p:cTn id="51" dur="1" fill="hold">
                                          <p:stCondLst>
                                            <p:cond delay="0"/>
                                          </p:stCondLst>
                                        </p:cTn>
                                        <p:tgtEl>
                                          <p:spTgt spid="7"/>
                                        </p:tgtEl>
                                        <p:attrNameLst>
                                          <p:attrName>style.visibility</p:attrName>
                                        </p:attrNameLst>
                                      </p:cBhvr>
                                      <p:to>
                                        <p:strVal val="visible"/>
                                      </p:to>
                                    </p:set>
                                    <p:animEffect transition="in" filter="wipe(left)">
                                      <p:cBhvr>
                                        <p:cTn id="52" dur="500"/>
                                        <p:tgtEl>
                                          <p:spTgt spid="7"/>
                                        </p:tgtEl>
                                      </p:cBhvr>
                                    </p:animEffect>
                                  </p:childTnLst>
                                </p:cTn>
                              </p:par>
                              <p:par>
                                <p:cTn id="53" presetID="22" presetClass="entr" presetSubtype="8" fill="hold" nodeType="withEffect">
                                  <p:stCondLst>
                                    <p:cond delay="0"/>
                                  </p:stCondLst>
                                  <p:childTnLst>
                                    <p:set>
                                      <p:cBhvr>
                                        <p:cTn id="54" dur="1" fill="hold">
                                          <p:stCondLst>
                                            <p:cond delay="0"/>
                                          </p:stCondLst>
                                        </p:cTn>
                                        <p:tgtEl>
                                          <p:spTgt spid="9"/>
                                        </p:tgtEl>
                                        <p:attrNameLst>
                                          <p:attrName>style.visibility</p:attrName>
                                        </p:attrNameLst>
                                      </p:cBhvr>
                                      <p:to>
                                        <p:strVal val="visible"/>
                                      </p:to>
                                    </p:set>
                                    <p:animEffect transition="in" filter="wipe(left)">
                                      <p:cBhvr>
                                        <p:cTn id="55" dur="500"/>
                                        <p:tgtEl>
                                          <p:spTgt spid="9"/>
                                        </p:tgtEl>
                                      </p:cBhvr>
                                    </p:animEffect>
                                  </p:childTnLst>
                                </p:cTn>
                              </p:par>
                              <p:par>
                                <p:cTn id="56" presetID="22" presetClass="entr" presetSubtype="2" fill="hold" grpId="0" nodeType="withEffect">
                                  <p:stCondLst>
                                    <p:cond delay="0"/>
                                  </p:stCondLst>
                                  <p:childTnLst>
                                    <p:set>
                                      <p:cBhvr>
                                        <p:cTn id="57" dur="1" fill="hold">
                                          <p:stCondLst>
                                            <p:cond delay="0"/>
                                          </p:stCondLst>
                                        </p:cTn>
                                        <p:tgtEl>
                                          <p:spTgt spid="8"/>
                                        </p:tgtEl>
                                        <p:attrNameLst>
                                          <p:attrName>style.visibility</p:attrName>
                                        </p:attrNameLst>
                                      </p:cBhvr>
                                      <p:to>
                                        <p:strVal val="visible"/>
                                      </p:to>
                                    </p:set>
                                    <p:animEffect transition="in" filter="wipe(right)">
                                      <p:cBhvr>
                                        <p:cTn id="58" dur="500"/>
                                        <p:tgtEl>
                                          <p:spTgt spid="8"/>
                                        </p:tgtEl>
                                      </p:cBhvr>
                                    </p:animEffect>
                                  </p:childTnLst>
                                </p:cTn>
                              </p:par>
                              <p:par>
                                <p:cTn id="59" presetID="31" presetClass="entr" presetSubtype="0" fill="hold" nodeType="withEffect">
                                  <p:stCondLst>
                                    <p:cond delay="0"/>
                                  </p:stCondLst>
                                  <p:childTnLst>
                                    <p:set>
                                      <p:cBhvr>
                                        <p:cTn id="60" dur="1" fill="hold">
                                          <p:stCondLst>
                                            <p:cond delay="0"/>
                                          </p:stCondLst>
                                        </p:cTn>
                                        <p:tgtEl>
                                          <p:spTgt spid="24"/>
                                        </p:tgtEl>
                                        <p:attrNameLst>
                                          <p:attrName>style.visibility</p:attrName>
                                        </p:attrNameLst>
                                      </p:cBhvr>
                                      <p:to>
                                        <p:strVal val="visible"/>
                                      </p:to>
                                    </p:set>
                                    <p:anim calcmode="lin" valueType="num">
                                      <p:cBhvr>
                                        <p:cTn id="61" dur="500" fill="hold"/>
                                        <p:tgtEl>
                                          <p:spTgt spid="24"/>
                                        </p:tgtEl>
                                        <p:attrNameLst>
                                          <p:attrName>ppt_w</p:attrName>
                                        </p:attrNameLst>
                                      </p:cBhvr>
                                      <p:tavLst>
                                        <p:tav tm="0">
                                          <p:val>
                                            <p:fltVal val="0"/>
                                          </p:val>
                                        </p:tav>
                                        <p:tav tm="100000">
                                          <p:val>
                                            <p:strVal val="#ppt_w"/>
                                          </p:val>
                                        </p:tav>
                                      </p:tavLst>
                                    </p:anim>
                                    <p:anim calcmode="lin" valueType="num">
                                      <p:cBhvr>
                                        <p:cTn id="62" dur="500" fill="hold"/>
                                        <p:tgtEl>
                                          <p:spTgt spid="24"/>
                                        </p:tgtEl>
                                        <p:attrNameLst>
                                          <p:attrName>ppt_h</p:attrName>
                                        </p:attrNameLst>
                                      </p:cBhvr>
                                      <p:tavLst>
                                        <p:tav tm="0">
                                          <p:val>
                                            <p:fltVal val="0"/>
                                          </p:val>
                                        </p:tav>
                                        <p:tav tm="100000">
                                          <p:val>
                                            <p:strVal val="#ppt_h"/>
                                          </p:val>
                                        </p:tav>
                                      </p:tavLst>
                                    </p:anim>
                                    <p:anim calcmode="lin" valueType="num">
                                      <p:cBhvr>
                                        <p:cTn id="63" dur="500" fill="hold"/>
                                        <p:tgtEl>
                                          <p:spTgt spid="24"/>
                                        </p:tgtEl>
                                        <p:attrNameLst>
                                          <p:attrName>style.rotation</p:attrName>
                                        </p:attrNameLst>
                                      </p:cBhvr>
                                      <p:tavLst>
                                        <p:tav tm="0">
                                          <p:val>
                                            <p:fltVal val="90"/>
                                          </p:val>
                                        </p:tav>
                                        <p:tav tm="100000">
                                          <p:val>
                                            <p:fltVal val="0"/>
                                          </p:val>
                                        </p:tav>
                                      </p:tavLst>
                                    </p:anim>
                                    <p:animEffect transition="in" filter="fade">
                                      <p:cBhvr>
                                        <p:cTn id="64" dur="500"/>
                                        <p:tgtEl>
                                          <p:spTgt spid="24"/>
                                        </p:tgtEl>
                                      </p:cBhvr>
                                    </p:animEffect>
                                  </p:childTnLst>
                                </p:cTn>
                              </p:par>
                            </p:childTnLst>
                          </p:cTn>
                        </p:par>
                        <p:par>
                          <p:cTn id="65" fill="hold">
                            <p:stCondLst>
                              <p:cond delay="2000"/>
                            </p:stCondLst>
                            <p:childTnLst>
                              <p:par>
                                <p:cTn id="66" presetID="37" presetClass="entr" presetSubtype="0" fill="hold" nodeType="afterEffect">
                                  <p:stCondLst>
                                    <p:cond delay="0"/>
                                  </p:stCondLst>
                                  <p:childTnLst>
                                    <p:set>
                                      <p:cBhvr>
                                        <p:cTn id="67" dur="1" fill="hold">
                                          <p:stCondLst>
                                            <p:cond delay="0"/>
                                          </p:stCondLst>
                                        </p:cTn>
                                        <p:tgtEl>
                                          <p:spTgt spid="2"/>
                                        </p:tgtEl>
                                        <p:attrNameLst>
                                          <p:attrName>style.visibility</p:attrName>
                                        </p:attrNameLst>
                                      </p:cBhvr>
                                      <p:to>
                                        <p:strVal val="visible"/>
                                      </p:to>
                                    </p:set>
                                    <p:animEffect transition="in" filter="fade">
                                      <p:cBhvr>
                                        <p:cTn id="68" dur="500"/>
                                        <p:tgtEl>
                                          <p:spTgt spid="2"/>
                                        </p:tgtEl>
                                      </p:cBhvr>
                                    </p:animEffect>
                                    <p:anim calcmode="lin" valueType="num">
                                      <p:cBhvr>
                                        <p:cTn id="69" dur="500" fill="hold"/>
                                        <p:tgtEl>
                                          <p:spTgt spid="2"/>
                                        </p:tgtEl>
                                        <p:attrNameLst>
                                          <p:attrName>ppt_x</p:attrName>
                                        </p:attrNameLst>
                                      </p:cBhvr>
                                      <p:tavLst>
                                        <p:tav tm="0">
                                          <p:val>
                                            <p:strVal val="#ppt_x"/>
                                          </p:val>
                                        </p:tav>
                                        <p:tav tm="100000">
                                          <p:val>
                                            <p:strVal val="#ppt_x"/>
                                          </p:val>
                                        </p:tav>
                                      </p:tavLst>
                                    </p:anim>
                                    <p:anim calcmode="lin" valueType="num">
                                      <p:cBhvr>
                                        <p:cTn id="70" dur="450" decel="100000" fill="hold"/>
                                        <p:tgtEl>
                                          <p:spTgt spid="2"/>
                                        </p:tgtEl>
                                        <p:attrNameLst>
                                          <p:attrName>ppt_y</p:attrName>
                                        </p:attrNameLst>
                                      </p:cBhvr>
                                      <p:tavLst>
                                        <p:tav tm="0">
                                          <p:val>
                                            <p:strVal val="#ppt_y+1"/>
                                          </p:val>
                                        </p:tav>
                                        <p:tav tm="100000">
                                          <p:val>
                                            <p:strVal val="#ppt_y-.03"/>
                                          </p:val>
                                        </p:tav>
                                      </p:tavLst>
                                    </p:anim>
                                    <p:anim calcmode="lin" valueType="num">
                                      <p:cBhvr>
                                        <p:cTn id="71" dur="50" accel="100000" fill="hold">
                                          <p:stCondLst>
                                            <p:cond delay="450"/>
                                          </p:stCondLst>
                                        </p:cTn>
                                        <p:tgtEl>
                                          <p:spTgt spid="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3" grpId="0" animBg="1"/>
      <p:bldP spid="14" grpId="0" animBg="1"/>
      <p:bldP spid="1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49"/>
          <p:cNvGrpSpPr/>
          <p:nvPr/>
        </p:nvGrpSpPr>
        <p:grpSpPr>
          <a:xfrm>
            <a:off x="4365937" y="1789916"/>
            <a:ext cx="3401755" cy="3321354"/>
            <a:chOff x="4394819" y="2344552"/>
            <a:chExt cx="3402363" cy="3321353"/>
          </a:xfrm>
        </p:grpSpPr>
        <p:sp>
          <p:nvSpPr>
            <p:cNvPr id="251" name="Freeform 5"/>
            <p:cNvSpPr/>
            <p:nvPr/>
          </p:nvSpPr>
          <p:spPr bwMode="auto">
            <a:xfrm>
              <a:off x="4455435" y="2344552"/>
              <a:ext cx="2644823" cy="2629649"/>
            </a:xfrm>
            <a:custGeom>
              <a:avLst/>
              <a:gdLst>
                <a:gd name="T0" fmla="*/ 2100 w 2100"/>
                <a:gd name="T1" fmla="*/ 630 h 2147"/>
                <a:gd name="T2" fmla="*/ 634 w 2100"/>
                <a:gd name="T3" fmla="*/ 510 h 2147"/>
                <a:gd name="T4" fmla="*/ 1574 w 2100"/>
                <a:gd name="T5" fmla="*/ 1621 h 2147"/>
                <a:gd name="T6" fmla="*/ 991 w 2100"/>
                <a:gd name="T7" fmla="*/ 1572 h 2147"/>
                <a:gd name="T8" fmla="*/ 2100 w 2100"/>
                <a:gd name="T9" fmla="*/ 630 h 2147"/>
              </a:gdLst>
              <a:ahLst/>
              <a:cxnLst>
                <a:cxn ang="0">
                  <a:pos x="T0" y="T1"/>
                </a:cxn>
                <a:cxn ang="0">
                  <a:pos x="T2" y="T3"/>
                </a:cxn>
                <a:cxn ang="0">
                  <a:pos x="T4" y="T5"/>
                </a:cxn>
                <a:cxn ang="0">
                  <a:pos x="T6" y="T7"/>
                </a:cxn>
                <a:cxn ang="0">
                  <a:pos x="T8" y="T9"/>
                </a:cxn>
              </a:cxnLst>
              <a:rect l="0" t="0" r="r" b="b"/>
              <a:pathLst>
                <a:path w="2100" h="2147">
                  <a:moveTo>
                    <a:pt x="2100" y="630"/>
                  </a:moveTo>
                  <a:cubicBezTo>
                    <a:pt x="1728" y="193"/>
                    <a:pt x="1072" y="139"/>
                    <a:pt x="634" y="510"/>
                  </a:cubicBezTo>
                  <a:cubicBezTo>
                    <a:pt x="0" y="1047"/>
                    <a:pt x="953" y="2147"/>
                    <a:pt x="1574" y="1621"/>
                  </a:cubicBezTo>
                  <a:cubicBezTo>
                    <a:pt x="1400" y="1768"/>
                    <a:pt x="1139" y="1747"/>
                    <a:pt x="991" y="1572"/>
                  </a:cubicBezTo>
                  <a:cubicBezTo>
                    <a:pt x="466" y="952"/>
                    <a:pt x="1563" y="0"/>
                    <a:pt x="2100" y="630"/>
                  </a:cubicBezTo>
                  <a:close/>
                </a:path>
              </a:pathLst>
            </a:custGeom>
            <a:solidFill>
              <a:schemeClr val="accent1"/>
            </a:solidFill>
            <a:ln>
              <a:noFill/>
            </a:ln>
          </p:spPr>
          <p:txBody>
            <a:bodyPr vert="horz" wrap="square" lIns="121882" tIns="60941" rIns="121882" bIns="60941" numCol="1" anchor="t" anchorCtr="0" compatLnSpc="1"/>
            <a:lstStyle/>
            <a:p>
              <a:endParaRPr lang="en-US" sz="2400">
                <a:cs typeface="+mn-ea"/>
                <a:sym typeface="+mn-lt"/>
              </a:endParaRPr>
            </a:p>
          </p:txBody>
        </p:sp>
        <p:sp>
          <p:nvSpPr>
            <p:cNvPr id="252" name="Freeform 6"/>
            <p:cNvSpPr/>
            <p:nvPr/>
          </p:nvSpPr>
          <p:spPr bwMode="auto">
            <a:xfrm>
              <a:off x="5099786" y="2405315"/>
              <a:ext cx="2697396" cy="2568886"/>
            </a:xfrm>
            <a:custGeom>
              <a:avLst/>
              <a:gdLst>
                <a:gd name="T0" fmla="*/ 1521 w 2142"/>
                <a:gd name="T1" fmla="*/ 2097 h 2097"/>
                <a:gd name="T2" fmla="*/ 1637 w 2142"/>
                <a:gd name="T3" fmla="*/ 634 h 2097"/>
                <a:gd name="T4" fmla="*/ 526 w 2142"/>
                <a:gd name="T5" fmla="*/ 1574 h 2097"/>
                <a:gd name="T6" fmla="*/ 575 w 2142"/>
                <a:gd name="T7" fmla="*/ 991 h 2097"/>
                <a:gd name="T8" fmla="*/ 1521 w 2142"/>
                <a:gd name="T9" fmla="*/ 2097 h 2097"/>
              </a:gdLst>
              <a:ahLst/>
              <a:cxnLst>
                <a:cxn ang="0">
                  <a:pos x="T0" y="T1"/>
                </a:cxn>
                <a:cxn ang="0">
                  <a:pos x="T2" y="T3"/>
                </a:cxn>
                <a:cxn ang="0">
                  <a:pos x="T4" y="T5"/>
                </a:cxn>
                <a:cxn ang="0">
                  <a:pos x="T6" y="T7"/>
                </a:cxn>
                <a:cxn ang="0">
                  <a:pos x="T8" y="T9"/>
                </a:cxn>
              </a:cxnLst>
              <a:rect l="0" t="0" r="r" b="b"/>
              <a:pathLst>
                <a:path w="2142" h="2097">
                  <a:moveTo>
                    <a:pt x="1521" y="2097"/>
                  </a:moveTo>
                  <a:cubicBezTo>
                    <a:pt x="1954" y="1724"/>
                    <a:pt x="2007" y="1071"/>
                    <a:pt x="1637" y="634"/>
                  </a:cubicBezTo>
                  <a:cubicBezTo>
                    <a:pt x="1100" y="0"/>
                    <a:pt x="0" y="953"/>
                    <a:pt x="526" y="1574"/>
                  </a:cubicBezTo>
                  <a:cubicBezTo>
                    <a:pt x="379" y="1400"/>
                    <a:pt x="400" y="1139"/>
                    <a:pt x="575" y="991"/>
                  </a:cubicBezTo>
                  <a:cubicBezTo>
                    <a:pt x="1194" y="467"/>
                    <a:pt x="2142" y="1558"/>
                    <a:pt x="1521" y="2097"/>
                  </a:cubicBezTo>
                  <a:close/>
                </a:path>
              </a:pathLst>
            </a:custGeom>
            <a:solidFill>
              <a:schemeClr val="accent2"/>
            </a:solidFill>
            <a:ln>
              <a:noFill/>
            </a:ln>
          </p:spPr>
          <p:txBody>
            <a:bodyPr vert="horz" wrap="square" lIns="121882" tIns="60941" rIns="121882" bIns="60941" numCol="1" anchor="t" anchorCtr="0" compatLnSpc="1"/>
            <a:lstStyle/>
            <a:p>
              <a:endParaRPr lang="en-US" sz="2400">
                <a:cs typeface="+mn-ea"/>
                <a:sym typeface="+mn-lt"/>
              </a:endParaRPr>
            </a:p>
          </p:txBody>
        </p:sp>
        <p:sp>
          <p:nvSpPr>
            <p:cNvPr id="253" name="Freeform 7"/>
            <p:cNvSpPr/>
            <p:nvPr/>
          </p:nvSpPr>
          <p:spPr bwMode="auto">
            <a:xfrm>
              <a:off x="4394819" y="3056411"/>
              <a:ext cx="2705438" cy="2573699"/>
            </a:xfrm>
            <a:custGeom>
              <a:avLst/>
              <a:gdLst>
                <a:gd name="T0" fmla="*/ 633 w 2148"/>
                <a:gd name="T1" fmla="*/ 0 h 2101"/>
                <a:gd name="T2" fmla="*/ 512 w 2148"/>
                <a:gd name="T3" fmla="*/ 1467 h 2101"/>
                <a:gd name="T4" fmla="*/ 1623 w 2148"/>
                <a:gd name="T5" fmla="*/ 527 h 2101"/>
                <a:gd name="T6" fmla="*/ 1574 w 2148"/>
                <a:gd name="T7" fmla="*/ 1110 h 2101"/>
                <a:gd name="T8" fmla="*/ 633 w 2148"/>
                <a:gd name="T9" fmla="*/ 0 h 2101"/>
              </a:gdLst>
              <a:ahLst/>
              <a:cxnLst>
                <a:cxn ang="0">
                  <a:pos x="T0" y="T1"/>
                </a:cxn>
                <a:cxn ang="0">
                  <a:pos x="T2" y="T3"/>
                </a:cxn>
                <a:cxn ang="0">
                  <a:pos x="T4" y="T5"/>
                </a:cxn>
                <a:cxn ang="0">
                  <a:pos x="T6" y="T7"/>
                </a:cxn>
                <a:cxn ang="0">
                  <a:pos x="T8" y="T9"/>
                </a:cxn>
              </a:cxnLst>
              <a:rect l="0" t="0" r="r" b="b"/>
              <a:pathLst>
                <a:path w="2148" h="2101">
                  <a:moveTo>
                    <a:pt x="633" y="0"/>
                  </a:moveTo>
                  <a:cubicBezTo>
                    <a:pt x="195" y="371"/>
                    <a:pt x="140" y="1028"/>
                    <a:pt x="512" y="1467"/>
                  </a:cubicBezTo>
                  <a:cubicBezTo>
                    <a:pt x="1048" y="2101"/>
                    <a:pt x="2148" y="1148"/>
                    <a:pt x="1623" y="527"/>
                  </a:cubicBezTo>
                  <a:cubicBezTo>
                    <a:pt x="1770" y="701"/>
                    <a:pt x="1748" y="962"/>
                    <a:pt x="1574" y="1110"/>
                  </a:cubicBezTo>
                  <a:cubicBezTo>
                    <a:pt x="953" y="1636"/>
                    <a:pt x="0" y="536"/>
                    <a:pt x="633" y="0"/>
                  </a:cubicBezTo>
                  <a:close/>
                </a:path>
              </a:pathLst>
            </a:custGeom>
            <a:solidFill>
              <a:schemeClr val="accent4"/>
            </a:solidFill>
            <a:ln>
              <a:noFill/>
            </a:ln>
          </p:spPr>
          <p:txBody>
            <a:bodyPr vert="horz" wrap="square" lIns="121882" tIns="60941" rIns="121882" bIns="60941" numCol="1" anchor="t" anchorCtr="0" compatLnSpc="1"/>
            <a:lstStyle/>
            <a:p>
              <a:endParaRPr lang="en-US" sz="2400">
                <a:cs typeface="+mn-ea"/>
                <a:sym typeface="+mn-lt"/>
              </a:endParaRPr>
            </a:p>
          </p:txBody>
        </p:sp>
        <p:sp>
          <p:nvSpPr>
            <p:cNvPr id="254" name="Freeform 8"/>
            <p:cNvSpPr/>
            <p:nvPr/>
          </p:nvSpPr>
          <p:spPr bwMode="auto">
            <a:xfrm>
              <a:off x="5091744" y="3041671"/>
              <a:ext cx="2641111" cy="2624234"/>
            </a:xfrm>
            <a:custGeom>
              <a:avLst/>
              <a:gdLst>
                <a:gd name="T0" fmla="*/ 0 w 2097"/>
                <a:gd name="T1" fmla="*/ 1520 h 2142"/>
                <a:gd name="T2" fmla="*/ 1463 w 2097"/>
                <a:gd name="T3" fmla="*/ 1636 h 2142"/>
                <a:gd name="T4" fmla="*/ 523 w 2097"/>
                <a:gd name="T5" fmla="*/ 525 h 2142"/>
                <a:gd name="T6" fmla="*/ 1106 w 2097"/>
                <a:gd name="T7" fmla="*/ 574 h 2142"/>
                <a:gd name="T8" fmla="*/ 0 w 2097"/>
                <a:gd name="T9" fmla="*/ 1520 h 2142"/>
              </a:gdLst>
              <a:ahLst/>
              <a:cxnLst>
                <a:cxn ang="0">
                  <a:pos x="T0" y="T1"/>
                </a:cxn>
                <a:cxn ang="0">
                  <a:pos x="T2" y="T3"/>
                </a:cxn>
                <a:cxn ang="0">
                  <a:pos x="T4" y="T5"/>
                </a:cxn>
                <a:cxn ang="0">
                  <a:pos x="T6" y="T7"/>
                </a:cxn>
                <a:cxn ang="0">
                  <a:pos x="T8" y="T9"/>
                </a:cxn>
              </a:cxnLst>
              <a:rect l="0" t="0" r="r" b="b"/>
              <a:pathLst>
                <a:path w="2097" h="2142">
                  <a:moveTo>
                    <a:pt x="0" y="1520"/>
                  </a:moveTo>
                  <a:cubicBezTo>
                    <a:pt x="373" y="1954"/>
                    <a:pt x="1026" y="2006"/>
                    <a:pt x="1463" y="1636"/>
                  </a:cubicBezTo>
                  <a:cubicBezTo>
                    <a:pt x="2097" y="1100"/>
                    <a:pt x="1144" y="0"/>
                    <a:pt x="523" y="525"/>
                  </a:cubicBezTo>
                  <a:cubicBezTo>
                    <a:pt x="697" y="378"/>
                    <a:pt x="958" y="400"/>
                    <a:pt x="1106" y="574"/>
                  </a:cubicBezTo>
                  <a:cubicBezTo>
                    <a:pt x="1630" y="1193"/>
                    <a:pt x="539" y="2142"/>
                    <a:pt x="0" y="1520"/>
                  </a:cubicBezTo>
                  <a:close/>
                </a:path>
              </a:pathLst>
            </a:custGeom>
            <a:solidFill>
              <a:schemeClr val="accent3"/>
            </a:solidFill>
            <a:ln>
              <a:noFill/>
            </a:ln>
          </p:spPr>
          <p:txBody>
            <a:bodyPr vert="horz" wrap="square" lIns="121882" tIns="60941" rIns="121882" bIns="60941" numCol="1" anchor="t" anchorCtr="0" compatLnSpc="1"/>
            <a:lstStyle/>
            <a:p>
              <a:endParaRPr lang="en-US" sz="2400">
                <a:cs typeface="+mn-ea"/>
                <a:sym typeface="+mn-lt"/>
              </a:endParaRPr>
            </a:p>
          </p:txBody>
        </p:sp>
      </p:grpSp>
      <p:sp>
        <p:nvSpPr>
          <p:cNvPr id="255" name="Freeform 19"/>
          <p:cNvSpPr/>
          <p:nvPr/>
        </p:nvSpPr>
        <p:spPr bwMode="auto">
          <a:xfrm>
            <a:off x="4803584" y="5001620"/>
            <a:ext cx="288395" cy="221274"/>
          </a:xfrm>
          <a:custGeom>
            <a:avLst/>
            <a:gdLst/>
            <a:ahLst/>
            <a:cxnLst>
              <a:cxn ang="0">
                <a:pos x="192" y="0"/>
              </a:cxn>
              <a:cxn ang="0">
                <a:pos x="203" y="0"/>
              </a:cxn>
              <a:cxn ang="0">
                <a:pos x="225" y="5"/>
              </a:cxn>
              <a:cxn ang="0">
                <a:pos x="245" y="13"/>
              </a:cxn>
              <a:cxn ang="0">
                <a:pos x="262" y="26"/>
              </a:cxn>
              <a:cxn ang="0">
                <a:pos x="271" y="32"/>
              </a:cxn>
              <a:cxn ang="0">
                <a:pos x="282" y="47"/>
              </a:cxn>
              <a:cxn ang="0">
                <a:pos x="292" y="63"/>
              </a:cxn>
              <a:cxn ang="0">
                <a:pos x="232" y="63"/>
              </a:cxn>
              <a:cxn ang="0">
                <a:pos x="213" y="53"/>
              </a:cxn>
              <a:cxn ang="0">
                <a:pos x="192" y="49"/>
              </a:cxn>
              <a:cxn ang="0">
                <a:pos x="112" y="49"/>
              </a:cxn>
              <a:cxn ang="0">
                <a:pos x="88" y="54"/>
              </a:cxn>
              <a:cxn ang="0">
                <a:pos x="68" y="68"/>
              </a:cxn>
              <a:cxn ang="0">
                <a:pos x="61" y="77"/>
              </a:cxn>
              <a:cxn ang="0">
                <a:pos x="51" y="99"/>
              </a:cxn>
              <a:cxn ang="0">
                <a:pos x="50" y="111"/>
              </a:cxn>
              <a:cxn ang="0">
                <a:pos x="51" y="124"/>
              </a:cxn>
              <a:cxn ang="0">
                <a:pos x="61" y="146"/>
              </a:cxn>
              <a:cxn ang="0">
                <a:pos x="68" y="154"/>
              </a:cxn>
              <a:cxn ang="0">
                <a:pos x="88" y="168"/>
              </a:cxn>
              <a:cxn ang="0">
                <a:pos x="112" y="173"/>
              </a:cxn>
              <a:cxn ang="0">
                <a:pos x="192" y="173"/>
              </a:cxn>
              <a:cxn ang="0">
                <a:pos x="213" y="169"/>
              </a:cxn>
              <a:cxn ang="0">
                <a:pos x="232" y="158"/>
              </a:cxn>
              <a:cxn ang="0">
                <a:pos x="292" y="158"/>
              </a:cxn>
              <a:cxn ang="0">
                <a:pos x="282" y="175"/>
              </a:cxn>
              <a:cxn ang="0">
                <a:pos x="271" y="189"/>
              </a:cxn>
              <a:cxn ang="0">
                <a:pos x="262" y="196"/>
              </a:cxn>
              <a:cxn ang="0">
                <a:pos x="245" y="209"/>
              </a:cxn>
              <a:cxn ang="0">
                <a:pos x="225" y="217"/>
              </a:cxn>
              <a:cxn ang="0">
                <a:pos x="203" y="221"/>
              </a:cxn>
              <a:cxn ang="0">
                <a:pos x="112" y="222"/>
              </a:cxn>
              <a:cxn ang="0">
                <a:pos x="100" y="221"/>
              </a:cxn>
              <a:cxn ang="0">
                <a:pos x="78" y="217"/>
              </a:cxn>
              <a:cxn ang="0">
                <a:pos x="58" y="209"/>
              </a:cxn>
              <a:cxn ang="0">
                <a:pos x="41" y="196"/>
              </a:cxn>
              <a:cxn ang="0">
                <a:pos x="34" y="189"/>
              </a:cxn>
              <a:cxn ang="0">
                <a:pos x="20" y="173"/>
              </a:cxn>
              <a:cxn ang="0">
                <a:pos x="9" y="154"/>
              </a:cxn>
              <a:cxn ang="0">
                <a:pos x="3" y="133"/>
              </a:cxn>
              <a:cxn ang="0">
                <a:pos x="0" y="111"/>
              </a:cxn>
              <a:cxn ang="0">
                <a:pos x="0" y="111"/>
              </a:cxn>
              <a:cxn ang="0">
                <a:pos x="3" y="89"/>
              </a:cxn>
              <a:cxn ang="0">
                <a:pos x="9" y="68"/>
              </a:cxn>
              <a:cxn ang="0">
                <a:pos x="20" y="49"/>
              </a:cxn>
              <a:cxn ang="0">
                <a:pos x="34" y="32"/>
              </a:cxn>
              <a:cxn ang="0">
                <a:pos x="41" y="26"/>
              </a:cxn>
              <a:cxn ang="0">
                <a:pos x="58" y="13"/>
              </a:cxn>
              <a:cxn ang="0">
                <a:pos x="78" y="5"/>
              </a:cxn>
              <a:cxn ang="0">
                <a:pos x="100" y="0"/>
              </a:cxn>
              <a:cxn ang="0">
                <a:pos x="112" y="0"/>
              </a:cxn>
            </a:cxnLst>
            <a:rect l="0" t="0" r="r" b="b"/>
            <a:pathLst>
              <a:path w="292" h="222">
                <a:moveTo>
                  <a:pt x="112" y="0"/>
                </a:moveTo>
                <a:lnTo>
                  <a:pt x="192" y="0"/>
                </a:lnTo>
                <a:lnTo>
                  <a:pt x="192" y="0"/>
                </a:lnTo>
                <a:lnTo>
                  <a:pt x="203" y="0"/>
                </a:lnTo>
                <a:lnTo>
                  <a:pt x="214" y="2"/>
                </a:lnTo>
                <a:lnTo>
                  <a:pt x="225" y="5"/>
                </a:lnTo>
                <a:lnTo>
                  <a:pt x="235" y="9"/>
                </a:lnTo>
                <a:lnTo>
                  <a:pt x="245" y="13"/>
                </a:lnTo>
                <a:lnTo>
                  <a:pt x="254" y="18"/>
                </a:lnTo>
                <a:lnTo>
                  <a:pt x="262" y="26"/>
                </a:lnTo>
                <a:lnTo>
                  <a:pt x="271" y="32"/>
                </a:lnTo>
                <a:lnTo>
                  <a:pt x="271" y="32"/>
                </a:lnTo>
                <a:lnTo>
                  <a:pt x="277" y="39"/>
                </a:lnTo>
                <a:lnTo>
                  <a:pt x="282" y="47"/>
                </a:lnTo>
                <a:lnTo>
                  <a:pt x="288" y="56"/>
                </a:lnTo>
                <a:lnTo>
                  <a:pt x="292" y="63"/>
                </a:lnTo>
                <a:lnTo>
                  <a:pt x="232" y="63"/>
                </a:lnTo>
                <a:lnTo>
                  <a:pt x="232" y="63"/>
                </a:lnTo>
                <a:lnTo>
                  <a:pt x="223" y="58"/>
                </a:lnTo>
                <a:lnTo>
                  <a:pt x="213" y="53"/>
                </a:lnTo>
                <a:lnTo>
                  <a:pt x="203" y="51"/>
                </a:lnTo>
                <a:lnTo>
                  <a:pt x="192" y="49"/>
                </a:lnTo>
                <a:lnTo>
                  <a:pt x="112" y="49"/>
                </a:lnTo>
                <a:lnTo>
                  <a:pt x="112" y="49"/>
                </a:lnTo>
                <a:lnTo>
                  <a:pt x="99" y="51"/>
                </a:lnTo>
                <a:lnTo>
                  <a:pt x="88" y="54"/>
                </a:lnTo>
                <a:lnTo>
                  <a:pt x="77" y="60"/>
                </a:lnTo>
                <a:lnTo>
                  <a:pt x="68" y="68"/>
                </a:lnTo>
                <a:lnTo>
                  <a:pt x="68" y="68"/>
                </a:lnTo>
                <a:lnTo>
                  <a:pt x="61" y="77"/>
                </a:lnTo>
                <a:lnTo>
                  <a:pt x="55" y="86"/>
                </a:lnTo>
                <a:lnTo>
                  <a:pt x="51" y="99"/>
                </a:lnTo>
                <a:lnTo>
                  <a:pt x="50" y="111"/>
                </a:lnTo>
                <a:lnTo>
                  <a:pt x="50" y="111"/>
                </a:lnTo>
                <a:lnTo>
                  <a:pt x="50" y="111"/>
                </a:lnTo>
                <a:lnTo>
                  <a:pt x="51" y="124"/>
                </a:lnTo>
                <a:lnTo>
                  <a:pt x="55" y="135"/>
                </a:lnTo>
                <a:lnTo>
                  <a:pt x="61" y="146"/>
                </a:lnTo>
                <a:lnTo>
                  <a:pt x="68" y="154"/>
                </a:lnTo>
                <a:lnTo>
                  <a:pt x="68" y="154"/>
                </a:lnTo>
                <a:lnTo>
                  <a:pt x="77" y="162"/>
                </a:lnTo>
                <a:lnTo>
                  <a:pt x="88" y="168"/>
                </a:lnTo>
                <a:lnTo>
                  <a:pt x="99" y="172"/>
                </a:lnTo>
                <a:lnTo>
                  <a:pt x="112" y="173"/>
                </a:lnTo>
                <a:lnTo>
                  <a:pt x="192" y="173"/>
                </a:lnTo>
                <a:lnTo>
                  <a:pt x="192" y="173"/>
                </a:lnTo>
                <a:lnTo>
                  <a:pt x="203" y="172"/>
                </a:lnTo>
                <a:lnTo>
                  <a:pt x="213" y="169"/>
                </a:lnTo>
                <a:lnTo>
                  <a:pt x="223" y="164"/>
                </a:lnTo>
                <a:lnTo>
                  <a:pt x="232" y="158"/>
                </a:lnTo>
                <a:lnTo>
                  <a:pt x="292" y="158"/>
                </a:lnTo>
                <a:lnTo>
                  <a:pt x="292" y="158"/>
                </a:lnTo>
                <a:lnTo>
                  <a:pt x="288" y="167"/>
                </a:lnTo>
                <a:lnTo>
                  <a:pt x="282" y="175"/>
                </a:lnTo>
                <a:lnTo>
                  <a:pt x="277" y="183"/>
                </a:lnTo>
                <a:lnTo>
                  <a:pt x="271" y="189"/>
                </a:lnTo>
                <a:lnTo>
                  <a:pt x="271" y="189"/>
                </a:lnTo>
                <a:lnTo>
                  <a:pt x="262" y="196"/>
                </a:lnTo>
                <a:lnTo>
                  <a:pt x="254" y="203"/>
                </a:lnTo>
                <a:lnTo>
                  <a:pt x="245" y="209"/>
                </a:lnTo>
                <a:lnTo>
                  <a:pt x="235" y="214"/>
                </a:lnTo>
                <a:lnTo>
                  <a:pt x="225" y="217"/>
                </a:lnTo>
                <a:lnTo>
                  <a:pt x="214" y="220"/>
                </a:lnTo>
                <a:lnTo>
                  <a:pt x="203" y="221"/>
                </a:lnTo>
                <a:lnTo>
                  <a:pt x="192" y="222"/>
                </a:lnTo>
                <a:lnTo>
                  <a:pt x="112" y="222"/>
                </a:lnTo>
                <a:lnTo>
                  <a:pt x="112" y="222"/>
                </a:lnTo>
                <a:lnTo>
                  <a:pt x="100" y="221"/>
                </a:lnTo>
                <a:lnTo>
                  <a:pt x="89" y="220"/>
                </a:lnTo>
                <a:lnTo>
                  <a:pt x="78" y="217"/>
                </a:lnTo>
                <a:lnTo>
                  <a:pt x="68" y="214"/>
                </a:lnTo>
                <a:lnTo>
                  <a:pt x="58" y="209"/>
                </a:lnTo>
                <a:lnTo>
                  <a:pt x="50" y="203"/>
                </a:lnTo>
                <a:lnTo>
                  <a:pt x="41" y="196"/>
                </a:lnTo>
                <a:lnTo>
                  <a:pt x="34" y="189"/>
                </a:lnTo>
                <a:lnTo>
                  <a:pt x="34" y="189"/>
                </a:lnTo>
                <a:lnTo>
                  <a:pt x="26" y="182"/>
                </a:lnTo>
                <a:lnTo>
                  <a:pt x="20" y="173"/>
                </a:lnTo>
                <a:lnTo>
                  <a:pt x="14" y="164"/>
                </a:lnTo>
                <a:lnTo>
                  <a:pt x="9" y="154"/>
                </a:lnTo>
                <a:lnTo>
                  <a:pt x="5" y="143"/>
                </a:lnTo>
                <a:lnTo>
                  <a:pt x="3" y="133"/>
                </a:lnTo>
                <a:lnTo>
                  <a:pt x="2" y="122"/>
                </a:lnTo>
                <a:lnTo>
                  <a:pt x="0" y="111"/>
                </a:lnTo>
                <a:lnTo>
                  <a:pt x="0" y="111"/>
                </a:lnTo>
                <a:lnTo>
                  <a:pt x="0" y="111"/>
                </a:lnTo>
                <a:lnTo>
                  <a:pt x="2" y="100"/>
                </a:lnTo>
                <a:lnTo>
                  <a:pt x="3" y="89"/>
                </a:lnTo>
                <a:lnTo>
                  <a:pt x="5" y="78"/>
                </a:lnTo>
                <a:lnTo>
                  <a:pt x="9" y="68"/>
                </a:lnTo>
                <a:lnTo>
                  <a:pt x="14" y="58"/>
                </a:lnTo>
                <a:lnTo>
                  <a:pt x="20" y="49"/>
                </a:lnTo>
                <a:lnTo>
                  <a:pt x="26" y="41"/>
                </a:lnTo>
                <a:lnTo>
                  <a:pt x="34" y="32"/>
                </a:lnTo>
                <a:lnTo>
                  <a:pt x="34" y="32"/>
                </a:lnTo>
                <a:lnTo>
                  <a:pt x="41" y="26"/>
                </a:lnTo>
                <a:lnTo>
                  <a:pt x="50" y="18"/>
                </a:lnTo>
                <a:lnTo>
                  <a:pt x="58" y="13"/>
                </a:lnTo>
                <a:lnTo>
                  <a:pt x="68" y="9"/>
                </a:lnTo>
                <a:lnTo>
                  <a:pt x="78" y="5"/>
                </a:lnTo>
                <a:lnTo>
                  <a:pt x="89" y="2"/>
                </a:lnTo>
                <a:lnTo>
                  <a:pt x="100" y="0"/>
                </a:lnTo>
                <a:lnTo>
                  <a:pt x="112" y="0"/>
                </a:lnTo>
                <a:lnTo>
                  <a:pt x="112" y="0"/>
                </a:lnTo>
                <a:close/>
              </a:path>
            </a:pathLst>
          </a:custGeom>
          <a:solidFill>
            <a:schemeClr val="bg1"/>
          </a:solidFill>
          <a:ln w="9525">
            <a:noFill/>
            <a:round/>
          </a:ln>
        </p:spPr>
        <p:txBody>
          <a:bodyPr vert="horz" wrap="square" lIns="91424" tIns="45713" rIns="91424" bIns="45713" numCol="1" anchor="t" anchorCtr="0" compatLnSpc="1"/>
          <a:lstStyle/>
          <a:p>
            <a:endParaRPr lang="en-US" sz="2400">
              <a:cs typeface="+mn-ea"/>
              <a:sym typeface="+mn-lt"/>
            </a:endParaRPr>
          </a:p>
        </p:txBody>
      </p:sp>
      <p:sp>
        <p:nvSpPr>
          <p:cNvPr id="256" name="Freeform 20"/>
          <p:cNvSpPr/>
          <p:nvPr/>
        </p:nvSpPr>
        <p:spPr bwMode="auto">
          <a:xfrm>
            <a:off x="5143336" y="5001620"/>
            <a:ext cx="286420" cy="221274"/>
          </a:xfrm>
          <a:custGeom>
            <a:avLst/>
            <a:gdLst/>
            <a:ahLst/>
            <a:cxnLst>
              <a:cxn ang="0">
                <a:pos x="181" y="0"/>
              </a:cxn>
              <a:cxn ang="0">
                <a:pos x="192" y="0"/>
              </a:cxn>
              <a:cxn ang="0">
                <a:pos x="213" y="5"/>
              </a:cxn>
              <a:cxn ang="0">
                <a:pos x="234" y="13"/>
              </a:cxn>
              <a:cxn ang="0">
                <a:pos x="251" y="26"/>
              </a:cxn>
              <a:cxn ang="0">
                <a:pos x="258" y="32"/>
              </a:cxn>
              <a:cxn ang="0">
                <a:pos x="272" y="49"/>
              </a:cxn>
              <a:cxn ang="0">
                <a:pos x="283" y="68"/>
              </a:cxn>
              <a:cxn ang="0">
                <a:pos x="289" y="89"/>
              </a:cxn>
              <a:cxn ang="0">
                <a:pos x="292" y="111"/>
              </a:cxn>
              <a:cxn ang="0">
                <a:pos x="292" y="111"/>
              </a:cxn>
              <a:cxn ang="0">
                <a:pos x="289" y="133"/>
              </a:cxn>
              <a:cxn ang="0">
                <a:pos x="283" y="154"/>
              </a:cxn>
              <a:cxn ang="0">
                <a:pos x="272" y="173"/>
              </a:cxn>
              <a:cxn ang="0">
                <a:pos x="258" y="189"/>
              </a:cxn>
              <a:cxn ang="0">
                <a:pos x="251" y="196"/>
              </a:cxn>
              <a:cxn ang="0">
                <a:pos x="234" y="209"/>
              </a:cxn>
              <a:cxn ang="0">
                <a:pos x="213" y="217"/>
              </a:cxn>
              <a:cxn ang="0">
                <a:pos x="192" y="221"/>
              </a:cxn>
              <a:cxn ang="0">
                <a:pos x="100" y="222"/>
              </a:cxn>
              <a:cxn ang="0">
                <a:pos x="89" y="221"/>
              </a:cxn>
              <a:cxn ang="0">
                <a:pos x="67" y="217"/>
              </a:cxn>
              <a:cxn ang="0">
                <a:pos x="47" y="209"/>
              </a:cxn>
              <a:cxn ang="0">
                <a:pos x="30" y="196"/>
              </a:cxn>
              <a:cxn ang="0">
                <a:pos x="21" y="189"/>
              </a:cxn>
              <a:cxn ang="0">
                <a:pos x="9" y="175"/>
              </a:cxn>
              <a:cxn ang="0">
                <a:pos x="0" y="158"/>
              </a:cxn>
              <a:cxn ang="0">
                <a:pos x="61" y="158"/>
              </a:cxn>
              <a:cxn ang="0">
                <a:pos x="79" y="169"/>
              </a:cxn>
              <a:cxn ang="0">
                <a:pos x="100" y="173"/>
              </a:cxn>
              <a:cxn ang="0">
                <a:pos x="181" y="173"/>
              </a:cxn>
              <a:cxn ang="0">
                <a:pos x="204" y="168"/>
              </a:cxn>
              <a:cxn ang="0">
                <a:pos x="224" y="154"/>
              </a:cxn>
              <a:cxn ang="0">
                <a:pos x="231" y="146"/>
              </a:cxn>
              <a:cxn ang="0">
                <a:pos x="241" y="124"/>
              </a:cxn>
              <a:cxn ang="0">
                <a:pos x="242" y="111"/>
              </a:cxn>
              <a:cxn ang="0">
                <a:pos x="241" y="99"/>
              </a:cxn>
              <a:cxn ang="0">
                <a:pos x="231" y="77"/>
              </a:cxn>
              <a:cxn ang="0">
                <a:pos x="224" y="68"/>
              </a:cxn>
              <a:cxn ang="0">
                <a:pos x="204" y="54"/>
              </a:cxn>
              <a:cxn ang="0">
                <a:pos x="181" y="49"/>
              </a:cxn>
              <a:cxn ang="0">
                <a:pos x="100" y="49"/>
              </a:cxn>
              <a:cxn ang="0">
                <a:pos x="79" y="53"/>
              </a:cxn>
              <a:cxn ang="0">
                <a:pos x="61" y="63"/>
              </a:cxn>
              <a:cxn ang="0">
                <a:pos x="0" y="63"/>
              </a:cxn>
              <a:cxn ang="0">
                <a:pos x="9" y="47"/>
              </a:cxn>
              <a:cxn ang="0">
                <a:pos x="21" y="32"/>
              </a:cxn>
              <a:cxn ang="0">
                <a:pos x="30" y="26"/>
              </a:cxn>
              <a:cxn ang="0">
                <a:pos x="47" y="13"/>
              </a:cxn>
              <a:cxn ang="0">
                <a:pos x="67" y="5"/>
              </a:cxn>
              <a:cxn ang="0">
                <a:pos x="89" y="0"/>
              </a:cxn>
              <a:cxn ang="0">
                <a:pos x="100" y="0"/>
              </a:cxn>
            </a:cxnLst>
            <a:rect l="0" t="0" r="r" b="b"/>
            <a:pathLst>
              <a:path w="292" h="222">
                <a:moveTo>
                  <a:pt x="100" y="0"/>
                </a:moveTo>
                <a:lnTo>
                  <a:pt x="181" y="0"/>
                </a:lnTo>
                <a:lnTo>
                  <a:pt x="181" y="0"/>
                </a:lnTo>
                <a:lnTo>
                  <a:pt x="192" y="0"/>
                </a:lnTo>
                <a:lnTo>
                  <a:pt x="203" y="2"/>
                </a:lnTo>
                <a:lnTo>
                  <a:pt x="213" y="5"/>
                </a:lnTo>
                <a:lnTo>
                  <a:pt x="224" y="9"/>
                </a:lnTo>
                <a:lnTo>
                  <a:pt x="234" y="13"/>
                </a:lnTo>
                <a:lnTo>
                  <a:pt x="242" y="18"/>
                </a:lnTo>
                <a:lnTo>
                  <a:pt x="251" y="26"/>
                </a:lnTo>
                <a:lnTo>
                  <a:pt x="258" y="32"/>
                </a:lnTo>
                <a:lnTo>
                  <a:pt x="258" y="32"/>
                </a:lnTo>
                <a:lnTo>
                  <a:pt x="266" y="41"/>
                </a:lnTo>
                <a:lnTo>
                  <a:pt x="272" y="49"/>
                </a:lnTo>
                <a:lnTo>
                  <a:pt x="278" y="58"/>
                </a:lnTo>
                <a:lnTo>
                  <a:pt x="283" y="68"/>
                </a:lnTo>
                <a:lnTo>
                  <a:pt x="287" y="78"/>
                </a:lnTo>
                <a:lnTo>
                  <a:pt x="289" y="89"/>
                </a:lnTo>
                <a:lnTo>
                  <a:pt x="291" y="100"/>
                </a:lnTo>
                <a:lnTo>
                  <a:pt x="292" y="111"/>
                </a:lnTo>
                <a:lnTo>
                  <a:pt x="292" y="111"/>
                </a:lnTo>
                <a:lnTo>
                  <a:pt x="292" y="111"/>
                </a:lnTo>
                <a:lnTo>
                  <a:pt x="291" y="122"/>
                </a:lnTo>
                <a:lnTo>
                  <a:pt x="289" y="133"/>
                </a:lnTo>
                <a:lnTo>
                  <a:pt x="287" y="143"/>
                </a:lnTo>
                <a:lnTo>
                  <a:pt x="283" y="154"/>
                </a:lnTo>
                <a:lnTo>
                  <a:pt x="278" y="164"/>
                </a:lnTo>
                <a:lnTo>
                  <a:pt x="272" y="173"/>
                </a:lnTo>
                <a:lnTo>
                  <a:pt x="266" y="182"/>
                </a:lnTo>
                <a:lnTo>
                  <a:pt x="258" y="189"/>
                </a:lnTo>
                <a:lnTo>
                  <a:pt x="258" y="189"/>
                </a:lnTo>
                <a:lnTo>
                  <a:pt x="251" y="196"/>
                </a:lnTo>
                <a:lnTo>
                  <a:pt x="242" y="203"/>
                </a:lnTo>
                <a:lnTo>
                  <a:pt x="234" y="209"/>
                </a:lnTo>
                <a:lnTo>
                  <a:pt x="224" y="214"/>
                </a:lnTo>
                <a:lnTo>
                  <a:pt x="213" y="217"/>
                </a:lnTo>
                <a:lnTo>
                  <a:pt x="203" y="220"/>
                </a:lnTo>
                <a:lnTo>
                  <a:pt x="192" y="221"/>
                </a:lnTo>
                <a:lnTo>
                  <a:pt x="181" y="222"/>
                </a:lnTo>
                <a:lnTo>
                  <a:pt x="100" y="222"/>
                </a:lnTo>
                <a:lnTo>
                  <a:pt x="100" y="222"/>
                </a:lnTo>
                <a:lnTo>
                  <a:pt x="89" y="221"/>
                </a:lnTo>
                <a:lnTo>
                  <a:pt x="78" y="220"/>
                </a:lnTo>
                <a:lnTo>
                  <a:pt x="67" y="217"/>
                </a:lnTo>
                <a:lnTo>
                  <a:pt x="57" y="214"/>
                </a:lnTo>
                <a:lnTo>
                  <a:pt x="47" y="209"/>
                </a:lnTo>
                <a:lnTo>
                  <a:pt x="38" y="203"/>
                </a:lnTo>
                <a:lnTo>
                  <a:pt x="30" y="196"/>
                </a:lnTo>
                <a:lnTo>
                  <a:pt x="21" y="189"/>
                </a:lnTo>
                <a:lnTo>
                  <a:pt x="21" y="189"/>
                </a:lnTo>
                <a:lnTo>
                  <a:pt x="15" y="183"/>
                </a:lnTo>
                <a:lnTo>
                  <a:pt x="9" y="175"/>
                </a:lnTo>
                <a:lnTo>
                  <a:pt x="4" y="167"/>
                </a:lnTo>
                <a:lnTo>
                  <a:pt x="0" y="158"/>
                </a:lnTo>
                <a:lnTo>
                  <a:pt x="61" y="158"/>
                </a:lnTo>
                <a:lnTo>
                  <a:pt x="61" y="158"/>
                </a:lnTo>
                <a:lnTo>
                  <a:pt x="69" y="164"/>
                </a:lnTo>
                <a:lnTo>
                  <a:pt x="79" y="169"/>
                </a:lnTo>
                <a:lnTo>
                  <a:pt x="89" y="172"/>
                </a:lnTo>
                <a:lnTo>
                  <a:pt x="100" y="173"/>
                </a:lnTo>
                <a:lnTo>
                  <a:pt x="181" y="173"/>
                </a:lnTo>
                <a:lnTo>
                  <a:pt x="181" y="173"/>
                </a:lnTo>
                <a:lnTo>
                  <a:pt x="193" y="172"/>
                </a:lnTo>
                <a:lnTo>
                  <a:pt x="204" y="168"/>
                </a:lnTo>
                <a:lnTo>
                  <a:pt x="215" y="162"/>
                </a:lnTo>
                <a:lnTo>
                  <a:pt x="224" y="154"/>
                </a:lnTo>
                <a:lnTo>
                  <a:pt x="224" y="154"/>
                </a:lnTo>
                <a:lnTo>
                  <a:pt x="231" y="146"/>
                </a:lnTo>
                <a:lnTo>
                  <a:pt x="237" y="135"/>
                </a:lnTo>
                <a:lnTo>
                  <a:pt x="241" y="124"/>
                </a:lnTo>
                <a:lnTo>
                  <a:pt x="242" y="111"/>
                </a:lnTo>
                <a:lnTo>
                  <a:pt x="242" y="111"/>
                </a:lnTo>
                <a:lnTo>
                  <a:pt x="242" y="111"/>
                </a:lnTo>
                <a:lnTo>
                  <a:pt x="241" y="99"/>
                </a:lnTo>
                <a:lnTo>
                  <a:pt x="237" y="86"/>
                </a:lnTo>
                <a:lnTo>
                  <a:pt x="231" y="77"/>
                </a:lnTo>
                <a:lnTo>
                  <a:pt x="224" y="68"/>
                </a:lnTo>
                <a:lnTo>
                  <a:pt x="224" y="68"/>
                </a:lnTo>
                <a:lnTo>
                  <a:pt x="215" y="60"/>
                </a:lnTo>
                <a:lnTo>
                  <a:pt x="204" y="54"/>
                </a:lnTo>
                <a:lnTo>
                  <a:pt x="193" y="51"/>
                </a:lnTo>
                <a:lnTo>
                  <a:pt x="181" y="49"/>
                </a:lnTo>
                <a:lnTo>
                  <a:pt x="100" y="49"/>
                </a:lnTo>
                <a:lnTo>
                  <a:pt x="100" y="49"/>
                </a:lnTo>
                <a:lnTo>
                  <a:pt x="89" y="51"/>
                </a:lnTo>
                <a:lnTo>
                  <a:pt x="79" y="53"/>
                </a:lnTo>
                <a:lnTo>
                  <a:pt x="69" y="58"/>
                </a:lnTo>
                <a:lnTo>
                  <a:pt x="61" y="63"/>
                </a:lnTo>
                <a:lnTo>
                  <a:pt x="0" y="63"/>
                </a:lnTo>
                <a:lnTo>
                  <a:pt x="0" y="63"/>
                </a:lnTo>
                <a:lnTo>
                  <a:pt x="4" y="56"/>
                </a:lnTo>
                <a:lnTo>
                  <a:pt x="9" y="47"/>
                </a:lnTo>
                <a:lnTo>
                  <a:pt x="15" y="39"/>
                </a:lnTo>
                <a:lnTo>
                  <a:pt x="21" y="32"/>
                </a:lnTo>
                <a:lnTo>
                  <a:pt x="21" y="32"/>
                </a:lnTo>
                <a:lnTo>
                  <a:pt x="30" y="26"/>
                </a:lnTo>
                <a:lnTo>
                  <a:pt x="38" y="18"/>
                </a:lnTo>
                <a:lnTo>
                  <a:pt x="47" y="13"/>
                </a:lnTo>
                <a:lnTo>
                  <a:pt x="57" y="9"/>
                </a:lnTo>
                <a:lnTo>
                  <a:pt x="67" y="5"/>
                </a:lnTo>
                <a:lnTo>
                  <a:pt x="78" y="2"/>
                </a:lnTo>
                <a:lnTo>
                  <a:pt x="89" y="0"/>
                </a:lnTo>
                <a:lnTo>
                  <a:pt x="100" y="0"/>
                </a:lnTo>
                <a:lnTo>
                  <a:pt x="100" y="0"/>
                </a:lnTo>
                <a:close/>
              </a:path>
            </a:pathLst>
          </a:custGeom>
          <a:solidFill>
            <a:schemeClr val="bg1"/>
          </a:solidFill>
          <a:ln w="9525">
            <a:noFill/>
            <a:round/>
          </a:ln>
        </p:spPr>
        <p:txBody>
          <a:bodyPr vert="horz" wrap="square" lIns="91424" tIns="45713" rIns="91424" bIns="45713" numCol="1" anchor="t" anchorCtr="0" compatLnSpc="1"/>
          <a:lstStyle/>
          <a:p>
            <a:endParaRPr lang="en-US" sz="2400">
              <a:cs typeface="+mn-ea"/>
              <a:sym typeface="+mn-lt"/>
            </a:endParaRPr>
          </a:p>
        </p:txBody>
      </p:sp>
      <p:grpSp>
        <p:nvGrpSpPr>
          <p:cNvPr id="10" name="组合 305"/>
          <p:cNvGrpSpPr/>
          <p:nvPr/>
        </p:nvGrpSpPr>
        <p:grpSpPr>
          <a:xfrm>
            <a:off x="3781401" y="1423840"/>
            <a:ext cx="4575534" cy="4069272"/>
            <a:chOff x="3810179" y="1978476"/>
            <a:chExt cx="4576351" cy="4069272"/>
          </a:xfrm>
        </p:grpSpPr>
        <p:sp>
          <p:nvSpPr>
            <p:cNvPr id="307" name="Rectangle 23"/>
            <p:cNvSpPr/>
            <p:nvPr/>
          </p:nvSpPr>
          <p:spPr>
            <a:xfrm>
              <a:off x="4756328" y="5256035"/>
              <a:ext cx="791751" cy="79171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cs typeface="+mn-ea"/>
                <a:sym typeface="+mn-lt"/>
              </a:endParaRPr>
            </a:p>
          </p:txBody>
        </p:sp>
        <p:sp>
          <p:nvSpPr>
            <p:cNvPr id="312" name="Rectangle 13"/>
            <p:cNvSpPr/>
            <p:nvPr/>
          </p:nvSpPr>
          <p:spPr>
            <a:xfrm>
              <a:off x="4756328" y="1978476"/>
              <a:ext cx="791752" cy="79171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cs typeface="+mn-ea"/>
                <a:sym typeface="+mn-lt"/>
              </a:endParaRPr>
            </a:p>
          </p:txBody>
        </p:sp>
        <p:sp>
          <p:nvSpPr>
            <p:cNvPr id="313" name="Rectangle 27"/>
            <p:cNvSpPr/>
            <p:nvPr/>
          </p:nvSpPr>
          <p:spPr>
            <a:xfrm>
              <a:off x="6648627" y="5256036"/>
              <a:ext cx="791751" cy="79171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cs typeface="+mn-ea"/>
                <a:sym typeface="+mn-lt"/>
              </a:endParaRPr>
            </a:p>
          </p:txBody>
        </p:sp>
        <p:sp>
          <p:nvSpPr>
            <p:cNvPr id="314" name="Rectangle 26"/>
            <p:cNvSpPr/>
            <p:nvPr/>
          </p:nvSpPr>
          <p:spPr>
            <a:xfrm>
              <a:off x="7594778" y="3617256"/>
              <a:ext cx="791752" cy="79171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cs typeface="+mn-ea"/>
                <a:sym typeface="+mn-lt"/>
              </a:endParaRPr>
            </a:p>
          </p:txBody>
        </p:sp>
        <p:sp>
          <p:nvSpPr>
            <p:cNvPr id="315" name="Rectangle 16"/>
            <p:cNvSpPr/>
            <p:nvPr/>
          </p:nvSpPr>
          <p:spPr>
            <a:xfrm>
              <a:off x="3810179" y="3617255"/>
              <a:ext cx="791751" cy="79171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cs typeface="+mn-ea"/>
                <a:sym typeface="+mn-lt"/>
              </a:endParaRPr>
            </a:p>
          </p:txBody>
        </p:sp>
        <p:sp>
          <p:nvSpPr>
            <p:cNvPr id="316" name="Rectangle 22"/>
            <p:cNvSpPr/>
            <p:nvPr/>
          </p:nvSpPr>
          <p:spPr>
            <a:xfrm>
              <a:off x="6648628" y="1978476"/>
              <a:ext cx="791752" cy="79171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cs typeface="+mn-ea"/>
                <a:sym typeface="+mn-lt"/>
              </a:endParaRPr>
            </a:p>
          </p:txBody>
        </p:sp>
        <p:sp>
          <p:nvSpPr>
            <p:cNvPr id="317" name="Freeform 100"/>
            <p:cNvSpPr/>
            <p:nvPr/>
          </p:nvSpPr>
          <p:spPr bwMode="auto">
            <a:xfrm>
              <a:off x="4967777" y="2161490"/>
              <a:ext cx="377796" cy="425684"/>
            </a:xfrm>
            <a:custGeom>
              <a:avLst/>
              <a:gdLst/>
              <a:ahLst/>
              <a:cxnLst>
                <a:cxn ang="0">
                  <a:pos x="230" y="212"/>
                </a:cxn>
                <a:cxn ang="0">
                  <a:pos x="212" y="216"/>
                </a:cxn>
                <a:cxn ang="0">
                  <a:pos x="197" y="223"/>
                </a:cxn>
                <a:cxn ang="0">
                  <a:pos x="105" y="169"/>
                </a:cxn>
                <a:cxn ang="0">
                  <a:pos x="105" y="160"/>
                </a:cxn>
                <a:cxn ang="0">
                  <a:pos x="197" y="96"/>
                </a:cxn>
                <a:cxn ang="0">
                  <a:pos x="204" y="100"/>
                </a:cxn>
                <a:cxn ang="0">
                  <a:pos x="221" y="105"/>
                </a:cxn>
                <a:cxn ang="0">
                  <a:pos x="230" y="107"/>
                </a:cxn>
                <a:cxn ang="0">
                  <a:pos x="250" y="102"/>
                </a:cxn>
                <a:cxn ang="0">
                  <a:pos x="266" y="91"/>
                </a:cxn>
                <a:cxn ang="0">
                  <a:pos x="277" y="75"/>
                </a:cxn>
                <a:cxn ang="0">
                  <a:pos x="282" y="53"/>
                </a:cxn>
                <a:cxn ang="0">
                  <a:pos x="281" y="44"/>
                </a:cxn>
                <a:cxn ang="0">
                  <a:pos x="273" y="24"/>
                </a:cxn>
                <a:cxn ang="0">
                  <a:pos x="259" y="9"/>
                </a:cxn>
                <a:cxn ang="0">
                  <a:pos x="239" y="2"/>
                </a:cxn>
                <a:cxn ang="0">
                  <a:pos x="230" y="0"/>
                </a:cxn>
                <a:cxn ang="0">
                  <a:pos x="208" y="4"/>
                </a:cxn>
                <a:cxn ang="0">
                  <a:pos x="192" y="17"/>
                </a:cxn>
                <a:cxn ang="0">
                  <a:pos x="181" y="33"/>
                </a:cxn>
                <a:cxn ang="0">
                  <a:pos x="175" y="53"/>
                </a:cxn>
                <a:cxn ang="0">
                  <a:pos x="177" y="62"/>
                </a:cxn>
                <a:cxn ang="0">
                  <a:pos x="85" y="118"/>
                </a:cxn>
                <a:cxn ang="0">
                  <a:pos x="68" y="109"/>
                </a:cxn>
                <a:cxn ang="0">
                  <a:pos x="52" y="107"/>
                </a:cxn>
                <a:cxn ang="0">
                  <a:pos x="41" y="107"/>
                </a:cxn>
                <a:cxn ang="0">
                  <a:pos x="23" y="116"/>
                </a:cxn>
                <a:cxn ang="0">
                  <a:pos x="9" y="131"/>
                </a:cxn>
                <a:cxn ang="0">
                  <a:pos x="0" y="149"/>
                </a:cxn>
                <a:cxn ang="0">
                  <a:pos x="0" y="160"/>
                </a:cxn>
                <a:cxn ang="0">
                  <a:pos x="3" y="180"/>
                </a:cxn>
                <a:cxn ang="0">
                  <a:pos x="14" y="198"/>
                </a:cxn>
                <a:cxn ang="0">
                  <a:pos x="30" y="209"/>
                </a:cxn>
                <a:cxn ang="0">
                  <a:pos x="52" y="212"/>
                </a:cxn>
                <a:cxn ang="0">
                  <a:pos x="61" y="212"/>
                </a:cxn>
                <a:cxn ang="0">
                  <a:pos x="78" y="207"/>
                </a:cxn>
                <a:cxn ang="0">
                  <a:pos x="177" y="258"/>
                </a:cxn>
                <a:cxn ang="0">
                  <a:pos x="175" y="267"/>
                </a:cxn>
                <a:cxn ang="0">
                  <a:pos x="177" y="278"/>
                </a:cxn>
                <a:cxn ang="0">
                  <a:pos x="184" y="296"/>
                </a:cxn>
                <a:cxn ang="0">
                  <a:pos x="199" y="310"/>
                </a:cxn>
                <a:cxn ang="0">
                  <a:pos x="219" y="318"/>
                </a:cxn>
                <a:cxn ang="0">
                  <a:pos x="230" y="319"/>
                </a:cxn>
                <a:cxn ang="0">
                  <a:pos x="250" y="316"/>
                </a:cxn>
                <a:cxn ang="0">
                  <a:pos x="266" y="303"/>
                </a:cxn>
                <a:cxn ang="0">
                  <a:pos x="277" y="287"/>
                </a:cxn>
                <a:cxn ang="0">
                  <a:pos x="282" y="267"/>
                </a:cxn>
                <a:cxn ang="0">
                  <a:pos x="281" y="256"/>
                </a:cxn>
                <a:cxn ang="0">
                  <a:pos x="273" y="236"/>
                </a:cxn>
                <a:cxn ang="0">
                  <a:pos x="259" y="221"/>
                </a:cxn>
                <a:cxn ang="0">
                  <a:pos x="239" y="214"/>
                </a:cxn>
                <a:cxn ang="0">
                  <a:pos x="230" y="212"/>
                </a:cxn>
              </a:cxnLst>
              <a:rect l="0" t="0" r="r" b="b"/>
              <a:pathLst>
                <a:path w="282" h="319">
                  <a:moveTo>
                    <a:pt x="230" y="212"/>
                  </a:moveTo>
                  <a:lnTo>
                    <a:pt x="230" y="212"/>
                  </a:lnTo>
                  <a:lnTo>
                    <a:pt x="221" y="214"/>
                  </a:lnTo>
                  <a:lnTo>
                    <a:pt x="212" y="216"/>
                  </a:lnTo>
                  <a:lnTo>
                    <a:pt x="204" y="220"/>
                  </a:lnTo>
                  <a:lnTo>
                    <a:pt x="197" y="223"/>
                  </a:lnTo>
                  <a:lnTo>
                    <a:pt x="105" y="169"/>
                  </a:lnTo>
                  <a:lnTo>
                    <a:pt x="105" y="169"/>
                  </a:lnTo>
                  <a:lnTo>
                    <a:pt x="105" y="160"/>
                  </a:lnTo>
                  <a:lnTo>
                    <a:pt x="105" y="160"/>
                  </a:lnTo>
                  <a:lnTo>
                    <a:pt x="105" y="151"/>
                  </a:lnTo>
                  <a:lnTo>
                    <a:pt x="197" y="96"/>
                  </a:lnTo>
                  <a:lnTo>
                    <a:pt x="197" y="96"/>
                  </a:lnTo>
                  <a:lnTo>
                    <a:pt x="204" y="100"/>
                  </a:lnTo>
                  <a:lnTo>
                    <a:pt x="212" y="104"/>
                  </a:lnTo>
                  <a:lnTo>
                    <a:pt x="221" y="105"/>
                  </a:lnTo>
                  <a:lnTo>
                    <a:pt x="230" y="107"/>
                  </a:lnTo>
                  <a:lnTo>
                    <a:pt x="230" y="107"/>
                  </a:lnTo>
                  <a:lnTo>
                    <a:pt x="239" y="105"/>
                  </a:lnTo>
                  <a:lnTo>
                    <a:pt x="250" y="102"/>
                  </a:lnTo>
                  <a:lnTo>
                    <a:pt x="259" y="98"/>
                  </a:lnTo>
                  <a:lnTo>
                    <a:pt x="266" y="91"/>
                  </a:lnTo>
                  <a:lnTo>
                    <a:pt x="273" y="84"/>
                  </a:lnTo>
                  <a:lnTo>
                    <a:pt x="277" y="75"/>
                  </a:lnTo>
                  <a:lnTo>
                    <a:pt x="281" y="64"/>
                  </a:lnTo>
                  <a:lnTo>
                    <a:pt x="282" y="53"/>
                  </a:lnTo>
                  <a:lnTo>
                    <a:pt x="282" y="53"/>
                  </a:lnTo>
                  <a:lnTo>
                    <a:pt x="281" y="44"/>
                  </a:lnTo>
                  <a:lnTo>
                    <a:pt x="277" y="33"/>
                  </a:lnTo>
                  <a:lnTo>
                    <a:pt x="273" y="24"/>
                  </a:lnTo>
                  <a:lnTo>
                    <a:pt x="266" y="17"/>
                  </a:lnTo>
                  <a:lnTo>
                    <a:pt x="259" y="9"/>
                  </a:lnTo>
                  <a:lnTo>
                    <a:pt x="250" y="4"/>
                  </a:lnTo>
                  <a:lnTo>
                    <a:pt x="239" y="2"/>
                  </a:lnTo>
                  <a:lnTo>
                    <a:pt x="230" y="0"/>
                  </a:lnTo>
                  <a:lnTo>
                    <a:pt x="230" y="0"/>
                  </a:lnTo>
                  <a:lnTo>
                    <a:pt x="219" y="2"/>
                  </a:lnTo>
                  <a:lnTo>
                    <a:pt x="208" y="4"/>
                  </a:lnTo>
                  <a:lnTo>
                    <a:pt x="199" y="9"/>
                  </a:lnTo>
                  <a:lnTo>
                    <a:pt x="192" y="17"/>
                  </a:lnTo>
                  <a:lnTo>
                    <a:pt x="184" y="24"/>
                  </a:lnTo>
                  <a:lnTo>
                    <a:pt x="181" y="33"/>
                  </a:lnTo>
                  <a:lnTo>
                    <a:pt x="177" y="44"/>
                  </a:lnTo>
                  <a:lnTo>
                    <a:pt x="175" y="53"/>
                  </a:lnTo>
                  <a:lnTo>
                    <a:pt x="175" y="53"/>
                  </a:lnTo>
                  <a:lnTo>
                    <a:pt x="177" y="62"/>
                  </a:lnTo>
                  <a:lnTo>
                    <a:pt x="85" y="118"/>
                  </a:lnTo>
                  <a:lnTo>
                    <a:pt x="85" y="118"/>
                  </a:lnTo>
                  <a:lnTo>
                    <a:pt x="78" y="113"/>
                  </a:lnTo>
                  <a:lnTo>
                    <a:pt x="68" y="109"/>
                  </a:lnTo>
                  <a:lnTo>
                    <a:pt x="61" y="107"/>
                  </a:lnTo>
                  <a:lnTo>
                    <a:pt x="52" y="107"/>
                  </a:lnTo>
                  <a:lnTo>
                    <a:pt x="52" y="107"/>
                  </a:lnTo>
                  <a:lnTo>
                    <a:pt x="41" y="107"/>
                  </a:lnTo>
                  <a:lnTo>
                    <a:pt x="30" y="111"/>
                  </a:lnTo>
                  <a:lnTo>
                    <a:pt x="23" y="116"/>
                  </a:lnTo>
                  <a:lnTo>
                    <a:pt x="14" y="122"/>
                  </a:lnTo>
                  <a:lnTo>
                    <a:pt x="9" y="131"/>
                  </a:lnTo>
                  <a:lnTo>
                    <a:pt x="3" y="140"/>
                  </a:lnTo>
                  <a:lnTo>
                    <a:pt x="0" y="149"/>
                  </a:lnTo>
                  <a:lnTo>
                    <a:pt x="0" y="160"/>
                  </a:lnTo>
                  <a:lnTo>
                    <a:pt x="0" y="160"/>
                  </a:lnTo>
                  <a:lnTo>
                    <a:pt x="0" y="171"/>
                  </a:lnTo>
                  <a:lnTo>
                    <a:pt x="3" y="180"/>
                  </a:lnTo>
                  <a:lnTo>
                    <a:pt x="9" y="189"/>
                  </a:lnTo>
                  <a:lnTo>
                    <a:pt x="14" y="198"/>
                  </a:lnTo>
                  <a:lnTo>
                    <a:pt x="23" y="203"/>
                  </a:lnTo>
                  <a:lnTo>
                    <a:pt x="30" y="209"/>
                  </a:lnTo>
                  <a:lnTo>
                    <a:pt x="41" y="212"/>
                  </a:lnTo>
                  <a:lnTo>
                    <a:pt x="52" y="212"/>
                  </a:lnTo>
                  <a:lnTo>
                    <a:pt x="52" y="212"/>
                  </a:lnTo>
                  <a:lnTo>
                    <a:pt x="61" y="212"/>
                  </a:lnTo>
                  <a:lnTo>
                    <a:pt x="68" y="211"/>
                  </a:lnTo>
                  <a:lnTo>
                    <a:pt x="78" y="207"/>
                  </a:lnTo>
                  <a:lnTo>
                    <a:pt x="85" y="202"/>
                  </a:lnTo>
                  <a:lnTo>
                    <a:pt x="177" y="258"/>
                  </a:lnTo>
                  <a:lnTo>
                    <a:pt x="177" y="258"/>
                  </a:lnTo>
                  <a:lnTo>
                    <a:pt x="175" y="267"/>
                  </a:lnTo>
                  <a:lnTo>
                    <a:pt x="175" y="267"/>
                  </a:lnTo>
                  <a:lnTo>
                    <a:pt x="177" y="278"/>
                  </a:lnTo>
                  <a:lnTo>
                    <a:pt x="181" y="287"/>
                  </a:lnTo>
                  <a:lnTo>
                    <a:pt x="184" y="296"/>
                  </a:lnTo>
                  <a:lnTo>
                    <a:pt x="192" y="303"/>
                  </a:lnTo>
                  <a:lnTo>
                    <a:pt x="199" y="310"/>
                  </a:lnTo>
                  <a:lnTo>
                    <a:pt x="208" y="316"/>
                  </a:lnTo>
                  <a:lnTo>
                    <a:pt x="219" y="318"/>
                  </a:lnTo>
                  <a:lnTo>
                    <a:pt x="230" y="319"/>
                  </a:lnTo>
                  <a:lnTo>
                    <a:pt x="230" y="319"/>
                  </a:lnTo>
                  <a:lnTo>
                    <a:pt x="239" y="318"/>
                  </a:lnTo>
                  <a:lnTo>
                    <a:pt x="250" y="316"/>
                  </a:lnTo>
                  <a:lnTo>
                    <a:pt x="259" y="310"/>
                  </a:lnTo>
                  <a:lnTo>
                    <a:pt x="266" y="303"/>
                  </a:lnTo>
                  <a:lnTo>
                    <a:pt x="273" y="296"/>
                  </a:lnTo>
                  <a:lnTo>
                    <a:pt x="277" y="287"/>
                  </a:lnTo>
                  <a:lnTo>
                    <a:pt x="281" y="278"/>
                  </a:lnTo>
                  <a:lnTo>
                    <a:pt x="282" y="267"/>
                  </a:lnTo>
                  <a:lnTo>
                    <a:pt x="282" y="267"/>
                  </a:lnTo>
                  <a:lnTo>
                    <a:pt x="281" y="256"/>
                  </a:lnTo>
                  <a:lnTo>
                    <a:pt x="277" y="245"/>
                  </a:lnTo>
                  <a:lnTo>
                    <a:pt x="273" y="236"/>
                  </a:lnTo>
                  <a:lnTo>
                    <a:pt x="266" y="229"/>
                  </a:lnTo>
                  <a:lnTo>
                    <a:pt x="259" y="221"/>
                  </a:lnTo>
                  <a:lnTo>
                    <a:pt x="250" y="218"/>
                  </a:lnTo>
                  <a:lnTo>
                    <a:pt x="239" y="214"/>
                  </a:lnTo>
                  <a:lnTo>
                    <a:pt x="230" y="212"/>
                  </a:lnTo>
                  <a:lnTo>
                    <a:pt x="230" y="212"/>
                  </a:lnTo>
                  <a:close/>
                </a:path>
              </a:pathLst>
            </a:custGeom>
            <a:solidFill>
              <a:schemeClr val="bg1"/>
            </a:solidFill>
            <a:ln w="9525">
              <a:noFill/>
              <a:round/>
            </a:ln>
          </p:spPr>
          <p:txBody>
            <a:bodyPr vert="horz" wrap="square" lIns="121882" tIns="60941" rIns="121882" bIns="60941" numCol="1" anchor="t" anchorCtr="0" compatLnSpc="1"/>
            <a:lstStyle/>
            <a:p>
              <a:endParaRPr lang="en-US" sz="2400">
                <a:cs typeface="+mn-ea"/>
                <a:sym typeface="+mn-lt"/>
              </a:endParaRPr>
            </a:p>
          </p:txBody>
        </p:sp>
        <p:sp>
          <p:nvSpPr>
            <p:cNvPr id="318" name="AutoShape 115"/>
            <p:cNvSpPr/>
            <p:nvPr/>
          </p:nvSpPr>
          <p:spPr bwMode="auto">
            <a:xfrm>
              <a:off x="7821118" y="3786805"/>
              <a:ext cx="339071" cy="45261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solidFill>
              <a:schemeClr val="bg1"/>
            </a:solidFill>
            <a:ln>
              <a:noFill/>
            </a:ln>
            <a:effectLst/>
          </p:spPr>
          <p:txBody>
            <a:bodyPr lIns="50784" tIns="50784" rIns="50784" bIns="50784" anchor="ctr"/>
            <a:lstStyle/>
            <a:p>
              <a:pPr defTabSz="456565"/>
              <a:endParaRPr lang="en-US" sz="3065" dirty="0">
                <a:solidFill>
                  <a:srgbClr val="FFFFFF"/>
                </a:solidFill>
                <a:effectLst>
                  <a:outerShdw blurRad="38100" dist="38100" dir="2700000" algn="tl">
                    <a:srgbClr val="000000"/>
                  </a:outerShdw>
                </a:effectLst>
                <a:cs typeface="+mn-ea"/>
                <a:sym typeface="+mn-lt"/>
              </a:endParaRPr>
            </a:p>
          </p:txBody>
        </p:sp>
        <p:sp>
          <p:nvSpPr>
            <p:cNvPr id="319" name="Freeform 23"/>
            <p:cNvSpPr>
              <a:spLocks noEditPoints="1"/>
            </p:cNvSpPr>
            <p:nvPr/>
          </p:nvSpPr>
          <p:spPr bwMode="auto">
            <a:xfrm>
              <a:off x="6802394" y="5451022"/>
              <a:ext cx="484216" cy="401740"/>
            </a:xfrm>
            <a:custGeom>
              <a:avLst/>
              <a:gdLst/>
              <a:ahLst/>
              <a:cxnLst>
                <a:cxn ang="0">
                  <a:pos x="312" y="110"/>
                </a:cxn>
                <a:cxn ang="0">
                  <a:pos x="323" y="138"/>
                </a:cxn>
                <a:cxn ang="0">
                  <a:pos x="350" y="127"/>
                </a:cxn>
                <a:cxn ang="0">
                  <a:pos x="339" y="100"/>
                </a:cxn>
                <a:cxn ang="0">
                  <a:pos x="25" y="100"/>
                </a:cxn>
                <a:cxn ang="0">
                  <a:pos x="15" y="127"/>
                </a:cxn>
                <a:cxn ang="0">
                  <a:pos x="42" y="138"/>
                </a:cxn>
                <a:cxn ang="0">
                  <a:pos x="53" y="110"/>
                </a:cxn>
                <a:cxn ang="0">
                  <a:pos x="270" y="60"/>
                </a:cxn>
                <a:cxn ang="0">
                  <a:pos x="248" y="69"/>
                </a:cxn>
                <a:cxn ang="0">
                  <a:pos x="239" y="91"/>
                </a:cxn>
                <a:cxn ang="0">
                  <a:pos x="252" y="116"/>
                </a:cxn>
                <a:cxn ang="0">
                  <a:pos x="276" y="121"/>
                </a:cxn>
                <a:cxn ang="0">
                  <a:pos x="297" y="103"/>
                </a:cxn>
                <a:cxn ang="0">
                  <a:pos x="297" y="80"/>
                </a:cxn>
                <a:cxn ang="0">
                  <a:pos x="276" y="62"/>
                </a:cxn>
                <a:cxn ang="0">
                  <a:pos x="330" y="183"/>
                </a:cxn>
                <a:cxn ang="0">
                  <a:pos x="321" y="152"/>
                </a:cxn>
                <a:cxn ang="0">
                  <a:pos x="350" y="158"/>
                </a:cxn>
                <a:cxn ang="0">
                  <a:pos x="364" y="185"/>
                </a:cxn>
                <a:cxn ang="0">
                  <a:pos x="83" y="63"/>
                </a:cxn>
                <a:cxn ang="0">
                  <a:pos x="65" y="85"/>
                </a:cxn>
                <a:cxn ang="0">
                  <a:pos x="71" y="109"/>
                </a:cxn>
                <a:cxn ang="0">
                  <a:pos x="96" y="121"/>
                </a:cxn>
                <a:cxn ang="0">
                  <a:pos x="118" y="112"/>
                </a:cxn>
                <a:cxn ang="0">
                  <a:pos x="127" y="91"/>
                </a:cxn>
                <a:cxn ang="0">
                  <a:pos x="112" y="65"/>
                </a:cxn>
                <a:cxn ang="0">
                  <a:pos x="35" y="150"/>
                </a:cxn>
                <a:cxn ang="0">
                  <a:pos x="36" y="176"/>
                </a:cxn>
                <a:cxn ang="0">
                  <a:pos x="0" y="185"/>
                </a:cxn>
                <a:cxn ang="0">
                  <a:pos x="15" y="158"/>
                </a:cxn>
                <a:cxn ang="0">
                  <a:pos x="183" y="0"/>
                </a:cxn>
                <a:cxn ang="0">
                  <a:pos x="151" y="13"/>
                </a:cxn>
                <a:cxn ang="0">
                  <a:pos x="138" y="45"/>
                </a:cxn>
                <a:cxn ang="0">
                  <a:pos x="158" y="81"/>
                </a:cxn>
                <a:cxn ang="0">
                  <a:pos x="192" y="89"/>
                </a:cxn>
                <a:cxn ang="0">
                  <a:pos x="225" y="62"/>
                </a:cxn>
                <a:cxn ang="0">
                  <a:pos x="225" y="27"/>
                </a:cxn>
                <a:cxn ang="0">
                  <a:pos x="192" y="0"/>
                </a:cxn>
                <a:cxn ang="0">
                  <a:pos x="265" y="174"/>
                </a:cxn>
                <a:cxn ang="0">
                  <a:pos x="256" y="136"/>
                </a:cxn>
                <a:cxn ang="0">
                  <a:pos x="279" y="136"/>
                </a:cxn>
                <a:cxn ang="0">
                  <a:pos x="316" y="165"/>
                </a:cxn>
                <a:cxn ang="0">
                  <a:pos x="100" y="272"/>
                </a:cxn>
                <a:cxn ang="0">
                  <a:pos x="51" y="165"/>
                </a:cxn>
                <a:cxn ang="0">
                  <a:pos x="85" y="136"/>
                </a:cxn>
                <a:cxn ang="0">
                  <a:pos x="109" y="136"/>
                </a:cxn>
                <a:cxn ang="0">
                  <a:pos x="100" y="174"/>
                </a:cxn>
                <a:cxn ang="0">
                  <a:pos x="252" y="159"/>
                </a:cxn>
                <a:cxn ang="0">
                  <a:pos x="210" y="109"/>
                </a:cxn>
                <a:cxn ang="0">
                  <a:pos x="154" y="109"/>
                </a:cxn>
                <a:cxn ang="0">
                  <a:pos x="112" y="159"/>
                </a:cxn>
              </a:cxnLst>
              <a:rect l="0" t="0" r="r" b="b"/>
              <a:pathLst>
                <a:path w="364" h="301">
                  <a:moveTo>
                    <a:pt x="332" y="98"/>
                  </a:moveTo>
                  <a:lnTo>
                    <a:pt x="332" y="98"/>
                  </a:lnTo>
                  <a:lnTo>
                    <a:pt x="323" y="100"/>
                  </a:lnTo>
                  <a:lnTo>
                    <a:pt x="317" y="105"/>
                  </a:lnTo>
                  <a:lnTo>
                    <a:pt x="312" y="110"/>
                  </a:lnTo>
                  <a:lnTo>
                    <a:pt x="310" y="120"/>
                  </a:lnTo>
                  <a:lnTo>
                    <a:pt x="310" y="120"/>
                  </a:lnTo>
                  <a:lnTo>
                    <a:pt x="312" y="127"/>
                  </a:lnTo>
                  <a:lnTo>
                    <a:pt x="317" y="134"/>
                  </a:lnTo>
                  <a:lnTo>
                    <a:pt x="323" y="138"/>
                  </a:lnTo>
                  <a:lnTo>
                    <a:pt x="332" y="139"/>
                  </a:lnTo>
                  <a:lnTo>
                    <a:pt x="332" y="139"/>
                  </a:lnTo>
                  <a:lnTo>
                    <a:pt x="339" y="138"/>
                  </a:lnTo>
                  <a:lnTo>
                    <a:pt x="346" y="134"/>
                  </a:lnTo>
                  <a:lnTo>
                    <a:pt x="350" y="127"/>
                  </a:lnTo>
                  <a:lnTo>
                    <a:pt x="352" y="120"/>
                  </a:lnTo>
                  <a:lnTo>
                    <a:pt x="352" y="120"/>
                  </a:lnTo>
                  <a:lnTo>
                    <a:pt x="350" y="110"/>
                  </a:lnTo>
                  <a:lnTo>
                    <a:pt x="346" y="105"/>
                  </a:lnTo>
                  <a:lnTo>
                    <a:pt x="339" y="100"/>
                  </a:lnTo>
                  <a:lnTo>
                    <a:pt x="332" y="98"/>
                  </a:lnTo>
                  <a:lnTo>
                    <a:pt x="332" y="98"/>
                  </a:lnTo>
                  <a:close/>
                  <a:moveTo>
                    <a:pt x="35" y="98"/>
                  </a:moveTo>
                  <a:lnTo>
                    <a:pt x="35" y="98"/>
                  </a:lnTo>
                  <a:lnTo>
                    <a:pt x="25" y="100"/>
                  </a:lnTo>
                  <a:lnTo>
                    <a:pt x="20" y="105"/>
                  </a:lnTo>
                  <a:lnTo>
                    <a:pt x="15" y="110"/>
                  </a:lnTo>
                  <a:lnTo>
                    <a:pt x="13" y="120"/>
                  </a:lnTo>
                  <a:lnTo>
                    <a:pt x="13" y="120"/>
                  </a:lnTo>
                  <a:lnTo>
                    <a:pt x="15" y="127"/>
                  </a:lnTo>
                  <a:lnTo>
                    <a:pt x="20" y="134"/>
                  </a:lnTo>
                  <a:lnTo>
                    <a:pt x="25" y="138"/>
                  </a:lnTo>
                  <a:lnTo>
                    <a:pt x="35" y="139"/>
                  </a:lnTo>
                  <a:lnTo>
                    <a:pt x="35" y="139"/>
                  </a:lnTo>
                  <a:lnTo>
                    <a:pt x="42" y="138"/>
                  </a:lnTo>
                  <a:lnTo>
                    <a:pt x="49" y="134"/>
                  </a:lnTo>
                  <a:lnTo>
                    <a:pt x="53" y="127"/>
                  </a:lnTo>
                  <a:lnTo>
                    <a:pt x="54" y="120"/>
                  </a:lnTo>
                  <a:lnTo>
                    <a:pt x="54" y="120"/>
                  </a:lnTo>
                  <a:lnTo>
                    <a:pt x="53" y="110"/>
                  </a:lnTo>
                  <a:lnTo>
                    <a:pt x="49" y="105"/>
                  </a:lnTo>
                  <a:lnTo>
                    <a:pt x="42" y="100"/>
                  </a:lnTo>
                  <a:lnTo>
                    <a:pt x="35" y="98"/>
                  </a:lnTo>
                  <a:lnTo>
                    <a:pt x="35" y="98"/>
                  </a:lnTo>
                  <a:close/>
                  <a:moveTo>
                    <a:pt x="270" y="60"/>
                  </a:moveTo>
                  <a:lnTo>
                    <a:pt x="270" y="60"/>
                  </a:lnTo>
                  <a:lnTo>
                    <a:pt x="263" y="62"/>
                  </a:lnTo>
                  <a:lnTo>
                    <a:pt x="258" y="63"/>
                  </a:lnTo>
                  <a:lnTo>
                    <a:pt x="252" y="65"/>
                  </a:lnTo>
                  <a:lnTo>
                    <a:pt x="248" y="69"/>
                  </a:lnTo>
                  <a:lnTo>
                    <a:pt x="245" y="74"/>
                  </a:lnTo>
                  <a:lnTo>
                    <a:pt x="241" y="80"/>
                  </a:lnTo>
                  <a:lnTo>
                    <a:pt x="239" y="85"/>
                  </a:lnTo>
                  <a:lnTo>
                    <a:pt x="239" y="91"/>
                  </a:lnTo>
                  <a:lnTo>
                    <a:pt x="239" y="91"/>
                  </a:lnTo>
                  <a:lnTo>
                    <a:pt x="239" y="98"/>
                  </a:lnTo>
                  <a:lnTo>
                    <a:pt x="241" y="103"/>
                  </a:lnTo>
                  <a:lnTo>
                    <a:pt x="245" y="109"/>
                  </a:lnTo>
                  <a:lnTo>
                    <a:pt x="248" y="112"/>
                  </a:lnTo>
                  <a:lnTo>
                    <a:pt x="252" y="116"/>
                  </a:lnTo>
                  <a:lnTo>
                    <a:pt x="258" y="120"/>
                  </a:lnTo>
                  <a:lnTo>
                    <a:pt x="263" y="121"/>
                  </a:lnTo>
                  <a:lnTo>
                    <a:pt x="270" y="121"/>
                  </a:lnTo>
                  <a:lnTo>
                    <a:pt x="270" y="121"/>
                  </a:lnTo>
                  <a:lnTo>
                    <a:pt x="276" y="121"/>
                  </a:lnTo>
                  <a:lnTo>
                    <a:pt x="281" y="120"/>
                  </a:lnTo>
                  <a:lnTo>
                    <a:pt x="287" y="116"/>
                  </a:lnTo>
                  <a:lnTo>
                    <a:pt x="292" y="112"/>
                  </a:lnTo>
                  <a:lnTo>
                    <a:pt x="296" y="109"/>
                  </a:lnTo>
                  <a:lnTo>
                    <a:pt x="297" y="103"/>
                  </a:lnTo>
                  <a:lnTo>
                    <a:pt x="299" y="98"/>
                  </a:lnTo>
                  <a:lnTo>
                    <a:pt x="301" y="91"/>
                  </a:lnTo>
                  <a:lnTo>
                    <a:pt x="301" y="91"/>
                  </a:lnTo>
                  <a:lnTo>
                    <a:pt x="299" y="85"/>
                  </a:lnTo>
                  <a:lnTo>
                    <a:pt x="297" y="80"/>
                  </a:lnTo>
                  <a:lnTo>
                    <a:pt x="296" y="74"/>
                  </a:lnTo>
                  <a:lnTo>
                    <a:pt x="292" y="69"/>
                  </a:lnTo>
                  <a:lnTo>
                    <a:pt x="287" y="65"/>
                  </a:lnTo>
                  <a:lnTo>
                    <a:pt x="281" y="63"/>
                  </a:lnTo>
                  <a:lnTo>
                    <a:pt x="276" y="62"/>
                  </a:lnTo>
                  <a:lnTo>
                    <a:pt x="270" y="60"/>
                  </a:lnTo>
                  <a:lnTo>
                    <a:pt x="270" y="60"/>
                  </a:lnTo>
                  <a:close/>
                  <a:moveTo>
                    <a:pt x="364" y="248"/>
                  </a:moveTo>
                  <a:lnTo>
                    <a:pt x="330" y="248"/>
                  </a:lnTo>
                  <a:lnTo>
                    <a:pt x="330" y="183"/>
                  </a:lnTo>
                  <a:lnTo>
                    <a:pt x="330" y="183"/>
                  </a:lnTo>
                  <a:lnTo>
                    <a:pt x="330" y="176"/>
                  </a:lnTo>
                  <a:lnTo>
                    <a:pt x="328" y="167"/>
                  </a:lnTo>
                  <a:lnTo>
                    <a:pt x="321" y="152"/>
                  </a:lnTo>
                  <a:lnTo>
                    <a:pt x="321" y="152"/>
                  </a:lnTo>
                  <a:lnTo>
                    <a:pt x="332" y="150"/>
                  </a:lnTo>
                  <a:lnTo>
                    <a:pt x="332" y="150"/>
                  </a:lnTo>
                  <a:lnTo>
                    <a:pt x="337" y="152"/>
                  </a:lnTo>
                  <a:lnTo>
                    <a:pt x="345" y="154"/>
                  </a:lnTo>
                  <a:lnTo>
                    <a:pt x="350" y="158"/>
                  </a:lnTo>
                  <a:lnTo>
                    <a:pt x="355" y="161"/>
                  </a:lnTo>
                  <a:lnTo>
                    <a:pt x="359" y="167"/>
                  </a:lnTo>
                  <a:lnTo>
                    <a:pt x="363" y="172"/>
                  </a:lnTo>
                  <a:lnTo>
                    <a:pt x="364" y="178"/>
                  </a:lnTo>
                  <a:lnTo>
                    <a:pt x="364" y="185"/>
                  </a:lnTo>
                  <a:lnTo>
                    <a:pt x="364" y="248"/>
                  </a:lnTo>
                  <a:close/>
                  <a:moveTo>
                    <a:pt x="96" y="60"/>
                  </a:moveTo>
                  <a:lnTo>
                    <a:pt x="96" y="60"/>
                  </a:lnTo>
                  <a:lnTo>
                    <a:pt x="89" y="62"/>
                  </a:lnTo>
                  <a:lnTo>
                    <a:pt x="83" y="63"/>
                  </a:lnTo>
                  <a:lnTo>
                    <a:pt x="78" y="65"/>
                  </a:lnTo>
                  <a:lnTo>
                    <a:pt x="74" y="69"/>
                  </a:lnTo>
                  <a:lnTo>
                    <a:pt x="71" y="74"/>
                  </a:lnTo>
                  <a:lnTo>
                    <a:pt x="67" y="80"/>
                  </a:lnTo>
                  <a:lnTo>
                    <a:pt x="65" y="85"/>
                  </a:lnTo>
                  <a:lnTo>
                    <a:pt x="65" y="91"/>
                  </a:lnTo>
                  <a:lnTo>
                    <a:pt x="65" y="91"/>
                  </a:lnTo>
                  <a:lnTo>
                    <a:pt x="65" y="98"/>
                  </a:lnTo>
                  <a:lnTo>
                    <a:pt x="67" y="103"/>
                  </a:lnTo>
                  <a:lnTo>
                    <a:pt x="71" y="109"/>
                  </a:lnTo>
                  <a:lnTo>
                    <a:pt x="74" y="112"/>
                  </a:lnTo>
                  <a:lnTo>
                    <a:pt x="78" y="116"/>
                  </a:lnTo>
                  <a:lnTo>
                    <a:pt x="83" y="120"/>
                  </a:lnTo>
                  <a:lnTo>
                    <a:pt x="89" y="121"/>
                  </a:lnTo>
                  <a:lnTo>
                    <a:pt x="96" y="121"/>
                  </a:lnTo>
                  <a:lnTo>
                    <a:pt x="96" y="121"/>
                  </a:lnTo>
                  <a:lnTo>
                    <a:pt x="102" y="121"/>
                  </a:lnTo>
                  <a:lnTo>
                    <a:pt x="107" y="120"/>
                  </a:lnTo>
                  <a:lnTo>
                    <a:pt x="112" y="116"/>
                  </a:lnTo>
                  <a:lnTo>
                    <a:pt x="118" y="112"/>
                  </a:lnTo>
                  <a:lnTo>
                    <a:pt x="122" y="109"/>
                  </a:lnTo>
                  <a:lnTo>
                    <a:pt x="123" y="103"/>
                  </a:lnTo>
                  <a:lnTo>
                    <a:pt x="125" y="98"/>
                  </a:lnTo>
                  <a:lnTo>
                    <a:pt x="127" y="91"/>
                  </a:lnTo>
                  <a:lnTo>
                    <a:pt x="127" y="91"/>
                  </a:lnTo>
                  <a:lnTo>
                    <a:pt x="125" y="85"/>
                  </a:lnTo>
                  <a:lnTo>
                    <a:pt x="123" y="80"/>
                  </a:lnTo>
                  <a:lnTo>
                    <a:pt x="122" y="74"/>
                  </a:lnTo>
                  <a:lnTo>
                    <a:pt x="118" y="69"/>
                  </a:lnTo>
                  <a:lnTo>
                    <a:pt x="112" y="65"/>
                  </a:lnTo>
                  <a:lnTo>
                    <a:pt x="107" y="63"/>
                  </a:lnTo>
                  <a:lnTo>
                    <a:pt x="102" y="62"/>
                  </a:lnTo>
                  <a:lnTo>
                    <a:pt x="96" y="60"/>
                  </a:lnTo>
                  <a:lnTo>
                    <a:pt x="96" y="60"/>
                  </a:lnTo>
                  <a:close/>
                  <a:moveTo>
                    <a:pt x="35" y="150"/>
                  </a:moveTo>
                  <a:lnTo>
                    <a:pt x="35" y="150"/>
                  </a:lnTo>
                  <a:lnTo>
                    <a:pt x="44" y="152"/>
                  </a:lnTo>
                  <a:lnTo>
                    <a:pt x="44" y="152"/>
                  </a:lnTo>
                  <a:lnTo>
                    <a:pt x="38" y="167"/>
                  </a:lnTo>
                  <a:lnTo>
                    <a:pt x="36" y="176"/>
                  </a:lnTo>
                  <a:lnTo>
                    <a:pt x="35" y="183"/>
                  </a:lnTo>
                  <a:lnTo>
                    <a:pt x="35" y="248"/>
                  </a:lnTo>
                  <a:lnTo>
                    <a:pt x="0" y="248"/>
                  </a:lnTo>
                  <a:lnTo>
                    <a:pt x="0" y="185"/>
                  </a:lnTo>
                  <a:lnTo>
                    <a:pt x="0" y="185"/>
                  </a:lnTo>
                  <a:lnTo>
                    <a:pt x="0" y="178"/>
                  </a:lnTo>
                  <a:lnTo>
                    <a:pt x="2" y="172"/>
                  </a:lnTo>
                  <a:lnTo>
                    <a:pt x="6" y="167"/>
                  </a:lnTo>
                  <a:lnTo>
                    <a:pt x="9" y="161"/>
                  </a:lnTo>
                  <a:lnTo>
                    <a:pt x="15" y="158"/>
                  </a:lnTo>
                  <a:lnTo>
                    <a:pt x="20" y="154"/>
                  </a:lnTo>
                  <a:lnTo>
                    <a:pt x="27" y="152"/>
                  </a:lnTo>
                  <a:lnTo>
                    <a:pt x="35" y="150"/>
                  </a:lnTo>
                  <a:lnTo>
                    <a:pt x="35" y="150"/>
                  </a:lnTo>
                  <a:close/>
                  <a:moveTo>
                    <a:pt x="183" y="0"/>
                  </a:moveTo>
                  <a:lnTo>
                    <a:pt x="183" y="0"/>
                  </a:lnTo>
                  <a:lnTo>
                    <a:pt x="174" y="0"/>
                  </a:lnTo>
                  <a:lnTo>
                    <a:pt x="165" y="4"/>
                  </a:lnTo>
                  <a:lnTo>
                    <a:pt x="158" y="7"/>
                  </a:lnTo>
                  <a:lnTo>
                    <a:pt x="151" y="13"/>
                  </a:lnTo>
                  <a:lnTo>
                    <a:pt x="145" y="20"/>
                  </a:lnTo>
                  <a:lnTo>
                    <a:pt x="141" y="27"/>
                  </a:lnTo>
                  <a:lnTo>
                    <a:pt x="138" y="36"/>
                  </a:lnTo>
                  <a:lnTo>
                    <a:pt x="138" y="45"/>
                  </a:lnTo>
                  <a:lnTo>
                    <a:pt x="138" y="45"/>
                  </a:lnTo>
                  <a:lnTo>
                    <a:pt x="138" y="54"/>
                  </a:lnTo>
                  <a:lnTo>
                    <a:pt x="141" y="62"/>
                  </a:lnTo>
                  <a:lnTo>
                    <a:pt x="145" y="71"/>
                  </a:lnTo>
                  <a:lnTo>
                    <a:pt x="151" y="76"/>
                  </a:lnTo>
                  <a:lnTo>
                    <a:pt x="158" y="81"/>
                  </a:lnTo>
                  <a:lnTo>
                    <a:pt x="165" y="87"/>
                  </a:lnTo>
                  <a:lnTo>
                    <a:pt x="174" y="89"/>
                  </a:lnTo>
                  <a:lnTo>
                    <a:pt x="183" y="91"/>
                  </a:lnTo>
                  <a:lnTo>
                    <a:pt x="183" y="91"/>
                  </a:lnTo>
                  <a:lnTo>
                    <a:pt x="192" y="89"/>
                  </a:lnTo>
                  <a:lnTo>
                    <a:pt x="200" y="87"/>
                  </a:lnTo>
                  <a:lnTo>
                    <a:pt x="209" y="81"/>
                  </a:lnTo>
                  <a:lnTo>
                    <a:pt x="214" y="76"/>
                  </a:lnTo>
                  <a:lnTo>
                    <a:pt x="219" y="71"/>
                  </a:lnTo>
                  <a:lnTo>
                    <a:pt x="225" y="62"/>
                  </a:lnTo>
                  <a:lnTo>
                    <a:pt x="227" y="54"/>
                  </a:lnTo>
                  <a:lnTo>
                    <a:pt x="229" y="45"/>
                  </a:lnTo>
                  <a:lnTo>
                    <a:pt x="229" y="45"/>
                  </a:lnTo>
                  <a:lnTo>
                    <a:pt x="227" y="36"/>
                  </a:lnTo>
                  <a:lnTo>
                    <a:pt x="225" y="27"/>
                  </a:lnTo>
                  <a:lnTo>
                    <a:pt x="219" y="20"/>
                  </a:lnTo>
                  <a:lnTo>
                    <a:pt x="214" y="13"/>
                  </a:lnTo>
                  <a:lnTo>
                    <a:pt x="209" y="7"/>
                  </a:lnTo>
                  <a:lnTo>
                    <a:pt x="200" y="4"/>
                  </a:lnTo>
                  <a:lnTo>
                    <a:pt x="192" y="0"/>
                  </a:lnTo>
                  <a:lnTo>
                    <a:pt x="183" y="0"/>
                  </a:lnTo>
                  <a:lnTo>
                    <a:pt x="183" y="0"/>
                  </a:lnTo>
                  <a:close/>
                  <a:moveTo>
                    <a:pt x="319" y="272"/>
                  </a:moveTo>
                  <a:lnTo>
                    <a:pt x="265" y="272"/>
                  </a:lnTo>
                  <a:lnTo>
                    <a:pt x="265" y="174"/>
                  </a:lnTo>
                  <a:lnTo>
                    <a:pt x="265" y="174"/>
                  </a:lnTo>
                  <a:lnTo>
                    <a:pt x="265" y="163"/>
                  </a:lnTo>
                  <a:lnTo>
                    <a:pt x="263" y="154"/>
                  </a:lnTo>
                  <a:lnTo>
                    <a:pt x="259" y="145"/>
                  </a:lnTo>
                  <a:lnTo>
                    <a:pt x="256" y="136"/>
                  </a:lnTo>
                  <a:lnTo>
                    <a:pt x="256" y="136"/>
                  </a:lnTo>
                  <a:lnTo>
                    <a:pt x="263" y="134"/>
                  </a:lnTo>
                  <a:lnTo>
                    <a:pt x="270" y="134"/>
                  </a:lnTo>
                  <a:lnTo>
                    <a:pt x="270" y="134"/>
                  </a:lnTo>
                  <a:lnTo>
                    <a:pt x="279" y="136"/>
                  </a:lnTo>
                  <a:lnTo>
                    <a:pt x="288" y="138"/>
                  </a:lnTo>
                  <a:lnTo>
                    <a:pt x="297" y="143"/>
                  </a:lnTo>
                  <a:lnTo>
                    <a:pt x="305" y="149"/>
                  </a:lnTo>
                  <a:lnTo>
                    <a:pt x="310" y="156"/>
                  </a:lnTo>
                  <a:lnTo>
                    <a:pt x="316" y="165"/>
                  </a:lnTo>
                  <a:lnTo>
                    <a:pt x="317" y="174"/>
                  </a:lnTo>
                  <a:lnTo>
                    <a:pt x="319" y="183"/>
                  </a:lnTo>
                  <a:lnTo>
                    <a:pt x="319" y="272"/>
                  </a:lnTo>
                  <a:close/>
                  <a:moveTo>
                    <a:pt x="100" y="174"/>
                  </a:moveTo>
                  <a:lnTo>
                    <a:pt x="100" y="272"/>
                  </a:lnTo>
                  <a:lnTo>
                    <a:pt x="45" y="272"/>
                  </a:lnTo>
                  <a:lnTo>
                    <a:pt x="45" y="183"/>
                  </a:lnTo>
                  <a:lnTo>
                    <a:pt x="45" y="183"/>
                  </a:lnTo>
                  <a:lnTo>
                    <a:pt x="47" y="174"/>
                  </a:lnTo>
                  <a:lnTo>
                    <a:pt x="51" y="165"/>
                  </a:lnTo>
                  <a:lnTo>
                    <a:pt x="54" y="156"/>
                  </a:lnTo>
                  <a:lnTo>
                    <a:pt x="60" y="149"/>
                  </a:lnTo>
                  <a:lnTo>
                    <a:pt x="67" y="143"/>
                  </a:lnTo>
                  <a:lnTo>
                    <a:pt x="76" y="138"/>
                  </a:lnTo>
                  <a:lnTo>
                    <a:pt x="85" y="136"/>
                  </a:lnTo>
                  <a:lnTo>
                    <a:pt x="96" y="134"/>
                  </a:lnTo>
                  <a:lnTo>
                    <a:pt x="96" y="134"/>
                  </a:lnTo>
                  <a:lnTo>
                    <a:pt x="103" y="134"/>
                  </a:lnTo>
                  <a:lnTo>
                    <a:pt x="109" y="136"/>
                  </a:lnTo>
                  <a:lnTo>
                    <a:pt x="109" y="136"/>
                  </a:lnTo>
                  <a:lnTo>
                    <a:pt x="105" y="145"/>
                  </a:lnTo>
                  <a:lnTo>
                    <a:pt x="102" y="154"/>
                  </a:lnTo>
                  <a:lnTo>
                    <a:pt x="100" y="163"/>
                  </a:lnTo>
                  <a:lnTo>
                    <a:pt x="100" y="174"/>
                  </a:lnTo>
                  <a:lnTo>
                    <a:pt x="100" y="174"/>
                  </a:lnTo>
                  <a:close/>
                  <a:moveTo>
                    <a:pt x="111" y="301"/>
                  </a:moveTo>
                  <a:lnTo>
                    <a:pt x="254" y="301"/>
                  </a:lnTo>
                  <a:lnTo>
                    <a:pt x="254" y="174"/>
                  </a:lnTo>
                  <a:lnTo>
                    <a:pt x="254" y="174"/>
                  </a:lnTo>
                  <a:lnTo>
                    <a:pt x="252" y="159"/>
                  </a:lnTo>
                  <a:lnTo>
                    <a:pt x="248" y="145"/>
                  </a:lnTo>
                  <a:lnTo>
                    <a:pt x="241" y="134"/>
                  </a:lnTo>
                  <a:lnTo>
                    <a:pt x="232" y="123"/>
                  </a:lnTo>
                  <a:lnTo>
                    <a:pt x="223" y="114"/>
                  </a:lnTo>
                  <a:lnTo>
                    <a:pt x="210" y="109"/>
                  </a:lnTo>
                  <a:lnTo>
                    <a:pt x="198" y="103"/>
                  </a:lnTo>
                  <a:lnTo>
                    <a:pt x="183" y="101"/>
                  </a:lnTo>
                  <a:lnTo>
                    <a:pt x="183" y="101"/>
                  </a:lnTo>
                  <a:lnTo>
                    <a:pt x="169" y="103"/>
                  </a:lnTo>
                  <a:lnTo>
                    <a:pt x="154" y="109"/>
                  </a:lnTo>
                  <a:lnTo>
                    <a:pt x="143" y="114"/>
                  </a:lnTo>
                  <a:lnTo>
                    <a:pt x="132" y="123"/>
                  </a:lnTo>
                  <a:lnTo>
                    <a:pt x="123" y="134"/>
                  </a:lnTo>
                  <a:lnTo>
                    <a:pt x="116" y="145"/>
                  </a:lnTo>
                  <a:lnTo>
                    <a:pt x="112" y="159"/>
                  </a:lnTo>
                  <a:lnTo>
                    <a:pt x="111" y="174"/>
                  </a:lnTo>
                  <a:lnTo>
                    <a:pt x="111" y="301"/>
                  </a:lnTo>
                  <a:close/>
                </a:path>
              </a:pathLst>
            </a:custGeom>
            <a:solidFill>
              <a:schemeClr val="bg1"/>
            </a:solidFill>
            <a:ln w="9525">
              <a:noFill/>
              <a:round/>
            </a:ln>
          </p:spPr>
          <p:txBody>
            <a:bodyPr vert="horz" wrap="square" lIns="121882" tIns="60941" rIns="121882" bIns="60941" numCol="1" anchor="t" anchorCtr="0" compatLnSpc="1"/>
            <a:lstStyle/>
            <a:p>
              <a:endParaRPr lang="en-US" sz="2400">
                <a:cs typeface="+mn-ea"/>
                <a:sym typeface="+mn-lt"/>
              </a:endParaRPr>
            </a:p>
          </p:txBody>
        </p:sp>
        <p:sp>
          <p:nvSpPr>
            <p:cNvPr id="320" name="Freeform 21"/>
            <p:cNvSpPr/>
            <p:nvPr/>
          </p:nvSpPr>
          <p:spPr bwMode="auto">
            <a:xfrm>
              <a:off x="5032085" y="5643184"/>
              <a:ext cx="243006" cy="45441"/>
            </a:xfrm>
            <a:custGeom>
              <a:avLst/>
              <a:gdLst/>
              <a:ahLst/>
              <a:cxnLst>
                <a:cxn ang="0">
                  <a:pos x="24" y="0"/>
                </a:cxn>
                <a:cxn ang="0">
                  <a:pos x="224" y="0"/>
                </a:cxn>
                <a:cxn ang="0">
                  <a:pos x="224" y="0"/>
                </a:cxn>
                <a:cxn ang="0">
                  <a:pos x="229" y="1"/>
                </a:cxn>
                <a:cxn ang="0">
                  <a:pos x="233" y="2"/>
                </a:cxn>
                <a:cxn ang="0">
                  <a:pos x="236" y="5"/>
                </a:cxn>
                <a:cxn ang="0">
                  <a:pos x="240" y="7"/>
                </a:cxn>
                <a:cxn ang="0">
                  <a:pos x="242" y="11"/>
                </a:cxn>
                <a:cxn ang="0">
                  <a:pos x="245" y="14"/>
                </a:cxn>
                <a:cxn ang="0">
                  <a:pos x="246" y="18"/>
                </a:cxn>
                <a:cxn ang="0">
                  <a:pos x="246" y="23"/>
                </a:cxn>
                <a:cxn ang="0">
                  <a:pos x="246" y="23"/>
                </a:cxn>
                <a:cxn ang="0">
                  <a:pos x="246" y="23"/>
                </a:cxn>
                <a:cxn ang="0">
                  <a:pos x="246" y="28"/>
                </a:cxn>
                <a:cxn ang="0">
                  <a:pos x="245" y="32"/>
                </a:cxn>
                <a:cxn ang="0">
                  <a:pos x="242" y="36"/>
                </a:cxn>
                <a:cxn ang="0">
                  <a:pos x="240" y="39"/>
                </a:cxn>
                <a:cxn ang="0">
                  <a:pos x="236" y="42"/>
                </a:cxn>
                <a:cxn ang="0">
                  <a:pos x="233" y="44"/>
                </a:cxn>
                <a:cxn ang="0">
                  <a:pos x="229" y="45"/>
                </a:cxn>
                <a:cxn ang="0">
                  <a:pos x="224" y="45"/>
                </a:cxn>
                <a:cxn ang="0">
                  <a:pos x="24" y="45"/>
                </a:cxn>
                <a:cxn ang="0">
                  <a:pos x="24" y="45"/>
                </a:cxn>
                <a:cxn ang="0">
                  <a:pos x="19" y="45"/>
                </a:cxn>
                <a:cxn ang="0">
                  <a:pos x="14" y="44"/>
                </a:cxn>
                <a:cxn ang="0">
                  <a:pos x="10" y="42"/>
                </a:cxn>
                <a:cxn ang="0">
                  <a:pos x="6" y="39"/>
                </a:cxn>
                <a:cxn ang="0">
                  <a:pos x="4" y="36"/>
                </a:cxn>
                <a:cxn ang="0">
                  <a:pos x="3" y="32"/>
                </a:cxn>
                <a:cxn ang="0">
                  <a:pos x="0" y="28"/>
                </a:cxn>
                <a:cxn ang="0">
                  <a:pos x="0" y="23"/>
                </a:cxn>
                <a:cxn ang="0">
                  <a:pos x="0" y="23"/>
                </a:cxn>
                <a:cxn ang="0">
                  <a:pos x="0" y="23"/>
                </a:cxn>
                <a:cxn ang="0">
                  <a:pos x="0" y="18"/>
                </a:cxn>
                <a:cxn ang="0">
                  <a:pos x="3" y="14"/>
                </a:cxn>
                <a:cxn ang="0">
                  <a:pos x="4" y="11"/>
                </a:cxn>
                <a:cxn ang="0">
                  <a:pos x="6" y="7"/>
                </a:cxn>
                <a:cxn ang="0">
                  <a:pos x="10" y="5"/>
                </a:cxn>
                <a:cxn ang="0">
                  <a:pos x="14" y="2"/>
                </a:cxn>
                <a:cxn ang="0">
                  <a:pos x="19" y="1"/>
                </a:cxn>
                <a:cxn ang="0">
                  <a:pos x="24" y="0"/>
                </a:cxn>
                <a:cxn ang="0">
                  <a:pos x="24" y="0"/>
                </a:cxn>
              </a:cxnLst>
              <a:rect l="0" t="0" r="r" b="b"/>
              <a:pathLst>
                <a:path w="246" h="45">
                  <a:moveTo>
                    <a:pt x="24" y="0"/>
                  </a:moveTo>
                  <a:lnTo>
                    <a:pt x="224" y="0"/>
                  </a:lnTo>
                  <a:lnTo>
                    <a:pt x="224" y="0"/>
                  </a:lnTo>
                  <a:lnTo>
                    <a:pt x="229" y="1"/>
                  </a:lnTo>
                  <a:lnTo>
                    <a:pt x="233" y="2"/>
                  </a:lnTo>
                  <a:lnTo>
                    <a:pt x="236" y="5"/>
                  </a:lnTo>
                  <a:lnTo>
                    <a:pt x="240" y="7"/>
                  </a:lnTo>
                  <a:lnTo>
                    <a:pt x="242" y="11"/>
                  </a:lnTo>
                  <a:lnTo>
                    <a:pt x="245" y="14"/>
                  </a:lnTo>
                  <a:lnTo>
                    <a:pt x="246" y="18"/>
                  </a:lnTo>
                  <a:lnTo>
                    <a:pt x="246" y="23"/>
                  </a:lnTo>
                  <a:lnTo>
                    <a:pt x="246" y="23"/>
                  </a:lnTo>
                  <a:lnTo>
                    <a:pt x="246" y="23"/>
                  </a:lnTo>
                  <a:lnTo>
                    <a:pt x="246" y="28"/>
                  </a:lnTo>
                  <a:lnTo>
                    <a:pt x="245" y="32"/>
                  </a:lnTo>
                  <a:lnTo>
                    <a:pt x="242" y="36"/>
                  </a:lnTo>
                  <a:lnTo>
                    <a:pt x="240" y="39"/>
                  </a:lnTo>
                  <a:lnTo>
                    <a:pt x="236" y="42"/>
                  </a:lnTo>
                  <a:lnTo>
                    <a:pt x="233" y="44"/>
                  </a:lnTo>
                  <a:lnTo>
                    <a:pt x="229" y="45"/>
                  </a:lnTo>
                  <a:lnTo>
                    <a:pt x="224" y="45"/>
                  </a:lnTo>
                  <a:lnTo>
                    <a:pt x="24" y="45"/>
                  </a:lnTo>
                  <a:lnTo>
                    <a:pt x="24" y="45"/>
                  </a:lnTo>
                  <a:lnTo>
                    <a:pt x="19" y="45"/>
                  </a:lnTo>
                  <a:lnTo>
                    <a:pt x="14" y="44"/>
                  </a:lnTo>
                  <a:lnTo>
                    <a:pt x="10" y="42"/>
                  </a:lnTo>
                  <a:lnTo>
                    <a:pt x="6" y="39"/>
                  </a:lnTo>
                  <a:lnTo>
                    <a:pt x="4" y="36"/>
                  </a:lnTo>
                  <a:lnTo>
                    <a:pt x="3" y="32"/>
                  </a:lnTo>
                  <a:lnTo>
                    <a:pt x="0" y="28"/>
                  </a:lnTo>
                  <a:lnTo>
                    <a:pt x="0" y="23"/>
                  </a:lnTo>
                  <a:lnTo>
                    <a:pt x="0" y="23"/>
                  </a:lnTo>
                  <a:lnTo>
                    <a:pt x="0" y="23"/>
                  </a:lnTo>
                  <a:lnTo>
                    <a:pt x="0" y="18"/>
                  </a:lnTo>
                  <a:lnTo>
                    <a:pt x="3" y="14"/>
                  </a:lnTo>
                  <a:lnTo>
                    <a:pt x="4" y="11"/>
                  </a:lnTo>
                  <a:lnTo>
                    <a:pt x="6" y="7"/>
                  </a:lnTo>
                  <a:lnTo>
                    <a:pt x="10" y="5"/>
                  </a:lnTo>
                  <a:lnTo>
                    <a:pt x="14" y="2"/>
                  </a:lnTo>
                  <a:lnTo>
                    <a:pt x="19" y="1"/>
                  </a:lnTo>
                  <a:lnTo>
                    <a:pt x="24" y="0"/>
                  </a:lnTo>
                  <a:lnTo>
                    <a:pt x="24" y="0"/>
                  </a:lnTo>
                  <a:close/>
                </a:path>
              </a:pathLst>
            </a:custGeom>
            <a:solidFill>
              <a:schemeClr val="bg1"/>
            </a:solidFill>
            <a:ln w="9525">
              <a:noFill/>
              <a:round/>
            </a:ln>
          </p:spPr>
          <p:txBody>
            <a:bodyPr vert="horz" wrap="square" lIns="121882" tIns="60941" rIns="121882" bIns="60941" numCol="1" anchor="t" anchorCtr="0" compatLnSpc="1"/>
            <a:lstStyle/>
            <a:p>
              <a:endParaRPr lang="en-US" sz="2400">
                <a:cs typeface="+mn-ea"/>
                <a:sym typeface="+mn-lt"/>
              </a:endParaRPr>
            </a:p>
          </p:txBody>
        </p:sp>
        <p:sp>
          <p:nvSpPr>
            <p:cNvPr id="321" name="KSO_Shape"/>
            <p:cNvSpPr/>
            <p:nvPr/>
          </p:nvSpPr>
          <p:spPr>
            <a:xfrm>
              <a:off x="6851360" y="2181188"/>
              <a:ext cx="386287" cy="386287"/>
            </a:xfrm>
            <a:custGeom>
              <a:avLst/>
              <a:gdLst>
                <a:gd name="connsiteX0" fmla="*/ 1063385 w 1944000"/>
                <a:gd name="connsiteY0" fmla="*/ 1082014 h 1944000"/>
                <a:gd name="connsiteX1" fmla="*/ 1093900 w 1944000"/>
                <a:gd name="connsiteY1" fmla="*/ 1089952 h 1944000"/>
                <a:gd name="connsiteX2" fmla="*/ 1121871 w 1944000"/>
                <a:gd name="connsiteY2" fmla="*/ 1097572 h 1944000"/>
                <a:gd name="connsiteX3" fmla="*/ 1146982 w 1944000"/>
                <a:gd name="connsiteY3" fmla="*/ 1104557 h 1944000"/>
                <a:gd name="connsiteX4" fmla="*/ 1169550 w 1944000"/>
                <a:gd name="connsiteY4" fmla="*/ 1111542 h 1944000"/>
                <a:gd name="connsiteX5" fmla="*/ 1188940 w 1944000"/>
                <a:gd name="connsiteY5" fmla="*/ 1118209 h 1944000"/>
                <a:gd name="connsiteX6" fmla="*/ 1205469 w 1944000"/>
                <a:gd name="connsiteY6" fmla="*/ 1124559 h 1944000"/>
                <a:gd name="connsiteX7" fmla="*/ 1212779 w 1944000"/>
                <a:gd name="connsiteY7" fmla="*/ 1127734 h 1944000"/>
                <a:gd name="connsiteX8" fmla="*/ 1219137 w 1944000"/>
                <a:gd name="connsiteY8" fmla="*/ 1130592 h 1944000"/>
                <a:gd name="connsiteX9" fmla="*/ 1225176 w 1944000"/>
                <a:gd name="connsiteY9" fmla="*/ 1133449 h 1944000"/>
                <a:gd name="connsiteX10" fmla="*/ 1230262 w 1944000"/>
                <a:gd name="connsiteY10" fmla="*/ 1136307 h 1944000"/>
                <a:gd name="connsiteX11" fmla="*/ 1238526 w 1944000"/>
                <a:gd name="connsiteY11" fmla="*/ 1141704 h 1944000"/>
                <a:gd name="connsiteX12" fmla="*/ 1245837 w 1944000"/>
                <a:gd name="connsiteY12" fmla="*/ 1146784 h 1944000"/>
                <a:gd name="connsiteX13" fmla="*/ 1253148 w 1944000"/>
                <a:gd name="connsiteY13" fmla="*/ 1152499 h 1944000"/>
                <a:gd name="connsiteX14" fmla="*/ 1259823 w 1944000"/>
                <a:gd name="connsiteY14" fmla="*/ 1158532 h 1944000"/>
                <a:gd name="connsiteX15" fmla="*/ 1265862 w 1944000"/>
                <a:gd name="connsiteY15" fmla="*/ 1164564 h 1944000"/>
                <a:gd name="connsiteX16" fmla="*/ 1271266 w 1944000"/>
                <a:gd name="connsiteY16" fmla="*/ 1170914 h 1944000"/>
                <a:gd name="connsiteX17" fmla="*/ 1276351 w 1944000"/>
                <a:gd name="connsiteY17" fmla="*/ 1177582 h 1944000"/>
                <a:gd name="connsiteX18" fmla="*/ 1280801 w 1944000"/>
                <a:gd name="connsiteY18" fmla="*/ 1184567 h 1944000"/>
                <a:gd name="connsiteX19" fmla="*/ 1284934 w 1944000"/>
                <a:gd name="connsiteY19" fmla="*/ 1191234 h 1944000"/>
                <a:gd name="connsiteX20" fmla="*/ 1288112 w 1944000"/>
                <a:gd name="connsiteY20" fmla="*/ 1198537 h 1944000"/>
                <a:gd name="connsiteX21" fmla="*/ 1291291 w 1944000"/>
                <a:gd name="connsiteY21" fmla="*/ 1206157 h 1944000"/>
                <a:gd name="connsiteX22" fmla="*/ 1293516 w 1944000"/>
                <a:gd name="connsiteY22" fmla="*/ 1214094 h 1944000"/>
                <a:gd name="connsiteX23" fmla="*/ 1295423 w 1944000"/>
                <a:gd name="connsiteY23" fmla="*/ 1222032 h 1944000"/>
                <a:gd name="connsiteX24" fmla="*/ 1296694 w 1944000"/>
                <a:gd name="connsiteY24" fmla="*/ 1230287 h 1944000"/>
                <a:gd name="connsiteX25" fmla="*/ 1297330 w 1944000"/>
                <a:gd name="connsiteY25" fmla="*/ 1238859 h 1944000"/>
                <a:gd name="connsiteX26" fmla="*/ 1297648 w 1944000"/>
                <a:gd name="connsiteY26" fmla="*/ 1247432 h 1944000"/>
                <a:gd name="connsiteX27" fmla="*/ 1297330 w 1944000"/>
                <a:gd name="connsiteY27" fmla="*/ 1257275 h 1944000"/>
                <a:gd name="connsiteX28" fmla="*/ 1296377 w 1944000"/>
                <a:gd name="connsiteY28" fmla="*/ 1266800 h 1944000"/>
                <a:gd name="connsiteX29" fmla="*/ 1295105 w 1944000"/>
                <a:gd name="connsiteY29" fmla="*/ 1276007 h 1944000"/>
                <a:gd name="connsiteX30" fmla="*/ 1292880 w 1944000"/>
                <a:gd name="connsiteY30" fmla="*/ 1285215 h 1944000"/>
                <a:gd name="connsiteX31" fmla="*/ 1290019 w 1944000"/>
                <a:gd name="connsiteY31" fmla="*/ 1294422 h 1944000"/>
                <a:gd name="connsiteX32" fmla="*/ 1286841 w 1944000"/>
                <a:gd name="connsiteY32" fmla="*/ 1303312 h 1944000"/>
                <a:gd name="connsiteX33" fmla="*/ 1283344 w 1944000"/>
                <a:gd name="connsiteY33" fmla="*/ 1312202 h 1944000"/>
                <a:gd name="connsiteX34" fmla="*/ 1278576 w 1944000"/>
                <a:gd name="connsiteY34" fmla="*/ 1320775 h 1944000"/>
                <a:gd name="connsiteX35" fmla="*/ 1273808 w 1944000"/>
                <a:gd name="connsiteY35" fmla="*/ 1329347 h 1944000"/>
                <a:gd name="connsiteX36" fmla="*/ 1267769 w 1944000"/>
                <a:gd name="connsiteY36" fmla="*/ 1337602 h 1944000"/>
                <a:gd name="connsiteX37" fmla="*/ 1261412 w 1944000"/>
                <a:gd name="connsiteY37" fmla="*/ 1345857 h 1944000"/>
                <a:gd name="connsiteX38" fmla="*/ 1254737 w 1944000"/>
                <a:gd name="connsiteY38" fmla="*/ 1353795 h 1944000"/>
                <a:gd name="connsiteX39" fmla="*/ 1247426 w 1944000"/>
                <a:gd name="connsiteY39" fmla="*/ 1361732 h 1944000"/>
                <a:gd name="connsiteX40" fmla="*/ 1239162 w 1944000"/>
                <a:gd name="connsiteY40" fmla="*/ 1369670 h 1944000"/>
                <a:gd name="connsiteX41" fmla="*/ 1230580 w 1944000"/>
                <a:gd name="connsiteY41" fmla="*/ 1376655 h 1944000"/>
                <a:gd name="connsiteX42" fmla="*/ 1221362 w 1944000"/>
                <a:gd name="connsiteY42" fmla="*/ 1384275 h 1944000"/>
                <a:gd name="connsiteX43" fmla="*/ 1214051 w 1944000"/>
                <a:gd name="connsiteY43" fmla="*/ 1389672 h 1944000"/>
                <a:gd name="connsiteX44" fmla="*/ 1206422 w 1944000"/>
                <a:gd name="connsiteY44" fmla="*/ 1394435 h 1944000"/>
                <a:gd name="connsiteX45" fmla="*/ 1198476 w 1944000"/>
                <a:gd name="connsiteY45" fmla="*/ 1399515 h 1944000"/>
                <a:gd name="connsiteX46" fmla="*/ 1190211 w 1944000"/>
                <a:gd name="connsiteY46" fmla="*/ 1403960 h 1944000"/>
                <a:gd name="connsiteX47" fmla="*/ 1181311 w 1944000"/>
                <a:gd name="connsiteY47" fmla="*/ 1408087 h 1944000"/>
                <a:gd name="connsiteX48" fmla="*/ 1172411 w 1944000"/>
                <a:gd name="connsiteY48" fmla="*/ 1411897 h 1944000"/>
                <a:gd name="connsiteX49" fmla="*/ 1163193 w 1944000"/>
                <a:gd name="connsiteY49" fmla="*/ 1416025 h 1944000"/>
                <a:gd name="connsiteX50" fmla="*/ 1153340 w 1944000"/>
                <a:gd name="connsiteY50" fmla="*/ 1419517 h 1944000"/>
                <a:gd name="connsiteX51" fmla="*/ 1143486 w 1944000"/>
                <a:gd name="connsiteY51" fmla="*/ 1422692 h 1944000"/>
                <a:gd name="connsiteX52" fmla="*/ 1132997 w 1944000"/>
                <a:gd name="connsiteY52" fmla="*/ 1425867 h 1944000"/>
                <a:gd name="connsiteX53" fmla="*/ 1122189 w 1944000"/>
                <a:gd name="connsiteY53" fmla="*/ 1428407 h 1944000"/>
                <a:gd name="connsiteX54" fmla="*/ 1111064 w 1944000"/>
                <a:gd name="connsiteY54" fmla="*/ 1431265 h 1944000"/>
                <a:gd name="connsiteX55" fmla="*/ 1099621 w 1944000"/>
                <a:gd name="connsiteY55" fmla="*/ 1433487 h 1944000"/>
                <a:gd name="connsiteX56" fmla="*/ 1087860 w 1944000"/>
                <a:gd name="connsiteY56" fmla="*/ 1435392 h 1944000"/>
                <a:gd name="connsiteX57" fmla="*/ 1075782 w 1944000"/>
                <a:gd name="connsiteY57" fmla="*/ 1436980 h 1944000"/>
                <a:gd name="connsiteX58" fmla="*/ 1063385 w 1944000"/>
                <a:gd name="connsiteY58" fmla="*/ 1438567 h 1944000"/>
                <a:gd name="connsiteX59" fmla="*/ 880616 w 1944000"/>
                <a:gd name="connsiteY59" fmla="*/ 505752 h 1944000"/>
                <a:gd name="connsiteX60" fmla="*/ 880616 w 1944000"/>
                <a:gd name="connsiteY60" fmla="*/ 814362 h 1944000"/>
                <a:gd name="connsiteX61" fmla="*/ 847241 w 1944000"/>
                <a:gd name="connsiteY61" fmla="*/ 805789 h 1944000"/>
                <a:gd name="connsiteX62" fmla="*/ 820223 w 1944000"/>
                <a:gd name="connsiteY62" fmla="*/ 798804 h 1944000"/>
                <a:gd name="connsiteX63" fmla="*/ 799879 w 1944000"/>
                <a:gd name="connsiteY63" fmla="*/ 793089 h 1944000"/>
                <a:gd name="connsiteX64" fmla="*/ 785894 w 1944000"/>
                <a:gd name="connsiteY64" fmla="*/ 788327 h 1944000"/>
                <a:gd name="connsiteX65" fmla="*/ 771590 w 1944000"/>
                <a:gd name="connsiteY65" fmla="*/ 782929 h 1944000"/>
                <a:gd name="connsiteX66" fmla="*/ 757922 w 1944000"/>
                <a:gd name="connsiteY66" fmla="*/ 776897 h 1944000"/>
                <a:gd name="connsiteX67" fmla="*/ 745843 w 1944000"/>
                <a:gd name="connsiteY67" fmla="*/ 770229 h 1944000"/>
                <a:gd name="connsiteX68" fmla="*/ 739804 w 1944000"/>
                <a:gd name="connsiteY68" fmla="*/ 767054 h 1944000"/>
                <a:gd name="connsiteX69" fmla="*/ 734400 w 1944000"/>
                <a:gd name="connsiteY69" fmla="*/ 763879 h 1944000"/>
                <a:gd name="connsiteX70" fmla="*/ 728679 w 1944000"/>
                <a:gd name="connsiteY70" fmla="*/ 760069 h 1944000"/>
                <a:gd name="connsiteX71" fmla="*/ 723593 w 1944000"/>
                <a:gd name="connsiteY71" fmla="*/ 756577 h 1944000"/>
                <a:gd name="connsiteX72" fmla="*/ 718825 w 1944000"/>
                <a:gd name="connsiteY72" fmla="*/ 752767 h 1944000"/>
                <a:gd name="connsiteX73" fmla="*/ 714057 w 1944000"/>
                <a:gd name="connsiteY73" fmla="*/ 749274 h 1944000"/>
                <a:gd name="connsiteX74" fmla="*/ 709925 w 1944000"/>
                <a:gd name="connsiteY74" fmla="*/ 745464 h 1944000"/>
                <a:gd name="connsiteX75" fmla="*/ 705475 w 1944000"/>
                <a:gd name="connsiteY75" fmla="*/ 741337 h 1944000"/>
                <a:gd name="connsiteX76" fmla="*/ 701979 w 1944000"/>
                <a:gd name="connsiteY76" fmla="*/ 737209 h 1944000"/>
                <a:gd name="connsiteX77" fmla="*/ 698164 w 1944000"/>
                <a:gd name="connsiteY77" fmla="*/ 733082 h 1944000"/>
                <a:gd name="connsiteX78" fmla="*/ 694668 w 1944000"/>
                <a:gd name="connsiteY78" fmla="*/ 728954 h 1944000"/>
                <a:gd name="connsiteX79" fmla="*/ 691807 w 1944000"/>
                <a:gd name="connsiteY79" fmla="*/ 724827 h 1944000"/>
                <a:gd name="connsiteX80" fmla="*/ 688629 w 1944000"/>
                <a:gd name="connsiteY80" fmla="*/ 720699 h 1944000"/>
                <a:gd name="connsiteX81" fmla="*/ 686086 w 1944000"/>
                <a:gd name="connsiteY81" fmla="*/ 716254 h 1944000"/>
                <a:gd name="connsiteX82" fmla="*/ 683543 w 1944000"/>
                <a:gd name="connsiteY82" fmla="*/ 712127 h 1944000"/>
                <a:gd name="connsiteX83" fmla="*/ 681000 w 1944000"/>
                <a:gd name="connsiteY83" fmla="*/ 707682 h 1944000"/>
                <a:gd name="connsiteX84" fmla="*/ 679093 w 1944000"/>
                <a:gd name="connsiteY84" fmla="*/ 703237 h 1944000"/>
                <a:gd name="connsiteX85" fmla="*/ 677186 w 1944000"/>
                <a:gd name="connsiteY85" fmla="*/ 698474 h 1944000"/>
                <a:gd name="connsiteX86" fmla="*/ 675596 w 1944000"/>
                <a:gd name="connsiteY86" fmla="*/ 694347 h 1944000"/>
                <a:gd name="connsiteX87" fmla="*/ 674325 w 1944000"/>
                <a:gd name="connsiteY87" fmla="*/ 689584 h 1944000"/>
                <a:gd name="connsiteX88" fmla="*/ 673053 w 1944000"/>
                <a:gd name="connsiteY88" fmla="*/ 684822 h 1944000"/>
                <a:gd name="connsiteX89" fmla="*/ 671782 w 1944000"/>
                <a:gd name="connsiteY89" fmla="*/ 680059 h 1944000"/>
                <a:gd name="connsiteX90" fmla="*/ 671146 w 1944000"/>
                <a:gd name="connsiteY90" fmla="*/ 675297 h 1944000"/>
                <a:gd name="connsiteX91" fmla="*/ 670511 w 1944000"/>
                <a:gd name="connsiteY91" fmla="*/ 670217 h 1944000"/>
                <a:gd name="connsiteX92" fmla="*/ 670193 w 1944000"/>
                <a:gd name="connsiteY92" fmla="*/ 665137 h 1944000"/>
                <a:gd name="connsiteX93" fmla="*/ 670193 w 1944000"/>
                <a:gd name="connsiteY93" fmla="*/ 660374 h 1944000"/>
                <a:gd name="connsiteX94" fmla="*/ 670511 w 1944000"/>
                <a:gd name="connsiteY94" fmla="*/ 652437 h 1944000"/>
                <a:gd name="connsiteX95" fmla="*/ 671146 w 1944000"/>
                <a:gd name="connsiteY95" fmla="*/ 644499 h 1944000"/>
                <a:gd name="connsiteX96" fmla="*/ 672736 w 1944000"/>
                <a:gd name="connsiteY96" fmla="*/ 636879 h 1944000"/>
                <a:gd name="connsiteX97" fmla="*/ 674643 w 1944000"/>
                <a:gd name="connsiteY97" fmla="*/ 629259 h 1944000"/>
                <a:gd name="connsiteX98" fmla="*/ 676868 w 1944000"/>
                <a:gd name="connsiteY98" fmla="*/ 622274 h 1944000"/>
                <a:gd name="connsiteX99" fmla="*/ 679728 w 1944000"/>
                <a:gd name="connsiteY99" fmla="*/ 614972 h 1944000"/>
                <a:gd name="connsiteX100" fmla="*/ 683225 w 1944000"/>
                <a:gd name="connsiteY100" fmla="*/ 607669 h 1944000"/>
                <a:gd name="connsiteX101" fmla="*/ 687039 w 1944000"/>
                <a:gd name="connsiteY101" fmla="*/ 600684 h 1944000"/>
                <a:gd name="connsiteX102" fmla="*/ 691807 w 1944000"/>
                <a:gd name="connsiteY102" fmla="*/ 593699 h 1944000"/>
                <a:gd name="connsiteX103" fmla="*/ 696575 w 1944000"/>
                <a:gd name="connsiteY103" fmla="*/ 587349 h 1944000"/>
                <a:gd name="connsiteX104" fmla="*/ 702297 w 1944000"/>
                <a:gd name="connsiteY104" fmla="*/ 580682 h 1944000"/>
                <a:gd name="connsiteX105" fmla="*/ 708336 w 1944000"/>
                <a:gd name="connsiteY105" fmla="*/ 574014 h 1944000"/>
                <a:gd name="connsiteX106" fmla="*/ 714693 w 1944000"/>
                <a:gd name="connsiteY106" fmla="*/ 567664 h 1944000"/>
                <a:gd name="connsiteX107" fmla="*/ 722004 w 1944000"/>
                <a:gd name="connsiteY107" fmla="*/ 561632 h 1944000"/>
                <a:gd name="connsiteX108" fmla="*/ 729632 w 1944000"/>
                <a:gd name="connsiteY108" fmla="*/ 555282 h 1944000"/>
                <a:gd name="connsiteX109" fmla="*/ 737897 w 1944000"/>
                <a:gd name="connsiteY109" fmla="*/ 549249 h 1944000"/>
                <a:gd name="connsiteX110" fmla="*/ 743936 w 1944000"/>
                <a:gd name="connsiteY110" fmla="*/ 545122 h 1944000"/>
                <a:gd name="connsiteX111" fmla="*/ 750293 w 1944000"/>
                <a:gd name="connsiteY111" fmla="*/ 540994 h 1944000"/>
                <a:gd name="connsiteX112" fmla="*/ 757286 w 1944000"/>
                <a:gd name="connsiteY112" fmla="*/ 537502 h 1944000"/>
                <a:gd name="connsiteX113" fmla="*/ 764597 w 1944000"/>
                <a:gd name="connsiteY113" fmla="*/ 533692 h 1944000"/>
                <a:gd name="connsiteX114" fmla="*/ 772544 w 1944000"/>
                <a:gd name="connsiteY114" fmla="*/ 530517 h 1944000"/>
                <a:gd name="connsiteX115" fmla="*/ 780490 w 1944000"/>
                <a:gd name="connsiteY115" fmla="*/ 527342 h 1944000"/>
                <a:gd name="connsiteX116" fmla="*/ 789072 w 1944000"/>
                <a:gd name="connsiteY116" fmla="*/ 524167 h 1944000"/>
                <a:gd name="connsiteX117" fmla="*/ 797654 w 1944000"/>
                <a:gd name="connsiteY117" fmla="*/ 521627 h 1944000"/>
                <a:gd name="connsiteX118" fmla="*/ 806872 w 1944000"/>
                <a:gd name="connsiteY118" fmla="*/ 519087 h 1944000"/>
                <a:gd name="connsiteX119" fmla="*/ 816408 w 1944000"/>
                <a:gd name="connsiteY119" fmla="*/ 516229 h 1944000"/>
                <a:gd name="connsiteX120" fmla="*/ 825944 w 1944000"/>
                <a:gd name="connsiteY120" fmla="*/ 514324 h 1944000"/>
                <a:gd name="connsiteX121" fmla="*/ 836116 w 1944000"/>
                <a:gd name="connsiteY121" fmla="*/ 512102 h 1944000"/>
                <a:gd name="connsiteX122" fmla="*/ 846923 w 1944000"/>
                <a:gd name="connsiteY122" fmla="*/ 510514 h 1944000"/>
                <a:gd name="connsiteX123" fmla="*/ 858048 w 1944000"/>
                <a:gd name="connsiteY123" fmla="*/ 508927 h 1944000"/>
                <a:gd name="connsiteX124" fmla="*/ 869173 w 1944000"/>
                <a:gd name="connsiteY124" fmla="*/ 507022 h 1944000"/>
                <a:gd name="connsiteX125" fmla="*/ 880616 w 1944000"/>
                <a:gd name="connsiteY125" fmla="*/ 217144 h 1944000"/>
                <a:gd name="connsiteX126" fmla="*/ 880616 w 1944000"/>
                <a:gd name="connsiteY126" fmla="*/ 333984 h 1944000"/>
                <a:gd name="connsiteX127" fmla="*/ 863451 w 1944000"/>
                <a:gd name="connsiteY127" fmla="*/ 335254 h 1944000"/>
                <a:gd name="connsiteX128" fmla="*/ 846287 w 1944000"/>
                <a:gd name="connsiteY128" fmla="*/ 337159 h 1944000"/>
                <a:gd name="connsiteX129" fmla="*/ 829440 w 1944000"/>
                <a:gd name="connsiteY129" fmla="*/ 339382 h 1944000"/>
                <a:gd name="connsiteX130" fmla="*/ 812912 w 1944000"/>
                <a:gd name="connsiteY130" fmla="*/ 341922 h 1944000"/>
                <a:gd name="connsiteX131" fmla="*/ 796701 w 1944000"/>
                <a:gd name="connsiteY131" fmla="*/ 344779 h 1944000"/>
                <a:gd name="connsiteX132" fmla="*/ 780490 w 1944000"/>
                <a:gd name="connsiteY132" fmla="*/ 347954 h 1944000"/>
                <a:gd name="connsiteX133" fmla="*/ 764279 w 1944000"/>
                <a:gd name="connsiteY133" fmla="*/ 351764 h 1944000"/>
                <a:gd name="connsiteX134" fmla="*/ 748386 w 1944000"/>
                <a:gd name="connsiteY134" fmla="*/ 355892 h 1944000"/>
                <a:gd name="connsiteX135" fmla="*/ 726136 w 1944000"/>
                <a:gd name="connsiteY135" fmla="*/ 362242 h 1944000"/>
                <a:gd name="connsiteX136" fmla="*/ 704839 w 1944000"/>
                <a:gd name="connsiteY136" fmla="*/ 368909 h 1944000"/>
                <a:gd name="connsiteX137" fmla="*/ 684814 w 1944000"/>
                <a:gd name="connsiteY137" fmla="*/ 375894 h 1944000"/>
                <a:gd name="connsiteX138" fmla="*/ 666061 w 1944000"/>
                <a:gd name="connsiteY138" fmla="*/ 383197 h 1944000"/>
                <a:gd name="connsiteX139" fmla="*/ 657160 w 1944000"/>
                <a:gd name="connsiteY139" fmla="*/ 387324 h 1944000"/>
                <a:gd name="connsiteX140" fmla="*/ 648260 w 1944000"/>
                <a:gd name="connsiteY140" fmla="*/ 391134 h 1944000"/>
                <a:gd name="connsiteX141" fmla="*/ 639996 w 1944000"/>
                <a:gd name="connsiteY141" fmla="*/ 395262 h 1944000"/>
                <a:gd name="connsiteX142" fmla="*/ 632050 w 1944000"/>
                <a:gd name="connsiteY142" fmla="*/ 399072 h 1944000"/>
                <a:gd name="connsiteX143" fmla="*/ 624103 w 1944000"/>
                <a:gd name="connsiteY143" fmla="*/ 403517 h 1944000"/>
                <a:gd name="connsiteX144" fmla="*/ 616792 w 1944000"/>
                <a:gd name="connsiteY144" fmla="*/ 407644 h 1944000"/>
                <a:gd name="connsiteX145" fmla="*/ 609481 w 1944000"/>
                <a:gd name="connsiteY145" fmla="*/ 412089 h 1944000"/>
                <a:gd name="connsiteX146" fmla="*/ 602806 w 1944000"/>
                <a:gd name="connsiteY146" fmla="*/ 416534 h 1944000"/>
                <a:gd name="connsiteX147" fmla="*/ 593906 w 1944000"/>
                <a:gd name="connsiteY147" fmla="*/ 422567 h 1944000"/>
                <a:gd name="connsiteX148" fmla="*/ 585642 w 1944000"/>
                <a:gd name="connsiteY148" fmla="*/ 428282 h 1944000"/>
                <a:gd name="connsiteX149" fmla="*/ 577060 w 1944000"/>
                <a:gd name="connsiteY149" fmla="*/ 434632 h 1944000"/>
                <a:gd name="connsiteX150" fmla="*/ 569113 w 1944000"/>
                <a:gd name="connsiteY150" fmla="*/ 440982 h 1944000"/>
                <a:gd name="connsiteX151" fmla="*/ 561167 w 1944000"/>
                <a:gd name="connsiteY151" fmla="*/ 447967 h 1944000"/>
                <a:gd name="connsiteX152" fmla="*/ 553538 w 1944000"/>
                <a:gd name="connsiteY152" fmla="*/ 454317 h 1944000"/>
                <a:gd name="connsiteX153" fmla="*/ 545910 w 1944000"/>
                <a:gd name="connsiteY153" fmla="*/ 461302 h 1944000"/>
                <a:gd name="connsiteX154" fmla="*/ 538917 w 1944000"/>
                <a:gd name="connsiteY154" fmla="*/ 468604 h 1944000"/>
                <a:gd name="connsiteX155" fmla="*/ 532241 w 1944000"/>
                <a:gd name="connsiteY155" fmla="*/ 475907 h 1944000"/>
                <a:gd name="connsiteX156" fmla="*/ 525249 w 1944000"/>
                <a:gd name="connsiteY156" fmla="*/ 483527 h 1944000"/>
                <a:gd name="connsiteX157" fmla="*/ 518891 w 1944000"/>
                <a:gd name="connsiteY157" fmla="*/ 491464 h 1944000"/>
                <a:gd name="connsiteX158" fmla="*/ 512534 w 1944000"/>
                <a:gd name="connsiteY158" fmla="*/ 499402 h 1944000"/>
                <a:gd name="connsiteX159" fmla="*/ 506813 w 1944000"/>
                <a:gd name="connsiteY159" fmla="*/ 507022 h 1944000"/>
                <a:gd name="connsiteX160" fmla="*/ 501091 w 1944000"/>
                <a:gd name="connsiteY160" fmla="*/ 515277 h 1944000"/>
                <a:gd name="connsiteX161" fmla="*/ 495370 w 1944000"/>
                <a:gd name="connsiteY161" fmla="*/ 523849 h 1944000"/>
                <a:gd name="connsiteX162" fmla="*/ 490284 w 1944000"/>
                <a:gd name="connsiteY162" fmla="*/ 532422 h 1944000"/>
                <a:gd name="connsiteX163" fmla="*/ 485198 w 1944000"/>
                <a:gd name="connsiteY163" fmla="*/ 541312 h 1944000"/>
                <a:gd name="connsiteX164" fmla="*/ 480430 w 1944000"/>
                <a:gd name="connsiteY164" fmla="*/ 550202 h 1944000"/>
                <a:gd name="connsiteX165" fmla="*/ 475980 w 1944000"/>
                <a:gd name="connsiteY165" fmla="*/ 559092 h 1944000"/>
                <a:gd name="connsiteX166" fmla="*/ 472166 w 1944000"/>
                <a:gd name="connsiteY166" fmla="*/ 568299 h 1944000"/>
                <a:gd name="connsiteX167" fmla="*/ 468352 w 1944000"/>
                <a:gd name="connsiteY167" fmla="*/ 577507 h 1944000"/>
                <a:gd name="connsiteX168" fmla="*/ 464855 w 1944000"/>
                <a:gd name="connsiteY168" fmla="*/ 586714 h 1944000"/>
                <a:gd name="connsiteX169" fmla="*/ 461994 w 1944000"/>
                <a:gd name="connsiteY169" fmla="*/ 596239 h 1944000"/>
                <a:gd name="connsiteX170" fmla="*/ 459134 w 1944000"/>
                <a:gd name="connsiteY170" fmla="*/ 605764 h 1944000"/>
                <a:gd name="connsiteX171" fmla="*/ 456591 w 1944000"/>
                <a:gd name="connsiteY171" fmla="*/ 615289 h 1944000"/>
                <a:gd name="connsiteX172" fmla="*/ 454684 w 1944000"/>
                <a:gd name="connsiteY172" fmla="*/ 624814 h 1944000"/>
                <a:gd name="connsiteX173" fmla="*/ 453094 w 1944000"/>
                <a:gd name="connsiteY173" fmla="*/ 634657 h 1944000"/>
                <a:gd name="connsiteX174" fmla="*/ 451187 w 1944000"/>
                <a:gd name="connsiteY174" fmla="*/ 644182 h 1944000"/>
                <a:gd name="connsiteX175" fmla="*/ 450234 w 1944000"/>
                <a:gd name="connsiteY175" fmla="*/ 654024 h 1944000"/>
                <a:gd name="connsiteX176" fmla="*/ 449280 w 1944000"/>
                <a:gd name="connsiteY176" fmla="*/ 664184 h 1944000"/>
                <a:gd name="connsiteX177" fmla="*/ 448962 w 1944000"/>
                <a:gd name="connsiteY177" fmla="*/ 674344 h 1944000"/>
                <a:gd name="connsiteX178" fmla="*/ 448644 w 1944000"/>
                <a:gd name="connsiteY178" fmla="*/ 684822 h 1944000"/>
                <a:gd name="connsiteX179" fmla="*/ 448962 w 1944000"/>
                <a:gd name="connsiteY179" fmla="*/ 695934 h 1944000"/>
                <a:gd name="connsiteX180" fmla="*/ 449598 w 1944000"/>
                <a:gd name="connsiteY180" fmla="*/ 706729 h 1944000"/>
                <a:gd name="connsiteX181" fmla="*/ 450552 w 1944000"/>
                <a:gd name="connsiteY181" fmla="*/ 717842 h 1944000"/>
                <a:gd name="connsiteX182" fmla="*/ 452141 w 1944000"/>
                <a:gd name="connsiteY182" fmla="*/ 728637 h 1944000"/>
                <a:gd name="connsiteX183" fmla="*/ 453730 w 1944000"/>
                <a:gd name="connsiteY183" fmla="*/ 739432 h 1944000"/>
                <a:gd name="connsiteX184" fmla="*/ 455955 w 1944000"/>
                <a:gd name="connsiteY184" fmla="*/ 749909 h 1944000"/>
                <a:gd name="connsiteX185" fmla="*/ 458180 w 1944000"/>
                <a:gd name="connsiteY185" fmla="*/ 760387 h 1944000"/>
                <a:gd name="connsiteX186" fmla="*/ 461359 w 1944000"/>
                <a:gd name="connsiteY186" fmla="*/ 770547 h 1944000"/>
                <a:gd name="connsiteX187" fmla="*/ 464537 w 1944000"/>
                <a:gd name="connsiteY187" fmla="*/ 781024 h 1944000"/>
                <a:gd name="connsiteX188" fmla="*/ 468352 w 1944000"/>
                <a:gd name="connsiteY188" fmla="*/ 791184 h 1944000"/>
                <a:gd name="connsiteX189" fmla="*/ 472484 w 1944000"/>
                <a:gd name="connsiteY189" fmla="*/ 801027 h 1944000"/>
                <a:gd name="connsiteX190" fmla="*/ 476934 w 1944000"/>
                <a:gd name="connsiteY190" fmla="*/ 810869 h 1944000"/>
                <a:gd name="connsiteX191" fmla="*/ 482020 w 1944000"/>
                <a:gd name="connsiteY191" fmla="*/ 820712 h 1944000"/>
                <a:gd name="connsiteX192" fmla="*/ 487423 w 1944000"/>
                <a:gd name="connsiteY192" fmla="*/ 830237 h 1944000"/>
                <a:gd name="connsiteX193" fmla="*/ 492827 w 1944000"/>
                <a:gd name="connsiteY193" fmla="*/ 839762 h 1944000"/>
                <a:gd name="connsiteX194" fmla="*/ 498866 w 1944000"/>
                <a:gd name="connsiteY194" fmla="*/ 848969 h 1944000"/>
                <a:gd name="connsiteX195" fmla="*/ 505541 w 1944000"/>
                <a:gd name="connsiteY195" fmla="*/ 858177 h 1944000"/>
                <a:gd name="connsiteX196" fmla="*/ 512216 w 1944000"/>
                <a:gd name="connsiteY196" fmla="*/ 867067 h 1944000"/>
                <a:gd name="connsiteX197" fmla="*/ 519527 w 1944000"/>
                <a:gd name="connsiteY197" fmla="*/ 875957 h 1944000"/>
                <a:gd name="connsiteX198" fmla="*/ 527156 w 1944000"/>
                <a:gd name="connsiteY198" fmla="*/ 884212 h 1944000"/>
                <a:gd name="connsiteX199" fmla="*/ 535102 w 1944000"/>
                <a:gd name="connsiteY199" fmla="*/ 892467 h 1944000"/>
                <a:gd name="connsiteX200" fmla="*/ 543367 w 1944000"/>
                <a:gd name="connsiteY200" fmla="*/ 900404 h 1944000"/>
                <a:gd name="connsiteX201" fmla="*/ 551949 w 1944000"/>
                <a:gd name="connsiteY201" fmla="*/ 908024 h 1944000"/>
                <a:gd name="connsiteX202" fmla="*/ 561167 w 1944000"/>
                <a:gd name="connsiteY202" fmla="*/ 915644 h 1944000"/>
                <a:gd name="connsiteX203" fmla="*/ 570385 w 1944000"/>
                <a:gd name="connsiteY203" fmla="*/ 922947 h 1944000"/>
                <a:gd name="connsiteX204" fmla="*/ 580238 w 1944000"/>
                <a:gd name="connsiteY204" fmla="*/ 929932 h 1944000"/>
                <a:gd name="connsiteX205" fmla="*/ 590410 w 1944000"/>
                <a:gd name="connsiteY205" fmla="*/ 936282 h 1944000"/>
                <a:gd name="connsiteX206" fmla="*/ 600899 w 1944000"/>
                <a:gd name="connsiteY206" fmla="*/ 942632 h 1944000"/>
                <a:gd name="connsiteX207" fmla="*/ 611706 w 1944000"/>
                <a:gd name="connsiteY207" fmla="*/ 948982 h 1944000"/>
                <a:gd name="connsiteX208" fmla="*/ 623149 w 1944000"/>
                <a:gd name="connsiteY208" fmla="*/ 954697 h 1944000"/>
                <a:gd name="connsiteX209" fmla="*/ 634592 w 1944000"/>
                <a:gd name="connsiteY209" fmla="*/ 960412 h 1944000"/>
                <a:gd name="connsiteX210" fmla="*/ 646671 w 1944000"/>
                <a:gd name="connsiteY210" fmla="*/ 966127 h 1944000"/>
                <a:gd name="connsiteX211" fmla="*/ 666378 w 1944000"/>
                <a:gd name="connsiteY211" fmla="*/ 974064 h 1944000"/>
                <a:gd name="connsiteX212" fmla="*/ 688629 w 1944000"/>
                <a:gd name="connsiteY212" fmla="*/ 982637 h 1944000"/>
                <a:gd name="connsiteX213" fmla="*/ 713739 w 1944000"/>
                <a:gd name="connsiteY213" fmla="*/ 991209 h 1944000"/>
                <a:gd name="connsiteX214" fmla="*/ 741711 w 1944000"/>
                <a:gd name="connsiteY214" fmla="*/ 1000099 h 1944000"/>
                <a:gd name="connsiteX215" fmla="*/ 772544 w 1944000"/>
                <a:gd name="connsiteY215" fmla="*/ 1009307 h 1944000"/>
                <a:gd name="connsiteX216" fmla="*/ 805919 w 1944000"/>
                <a:gd name="connsiteY216" fmla="*/ 1018514 h 1944000"/>
                <a:gd name="connsiteX217" fmla="*/ 841837 w 1944000"/>
                <a:gd name="connsiteY217" fmla="*/ 1028357 h 1944000"/>
                <a:gd name="connsiteX218" fmla="*/ 880616 w 1944000"/>
                <a:gd name="connsiteY218" fmla="*/ 1038199 h 1944000"/>
                <a:gd name="connsiteX219" fmla="*/ 880616 w 1944000"/>
                <a:gd name="connsiteY219" fmla="*/ 1433487 h 1944000"/>
                <a:gd name="connsiteX220" fmla="*/ 870444 w 1944000"/>
                <a:gd name="connsiteY220" fmla="*/ 1431582 h 1944000"/>
                <a:gd name="connsiteX221" fmla="*/ 860591 w 1944000"/>
                <a:gd name="connsiteY221" fmla="*/ 1429042 h 1944000"/>
                <a:gd name="connsiteX222" fmla="*/ 850737 w 1944000"/>
                <a:gd name="connsiteY222" fmla="*/ 1426820 h 1944000"/>
                <a:gd name="connsiteX223" fmla="*/ 841519 w 1944000"/>
                <a:gd name="connsiteY223" fmla="*/ 1424280 h 1944000"/>
                <a:gd name="connsiteX224" fmla="*/ 831983 w 1944000"/>
                <a:gd name="connsiteY224" fmla="*/ 1421422 h 1944000"/>
                <a:gd name="connsiteX225" fmla="*/ 823083 w 1944000"/>
                <a:gd name="connsiteY225" fmla="*/ 1418247 h 1944000"/>
                <a:gd name="connsiteX226" fmla="*/ 814183 w 1944000"/>
                <a:gd name="connsiteY226" fmla="*/ 1415072 h 1944000"/>
                <a:gd name="connsiteX227" fmla="*/ 805283 w 1944000"/>
                <a:gd name="connsiteY227" fmla="*/ 1411580 h 1944000"/>
                <a:gd name="connsiteX228" fmla="*/ 796701 w 1944000"/>
                <a:gd name="connsiteY228" fmla="*/ 1408087 h 1944000"/>
                <a:gd name="connsiteX229" fmla="*/ 788437 w 1944000"/>
                <a:gd name="connsiteY229" fmla="*/ 1404277 h 1944000"/>
                <a:gd name="connsiteX230" fmla="*/ 780490 w 1944000"/>
                <a:gd name="connsiteY230" fmla="*/ 1400150 h 1944000"/>
                <a:gd name="connsiteX231" fmla="*/ 772544 w 1944000"/>
                <a:gd name="connsiteY231" fmla="*/ 1396022 h 1944000"/>
                <a:gd name="connsiteX232" fmla="*/ 764915 w 1944000"/>
                <a:gd name="connsiteY232" fmla="*/ 1391260 h 1944000"/>
                <a:gd name="connsiteX233" fmla="*/ 757604 w 1944000"/>
                <a:gd name="connsiteY233" fmla="*/ 1386815 h 1944000"/>
                <a:gd name="connsiteX234" fmla="*/ 750293 w 1944000"/>
                <a:gd name="connsiteY234" fmla="*/ 1381735 h 1944000"/>
                <a:gd name="connsiteX235" fmla="*/ 743618 w 1944000"/>
                <a:gd name="connsiteY235" fmla="*/ 1376655 h 1944000"/>
                <a:gd name="connsiteX236" fmla="*/ 732811 w 1944000"/>
                <a:gd name="connsiteY236" fmla="*/ 1368082 h 1944000"/>
                <a:gd name="connsiteX237" fmla="*/ 722640 w 1944000"/>
                <a:gd name="connsiteY237" fmla="*/ 1359192 h 1944000"/>
                <a:gd name="connsiteX238" fmla="*/ 713104 w 1944000"/>
                <a:gd name="connsiteY238" fmla="*/ 1349985 h 1944000"/>
                <a:gd name="connsiteX239" fmla="*/ 704204 w 1944000"/>
                <a:gd name="connsiteY239" fmla="*/ 1340142 h 1944000"/>
                <a:gd name="connsiteX240" fmla="*/ 695621 w 1944000"/>
                <a:gd name="connsiteY240" fmla="*/ 1329982 h 1944000"/>
                <a:gd name="connsiteX241" fmla="*/ 687675 w 1944000"/>
                <a:gd name="connsiteY241" fmla="*/ 1319187 h 1944000"/>
                <a:gd name="connsiteX242" fmla="*/ 680046 w 1944000"/>
                <a:gd name="connsiteY242" fmla="*/ 1308075 h 1944000"/>
                <a:gd name="connsiteX243" fmla="*/ 673371 w 1944000"/>
                <a:gd name="connsiteY243" fmla="*/ 1296327 h 1944000"/>
                <a:gd name="connsiteX244" fmla="*/ 667014 w 1944000"/>
                <a:gd name="connsiteY244" fmla="*/ 1284262 h 1944000"/>
                <a:gd name="connsiteX245" fmla="*/ 660975 w 1944000"/>
                <a:gd name="connsiteY245" fmla="*/ 1271562 h 1944000"/>
                <a:gd name="connsiteX246" fmla="*/ 655889 w 1944000"/>
                <a:gd name="connsiteY246" fmla="*/ 1258862 h 1944000"/>
                <a:gd name="connsiteX247" fmla="*/ 651121 w 1944000"/>
                <a:gd name="connsiteY247" fmla="*/ 1245209 h 1944000"/>
                <a:gd name="connsiteX248" fmla="*/ 646989 w 1944000"/>
                <a:gd name="connsiteY248" fmla="*/ 1231557 h 1944000"/>
                <a:gd name="connsiteX249" fmla="*/ 642857 w 1944000"/>
                <a:gd name="connsiteY249" fmla="*/ 1217269 h 1944000"/>
                <a:gd name="connsiteX250" fmla="*/ 639996 w 1944000"/>
                <a:gd name="connsiteY250" fmla="*/ 1202664 h 1944000"/>
                <a:gd name="connsiteX251" fmla="*/ 637453 w 1944000"/>
                <a:gd name="connsiteY251" fmla="*/ 1187424 h 1944000"/>
                <a:gd name="connsiteX252" fmla="*/ 410819 w 1944000"/>
                <a:gd name="connsiteY252" fmla="*/ 1219492 h 1944000"/>
                <a:gd name="connsiteX253" fmla="*/ 413044 w 1944000"/>
                <a:gd name="connsiteY253" fmla="*/ 1231557 h 1944000"/>
                <a:gd name="connsiteX254" fmla="*/ 415587 w 1944000"/>
                <a:gd name="connsiteY254" fmla="*/ 1243304 h 1944000"/>
                <a:gd name="connsiteX255" fmla="*/ 418766 w 1944000"/>
                <a:gd name="connsiteY255" fmla="*/ 1255370 h 1944000"/>
                <a:gd name="connsiteX256" fmla="*/ 421626 w 1944000"/>
                <a:gd name="connsiteY256" fmla="*/ 1266800 h 1944000"/>
                <a:gd name="connsiteX257" fmla="*/ 424805 w 1944000"/>
                <a:gd name="connsiteY257" fmla="*/ 1278230 h 1944000"/>
                <a:gd name="connsiteX258" fmla="*/ 428619 w 1944000"/>
                <a:gd name="connsiteY258" fmla="*/ 1289660 h 1944000"/>
                <a:gd name="connsiteX259" fmla="*/ 432116 w 1944000"/>
                <a:gd name="connsiteY259" fmla="*/ 1300455 h 1944000"/>
                <a:gd name="connsiteX260" fmla="*/ 435930 w 1944000"/>
                <a:gd name="connsiteY260" fmla="*/ 1311250 h 1944000"/>
                <a:gd name="connsiteX261" fmla="*/ 440062 w 1944000"/>
                <a:gd name="connsiteY261" fmla="*/ 1321727 h 1944000"/>
                <a:gd name="connsiteX262" fmla="*/ 444512 w 1944000"/>
                <a:gd name="connsiteY262" fmla="*/ 1332205 h 1944000"/>
                <a:gd name="connsiteX263" fmla="*/ 448644 w 1944000"/>
                <a:gd name="connsiteY263" fmla="*/ 1342682 h 1944000"/>
                <a:gd name="connsiteX264" fmla="*/ 453412 w 1944000"/>
                <a:gd name="connsiteY264" fmla="*/ 1352525 h 1944000"/>
                <a:gd name="connsiteX265" fmla="*/ 458180 w 1944000"/>
                <a:gd name="connsiteY265" fmla="*/ 1362367 h 1944000"/>
                <a:gd name="connsiteX266" fmla="*/ 463266 w 1944000"/>
                <a:gd name="connsiteY266" fmla="*/ 1372210 h 1944000"/>
                <a:gd name="connsiteX267" fmla="*/ 468352 w 1944000"/>
                <a:gd name="connsiteY267" fmla="*/ 1381735 h 1944000"/>
                <a:gd name="connsiteX268" fmla="*/ 473755 w 1944000"/>
                <a:gd name="connsiteY268" fmla="*/ 1390942 h 1944000"/>
                <a:gd name="connsiteX269" fmla="*/ 479477 w 1944000"/>
                <a:gd name="connsiteY269" fmla="*/ 1399832 h 1944000"/>
                <a:gd name="connsiteX270" fmla="*/ 485198 w 1944000"/>
                <a:gd name="connsiteY270" fmla="*/ 1409040 h 1944000"/>
                <a:gd name="connsiteX271" fmla="*/ 491238 w 1944000"/>
                <a:gd name="connsiteY271" fmla="*/ 1417612 h 1944000"/>
                <a:gd name="connsiteX272" fmla="*/ 497595 w 1944000"/>
                <a:gd name="connsiteY272" fmla="*/ 1426185 h 1944000"/>
                <a:gd name="connsiteX273" fmla="*/ 503634 w 1944000"/>
                <a:gd name="connsiteY273" fmla="*/ 1434757 h 1944000"/>
                <a:gd name="connsiteX274" fmla="*/ 510309 w 1944000"/>
                <a:gd name="connsiteY274" fmla="*/ 1442695 h 1944000"/>
                <a:gd name="connsiteX275" fmla="*/ 517302 w 1944000"/>
                <a:gd name="connsiteY275" fmla="*/ 1450950 h 1944000"/>
                <a:gd name="connsiteX276" fmla="*/ 524295 w 1944000"/>
                <a:gd name="connsiteY276" fmla="*/ 1458570 h 1944000"/>
                <a:gd name="connsiteX277" fmla="*/ 531288 w 1944000"/>
                <a:gd name="connsiteY277" fmla="*/ 1466190 h 1944000"/>
                <a:gd name="connsiteX278" fmla="*/ 538599 w 1944000"/>
                <a:gd name="connsiteY278" fmla="*/ 1473492 h 1944000"/>
                <a:gd name="connsiteX279" fmla="*/ 546227 w 1944000"/>
                <a:gd name="connsiteY279" fmla="*/ 1480795 h 1944000"/>
                <a:gd name="connsiteX280" fmla="*/ 553856 w 1944000"/>
                <a:gd name="connsiteY280" fmla="*/ 1487780 h 1944000"/>
                <a:gd name="connsiteX281" fmla="*/ 561802 w 1944000"/>
                <a:gd name="connsiteY281" fmla="*/ 1494765 h 1944000"/>
                <a:gd name="connsiteX282" fmla="*/ 570067 w 1944000"/>
                <a:gd name="connsiteY282" fmla="*/ 1501750 h 1944000"/>
                <a:gd name="connsiteX283" fmla="*/ 578331 w 1944000"/>
                <a:gd name="connsiteY283" fmla="*/ 1507782 h 1944000"/>
                <a:gd name="connsiteX284" fmla="*/ 586913 w 1944000"/>
                <a:gd name="connsiteY284" fmla="*/ 1514132 h 1944000"/>
                <a:gd name="connsiteX285" fmla="*/ 600581 w 1944000"/>
                <a:gd name="connsiteY285" fmla="*/ 1523657 h 1944000"/>
                <a:gd name="connsiteX286" fmla="*/ 615203 w 1944000"/>
                <a:gd name="connsiteY286" fmla="*/ 1532865 h 1944000"/>
                <a:gd name="connsiteX287" fmla="*/ 630142 w 1944000"/>
                <a:gd name="connsiteY287" fmla="*/ 1541437 h 1944000"/>
                <a:gd name="connsiteX288" fmla="*/ 645717 w 1944000"/>
                <a:gd name="connsiteY288" fmla="*/ 1549375 h 1944000"/>
                <a:gd name="connsiteX289" fmla="*/ 661928 w 1944000"/>
                <a:gd name="connsiteY289" fmla="*/ 1556995 h 1944000"/>
                <a:gd name="connsiteX290" fmla="*/ 678775 w 1944000"/>
                <a:gd name="connsiteY290" fmla="*/ 1563980 h 1944000"/>
                <a:gd name="connsiteX291" fmla="*/ 696257 w 1944000"/>
                <a:gd name="connsiteY291" fmla="*/ 1570647 h 1944000"/>
                <a:gd name="connsiteX292" fmla="*/ 714375 w 1944000"/>
                <a:gd name="connsiteY292" fmla="*/ 1576680 h 1944000"/>
                <a:gd name="connsiteX293" fmla="*/ 733129 w 1944000"/>
                <a:gd name="connsiteY293" fmla="*/ 1582395 h 1944000"/>
                <a:gd name="connsiteX294" fmla="*/ 752518 w 1944000"/>
                <a:gd name="connsiteY294" fmla="*/ 1587475 h 1944000"/>
                <a:gd name="connsiteX295" fmla="*/ 772544 w 1944000"/>
                <a:gd name="connsiteY295" fmla="*/ 1592237 h 1944000"/>
                <a:gd name="connsiteX296" fmla="*/ 792887 w 1944000"/>
                <a:gd name="connsiteY296" fmla="*/ 1596365 h 1944000"/>
                <a:gd name="connsiteX297" fmla="*/ 814183 w 1944000"/>
                <a:gd name="connsiteY297" fmla="*/ 1600175 h 1944000"/>
                <a:gd name="connsiteX298" fmla="*/ 835480 w 1944000"/>
                <a:gd name="connsiteY298" fmla="*/ 1603350 h 1944000"/>
                <a:gd name="connsiteX299" fmla="*/ 858048 w 1944000"/>
                <a:gd name="connsiteY299" fmla="*/ 1606525 h 1944000"/>
                <a:gd name="connsiteX300" fmla="*/ 880616 w 1944000"/>
                <a:gd name="connsiteY300" fmla="*/ 1608747 h 1944000"/>
                <a:gd name="connsiteX301" fmla="*/ 880616 w 1944000"/>
                <a:gd name="connsiteY301" fmla="*/ 1726857 h 1944000"/>
                <a:gd name="connsiteX302" fmla="*/ 1063385 w 1944000"/>
                <a:gd name="connsiteY302" fmla="*/ 1726857 h 1944000"/>
                <a:gd name="connsiteX303" fmla="*/ 1063385 w 1944000"/>
                <a:gd name="connsiteY303" fmla="*/ 1610652 h 1944000"/>
                <a:gd name="connsiteX304" fmla="*/ 1077371 w 1944000"/>
                <a:gd name="connsiteY304" fmla="*/ 1609382 h 1944000"/>
                <a:gd name="connsiteX305" fmla="*/ 1091675 w 1944000"/>
                <a:gd name="connsiteY305" fmla="*/ 1607795 h 1944000"/>
                <a:gd name="connsiteX306" fmla="*/ 1105661 w 1944000"/>
                <a:gd name="connsiteY306" fmla="*/ 1606207 h 1944000"/>
                <a:gd name="connsiteX307" fmla="*/ 1119329 w 1944000"/>
                <a:gd name="connsiteY307" fmla="*/ 1603985 h 1944000"/>
                <a:gd name="connsiteX308" fmla="*/ 1133314 w 1944000"/>
                <a:gd name="connsiteY308" fmla="*/ 1602080 h 1944000"/>
                <a:gd name="connsiteX309" fmla="*/ 1146665 w 1944000"/>
                <a:gd name="connsiteY309" fmla="*/ 1599857 h 1944000"/>
                <a:gd name="connsiteX310" fmla="*/ 1160015 w 1944000"/>
                <a:gd name="connsiteY310" fmla="*/ 1597317 h 1944000"/>
                <a:gd name="connsiteX311" fmla="*/ 1173047 w 1944000"/>
                <a:gd name="connsiteY311" fmla="*/ 1594142 h 1944000"/>
                <a:gd name="connsiteX312" fmla="*/ 1186397 w 1944000"/>
                <a:gd name="connsiteY312" fmla="*/ 1591285 h 1944000"/>
                <a:gd name="connsiteX313" fmla="*/ 1199111 w 1944000"/>
                <a:gd name="connsiteY313" fmla="*/ 1587792 h 1944000"/>
                <a:gd name="connsiteX314" fmla="*/ 1212144 w 1944000"/>
                <a:gd name="connsiteY314" fmla="*/ 1584300 h 1944000"/>
                <a:gd name="connsiteX315" fmla="*/ 1224540 w 1944000"/>
                <a:gd name="connsiteY315" fmla="*/ 1580807 h 1944000"/>
                <a:gd name="connsiteX316" fmla="*/ 1236937 w 1944000"/>
                <a:gd name="connsiteY316" fmla="*/ 1576680 h 1944000"/>
                <a:gd name="connsiteX317" fmla="*/ 1249333 w 1944000"/>
                <a:gd name="connsiteY317" fmla="*/ 1572552 h 1944000"/>
                <a:gd name="connsiteX318" fmla="*/ 1261412 w 1944000"/>
                <a:gd name="connsiteY318" fmla="*/ 1567790 h 1944000"/>
                <a:gd name="connsiteX319" fmla="*/ 1273491 w 1944000"/>
                <a:gd name="connsiteY319" fmla="*/ 1563345 h 1944000"/>
                <a:gd name="connsiteX320" fmla="*/ 1288748 w 1944000"/>
                <a:gd name="connsiteY320" fmla="*/ 1556995 h 1944000"/>
                <a:gd name="connsiteX321" fmla="*/ 1304005 w 1944000"/>
                <a:gd name="connsiteY321" fmla="*/ 1550010 h 1944000"/>
                <a:gd name="connsiteX322" fmla="*/ 1318627 w 1944000"/>
                <a:gd name="connsiteY322" fmla="*/ 1543025 h 1944000"/>
                <a:gd name="connsiteX323" fmla="*/ 1332613 w 1944000"/>
                <a:gd name="connsiteY323" fmla="*/ 1535722 h 1944000"/>
                <a:gd name="connsiteX324" fmla="*/ 1346598 w 1944000"/>
                <a:gd name="connsiteY324" fmla="*/ 1528102 h 1944000"/>
                <a:gd name="connsiteX325" fmla="*/ 1359631 w 1944000"/>
                <a:gd name="connsiteY325" fmla="*/ 1519847 h 1944000"/>
                <a:gd name="connsiteX326" fmla="*/ 1372345 w 1944000"/>
                <a:gd name="connsiteY326" fmla="*/ 1511592 h 1944000"/>
                <a:gd name="connsiteX327" fmla="*/ 1384742 w 1944000"/>
                <a:gd name="connsiteY327" fmla="*/ 1502702 h 1944000"/>
                <a:gd name="connsiteX328" fmla="*/ 1396185 w 1944000"/>
                <a:gd name="connsiteY328" fmla="*/ 1493812 h 1944000"/>
                <a:gd name="connsiteX329" fmla="*/ 1407945 w 1944000"/>
                <a:gd name="connsiteY329" fmla="*/ 1484287 h 1944000"/>
                <a:gd name="connsiteX330" fmla="*/ 1418753 w 1944000"/>
                <a:gd name="connsiteY330" fmla="*/ 1474762 h 1944000"/>
                <a:gd name="connsiteX331" fmla="*/ 1429242 w 1944000"/>
                <a:gd name="connsiteY331" fmla="*/ 1464602 h 1944000"/>
                <a:gd name="connsiteX332" fmla="*/ 1439096 w 1944000"/>
                <a:gd name="connsiteY332" fmla="*/ 1454125 h 1944000"/>
                <a:gd name="connsiteX333" fmla="*/ 1448631 w 1944000"/>
                <a:gd name="connsiteY333" fmla="*/ 1443647 h 1944000"/>
                <a:gd name="connsiteX334" fmla="*/ 1457531 w 1944000"/>
                <a:gd name="connsiteY334" fmla="*/ 1432535 h 1944000"/>
                <a:gd name="connsiteX335" fmla="*/ 1466114 w 1944000"/>
                <a:gd name="connsiteY335" fmla="*/ 1421422 h 1944000"/>
                <a:gd name="connsiteX336" fmla="*/ 1474378 w 1944000"/>
                <a:gd name="connsiteY336" fmla="*/ 1409675 h 1944000"/>
                <a:gd name="connsiteX337" fmla="*/ 1482007 w 1944000"/>
                <a:gd name="connsiteY337" fmla="*/ 1398245 h 1944000"/>
                <a:gd name="connsiteX338" fmla="*/ 1489000 w 1944000"/>
                <a:gd name="connsiteY338" fmla="*/ 1386497 h 1944000"/>
                <a:gd name="connsiteX339" fmla="*/ 1495675 w 1944000"/>
                <a:gd name="connsiteY339" fmla="*/ 1374432 h 1944000"/>
                <a:gd name="connsiteX340" fmla="*/ 1501396 w 1944000"/>
                <a:gd name="connsiteY340" fmla="*/ 1362685 h 1944000"/>
                <a:gd name="connsiteX341" fmla="*/ 1507118 w 1944000"/>
                <a:gd name="connsiteY341" fmla="*/ 1350620 h 1944000"/>
                <a:gd name="connsiteX342" fmla="*/ 1512203 w 1944000"/>
                <a:gd name="connsiteY342" fmla="*/ 1338555 h 1944000"/>
                <a:gd name="connsiteX343" fmla="*/ 1516335 w 1944000"/>
                <a:gd name="connsiteY343" fmla="*/ 1326490 h 1944000"/>
                <a:gd name="connsiteX344" fmla="*/ 1520468 w 1944000"/>
                <a:gd name="connsiteY344" fmla="*/ 1314107 h 1944000"/>
                <a:gd name="connsiteX345" fmla="*/ 1523964 w 1944000"/>
                <a:gd name="connsiteY345" fmla="*/ 1301725 h 1944000"/>
                <a:gd name="connsiteX346" fmla="*/ 1526507 w 1944000"/>
                <a:gd name="connsiteY346" fmla="*/ 1289025 h 1944000"/>
                <a:gd name="connsiteX347" fmla="*/ 1528732 w 1944000"/>
                <a:gd name="connsiteY347" fmla="*/ 1276642 h 1944000"/>
                <a:gd name="connsiteX348" fmla="*/ 1530957 w 1944000"/>
                <a:gd name="connsiteY348" fmla="*/ 1263942 h 1944000"/>
                <a:gd name="connsiteX349" fmla="*/ 1532228 w 1944000"/>
                <a:gd name="connsiteY349" fmla="*/ 1251242 h 1944000"/>
                <a:gd name="connsiteX350" fmla="*/ 1532864 w 1944000"/>
                <a:gd name="connsiteY350" fmla="*/ 1238542 h 1944000"/>
                <a:gd name="connsiteX351" fmla="*/ 1533182 w 1944000"/>
                <a:gd name="connsiteY351" fmla="*/ 1225207 h 1944000"/>
                <a:gd name="connsiteX352" fmla="*/ 1533182 w 1944000"/>
                <a:gd name="connsiteY352" fmla="*/ 1212189 h 1944000"/>
                <a:gd name="connsiteX353" fmla="*/ 1532546 w 1944000"/>
                <a:gd name="connsiteY353" fmla="*/ 1199172 h 1944000"/>
                <a:gd name="connsiteX354" fmla="*/ 1531275 w 1944000"/>
                <a:gd name="connsiteY354" fmla="*/ 1186789 h 1944000"/>
                <a:gd name="connsiteX355" fmla="*/ 1530003 w 1944000"/>
                <a:gd name="connsiteY355" fmla="*/ 1174407 h 1944000"/>
                <a:gd name="connsiteX356" fmla="*/ 1527778 w 1944000"/>
                <a:gd name="connsiteY356" fmla="*/ 1162342 h 1944000"/>
                <a:gd name="connsiteX357" fmla="*/ 1525553 w 1944000"/>
                <a:gd name="connsiteY357" fmla="*/ 1150594 h 1944000"/>
                <a:gd name="connsiteX358" fmla="*/ 1522693 w 1944000"/>
                <a:gd name="connsiteY358" fmla="*/ 1138847 h 1944000"/>
                <a:gd name="connsiteX359" fmla="*/ 1519514 w 1944000"/>
                <a:gd name="connsiteY359" fmla="*/ 1127734 h 1944000"/>
                <a:gd name="connsiteX360" fmla="*/ 1516018 w 1944000"/>
                <a:gd name="connsiteY360" fmla="*/ 1116939 h 1944000"/>
                <a:gd name="connsiteX361" fmla="*/ 1511885 w 1944000"/>
                <a:gd name="connsiteY361" fmla="*/ 1106144 h 1944000"/>
                <a:gd name="connsiteX362" fmla="*/ 1507435 w 1944000"/>
                <a:gd name="connsiteY362" fmla="*/ 1095349 h 1944000"/>
                <a:gd name="connsiteX363" fmla="*/ 1502350 w 1944000"/>
                <a:gd name="connsiteY363" fmla="*/ 1085189 h 1944000"/>
                <a:gd name="connsiteX364" fmla="*/ 1496946 w 1944000"/>
                <a:gd name="connsiteY364" fmla="*/ 1075347 h 1944000"/>
                <a:gd name="connsiteX365" fmla="*/ 1491225 w 1944000"/>
                <a:gd name="connsiteY365" fmla="*/ 1065822 h 1944000"/>
                <a:gd name="connsiteX366" fmla="*/ 1485185 w 1944000"/>
                <a:gd name="connsiteY366" fmla="*/ 1056614 h 1944000"/>
                <a:gd name="connsiteX367" fmla="*/ 1478510 w 1944000"/>
                <a:gd name="connsiteY367" fmla="*/ 1047407 h 1944000"/>
                <a:gd name="connsiteX368" fmla="*/ 1471517 w 1944000"/>
                <a:gd name="connsiteY368" fmla="*/ 1038517 h 1944000"/>
                <a:gd name="connsiteX369" fmla="*/ 1463889 w 1944000"/>
                <a:gd name="connsiteY369" fmla="*/ 1029944 h 1944000"/>
                <a:gd name="connsiteX370" fmla="*/ 1456260 w 1944000"/>
                <a:gd name="connsiteY370" fmla="*/ 1021689 h 1944000"/>
                <a:gd name="connsiteX371" fmla="*/ 1448314 w 1944000"/>
                <a:gd name="connsiteY371" fmla="*/ 1013752 h 1944000"/>
                <a:gd name="connsiteX372" fmla="*/ 1440049 w 1944000"/>
                <a:gd name="connsiteY372" fmla="*/ 1005814 h 1944000"/>
                <a:gd name="connsiteX373" fmla="*/ 1431467 w 1944000"/>
                <a:gd name="connsiteY373" fmla="*/ 998512 h 1944000"/>
                <a:gd name="connsiteX374" fmla="*/ 1422567 w 1944000"/>
                <a:gd name="connsiteY374" fmla="*/ 991527 h 1944000"/>
                <a:gd name="connsiteX375" fmla="*/ 1413349 w 1944000"/>
                <a:gd name="connsiteY375" fmla="*/ 984542 h 1944000"/>
                <a:gd name="connsiteX376" fmla="*/ 1403813 w 1944000"/>
                <a:gd name="connsiteY376" fmla="*/ 977557 h 1944000"/>
                <a:gd name="connsiteX377" fmla="*/ 1393959 w 1944000"/>
                <a:gd name="connsiteY377" fmla="*/ 971207 h 1944000"/>
                <a:gd name="connsiteX378" fmla="*/ 1383788 w 1944000"/>
                <a:gd name="connsiteY378" fmla="*/ 965174 h 1944000"/>
                <a:gd name="connsiteX379" fmla="*/ 1373299 w 1944000"/>
                <a:gd name="connsiteY379" fmla="*/ 959142 h 1944000"/>
                <a:gd name="connsiteX380" fmla="*/ 1362491 w 1944000"/>
                <a:gd name="connsiteY380" fmla="*/ 953427 h 1944000"/>
                <a:gd name="connsiteX381" fmla="*/ 1351048 w 1944000"/>
                <a:gd name="connsiteY381" fmla="*/ 948347 h 1944000"/>
                <a:gd name="connsiteX382" fmla="*/ 1339605 w 1944000"/>
                <a:gd name="connsiteY382" fmla="*/ 942949 h 1944000"/>
                <a:gd name="connsiteX383" fmla="*/ 1327845 w 1944000"/>
                <a:gd name="connsiteY383" fmla="*/ 937869 h 1944000"/>
                <a:gd name="connsiteX384" fmla="*/ 1305912 w 1944000"/>
                <a:gd name="connsiteY384" fmla="*/ 930249 h 1944000"/>
                <a:gd name="connsiteX385" fmla="*/ 1280801 w 1944000"/>
                <a:gd name="connsiteY385" fmla="*/ 921677 h 1944000"/>
                <a:gd name="connsiteX386" fmla="*/ 1252512 w 1944000"/>
                <a:gd name="connsiteY386" fmla="*/ 912469 h 1944000"/>
                <a:gd name="connsiteX387" fmla="*/ 1221362 w 1944000"/>
                <a:gd name="connsiteY387" fmla="*/ 902627 h 1944000"/>
                <a:gd name="connsiteX388" fmla="*/ 1186397 w 1944000"/>
                <a:gd name="connsiteY388" fmla="*/ 892784 h 1944000"/>
                <a:gd name="connsiteX389" fmla="*/ 1148572 w 1944000"/>
                <a:gd name="connsiteY389" fmla="*/ 882307 h 1944000"/>
                <a:gd name="connsiteX390" fmla="*/ 1107568 w 1944000"/>
                <a:gd name="connsiteY390" fmla="*/ 871512 h 1944000"/>
                <a:gd name="connsiteX391" fmla="*/ 1063385 w 1944000"/>
                <a:gd name="connsiteY391" fmla="*/ 860399 h 1944000"/>
                <a:gd name="connsiteX392" fmla="*/ 1063385 w 1944000"/>
                <a:gd name="connsiteY392" fmla="*/ 511149 h 1944000"/>
                <a:gd name="connsiteX393" fmla="*/ 1078960 w 1944000"/>
                <a:gd name="connsiteY393" fmla="*/ 514642 h 1944000"/>
                <a:gd name="connsiteX394" fmla="*/ 1093582 w 1944000"/>
                <a:gd name="connsiteY394" fmla="*/ 518769 h 1944000"/>
                <a:gd name="connsiteX395" fmla="*/ 1108204 w 1944000"/>
                <a:gd name="connsiteY395" fmla="*/ 523214 h 1944000"/>
                <a:gd name="connsiteX396" fmla="*/ 1121554 w 1944000"/>
                <a:gd name="connsiteY396" fmla="*/ 528612 h 1944000"/>
                <a:gd name="connsiteX397" fmla="*/ 1128229 w 1944000"/>
                <a:gd name="connsiteY397" fmla="*/ 531469 h 1944000"/>
                <a:gd name="connsiteX398" fmla="*/ 1134904 w 1944000"/>
                <a:gd name="connsiteY398" fmla="*/ 534644 h 1944000"/>
                <a:gd name="connsiteX399" fmla="*/ 1141261 w 1944000"/>
                <a:gd name="connsiteY399" fmla="*/ 537502 h 1944000"/>
                <a:gd name="connsiteX400" fmla="*/ 1146982 w 1944000"/>
                <a:gd name="connsiteY400" fmla="*/ 540677 h 1944000"/>
                <a:gd name="connsiteX401" fmla="*/ 1153022 w 1944000"/>
                <a:gd name="connsiteY401" fmla="*/ 544169 h 1944000"/>
                <a:gd name="connsiteX402" fmla="*/ 1159061 w 1944000"/>
                <a:gd name="connsiteY402" fmla="*/ 547662 h 1944000"/>
                <a:gd name="connsiteX403" fmla="*/ 1164465 w 1944000"/>
                <a:gd name="connsiteY403" fmla="*/ 551154 h 1944000"/>
                <a:gd name="connsiteX404" fmla="*/ 1169868 w 1944000"/>
                <a:gd name="connsiteY404" fmla="*/ 555282 h 1944000"/>
                <a:gd name="connsiteX405" fmla="*/ 1178768 w 1944000"/>
                <a:gd name="connsiteY405" fmla="*/ 561949 h 1944000"/>
                <a:gd name="connsiteX406" fmla="*/ 1187351 w 1944000"/>
                <a:gd name="connsiteY406" fmla="*/ 568934 h 1944000"/>
                <a:gd name="connsiteX407" fmla="*/ 1195297 w 1944000"/>
                <a:gd name="connsiteY407" fmla="*/ 576554 h 1944000"/>
                <a:gd name="connsiteX408" fmla="*/ 1202926 w 1944000"/>
                <a:gd name="connsiteY408" fmla="*/ 584174 h 1944000"/>
                <a:gd name="connsiteX409" fmla="*/ 1209919 w 1944000"/>
                <a:gd name="connsiteY409" fmla="*/ 592429 h 1944000"/>
                <a:gd name="connsiteX410" fmla="*/ 1216594 w 1944000"/>
                <a:gd name="connsiteY410" fmla="*/ 601002 h 1944000"/>
                <a:gd name="connsiteX411" fmla="*/ 1222633 w 1944000"/>
                <a:gd name="connsiteY411" fmla="*/ 609574 h 1944000"/>
                <a:gd name="connsiteX412" fmla="*/ 1228355 w 1944000"/>
                <a:gd name="connsiteY412" fmla="*/ 618782 h 1944000"/>
                <a:gd name="connsiteX413" fmla="*/ 1233758 w 1944000"/>
                <a:gd name="connsiteY413" fmla="*/ 627989 h 1944000"/>
                <a:gd name="connsiteX414" fmla="*/ 1238844 w 1944000"/>
                <a:gd name="connsiteY414" fmla="*/ 637832 h 1944000"/>
                <a:gd name="connsiteX415" fmla="*/ 1242976 w 1944000"/>
                <a:gd name="connsiteY415" fmla="*/ 647674 h 1944000"/>
                <a:gd name="connsiteX416" fmla="*/ 1247108 w 1944000"/>
                <a:gd name="connsiteY416" fmla="*/ 658469 h 1944000"/>
                <a:gd name="connsiteX417" fmla="*/ 1250287 w 1944000"/>
                <a:gd name="connsiteY417" fmla="*/ 668947 h 1944000"/>
                <a:gd name="connsiteX418" fmla="*/ 1253465 w 1944000"/>
                <a:gd name="connsiteY418" fmla="*/ 680059 h 1944000"/>
                <a:gd name="connsiteX419" fmla="*/ 1256326 w 1944000"/>
                <a:gd name="connsiteY419" fmla="*/ 691172 h 1944000"/>
                <a:gd name="connsiteX420" fmla="*/ 1258233 w 1944000"/>
                <a:gd name="connsiteY420" fmla="*/ 702919 h 1944000"/>
                <a:gd name="connsiteX421" fmla="*/ 1482324 w 1944000"/>
                <a:gd name="connsiteY421" fmla="*/ 675297 h 1944000"/>
                <a:gd name="connsiteX422" fmla="*/ 1479464 w 1944000"/>
                <a:gd name="connsiteY422" fmla="*/ 660692 h 1944000"/>
                <a:gd name="connsiteX423" fmla="*/ 1475967 w 1944000"/>
                <a:gd name="connsiteY423" fmla="*/ 646087 h 1944000"/>
                <a:gd name="connsiteX424" fmla="*/ 1472789 w 1944000"/>
                <a:gd name="connsiteY424" fmla="*/ 632434 h 1944000"/>
                <a:gd name="connsiteX425" fmla="*/ 1469292 w 1944000"/>
                <a:gd name="connsiteY425" fmla="*/ 618782 h 1944000"/>
                <a:gd name="connsiteX426" fmla="*/ 1465160 w 1944000"/>
                <a:gd name="connsiteY426" fmla="*/ 605764 h 1944000"/>
                <a:gd name="connsiteX427" fmla="*/ 1461028 w 1944000"/>
                <a:gd name="connsiteY427" fmla="*/ 592747 h 1944000"/>
                <a:gd name="connsiteX428" fmla="*/ 1456260 w 1944000"/>
                <a:gd name="connsiteY428" fmla="*/ 580364 h 1944000"/>
                <a:gd name="connsiteX429" fmla="*/ 1451810 w 1944000"/>
                <a:gd name="connsiteY429" fmla="*/ 568299 h 1944000"/>
                <a:gd name="connsiteX430" fmla="*/ 1446406 w 1944000"/>
                <a:gd name="connsiteY430" fmla="*/ 556552 h 1944000"/>
                <a:gd name="connsiteX431" fmla="*/ 1441321 w 1944000"/>
                <a:gd name="connsiteY431" fmla="*/ 545439 h 1944000"/>
                <a:gd name="connsiteX432" fmla="*/ 1435599 w 1944000"/>
                <a:gd name="connsiteY432" fmla="*/ 534644 h 1944000"/>
                <a:gd name="connsiteX433" fmla="*/ 1429560 w 1944000"/>
                <a:gd name="connsiteY433" fmla="*/ 523532 h 1944000"/>
                <a:gd name="connsiteX434" fmla="*/ 1423838 w 1944000"/>
                <a:gd name="connsiteY434" fmla="*/ 513689 h 1944000"/>
                <a:gd name="connsiteX435" fmla="*/ 1417163 w 1944000"/>
                <a:gd name="connsiteY435" fmla="*/ 503847 h 1944000"/>
                <a:gd name="connsiteX436" fmla="*/ 1410488 w 1944000"/>
                <a:gd name="connsiteY436" fmla="*/ 494322 h 1944000"/>
                <a:gd name="connsiteX437" fmla="*/ 1403177 w 1944000"/>
                <a:gd name="connsiteY437" fmla="*/ 485432 h 1944000"/>
                <a:gd name="connsiteX438" fmla="*/ 1395867 w 1944000"/>
                <a:gd name="connsiteY438" fmla="*/ 476542 h 1944000"/>
                <a:gd name="connsiteX439" fmla="*/ 1388238 w 1944000"/>
                <a:gd name="connsiteY439" fmla="*/ 467969 h 1944000"/>
                <a:gd name="connsiteX440" fmla="*/ 1379974 w 1944000"/>
                <a:gd name="connsiteY440" fmla="*/ 459714 h 1944000"/>
                <a:gd name="connsiteX441" fmla="*/ 1371074 w 1944000"/>
                <a:gd name="connsiteY441" fmla="*/ 451459 h 1944000"/>
                <a:gd name="connsiteX442" fmla="*/ 1361538 w 1944000"/>
                <a:gd name="connsiteY442" fmla="*/ 443522 h 1944000"/>
                <a:gd name="connsiteX443" fmla="*/ 1351366 w 1944000"/>
                <a:gd name="connsiteY443" fmla="*/ 435902 h 1944000"/>
                <a:gd name="connsiteX444" fmla="*/ 1341195 w 1944000"/>
                <a:gd name="connsiteY444" fmla="*/ 428599 h 1944000"/>
                <a:gd name="connsiteX445" fmla="*/ 1330388 w 1944000"/>
                <a:gd name="connsiteY445" fmla="*/ 421614 h 1944000"/>
                <a:gd name="connsiteX446" fmla="*/ 1319262 w 1944000"/>
                <a:gd name="connsiteY446" fmla="*/ 414629 h 1944000"/>
                <a:gd name="connsiteX447" fmla="*/ 1307184 w 1944000"/>
                <a:gd name="connsiteY447" fmla="*/ 407962 h 1944000"/>
                <a:gd name="connsiteX448" fmla="*/ 1294787 w 1944000"/>
                <a:gd name="connsiteY448" fmla="*/ 401294 h 1944000"/>
                <a:gd name="connsiteX449" fmla="*/ 1282073 w 1944000"/>
                <a:gd name="connsiteY449" fmla="*/ 395262 h 1944000"/>
                <a:gd name="connsiteX450" fmla="*/ 1268723 w 1944000"/>
                <a:gd name="connsiteY450" fmla="*/ 389229 h 1944000"/>
                <a:gd name="connsiteX451" fmla="*/ 1254737 w 1944000"/>
                <a:gd name="connsiteY451" fmla="*/ 383197 h 1944000"/>
                <a:gd name="connsiteX452" fmla="*/ 1240751 w 1944000"/>
                <a:gd name="connsiteY452" fmla="*/ 378117 h 1944000"/>
                <a:gd name="connsiteX453" fmla="*/ 1225812 w 1944000"/>
                <a:gd name="connsiteY453" fmla="*/ 372402 h 1944000"/>
                <a:gd name="connsiteX454" fmla="*/ 1207058 w 1944000"/>
                <a:gd name="connsiteY454" fmla="*/ 366369 h 1944000"/>
                <a:gd name="connsiteX455" fmla="*/ 1187986 w 1944000"/>
                <a:gd name="connsiteY455" fmla="*/ 360972 h 1944000"/>
                <a:gd name="connsiteX456" fmla="*/ 1168279 w 1944000"/>
                <a:gd name="connsiteY456" fmla="*/ 355574 h 1944000"/>
                <a:gd name="connsiteX457" fmla="*/ 1147936 w 1944000"/>
                <a:gd name="connsiteY457" fmla="*/ 351129 h 1944000"/>
                <a:gd name="connsiteX458" fmla="*/ 1127593 w 1944000"/>
                <a:gd name="connsiteY458" fmla="*/ 346684 h 1944000"/>
                <a:gd name="connsiteX459" fmla="*/ 1106614 w 1944000"/>
                <a:gd name="connsiteY459" fmla="*/ 343192 h 1944000"/>
                <a:gd name="connsiteX460" fmla="*/ 1085000 w 1944000"/>
                <a:gd name="connsiteY460" fmla="*/ 339699 h 1944000"/>
                <a:gd name="connsiteX461" fmla="*/ 1063385 w 1944000"/>
                <a:gd name="connsiteY461" fmla="*/ 337159 h 1944000"/>
                <a:gd name="connsiteX462" fmla="*/ 1063385 w 1944000"/>
                <a:gd name="connsiteY462" fmla="*/ 217144 h 1944000"/>
                <a:gd name="connsiteX463" fmla="*/ 972000 w 1944000"/>
                <a:gd name="connsiteY463" fmla="*/ 0 h 1944000"/>
                <a:gd name="connsiteX464" fmla="*/ 1944000 w 1944000"/>
                <a:gd name="connsiteY464" fmla="*/ 972000 h 1944000"/>
                <a:gd name="connsiteX465" fmla="*/ 972000 w 1944000"/>
                <a:gd name="connsiteY465" fmla="*/ 1944000 h 1944000"/>
                <a:gd name="connsiteX466" fmla="*/ 0 w 1944000"/>
                <a:gd name="connsiteY466" fmla="*/ 972000 h 1944000"/>
                <a:gd name="connsiteX467" fmla="*/ 972000 w 1944000"/>
                <a:gd name="connsiteY467" fmla="*/ 0 h 194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Lst>
              <a:rect l="l" t="t" r="r" b="b"/>
              <a:pathLst>
                <a:path w="1944000" h="1944000">
                  <a:moveTo>
                    <a:pt x="1063385" y="1082014"/>
                  </a:moveTo>
                  <a:lnTo>
                    <a:pt x="1093900" y="1089952"/>
                  </a:lnTo>
                  <a:lnTo>
                    <a:pt x="1121871" y="1097572"/>
                  </a:lnTo>
                  <a:lnTo>
                    <a:pt x="1146982" y="1104557"/>
                  </a:lnTo>
                  <a:lnTo>
                    <a:pt x="1169550" y="1111542"/>
                  </a:lnTo>
                  <a:lnTo>
                    <a:pt x="1188940" y="1118209"/>
                  </a:lnTo>
                  <a:lnTo>
                    <a:pt x="1205469" y="1124559"/>
                  </a:lnTo>
                  <a:lnTo>
                    <a:pt x="1212779" y="1127734"/>
                  </a:lnTo>
                  <a:lnTo>
                    <a:pt x="1219137" y="1130592"/>
                  </a:lnTo>
                  <a:lnTo>
                    <a:pt x="1225176" y="1133449"/>
                  </a:lnTo>
                  <a:lnTo>
                    <a:pt x="1230262" y="1136307"/>
                  </a:lnTo>
                  <a:lnTo>
                    <a:pt x="1238526" y="1141704"/>
                  </a:lnTo>
                  <a:lnTo>
                    <a:pt x="1245837" y="1146784"/>
                  </a:lnTo>
                  <a:lnTo>
                    <a:pt x="1253148" y="1152499"/>
                  </a:lnTo>
                  <a:lnTo>
                    <a:pt x="1259823" y="1158532"/>
                  </a:lnTo>
                  <a:lnTo>
                    <a:pt x="1265862" y="1164564"/>
                  </a:lnTo>
                  <a:lnTo>
                    <a:pt x="1271266" y="1170914"/>
                  </a:lnTo>
                  <a:lnTo>
                    <a:pt x="1276351" y="1177582"/>
                  </a:lnTo>
                  <a:lnTo>
                    <a:pt x="1280801" y="1184567"/>
                  </a:lnTo>
                  <a:lnTo>
                    <a:pt x="1284934" y="1191234"/>
                  </a:lnTo>
                  <a:lnTo>
                    <a:pt x="1288112" y="1198537"/>
                  </a:lnTo>
                  <a:lnTo>
                    <a:pt x="1291291" y="1206157"/>
                  </a:lnTo>
                  <a:lnTo>
                    <a:pt x="1293516" y="1214094"/>
                  </a:lnTo>
                  <a:lnTo>
                    <a:pt x="1295423" y="1222032"/>
                  </a:lnTo>
                  <a:lnTo>
                    <a:pt x="1296694" y="1230287"/>
                  </a:lnTo>
                  <a:lnTo>
                    <a:pt x="1297330" y="1238859"/>
                  </a:lnTo>
                  <a:lnTo>
                    <a:pt x="1297648" y="1247432"/>
                  </a:lnTo>
                  <a:lnTo>
                    <a:pt x="1297330" y="1257275"/>
                  </a:lnTo>
                  <a:lnTo>
                    <a:pt x="1296377" y="1266800"/>
                  </a:lnTo>
                  <a:lnTo>
                    <a:pt x="1295105" y="1276007"/>
                  </a:lnTo>
                  <a:lnTo>
                    <a:pt x="1292880" y="1285215"/>
                  </a:lnTo>
                  <a:lnTo>
                    <a:pt x="1290019" y="1294422"/>
                  </a:lnTo>
                  <a:lnTo>
                    <a:pt x="1286841" y="1303312"/>
                  </a:lnTo>
                  <a:lnTo>
                    <a:pt x="1283344" y="1312202"/>
                  </a:lnTo>
                  <a:lnTo>
                    <a:pt x="1278576" y="1320775"/>
                  </a:lnTo>
                  <a:lnTo>
                    <a:pt x="1273808" y="1329347"/>
                  </a:lnTo>
                  <a:lnTo>
                    <a:pt x="1267769" y="1337602"/>
                  </a:lnTo>
                  <a:lnTo>
                    <a:pt x="1261412" y="1345857"/>
                  </a:lnTo>
                  <a:lnTo>
                    <a:pt x="1254737" y="1353795"/>
                  </a:lnTo>
                  <a:lnTo>
                    <a:pt x="1247426" y="1361732"/>
                  </a:lnTo>
                  <a:lnTo>
                    <a:pt x="1239162" y="1369670"/>
                  </a:lnTo>
                  <a:lnTo>
                    <a:pt x="1230580" y="1376655"/>
                  </a:lnTo>
                  <a:lnTo>
                    <a:pt x="1221362" y="1384275"/>
                  </a:lnTo>
                  <a:lnTo>
                    <a:pt x="1214051" y="1389672"/>
                  </a:lnTo>
                  <a:lnTo>
                    <a:pt x="1206422" y="1394435"/>
                  </a:lnTo>
                  <a:lnTo>
                    <a:pt x="1198476" y="1399515"/>
                  </a:lnTo>
                  <a:lnTo>
                    <a:pt x="1190211" y="1403960"/>
                  </a:lnTo>
                  <a:lnTo>
                    <a:pt x="1181311" y="1408087"/>
                  </a:lnTo>
                  <a:lnTo>
                    <a:pt x="1172411" y="1411897"/>
                  </a:lnTo>
                  <a:lnTo>
                    <a:pt x="1163193" y="1416025"/>
                  </a:lnTo>
                  <a:lnTo>
                    <a:pt x="1153340" y="1419517"/>
                  </a:lnTo>
                  <a:lnTo>
                    <a:pt x="1143486" y="1422692"/>
                  </a:lnTo>
                  <a:lnTo>
                    <a:pt x="1132997" y="1425867"/>
                  </a:lnTo>
                  <a:lnTo>
                    <a:pt x="1122189" y="1428407"/>
                  </a:lnTo>
                  <a:lnTo>
                    <a:pt x="1111064" y="1431265"/>
                  </a:lnTo>
                  <a:lnTo>
                    <a:pt x="1099621" y="1433487"/>
                  </a:lnTo>
                  <a:lnTo>
                    <a:pt x="1087860" y="1435392"/>
                  </a:lnTo>
                  <a:lnTo>
                    <a:pt x="1075782" y="1436980"/>
                  </a:lnTo>
                  <a:lnTo>
                    <a:pt x="1063385" y="1438567"/>
                  </a:lnTo>
                  <a:close/>
                  <a:moveTo>
                    <a:pt x="880616" y="505752"/>
                  </a:moveTo>
                  <a:lnTo>
                    <a:pt x="880616" y="814362"/>
                  </a:lnTo>
                  <a:lnTo>
                    <a:pt x="847241" y="805789"/>
                  </a:lnTo>
                  <a:lnTo>
                    <a:pt x="820223" y="798804"/>
                  </a:lnTo>
                  <a:lnTo>
                    <a:pt x="799879" y="793089"/>
                  </a:lnTo>
                  <a:lnTo>
                    <a:pt x="785894" y="788327"/>
                  </a:lnTo>
                  <a:lnTo>
                    <a:pt x="771590" y="782929"/>
                  </a:lnTo>
                  <a:lnTo>
                    <a:pt x="757922" y="776897"/>
                  </a:lnTo>
                  <a:lnTo>
                    <a:pt x="745843" y="770229"/>
                  </a:lnTo>
                  <a:lnTo>
                    <a:pt x="739804" y="767054"/>
                  </a:lnTo>
                  <a:lnTo>
                    <a:pt x="734400" y="763879"/>
                  </a:lnTo>
                  <a:lnTo>
                    <a:pt x="728679" y="760069"/>
                  </a:lnTo>
                  <a:lnTo>
                    <a:pt x="723593" y="756577"/>
                  </a:lnTo>
                  <a:lnTo>
                    <a:pt x="718825" y="752767"/>
                  </a:lnTo>
                  <a:lnTo>
                    <a:pt x="714057" y="749274"/>
                  </a:lnTo>
                  <a:lnTo>
                    <a:pt x="709925" y="745464"/>
                  </a:lnTo>
                  <a:lnTo>
                    <a:pt x="705475" y="741337"/>
                  </a:lnTo>
                  <a:lnTo>
                    <a:pt x="701979" y="737209"/>
                  </a:lnTo>
                  <a:lnTo>
                    <a:pt x="698164" y="733082"/>
                  </a:lnTo>
                  <a:lnTo>
                    <a:pt x="694668" y="728954"/>
                  </a:lnTo>
                  <a:lnTo>
                    <a:pt x="691807" y="724827"/>
                  </a:lnTo>
                  <a:lnTo>
                    <a:pt x="688629" y="720699"/>
                  </a:lnTo>
                  <a:lnTo>
                    <a:pt x="686086" y="716254"/>
                  </a:lnTo>
                  <a:lnTo>
                    <a:pt x="683543" y="712127"/>
                  </a:lnTo>
                  <a:lnTo>
                    <a:pt x="681000" y="707682"/>
                  </a:lnTo>
                  <a:lnTo>
                    <a:pt x="679093" y="703237"/>
                  </a:lnTo>
                  <a:lnTo>
                    <a:pt x="677186" y="698474"/>
                  </a:lnTo>
                  <a:lnTo>
                    <a:pt x="675596" y="694347"/>
                  </a:lnTo>
                  <a:lnTo>
                    <a:pt x="674325" y="689584"/>
                  </a:lnTo>
                  <a:lnTo>
                    <a:pt x="673053" y="684822"/>
                  </a:lnTo>
                  <a:lnTo>
                    <a:pt x="671782" y="680059"/>
                  </a:lnTo>
                  <a:lnTo>
                    <a:pt x="671146" y="675297"/>
                  </a:lnTo>
                  <a:lnTo>
                    <a:pt x="670511" y="670217"/>
                  </a:lnTo>
                  <a:lnTo>
                    <a:pt x="670193" y="665137"/>
                  </a:lnTo>
                  <a:lnTo>
                    <a:pt x="670193" y="660374"/>
                  </a:lnTo>
                  <a:lnTo>
                    <a:pt x="670511" y="652437"/>
                  </a:lnTo>
                  <a:lnTo>
                    <a:pt x="671146" y="644499"/>
                  </a:lnTo>
                  <a:lnTo>
                    <a:pt x="672736" y="636879"/>
                  </a:lnTo>
                  <a:lnTo>
                    <a:pt x="674643" y="629259"/>
                  </a:lnTo>
                  <a:lnTo>
                    <a:pt x="676868" y="622274"/>
                  </a:lnTo>
                  <a:lnTo>
                    <a:pt x="679728" y="614972"/>
                  </a:lnTo>
                  <a:lnTo>
                    <a:pt x="683225" y="607669"/>
                  </a:lnTo>
                  <a:lnTo>
                    <a:pt x="687039" y="600684"/>
                  </a:lnTo>
                  <a:lnTo>
                    <a:pt x="691807" y="593699"/>
                  </a:lnTo>
                  <a:lnTo>
                    <a:pt x="696575" y="587349"/>
                  </a:lnTo>
                  <a:lnTo>
                    <a:pt x="702297" y="580682"/>
                  </a:lnTo>
                  <a:lnTo>
                    <a:pt x="708336" y="574014"/>
                  </a:lnTo>
                  <a:lnTo>
                    <a:pt x="714693" y="567664"/>
                  </a:lnTo>
                  <a:lnTo>
                    <a:pt x="722004" y="561632"/>
                  </a:lnTo>
                  <a:lnTo>
                    <a:pt x="729632" y="555282"/>
                  </a:lnTo>
                  <a:lnTo>
                    <a:pt x="737897" y="549249"/>
                  </a:lnTo>
                  <a:lnTo>
                    <a:pt x="743936" y="545122"/>
                  </a:lnTo>
                  <a:lnTo>
                    <a:pt x="750293" y="540994"/>
                  </a:lnTo>
                  <a:lnTo>
                    <a:pt x="757286" y="537502"/>
                  </a:lnTo>
                  <a:lnTo>
                    <a:pt x="764597" y="533692"/>
                  </a:lnTo>
                  <a:lnTo>
                    <a:pt x="772544" y="530517"/>
                  </a:lnTo>
                  <a:lnTo>
                    <a:pt x="780490" y="527342"/>
                  </a:lnTo>
                  <a:lnTo>
                    <a:pt x="789072" y="524167"/>
                  </a:lnTo>
                  <a:lnTo>
                    <a:pt x="797654" y="521627"/>
                  </a:lnTo>
                  <a:lnTo>
                    <a:pt x="806872" y="519087"/>
                  </a:lnTo>
                  <a:lnTo>
                    <a:pt x="816408" y="516229"/>
                  </a:lnTo>
                  <a:lnTo>
                    <a:pt x="825944" y="514324"/>
                  </a:lnTo>
                  <a:lnTo>
                    <a:pt x="836116" y="512102"/>
                  </a:lnTo>
                  <a:lnTo>
                    <a:pt x="846923" y="510514"/>
                  </a:lnTo>
                  <a:lnTo>
                    <a:pt x="858048" y="508927"/>
                  </a:lnTo>
                  <a:lnTo>
                    <a:pt x="869173" y="507022"/>
                  </a:lnTo>
                  <a:close/>
                  <a:moveTo>
                    <a:pt x="880616" y="217144"/>
                  </a:moveTo>
                  <a:lnTo>
                    <a:pt x="880616" y="333984"/>
                  </a:lnTo>
                  <a:lnTo>
                    <a:pt x="863451" y="335254"/>
                  </a:lnTo>
                  <a:lnTo>
                    <a:pt x="846287" y="337159"/>
                  </a:lnTo>
                  <a:lnTo>
                    <a:pt x="829440" y="339382"/>
                  </a:lnTo>
                  <a:lnTo>
                    <a:pt x="812912" y="341922"/>
                  </a:lnTo>
                  <a:lnTo>
                    <a:pt x="796701" y="344779"/>
                  </a:lnTo>
                  <a:lnTo>
                    <a:pt x="780490" y="347954"/>
                  </a:lnTo>
                  <a:lnTo>
                    <a:pt x="764279" y="351764"/>
                  </a:lnTo>
                  <a:lnTo>
                    <a:pt x="748386" y="355892"/>
                  </a:lnTo>
                  <a:lnTo>
                    <a:pt x="726136" y="362242"/>
                  </a:lnTo>
                  <a:lnTo>
                    <a:pt x="704839" y="368909"/>
                  </a:lnTo>
                  <a:lnTo>
                    <a:pt x="684814" y="375894"/>
                  </a:lnTo>
                  <a:lnTo>
                    <a:pt x="666061" y="383197"/>
                  </a:lnTo>
                  <a:lnTo>
                    <a:pt x="657160" y="387324"/>
                  </a:lnTo>
                  <a:lnTo>
                    <a:pt x="648260" y="391134"/>
                  </a:lnTo>
                  <a:lnTo>
                    <a:pt x="639996" y="395262"/>
                  </a:lnTo>
                  <a:lnTo>
                    <a:pt x="632050" y="399072"/>
                  </a:lnTo>
                  <a:lnTo>
                    <a:pt x="624103" y="403517"/>
                  </a:lnTo>
                  <a:lnTo>
                    <a:pt x="616792" y="407644"/>
                  </a:lnTo>
                  <a:lnTo>
                    <a:pt x="609481" y="412089"/>
                  </a:lnTo>
                  <a:lnTo>
                    <a:pt x="602806" y="416534"/>
                  </a:lnTo>
                  <a:lnTo>
                    <a:pt x="593906" y="422567"/>
                  </a:lnTo>
                  <a:lnTo>
                    <a:pt x="585642" y="428282"/>
                  </a:lnTo>
                  <a:lnTo>
                    <a:pt x="577060" y="434632"/>
                  </a:lnTo>
                  <a:lnTo>
                    <a:pt x="569113" y="440982"/>
                  </a:lnTo>
                  <a:lnTo>
                    <a:pt x="561167" y="447967"/>
                  </a:lnTo>
                  <a:lnTo>
                    <a:pt x="553538" y="454317"/>
                  </a:lnTo>
                  <a:lnTo>
                    <a:pt x="545910" y="461302"/>
                  </a:lnTo>
                  <a:lnTo>
                    <a:pt x="538917" y="468604"/>
                  </a:lnTo>
                  <a:lnTo>
                    <a:pt x="532241" y="475907"/>
                  </a:lnTo>
                  <a:lnTo>
                    <a:pt x="525249" y="483527"/>
                  </a:lnTo>
                  <a:lnTo>
                    <a:pt x="518891" y="491464"/>
                  </a:lnTo>
                  <a:lnTo>
                    <a:pt x="512534" y="499402"/>
                  </a:lnTo>
                  <a:lnTo>
                    <a:pt x="506813" y="507022"/>
                  </a:lnTo>
                  <a:lnTo>
                    <a:pt x="501091" y="515277"/>
                  </a:lnTo>
                  <a:lnTo>
                    <a:pt x="495370" y="523849"/>
                  </a:lnTo>
                  <a:lnTo>
                    <a:pt x="490284" y="532422"/>
                  </a:lnTo>
                  <a:lnTo>
                    <a:pt x="485198" y="541312"/>
                  </a:lnTo>
                  <a:lnTo>
                    <a:pt x="480430" y="550202"/>
                  </a:lnTo>
                  <a:lnTo>
                    <a:pt x="475980" y="559092"/>
                  </a:lnTo>
                  <a:lnTo>
                    <a:pt x="472166" y="568299"/>
                  </a:lnTo>
                  <a:lnTo>
                    <a:pt x="468352" y="577507"/>
                  </a:lnTo>
                  <a:lnTo>
                    <a:pt x="464855" y="586714"/>
                  </a:lnTo>
                  <a:lnTo>
                    <a:pt x="461994" y="596239"/>
                  </a:lnTo>
                  <a:lnTo>
                    <a:pt x="459134" y="605764"/>
                  </a:lnTo>
                  <a:lnTo>
                    <a:pt x="456591" y="615289"/>
                  </a:lnTo>
                  <a:lnTo>
                    <a:pt x="454684" y="624814"/>
                  </a:lnTo>
                  <a:lnTo>
                    <a:pt x="453094" y="634657"/>
                  </a:lnTo>
                  <a:lnTo>
                    <a:pt x="451187" y="644182"/>
                  </a:lnTo>
                  <a:lnTo>
                    <a:pt x="450234" y="654024"/>
                  </a:lnTo>
                  <a:lnTo>
                    <a:pt x="449280" y="664184"/>
                  </a:lnTo>
                  <a:lnTo>
                    <a:pt x="448962" y="674344"/>
                  </a:lnTo>
                  <a:lnTo>
                    <a:pt x="448644" y="684822"/>
                  </a:lnTo>
                  <a:lnTo>
                    <a:pt x="448962" y="695934"/>
                  </a:lnTo>
                  <a:lnTo>
                    <a:pt x="449598" y="706729"/>
                  </a:lnTo>
                  <a:lnTo>
                    <a:pt x="450552" y="717842"/>
                  </a:lnTo>
                  <a:lnTo>
                    <a:pt x="452141" y="728637"/>
                  </a:lnTo>
                  <a:lnTo>
                    <a:pt x="453730" y="739432"/>
                  </a:lnTo>
                  <a:lnTo>
                    <a:pt x="455955" y="749909"/>
                  </a:lnTo>
                  <a:lnTo>
                    <a:pt x="458180" y="760387"/>
                  </a:lnTo>
                  <a:lnTo>
                    <a:pt x="461359" y="770547"/>
                  </a:lnTo>
                  <a:lnTo>
                    <a:pt x="464537" y="781024"/>
                  </a:lnTo>
                  <a:lnTo>
                    <a:pt x="468352" y="791184"/>
                  </a:lnTo>
                  <a:lnTo>
                    <a:pt x="472484" y="801027"/>
                  </a:lnTo>
                  <a:lnTo>
                    <a:pt x="476934" y="810869"/>
                  </a:lnTo>
                  <a:lnTo>
                    <a:pt x="482020" y="820712"/>
                  </a:lnTo>
                  <a:lnTo>
                    <a:pt x="487423" y="830237"/>
                  </a:lnTo>
                  <a:lnTo>
                    <a:pt x="492827" y="839762"/>
                  </a:lnTo>
                  <a:lnTo>
                    <a:pt x="498866" y="848969"/>
                  </a:lnTo>
                  <a:lnTo>
                    <a:pt x="505541" y="858177"/>
                  </a:lnTo>
                  <a:lnTo>
                    <a:pt x="512216" y="867067"/>
                  </a:lnTo>
                  <a:lnTo>
                    <a:pt x="519527" y="875957"/>
                  </a:lnTo>
                  <a:lnTo>
                    <a:pt x="527156" y="884212"/>
                  </a:lnTo>
                  <a:lnTo>
                    <a:pt x="535102" y="892467"/>
                  </a:lnTo>
                  <a:lnTo>
                    <a:pt x="543367" y="900404"/>
                  </a:lnTo>
                  <a:lnTo>
                    <a:pt x="551949" y="908024"/>
                  </a:lnTo>
                  <a:lnTo>
                    <a:pt x="561167" y="915644"/>
                  </a:lnTo>
                  <a:lnTo>
                    <a:pt x="570385" y="922947"/>
                  </a:lnTo>
                  <a:lnTo>
                    <a:pt x="580238" y="929932"/>
                  </a:lnTo>
                  <a:lnTo>
                    <a:pt x="590410" y="936282"/>
                  </a:lnTo>
                  <a:lnTo>
                    <a:pt x="600899" y="942632"/>
                  </a:lnTo>
                  <a:lnTo>
                    <a:pt x="611706" y="948982"/>
                  </a:lnTo>
                  <a:lnTo>
                    <a:pt x="623149" y="954697"/>
                  </a:lnTo>
                  <a:lnTo>
                    <a:pt x="634592" y="960412"/>
                  </a:lnTo>
                  <a:lnTo>
                    <a:pt x="646671" y="966127"/>
                  </a:lnTo>
                  <a:lnTo>
                    <a:pt x="666378" y="974064"/>
                  </a:lnTo>
                  <a:lnTo>
                    <a:pt x="688629" y="982637"/>
                  </a:lnTo>
                  <a:lnTo>
                    <a:pt x="713739" y="991209"/>
                  </a:lnTo>
                  <a:lnTo>
                    <a:pt x="741711" y="1000099"/>
                  </a:lnTo>
                  <a:lnTo>
                    <a:pt x="772544" y="1009307"/>
                  </a:lnTo>
                  <a:lnTo>
                    <a:pt x="805919" y="1018514"/>
                  </a:lnTo>
                  <a:lnTo>
                    <a:pt x="841837" y="1028357"/>
                  </a:lnTo>
                  <a:lnTo>
                    <a:pt x="880616" y="1038199"/>
                  </a:lnTo>
                  <a:lnTo>
                    <a:pt x="880616" y="1433487"/>
                  </a:lnTo>
                  <a:lnTo>
                    <a:pt x="870444" y="1431582"/>
                  </a:lnTo>
                  <a:lnTo>
                    <a:pt x="860591" y="1429042"/>
                  </a:lnTo>
                  <a:lnTo>
                    <a:pt x="850737" y="1426820"/>
                  </a:lnTo>
                  <a:lnTo>
                    <a:pt x="841519" y="1424280"/>
                  </a:lnTo>
                  <a:lnTo>
                    <a:pt x="831983" y="1421422"/>
                  </a:lnTo>
                  <a:lnTo>
                    <a:pt x="823083" y="1418247"/>
                  </a:lnTo>
                  <a:lnTo>
                    <a:pt x="814183" y="1415072"/>
                  </a:lnTo>
                  <a:lnTo>
                    <a:pt x="805283" y="1411580"/>
                  </a:lnTo>
                  <a:lnTo>
                    <a:pt x="796701" y="1408087"/>
                  </a:lnTo>
                  <a:lnTo>
                    <a:pt x="788437" y="1404277"/>
                  </a:lnTo>
                  <a:lnTo>
                    <a:pt x="780490" y="1400150"/>
                  </a:lnTo>
                  <a:lnTo>
                    <a:pt x="772544" y="1396022"/>
                  </a:lnTo>
                  <a:lnTo>
                    <a:pt x="764915" y="1391260"/>
                  </a:lnTo>
                  <a:lnTo>
                    <a:pt x="757604" y="1386815"/>
                  </a:lnTo>
                  <a:lnTo>
                    <a:pt x="750293" y="1381735"/>
                  </a:lnTo>
                  <a:lnTo>
                    <a:pt x="743618" y="1376655"/>
                  </a:lnTo>
                  <a:lnTo>
                    <a:pt x="732811" y="1368082"/>
                  </a:lnTo>
                  <a:lnTo>
                    <a:pt x="722640" y="1359192"/>
                  </a:lnTo>
                  <a:lnTo>
                    <a:pt x="713104" y="1349985"/>
                  </a:lnTo>
                  <a:lnTo>
                    <a:pt x="704204" y="1340142"/>
                  </a:lnTo>
                  <a:lnTo>
                    <a:pt x="695621" y="1329982"/>
                  </a:lnTo>
                  <a:lnTo>
                    <a:pt x="687675" y="1319187"/>
                  </a:lnTo>
                  <a:lnTo>
                    <a:pt x="680046" y="1308075"/>
                  </a:lnTo>
                  <a:lnTo>
                    <a:pt x="673371" y="1296327"/>
                  </a:lnTo>
                  <a:lnTo>
                    <a:pt x="667014" y="1284262"/>
                  </a:lnTo>
                  <a:lnTo>
                    <a:pt x="660975" y="1271562"/>
                  </a:lnTo>
                  <a:lnTo>
                    <a:pt x="655889" y="1258862"/>
                  </a:lnTo>
                  <a:lnTo>
                    <a:pt x="651121" y="1245209"/>
                  </a:lnTo>
                  <a:lnTo>
                    <a:pt x="646989" y="1231557"/>
                  </a:lnTo>
                  <a:lnTo>
                    <a:pt x="642857" y="1217269"/>
                  </a:lnTo>
                  <a:lnTo>
                    <a:pt x="639996" y="1202664"/>
                  </a:lnTo>
                  <a:lnTo>
                    <a:pt x="637453" y="1187424"/>
                  </a:lnTo>
                  <a:lnTo>
                    <a:pt x="410819" y="1219492"/>
                  </a:lnTo>
                  <a:lnTo>
                    <a:pt x="413044" y="1231557"/>
                  </a:lnTo>
                  <a:lnTo>
                    <a:pt x="415587" y="1243304"/>
                  </a:lnTo>
                  <a:lnTo>
                    <a:pt x="418766" y="1255370"/>
                  </a:lnTo>
                  <a:lnTo>
                    <a:pt x="421626" y="1266800"/>
                  </a:lnTo>
                  <a:lnTo>
                    <a:pt x="424805" y="1278230"/>
                  </a:lnTo>
                  <a:lnTo>
                    <a:pt x="428619" y="1289660"/>
                  </a:lnTo>
                  <a:lnTo>
                    <a:pt x="432116" y="1300455"/>
                  </a:lnTo>
                  <a:lnTo>
                    <a:pt x="435930" y="1311250"/>
                  </a:lnTo>
                  <a:lnTo>
                    <a:pt x="440062" y="1321727"/>
                  </a:lnTo>
                  <a:lnTo>
                    <a:pt x="444512" y="1332205"/>
                  </a:lnTo>
                  <a:lnTo>
                    <a:pt x="448644" y="1342682"/>
                  </a:lnTo>
                  <a:lnTo>
                    <a:pt x="453412" y="1352525"/>
                  </a:lnTo>
                  <a:lnTo>
                    <a:pt x="458180" y="1362367"/>
                  </a:lnTo>
                  <a:lnTo>
                    <a:pt x="463266" y="1372210"/>
                  </a:lnTo>
                  <a:lnTo>
                    <a:pt x="468352" y="1381735"/>
                  </a:lnTo>
                  <a:lnTo>
                    <a:pt x="473755" y="1390942"/>
                  </a:lnTo>
                  <a:lnTo>
                    <a:pt x="479477" y="1399832"/>
                  </a:lnTo>
                  <a:lnTo>
                    <a:pt x="485198" y="1409040"/>
                  </a:lnTo>
                  <a:lnTo>
                    <a:pt x="491238" y="1417612"/>
                  </a:lnTo>
                  <a:lnTo>
                    <a:pt x="497595" y="1426185"/>
                  </a:lnTo>
                  <a:lnTo>
                    <a:pt x="503634" y="1434757"/>
                  </a:lnTo>
                  <a:lnTo>
                    <a:pt x="510309" y="1442695"/>
                  </a:lnTo>
                  <a:lnTo>
                    <a:pt x="517302" y="1450950"/>
                  </a:lnTo>
                  <a:lnTo>
                    <a:pt x="524295" y="1458570"/>
                  </a:lnTo>
                  <a:lnTo>
                    <a:pt x="531288" y="1466190"/>
                  </a:lnTo>
                  <a:lnTo>
                    <a:pt x="538599" y="1473492"/>
                  </a:lnTo>
                  <a:lnTo>
                    <a:pt x="546227" y="1480795"/>
                  </a:lnTo>
                  <a:lnTo>
                    <a:pt x="553856" y="1487780"/>
                  </a:lnTo>
                  <a:lnTo>
                    <a:pt x="561802" y="1494765"/>
                  </a:lnTo>
                  <a:lnTo>
                    <a:pt x="570067" y="1501750"/>
                  </a:lnTo>
                  <a:lnTo>
                    <a:pt x="578331" y="1507782"/>
                  </a:lnTo>
                  <a:lnTo>
                    <a:pt x="586913" y="1514132"/>
                  </a:lnTo>
                  <a:lnTo>
                    <a:pt x="600581" y="1523657"/>
                  </a:lnTo>
                  <a:lnTo>
                    <a:pt x="615203" y="1532865"/>
                  </a:lnTo>
                  <a:lnTo>
                    <a:pt x="630142" y="1541437"/>
                  </a:lnTo>
                  <a:lnTo>
                    <a:pt x="645717" y="1549375"/>
                  </a:lnTo>
                  <a:lnTo>
                    <a:pt x="661928" y="1556995"/>
                  </a:lnTo>
                  <a:lnTo>
                    <a:pt x="678775" y="1563980"/>
                  </a:lnTo>
                  <a:lnTo>
                    <a:pt x="696257" y="1570647"/>
                  </a:lnTo>
                  <a:lnTo>
                    <a:pt x="714375" y="1576680"/>
                  </a:lnTo>
                  <a:lnTo>
                    <a:pt x="733129" y="1582395"/>
                  </a:lnTo>
                  <a:lnTo>
                    <a:pt x="752518" y="1587475"/>
                  </a:lnTo>
                  <a:lnTo>
                    <a:pt x="772544" y="1592237"/>
                  </a:lnTo>
                  <a:lnTo>
                    <a:pt x="792887" y="1596365"/>
                  </a:lnTo>
                  <a:lnTo>
                    <a:pt x="814183" y="1600175"/>
                  </a:lnTo>
                  <a:lnTo>
                    <a:pt x="835480" y="1603350"/>
                  </a:lnTo>
                  <a:lnTo>
                    <a:pt x="858048" y="1606525"/>
                  </a:lnTo>
                  <a:lnTo>
                    <a:pt x="880616" y="1608747"/>
                  </a:lnTo>
                  <a:lnTo>
                    <a:pt x="880616" y="1726857"/>
                  </a:lnTo>
                  <a:lnTo>
                    <a:pt x="1063385" y="1726857"/>
                  </a:lnTo>
                  <a:lnTo>
                    <a:pt x="1063385" y="1610652"/>
                  </a:lnTo>
                  <a:lnTo>
                    <a:pt x="1077371" y="1609382"/>
                  </a:lnTo>
                  <a:lnTo>
                    <a:pt x="1091675" y="1607795"/>
                  </a:lnTo>
                  <a:lnTo>
                    <a:pt x="1105661" y="1606207"/>
                  </a:lnTo>
                  <a:lnTo>
                    <a:pt x="1119329" y="1603985"/>
                  </a:lnTo>
                  <a:lnTo>
                    <a:pt x="1133314" y="1602080"/>
                  </a:lnTo>
                  <a:lnTo>
                    <a:pt x="1146665" y="1599857"/>
                  </a:lnTo>
                  <a:lnTo>
                    <a:pt x="1160015" y="1597317"/>
                  </a:lnTo>
                  <a:lnTo>
                    <a:pt x="1173047" y="1594142"/>
                  </a:lnTo>
                  <a:lnTo>
                    <a:pt x="1186397" y="1591285"/>
                  </a:lnTo>
                  <a:lnTo>
                    <a:pt x="1199111" y="1587792"/>
                  </a:lnTo>
                  <a:lnTo>
                    <a:pt x="1212144" y="1584300"/>
                  </a:lnTo>
                  <a:lnTo>
                    <a:pt x="1224540" y="1580807"/>
                  </a:lnTo>
                  <a:lnTo>
                    <a:pt x="1236937" y="1576680"/>
                  </a:lnTo>
                  <a:lnTo>
                    <a:pt x="1249333" y="1572552"/>
                  </a:lnTo>
                  <a:lnTo>
                    <a:pt x="1261412" y="1567790"/>
                  </a:lnTo>
                  <a:lnTo>
                    <a:pt x="1273491" y="1563345"/>
                  </a:lnTo>
                  <a:lnTo>
                    <a:pt x="1288748" y="1556995"/>
                  </a:lnTo>
                  <a:lnTo>
                    <a:pt x="1304005" y="1550010"/>
                  </a:lnTo>
                  <a:lnTo>
                    <a:pt x="1318627" y="1543025"/>
                  </a:lnTo>
                  <a:lnTo>
                    <a:pt x="1332613" y="1535722"/>
                  </a:lnTo>
                  <a:lnTo>
                    <a:pt x="1346598" y="1528102"/>
                  </a:lnTo>
                  <a:lnTo>
                    <a:pt x="1359631" y="1519847"/>
                  </a:lnTo>
                  <a:lnTo>
                    <a:pt x="1372345" y="1511592"/>
                  </a:lnTo>
                  <a:lnTo>
                    <a:pt x="1384742" y="1502702"/>
                  </a:lnTo>
                  <a:lnTo>
                    <a:pt x="1396185" y="1493812"/>
                  </a:lnTo>
                  <a:lnTo>
                    <a:pt x="1407945" y="1484287"/>
                  </a:lnTo>
                  <a:lnTo>
                    <a:pt x="1418753" y="1474762"/>
                  </a:lnTo>
                  <a:lnTo>
                    <a:pt x="1429242" y="1464602"/>
                  </a:lnTo>
                  <a:lnTo>
                    <a:pt x="1439096" y="1454125"/>
                  </a:lnTo>
                  <a:lnTo>
                    <a:pt x="1448631" y="1443647"/>
                  </a:lnTo>
                  <a:lnTo>
                    <a:pt x="1457531" y="1432535"/>
                  </a:lnTo>
                  <a:lnTo>
                    <a:pt x="1466114" y="1421422"/>
                  </a:lnTo>
                  <a:lnTo>
                    <a:pt x="1474378" y="1409675"/>
                  </a:lnTo>
                  <a:lnTo>
                    <a:pt x="1482007" y="1398245"/>
                  </a:lnTo>
                  <a:lnTo>
                    <a:pt x="1489000" y="1386497"/>
                  </a:lnTo>
                  <a:lnTo>
                    <a:pt x="1495675" y="1374432"/>
                  </a:lnTo>
                  <a:lnTo>
                    <a:pt x="1501396" y="1362685"/>
                  </a:lnTo>
                  <a:lnTo>
                    <a:pt x="1507118" y="1350620"/>
                  </a:lnTo>
                  <a:lnTo>
                    <a:pt x="1512203" y="1338555"/>
                  </a:lnTo>
                  <a:lnTo>
                    <a:pt x="1516335" y="1326490"/>
                  </a:lnTo>
                  <a:lnTo>
                    <a:pt x="1520468" y="1314107"/>
                  </a:lnTo>
                  <a:lnTo>
                    <a:pt x="1523964" y="1301725"/>
                  </a:lnTo>
                  <a:lnTo>
                    <a:pt x="1526507" y="1289025"/>
                  </a:lnTo>
                  <a:lnTo>
                    <a:pt x="1528732" y="1276642"/>
                  </a:lnTo>
                  <a:lnTo>
                    <a:pt x="1530957" y="1263942"/>
                  </a:lnTo>
                  <a:lnTo>
                    <a:pt x="1532228" y="1251242"/>
                  </a:lnTo>
                  <a:lnTo>
                    <a:pt x="1532864" y="1238542"/>
                  </a:lnTo>
                  <a:lnTo>
                    <a:pt x="1533182" y="1225207"/>
                  </a:lnTo>
                  <a:lnTo>
                    <a:pt x="1533182" y="1212189"/>
                  </a:lnTo>
                  <a:lnTo>
                    <a:pt x="1532546" y="1199172"/>
                  </a:lnTo>
                  <a:lnTo>
                    <a:pt x="1531275" y="1186789"/>
                  </a:lnTo>
                  <a:lnTo>
                    <a:pt x="1530003" y="1174407"/>
                  </a:lnTo>
                  <a:lnTo>
                    <a:pt x="1527778" y="1162342"/>
                  </a:lnTo>
                  <a:lnTo>
                    <a:pt x="1525553" y="1150594"/>
                  </a:lnTo>
                  <a:lnTo>
                    <a:pt x="1522693" y="1138847"/>
                  </a:lnTo>
                  <a:lnTo>
                    <a:pt x="1519514" y="1127734"/>
                  </a:lnTo>
                  <a:lnTo>
                    <a:pt x="1516018" y="1116939"/>
                  </a:lnTo>
                  <a:lnTo>
                    <a:pt x="1511885" y="1106144"/>
                  </a:lnTo>
                  <a:lnTo>
                    <a:pt x="1507435" y="1095349"/>
                  </a:lnTo>
                  <a:lnTo>
                    <a:pt x="1502350" y="1085189"/>
                  </a:lnTo>
                  <a:lnTo>
                    <a:pt x="1496946" y="1075347"/>
                  </a:lnTo>
                  <a:lnTo>
                    <a:pt x="1491225" y="1065822"/>
                  </a:lnTo>
                  <a:lnTo>
                    <a:pt x="1485185" y="1056614"/>
                  </a:lnTo>
                  <a:lnTo>
                    <a:pt x="1478510" y="1047407"/>
                  </a:lnTo>
                  <a:lnTo>
                    <a:pt x="1471517" y="1038517"/>
                  </a:lnTo>
                  <a:lnTo>
                    <a:pt x="1463889" y="1029944"/>
                  </a:lnTo>
                  <a:lnTo>
                    <a:pt x="1456260" y="1021689"/>
                  </a:lnTo>
                  <a:lnTo>
                    <a:pt x="1448314" y="1013752"/>
                  </a:lnTo>
                  <a:lnTo>
                    <a:pt x="1440049" y="1005814"/>
                  </a:lnTo>
                  <a:lnTo>
                    <a:pt x="1431467" y="998512"/>
                  </a:lnTo>
                  <a:lnTo>
                    <a:pt x="1422567" y="991527"/>
                  </a:lnTo>
                  <a:lnTo>
                    <a:pt x="1413349" y="984542"/>
                  </a:lnTo>
                  <a:lnTo>
                    <a:pt x="1403813" y="977557"/>
                  </a:lnTo>
                  <a:lnTo>
                    <a:pt x="1393959" y="971207"/>
                  </a:lnTo>
                  <a:lnTo>
                    <a:pt x="1383788" y="965174"/>
                  </a:lnTo>
                  <a:lnTo>
                    <a:pt x="1373299" y="959142"/>
                  </a:lnTo>
                  <a:lnTo>
                    <a:pt x="1362491" y="953427"/>
                  </a:lnTo>
                  <a:lnTo>
                    <a:pt x="1351048" y="948347"/>
                  </a:lnTo>
                  <a:lnTo>
                    <a:pt x="1339605" y="942949"/>
                  </a:lnTo>
                  <a:lnTo>
                    <a:pt x="1327845" y="937869"/>
                  </a:lnTo>
                  <a:lnTo>
                    <a:pt x="1305912" y="930249"/>
                  </a:lnTo>
                  <a:lnTo>
                    <a:pt x="1280801" y="921677"/>
                  </a:lnTo>
                  <a:lnTo>
                    <a:pt x="1252512" y="912469"/>
                  </a:lnTo>
                  <a:lnTo>
                    <a:pt x="1221362" y="902627"/>
                  </a:lnTo>
                  <a:lnTo>
                    <a:pt x="1186397" y="892784"/>
                  </a:lnTo>
                  <a:lnTo>
                    <a:pt x="1148572" y="882307"/>
                  </a:lnTo>
                  <a:lnTo>
                    <a:pt x="1107568" y="871512"/>
                  </a:lnTo>
                  <a:lnTo>
                    <a:pt x="1063385" y="860399"/>
                  </a:lnTo>
                  <a:lnTo>
                    <a:pt x="1063385" y="511149"/>
                  </a:lnTo>
                  <a:lnTo>
                    <a:pt x="1078960" y="514642"/>
                  </a:lnTo>
                  <a:lnTo>
                    <a:pt x="1093582" y="518769"/>
                  </a:lnTo>
                  <a:lnTo>
                    <a:pt x="1108204" y="523214"/>
                  </a:lnTo>
                  <a:lnTo>
                    <a:pt x="1121554" y="528612"/>
                  </a:lnTo>
                  <a:lnTo>
                    <a:pt x="1128229" y="531469"/>
                  </a:lnTo>
                  <a:lnTo>
                    <a:pt x="1134904" y="534644"/>
                  </a:lnTo>
                  <a:lnTo>
                    <a:pt x="1141261" y="537502"/>
                  </a:lnTo>
                  <a:lnTo>
                    <a:pt x="1146982" y="540677"/>
                  </a:lnTo>
                  <a:lnTo>
                    <a:pt x="1153022" y="544169"/>
                  </a:lnTo>
                  <a:lnTo>
                    <a:pt x="1159061" y="547662"/>
                  </a:lnTo>
                  <a:lnTo>
                    <a:pt x="1164465" y="551154"/>
                  </a:lnTo>
                  <a:lnTo>
                    <a:pt x="1169868" y="555282"/>
                  </a:lnTo>
                  <a:lnTo>
                    <a:pt x="1178768" y="561949"/>
                  </a:lnTo>
                  <a:lnTo>
                    <a:pt x="1187351" y="568934"/>
                  </a:lnTo>
                  <a:lnTo>
                    <a:pt x="1195297" y="576554"/>
                  </a:lnTo>
                  <a:lnTo>
                    <a:pt x="1202926" y="584174"/>
                  </a:lnTo>
                  <a:lnTo>
                    <a:pt x="1209919" y="592429"/>
                  </a:lnTo>
                  <a:lnTo>
                    <a:pt x="1216594" y="601002"/>
                  </a:lnTo>
                  <a:lnTo>
                    <a:pt x="1222633" y="609574"/>
                  </a:lnTo>
                  <a:lnTo>
                    <a:pt x="1228355" y="618782"/>
                  </a:lnTo>
                  <a:lnTo>
                    <a:pt x="1233758" y="627989"/>
                  </a:lnTo>
                  <a:lnTo>
                    <a:pt x="1238844" y="637832"/>
                  </a:lnTo>
                  <a:lnTo>
                    <a:pt x="1242976" y="647674"/>
                  </a:lnTo>
                  <a:lnTo>
                    <a:pt x="1247108" y="658469"/>
                  </a:lnTo>
                  <a:lnTo>
                    <a:pt x="1250287" y="668947"/>
                  </a:lnTo>
                  <a:lnTo>
                    <a:pt x="1253465" y="680059"/>
                  </a:lnTo>
                  <a:lnTo>
                    <a:pt x="1256326" y="691172"/>
                  </a:lnTo>
                  <a:lnTo>
                    <a:pt x="1258233" y="702919"/>
                  </a:lnTo>
                  <a:lnTo>
                    <a:pt x="1482324" y="675297"/>
                  </a:lnTo>
                  <a:lnTo>
                    <a:pt x="1479464" y="660692"/>
                  </a:lnTo>
                  <a:lnTo>
                    <a:pt x="1475967" y="646087"/>
                  </a:lnTo>
                  <a:lnTo>
                    <a:pt x="1472789" y="632434"/>
                  </a:lnTo>
                  <a:lnTo>
                    <a:pt x="1469292" y="618782"/>
                  </a:lnTo>
                  <a:lnTo>
                    <a:pt x="1465160" y="605764"/>
                  </a:lnTo>
                  <a:lnTo>
                    <a:pt x="1461028" y="592747"/>
                  </a:lnTo>
                  <a:lnTo>
                    <a:pt x="1456260" y="580364"/>
                  </a:lnTo>
                  <a:lnTo>
                    <a:pt x="1451810" y="568299"/>
                  </a:lnTo>
                  <a:lnTo>
                    <a:pt x="1446406" y="556552"/>
                  </a:lnTo>
                  <a:lnTo>
                    <a:pt x="1441321" y="545439"/>
                  </a:lnTo>
                  <a:lnTo>
                    <a:pt x="1435599" y="534644"/>
                  </a:lnTo>
                  <a:lnTo>
                    <a:pt x="1429560" y="523532"/>
                  </a:lnTo>
                  <a:lnTo>
                    <a:pt x="1423838" y="513689"/>
                  </a:lnTo>
                  <a:lnTo>
                    <a:pt x="1417163" y="503847"/>
                  </a:lnTo>
                  <a:lnTo>
                    <a:pt x="1410488" y="494322"/>
                  </a:lnTo>
                  <a:lnTo>
                    <a:pt x="1403177" y="485432"/>
                  </a:lnTo>
                  <a:lnTo>
                    <a:pt x="1395867" y="476542"/>
                  </a:lnTo>
                  <a:lnTo>
                    <a:pt x="1388238" y="467969"/>
                  </a:lnTo>
                  <a:lnTo>
                    <a:pt x="1379974" y="459714"/>
                  </a:lnTo>
                  <a:lnTo>
                    <a:pt x="1371074" y="451459"/>
                  </a:lnTo>
                  <a:lnTo>
                    <a:pt x="1361538" y="443522"/>
                  </a:lnTo>
                  <a:lnTo>
                    <a:pt x="1351366" y="435902"/>
                  </a:lnTo>
                  <a:lnTo>
                    <a:pt x="1341195" y="428599"/>
                  </a:lnTo>
                  <a:lnTo>
                    <a:pt x="1330388" y="421614"/>
                  </a:lnTo>
                  <a:lnTo>
                    <a:pt x="1319262" y="414629"/>
                  </a:lnTo>
                  <a:lnTo>
                    <a:pt x="1307184" y="407962"/>
                  </a:lnTo>
                  <a:lnTo>
                    <a:pt x="1294787" y="401294"/>
                  </a:lnTo>
                  <a:lnTo>
                    <a:pt x="1282073" y="395262"/>
                  </a:lnTo>
                  <a:lnTo>
                    <a:pt x="1268723" y="389229"/>
                  </a:lnTo>
                  <a:lnTo>
                    <a:pt x="1254737" y="383197"/>
                  </a:lnTo>
                  <a:lnTo>
                    <a:pt x="1240751" y="378117"/>
                  </a:lnTo>
                  <a:lnTo>
                    <a:pt x="1225812" y="372402"/>
                  </a:lnTo>
                  <a:lnTo>
                    <a:pt x="1207058" y="366369"/>
                  </a:lnTo>
                  <a:lnTo>
                    <a:pt x="1187986" y="360972"/>
                  </a:lnTo>
                  <a:lnTo>
                    <a:pt x="1168279" y="355574"/>
                  </a:lnTo>
                  <a:lnTo>
                    <a:pt x="1147936" y="351129"/>
                  </a:lnTo>
                  <a:lnTo>
                    <a:pt x="1127593" y="346684"/>
                  </a:lnTo>
                  <a:lnTo>
                    <a:pt x="1106614" y="343192"/>
                  </a:lnTo>
                  <a:lnTo>
                    <a:pt x="1085000" y="339699"/>
                  </a:lnTo>
                  <a:lnTo>
                    <a:pt x="1063385" y="337159"/>
                  </a:lnTo>
                  <a:lnTo>
                    <a:pt x="1063385" y="217144"/>
                  </a:lnTo>
                  <a:close/>
                  <a:moveTo>
                    <a:pt x="972000" y="0"/>
                  </a:moveTo>
                  <a:cubicBezTo>
                    <a:pt x="1508821" y="0"/>
                    <a:pt x="1944000" y="435179"/>
                    <a:pt x="1944000" y="972000"/>
                  </a:cubicBezTo>
                  <a:cubicBezTo>
                    <a:pt x="1944000" y="1508821"/>
                    <a:pt x="1508821" y="1944000"/>
                    <a:pt x="972000" y="1944000"/>
                  </a:cubicBezTo>
                  <a:cubicBezTo>
                    <a:pt x="435179" y="1944000"/>
                    <a:pt x="0" y="1508821"/>
                    <a:pt x="0" y="972000"/>
                  </a:cubicBezTo>
                  <a:cubicBezTo>
                    <a:pt x="0" y="435179"/>
                    <a:pt x="435179" y="0"/>
                    <a:pt x="972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a:defRPr/>
              </a:pPr>
              <a:endParaRPr lang="zh-CN" altLang="en-US" sz="2400" dirty="0">
                <a:solidFill>
                  <a:srgbClr val="FFFFFF"/>
                </a:solidFill>
                <a:cs typeface="+mn-ea"/>
                <a:sym typeface="+mn-lt"/>
              </a:endParaRPr>
            </a:p>
          </p:txBody>
        </p:sp>
        <p:sp>
          <p:nvSpPr>
            <p:cNvPr id="322" name="KSO_Shape"/>
            <p:cNvSpPr/>
            <p:nvPr/>
          </p:nvSpPr>
          <p:spPr bwMode="auto">
            <a:xfrm>
              <a:off x="3980123" y="3786805"/>
              <a:ext cx="451862" cy="452616"/>
            </a:xfrm>
            <a:custGeom>
              <a:avLst/>
              <a:gdLst>
                <a:gd name="T0" fmla="*/ 923363 w 1752600"/>
                <a:gd name="T1" fmla="*/ 1417153 h 1754188"/>
                <a:gd name="T2" fmla="*/ 958587 w 1752600"/>
                <a:gd name="T3" fmla="*/ 1476612 h 1754188"/>
                <a:gd name="T4" fmla="*/ 945181 w 1752600"/>
                <a:gd name="T5" fmla="*/ 1530763 h 1754188"/>
                <a:gd name="T6" fmla="*/ 886299 w 1752600"/>
                <a:gd name="T7" fmla="*/ 1566067 h 1754188"/>
                <a:gd name="T8" fmla="*/ 832675 w 1752600"/>
                <a:gd name="T9" fmla="*/ 1552795 h 1754188"/>
                <a:gd name="T10" fmla="*/ 797714 w 1752600"/>
                <a:gd name="T11" fmla="*/ 1493335 h 1754188"/>
                <a:gd name="T12" fmla="*/ 810857 w 1752600"/>
                <a:gd name="T13" fmla="*/ 1439185 h 1754188"/>
                <a:gd name="T14" fmla="*/ 869739 w 1752600"/>
                <a:gd name="T15" fmla="*/ 1403616 h 1754188"/>
                <a:gd name="T16" fmla="*/ 1526266 w 1752600"/>
                <a:gd name="T17" fmla="*/ 809406 h 1754188"/>
                <a:gd name="T18" fmla="*/ 1561836 w 1752600"/>
                <a:gd name="T19" fmla="*/ 868866 h 1754188"/>
                <a:gd name="T20" fmla="*/ 1548298 w 1752600"/>
                <a:gd name="T21" fmla="*/ 923016 h 1754188"/>
                <a:gd name="T22" fmla="*/ 1488839 w 1752600"/>
                <a:gd name="T23" fmla="*/ 958586 h 1754188"/>
                <a:gd name="T24" fmla="*/ 1434954 w 1752600"/>
                <a:gd name="T25" fmla="*/ 945048 h 1754188"/>
                <a:gd name="T26" fmla="*/ 1399385 w 1752600"/>
                <a:gd name="T27" fmla="*/ 885589 h 1754188"/>
                <a:gd name="T28" fmla="*/ 1412922 w 1752600"/>
                <a:gd name="T29" fmla="*/ 831438 h 1754188"/>
                <a:gd name="T30" fmla="*/ 1472116 w 1752600"/>
                <a:gd name="T31" fmla="*/ 795869 h 1754188"/>
                <a:gd name="T32" fmla="*/ 931422 w 1752600"/>
                <a:gd name="T33" fmla="*/ 210375 h 1754188"/>
                <a:gd name="T34" fmla="*/ 985331 w 1752600"/>
                <a:gd name="T35" fmla="*/ 812351 h 1754188"/>
                <a:gd name="T36" fmla="*/ 997223 w 1752600"/>
                <a:gd name="T37" fmla="*/ 915108 h 1754188"/>
                <a:gd name="T38" fmla="*/ 946749 w 1752600"/>
                <a:gd name="T39" fmla="*/ 982906 h 1754188"/>
                <a:gd name="T40" fmla="*/ 857693 w 1752600"/>
                <a:gd name="T41" fmla="*/ 1003564 h 1754188"/>
                <a:gd name="T42" fmla="*/ 763351 w 1752600"/>
                <a:gd name="T43" fmla="*/ 937354 h 1754188"/>
                <a:gd name="T44" fmla="*/ 353480 w 1752600"/>
                <a:gd name="T45" fmla="*/ 893921 h 1754188"/>
                <a:gd name="T46" fmla="*/ 383342 w 1752600"/>
                <a:gd name="T47" fmla="*/ 820296 h 1754188"/>
                <a:gd name="T48" fmla="*/ 815147 w 1752600"/>
                <a:gd name="T49" fmla="*/ 764945 h 1754188"/>
                <a:gd name="T50" fmla="*/ 858486 w 1752600"/>
                <a:gd name="T51" fmla="*/ 180713 h 1754188"/>
                <a:gd name="T52" fmla="*/ 670516 w 1752600"/>
                <a:gd name="T53" fmla="*/ 152975 h 1754188"/>
                <a:gd name="T54" fmla="*/ 441192 w 1752600"/>
                <a:gd name="T55" fmla="*/ 263340 h 1754188"/>
                <a:gd name="T56" fmla="*/ 263181 w 1752600"/>
                <a:gd name="T57" fmla="*/ 441458 h 1754188"/>
                <a:gd name="T58" fmla="*/ 152883 w 1752600"/>
                <a:gd name="T59" fmla="*/ 670921 h 1754188"/>
                <a:gd name="T60" fmla="*/ 126168 w 1752600"/>
                <a:gd name="T61" fmla="*/ 934791 h 1754188"/>
                <a:gd name="T62" fmla="*/ 190707 w 1752600"/>
                <a:gd name="T63" fmla="*/ 1186485 h 1754188"/>
                <a:gd name="T64" fmla="*/ 332216 w 1752600"/>
                <a:gd name="T65" fmla="*/ 1396099 h 1754188"/>
                <a:gd name="T66" fmla="*/ 534297 w 1752600"/>
                <a:gd name="T67" fmla="*/ 1547221 h 1754188"/>
                <a:gd name="T68" fmla="*/ 780550 w 1752600"/>
                <a:gd name="T69" fmla="*/ 1623709 h 1754188"/>
                <a:gd name="T70" fmla="*/ 1045847 w 1752600"/>
                <a:gd name="T71" fmla="*/ 1610476 h 1754188"/>
                <a:gd name="T72" fmla="*/ 1281255 w 1752600"/>
                <a:gd name="T73" fmla="*/ 1511227 h 1754188"/>
                <a:gd name="T74" fmla="*/ 1467730 w 1752600"/>
                <a:gd name="T75" fmla="*/ 1341578 h 1754188"/>
                <a:gd name="T76" fmla="*/ 1588873 w 1752600"/>
                <a:gd name="T77" fmla="*/ 1118202 h 1754188"/>
                <a:gd name="T78" fmla="*/ 1628019 w 1752600"/>
                <a:gd name="T79" fmla="*/ 857509 h 1754188"/>
                <a:gd name="T80" fmla="*/ 1576176 w 1752600"/>
                <a:gd name="T81" fmla="*/ 601315 h 1754188"/>
                <a:gd name="T82" fmla="*/ 1444718 w 1752600"/>
                <a:gd name="T83" fmla="*/ 384820 h 1754188"/>
                <a:gd name="T84" fmla="*/ 1250573 w 1752600"/>
                <a:gd name="T85" fmla="*/ 224170 h 1754188"/>
                <a:gd name="T86" fmla="*/ 1009345 w 1752600"/>
                <a:gd name="T87" fmla="*/ 136037 h 1754188"/>
                <a:gd name="T88" fmla="*/ 987656 w 1752600"/>
                <a:gd name="T89" fmla="*/ 7146 h 1754188"/>
                <a:gd name="T90" fmla="*/ 1274907 w 1752600"/>
                <a:gd name="T91" fmla="*/ 96337 h 1754188"/>
                <a:gd name="T92" fmla="*/ 1510315 w 1752600"/>
                <a:gd name="T93" fmla="*/ 272074 h 1754188"/>
                <a:gd name="T94" fmla="*/ 1675101 w 1752600"/>
                <a:gd name="T95" fmla="*/ 516358 h 1754188"/>
                <a:gd name="T96" fmla="*/ 1749955 w 1752600"/>
                <a:gd name="T97" fmla="*/ 809605 h 1754188"/>
                <a:gd name="T98" fmla="*/ 1719273 w 1752600"/>
                <a:gd name="T99" fmla="*/ 1116879 h 1754188"/>
                <a:gd name="T100" fmla="*/ 1590724 w 1752600"/>
                <a:gd name="T101" fmla="*/ 1384453 h 1754188"/>
                <a:gd name="T102" fmla="*/ 1383353 w 1752600"/>
                <a:gd name="T103" fmla="*/ 1591949 h 1754188"/>
                <a:gd name="T104" fmla="*/ 1115940 w 1752600"/>
                <a:gd name="T105" fmla="*/ 1720576 h 1754188"/>
                <a:gd name="T106" fmla="*/ 809116 w 1752600"/>
                <a:gd name="T107" fmla="*/ 1751277 h 1754188"/>
                <a:gd name="T108" fmla="*/ 516046 w 1752600"/>
                <a:gd name="T109" fmla="*/ 1676377 h 1754188"/>
                <a:gd name="T110" fmla="*/ 271909 w 1752600"/>
                <a:gd name="T111" fmla="*/ 1511492 h 1754188"/>
                <a:gd name="T112" fmla="*/ 95750 w 1752600"/>
                <a:gd name="T113" fmla="*/ 1275941 h 1754188"/>
                <a:gd name="T114" fmla="*/ 6877 w 1752600"/>
                <a:gd name="T115" fmla="*/ 988782 h 1754188"/>
                <a:gd name="T116" fmla="*/ 22483 w 1752600"/>
                <a:gd name="T117" fmla="*/ 679126 h 1754188"/>
                <a:gd name="T118" fmla="*/ 138071 w 1752600"/>
                <a:gd name="T119" fmla="*/ 404935 h 1754188"/>
                <a:gd name="T120" fmla="*/ 335655 w 1752600"/>
                <a:gd name="T121" fmla="*/ 187117 h 1754188"/>
                <a:gd name="T122" fmla="*/ 595662 w 1752600"/>
                <a:gd name="T123" fmla="*/ 46051 h 1754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52600" h="1754188">
                  <a:moveTo>
                    <a:pt x="873945" y="1403350"/>
                  </a:moveTo>
                  <a:lnTo>
                    <a:pt x="877888" y="1403350"/>
                  </a:lnTo>
                  <a:lnTo>
                    <a:pt x="882356" y="1403350"/>
                  </a:lnTo>
                  <a:lnTo>
                    <a:pt x="886299" y="1403616"/>
                  </a:lnTo>
                  <a:lnTo>
                    <a:pt x="890505" y="1404146"/>
                  </a:lnTo>
                  <a:lnTo>
                    <a:pt x="894448" y="1404943"/>
                  </a:lnTo>
                  <a:lnTo>
                    <a:pt x="898128" y="1405739"/>
                  </a:lnTo>
                  <a:lnTo>
                    <a:pt x="901808" y="1406801"/>
                  </a:lnTo>
                  <a:lnTo>
                    <a:pt x="906014" y="1408393"/>
                  </a:lnTo>
                  <a:lnTo>
                    <a:pt x="909432" y="1409455"/>
                  </a:lnTo>
                  <a:lnTo>
                    <a:pt x="913112" y="1411048"/>
                  </a:lnTo>
                  <a:lnTo>
                    <a:pt x="916529" y="1412906"/>
                  </a:lnTo>
                  <a:lnTo>
                    <a:pt x="919946" y="1415030"/>
                  </a:lnTo>
                  <a:lnTo>
                    <a:pt x="923363" y="1417153"/>
                  </a:lnTo>
                  <a:lnTo>
                    <a:pt x="929672" y="1421931"/>
                  </a:lnTo>
                  <a:lnTo>
                    <a:pt x="935192" y="1427240"/>
                  </a:lnTo>
                  <a:lnTo>
                    <a:pt x="940450" y="1432814"/>
                  </a:lnTo>
                  <a:lnTo>
                    <a:pt x="945181" y="1439185"/>
                  </a:lnTo>
                  <a:lnTo>
                    <a:pt x="947284" y="1442636"/>
                  </a:lnTo>
                  <a:lnTo>
                    <a:pt x="949124" y="1446086"/>
                  </a:lnTo>
                  <a:lnTo>
                    <a:pt x="951227" y="1449537"/>
                  </a:lnTo>
                  <a:lnTo>
                    <a:pt x="952804" y="1452988"/>
                  </a:lnTo>
                  <a:lnTo>
                    <a:pt x="953856" y="1456704"/>
                  </a:lnTo>
                  <a:lnTo>
                    <a:pt x="955433" y="1460420"/>
                  </a:lnTo>
                  <a:lnTo>
                    <a:pt x="956484" y="1464667"/>
                  </a:lnTo>
                  <a:lnTo>
                    <a:pt x="957273" y="1468384"/>
                  </a:lnTo>
                  <a:lnTo>
                    <a:pt x="958062" y="1472365"/>
                  </a:lnTo>
                  <a:lnTo>
                    <a:pt x="958587" y="1476612"/>
                  </a:lnTo>
                  <a:lnTo>
                    <a:pt x="958850" y="1480594"/>
                  </a:lnTo>
                  <a:lnTo>
                    <a:pt x="958850" y="1485107"/>
                  </a:lnTo>
                  <a:lnTo>
                    <a:pt x="958850" y="1489088"/>
                  </a:lnTo>
                  <a:lnTo>
                    <a:pt x="958587" y="1493335"/>
                  </a:lnTo>
                  <a:lnTo>
                    <a:pt x="958062" y="1497317"/>
                  </a:lnTo>
                  <a:lnTo>
                    <a:pt x="957273" y="1501299"/>
                  </a:lnTo>
                  <a:lnTo>
                    <a:pt x="956484" y="1505546"/>
                  </a:lnTo>
                  <a:lnTo>
                    <a:pt x="955433" y="1509262"/>
                  </a:lnTo>
                  <a:lnTo>
                    <a:pt x="953856" y="1512978"/>
                  </a:lnTo>
                  <a:lnTo>
                    <a:pt x="952804" y="1516694"/>
                  </a:lnTo>
                  <a:lnTo>
                    <a:pt x="951227" y="1520145"/>
                  </a:lnTo>
                  <a:lnTo>
                    <a:pt x="949124" y="1524127"/>
                  </a:lnTo>
                  <a:lnTo>
                    <a:pt x="947284" y="1527312"/>
                  </a:lnTo>
                  <a:lnTo>
                    <a:pt x="945181" y="1530763"/>
                  </a:lnTo>
                  <a:lnTo>
                    <a:pt x="940450" y="1536868"/>
                  </a:lnTo>
                  <a:lnTo>
                    <a:pt x="935192" y="1542973"/>
                  </a:lnTo>
                  <a:lnTo>
                    <a:pt x="929672" y="1548017"/>
                  </a:lnTo>
                  <a:lnTo>
                    <a:pt x="923363" y="1552795"/>
                  </a:lnTo>
                  <a:lnTo>
                    <a:pt x="919946" y="1554918"/>
                  </a:lnTo>
                  <a:lnTo>
                    <a:pt x="916529" y="1556776"/>
                  </a:lnTo>
                  <a:lnTo>
                    <a:pt x="913112" y="1558634"/>
                  </a:lnTo>
                  <a:lnTo>
                    <a:pt x="909432" y="1560227"/>
                  </a:lnTo>
                  <a:lnTo>
                    <a:pt x="906014" y="1561820"/>
                  </a:lnTo>
                  <a:lnTo>
                    <a:pt x="901808" y="1563147"/>
                  </a:lnTo>
                  <a:lnTo>
                    <a:pt x="898128" y="1564209"/>
                  </a:lnTo>
                  <a:lnTo>
                    <a:pt x="894448" y="1565005"/>
                  </a:lnTo>
                  <a:lnTo>
                    <a:pt x="890505" y="1565801"/>
                  </a:lnTo>
                  <a:lnTo>
                    <a:pt x="886299" y="1566067"/>
                  </a:lnTo>
                  <a:lnTo>
                    <a:pt x="882356" y="1566598"/>
                  </a:lnTo>
                  <a:lnTo>
                    <a:pt x="877888" y="1566863"/>
                  </a:lnTo>
                  <a:lnTo>
                    <a:pt x="873945" y="1566598"/>
                  </a:lnTo>
                  <a:lnTo>
                    <a:pt x="869739" y="1566067"/>
                  </a:lnTo>
                  <a:lnTo>
                    <a:pt x="865796" y="1565801"/>
                  </a:lnTo>
                  <a:lnTo>
                    <a:pt x="861853" y="1565005"/>
                  </a:lnTo>
                  <a:lnTo>
                    <a:pt x="857647" y="1564209"/>
                  </a:lnTo>
                  <a:lnTo>
                    <a:pt x="853967" y="1563147"/>
                  </a:lnTo>
                  <a:lnTo>
                    <a:pt x="850287" y="1561820"/>
                  </a:lnTo>
                  <a:lnTo>
                    <a:pt x="846607" y="1560227"/>
                  </a:lnTo>
                  <a:lnTo>
                    <a:pt x="842664" y="1558634"/>
                  </a:lnTo>
                  <a:lnTo>
                    <a:pt x="839247" y="1556776"/>
                  </a:lnTo>
                  <a:lnTo>
                    <a:pt x="835829" y="1554918"/>
                  </a:lnTo>
                  <a:lnTo>
                    <a:pt x="832675" y="1552795"/>
                  </a:lnTo>
                  <a:lnTo>
                    <a:pt x="826629" y="1548017"/>
                  </a:lnTo>
                  <a:lnTo>
                    <a:pt x="820583" y="1542973"/>
                  </a:lnTo>
                  <a:lnTo>
                    <a:pt x="815589" y="1536868"/>
                  </a:lnTo>
                  <a:lnTo>
                    <a:pt x="810857" y="1530763"/>
                  </a:lnTo>
                  <a:lnTo>
                    <a:pt x="808754" y="1527312"/>
                  </a:lnTo>
                  <a:lnTo>
                    <a:pt x="806914" y="1524127"/>
                  </a:lnTo>
                  <a:lnTo>
                    <a:pt x="805074" y="1520145"/>
                  </a:lnTo>
                  <a:lnTo>
                    <a:pt x="803497" y="1516694"/>
                  </a:lnTo>
                  <a:lnTo>
                    <a:pt x="801920" y="1512978"/>
                  </a:lnTo>
                  <a:lnTo>
                    <a:pt x="800605" y="1509262"/>
                  </a:lnTo>
                  <a:lnTo>
                    <a:pt x="799554" y="1505546"/>
                  </a:lnTo>
                  <a:lnTo>
                    <a:pt x="798765" y="1501299"/>
                  </a:lnTo>
                  <a:lnTo>
                    <a:pt x="797977" y="1497317"/>
                  </a:lnTo>
                  <a:lnTo>
                    <a:pt x="797714" y="1493335"/>
                  </a:lnTo>
                  <a:lnTo>
                    <a:pt x="797188" y="1489088"/>
                  </a:lnTo>
                  <a:lnTo>
                    <a:pt x="796925" y="1485107"/>
                  </a:lnTo>
                  <a:lnTo>
                    <a:pt x="797188" y="1480594"/>
                  </a:lnTo>
                  <a:lnTo>
                    <a:pt x="797714" y="1476612"/>
                  </a:lnTo>
                  <a:lnTo>
                    <a:pt x="797977" y="1472365"/>
                  </a:lnTo>
                  <a:lnTo>
                    <a:pt x="798765" y="1468384"/>
                  </a:lnTo>
                  <a:lnTo>
                    <a:pt x="799554" y="1464667"/>
                  </a:lnTo>
                  <a:lnTo>
                    <a:pt x="800605" y="1460420"/>
                  </a:lnTo>
                  <a:lnTo>
                    <a:pt x="801920" y="1456704"/>
                  </a:lnTo>
                  <a:lnTo>
                    <a:pt x="803497" y="1452988"/>
                  </a:lnTo>
                  <a:lnTo>
                    <a:pt x="805074" y="1449537"/>
                  </a:lnTo>
                  <a:lnTo>
                    <a:pt x="806914" y="1446086"/>
                  </a:lnTo>
                  <a:lnTo>
                    <a:pt x="808754" y="1442636"/>
                  </a:lnTo>
                  <a:lnTo>
                    <a:pt x="810857" y="1439185"/>
                  </a:lnTo>
                  <a:lnTo>
                    <a:pt x="815589" y="1432814"/>
                  </a:lnTo>
                  <a:lnTo>
                    <a:pt x="820583" y="1427240"/>
                  </a:lnTo>
                  <a:lnTo>
                    <a:pt x="826629" y="1421931"/>
                  </a:lnTo>
                  <a:lnTo>
                    <a:pt x="832675" y="1417153"/>
                  </a:lnTo>
                  <a:lnTo>
                    <a:pt x="835829" y="1415030"/>
                  </a:lnTo>
                  <a:lnTo>
                    <a:pt x="839247" y="1412906"/>
                  </a:lnTo>
                  <a:lnTo>
                    <a:pt x="842664" y="1411048"/>
                  </a:lnTo>
                  <a:lnTo>
                    <a:pt x="846607" y="1409455"/>
                  </a:lnTo>
                  <a:lnTo>
                    <a:pt x="850287" y="1408393"/>
                  </a:lnTo>
                  <a:lnTo>
                    <a:pt x="853967" y="1406801"/>
                  </a:lnTo>
                  <a:lnTo>
                    <a:pt x="857647" y="1405739"/>
                  </a:lnTo>
                  <a:lnTo>
                    <a:pt x="861853" y="1404943"/>
                  </a:lnTo>
                  <a:lnTo>
                    <a:pt x="865796" y="1404146"/>
                  </a:lnTo>
                  <a:lnTo>
                    <a:pt x="869739" y="1403616"/>
                  </a:lnTo>
                  <a:lnTo>
                    <a:pt x="873945" y="1403350"/>
                  </a:lnTo>
                  <a:close/>
                  <a:moveTo>
                    <a:pt x="1480345" y="795338"/>
                  </a:moveTo>
                  <a:lnTo>
                    <a:pt x="1484857" y="795603"/>
                  </a:lnTo>
                  <a:lnTo>
                    <a:pt x="1488839" y="795869"/>
                  </a:lnTo>
                  <a:lnTo>
                    <a:pt x="1493086" y="796134"/>
                  </a:lnTo>
                  <a:lnTo>
                    <a:pt x="1497068" y="797196"/>
                  </a:lnTo>
                  <a:lnTo>
                    <a:pt x="1500784" y="797727"/>
                  </a:lnTo>
                  <a:lnTo>
                    <a:pt x="1505031" y="799054"/>
                  </a:lnTo>
                  <a:lnTo>
                    <a:pt x="1508747" y="800381"/>
                  </a:lnTo>
                  <a:lnTo>
                    <a:pt x="1512198" y="801974"/>
                  </a:lnTo>
                  <a:lnTo>
                    <a:pt x="1515914" y="803567"/>
                  </a:lnTo>
                  <a:lnTo>
                    <a:pt x="1519365" y="805425"/>
                  </a:lnTo>
                  <a:lnTo>
                    <a:pt x="1522816" y="807283"/>
                  </a:lnTo>
                  <a:lnTo>
                    <a:pt x="1526266" y="809406"/>
                  </a:lnTo>
                  <a:lnTo>
                    <a:pt x="1532637" y="814184"/>
                  </a:lnTo>
                  <a:lnTo>
                    <a:pt x="1538211" y="819228"/>
                  </a:lnTo>
                  <a:lnTo>
                    <a:pt x="1543520" y="825068"/>
                  </a:lnTo>
                  <a:lnTo>
                    <a:pt x="1548298" y="831438"/>
                  </a:lnTo>
                  <a:lnTo>
                    <a:pt x="1550422" y="834624"/>
                  </a:lnTo>
                  <a:lnTo>
                    <a:pt x="1552545" y="838074"/>
                  </a:lnTo>
                  <a:lnTo>
                    <a:pt x="1554403" y="841791"/>
                  </a:lnTo>
                  <a:lnTo>
                    <a:pt x="1555996" y="845241"/>
                  </a:lnTo>
                  <a:lnTo>
                    <a:pt x="1557589" y="848958"/>
                  </a:lnTo>
                  <a:lnTo>
                    <a:pt x="1558650" y="852939"/>
                  </a:lnTo>
                  <a:lnTo>
                    <a:pt x="1559712" y="856655"/>
                  </a:lnTo>
                  <a:lnTo>
                    <a:pt x="1560509" y="860637"/>
                  </a:lnTo>
                  <a:lnTo>
                    <a:pt x="1561305" y="864884"/>
                  </a:lnTo>
                  <a:lnTo>
                    <a:pt x="1561836" y="868866"/>
                  </a:lnTo>
                  <a:lnTo>
                    <a:pt x="1562101" y="872847"/>
                  </a:lnTo>
                  <a:lnTo>
                    <a:pt x="1562101" y="877094"/>
                  </a:lnTo>
                  <a:lnTo>
                    <a:pt x="1562101" y="881342"/>
                  </a:lnTo>
                  <a:lnTo>
                    <a:pt x="1561836" y="885589"/>
                  </a:lnTo>
                  <a:lnTo>
                    <a:pt x="1561305" y="889570"/>
                  </a:lnTo>
                  <a:lnTo>
                    <a:pt x="1560509" y="893817"/>
                  </a:lnTo>
                  <a:lnTo>
                    <a:pt x="1559712" y="897534"/>
                  </a:lnTo>
                  <a:lnTo>
                    <a:pt x="1558650" y="901515"/>
                  </a:lnTo>
                  <a:lnTo>
                    <a:pt x="1557589" y="905497"/>
                  </a:lnTo>
                  <a:lnTo>
                    <a:pt x="1555996" y="908948"/>
                  </a:lnTo>
                  <a:lnTo>
                    <a:pt x="1554403" y="912664"/>
                  </a:lnTo>
                  <a:lnTo>
                    <a:pt x="1552545" y="916115"/>
                  </a:lnTo>
                  <a:lnTo>
                    <a:pt x="1550422" y="919565"/>
                  </a:lnTo>
                  <a:lnTo>
                    <a:pt x="1548298" y="923016"/>
                  </a:lnTo>
                  <a:lnTo>
                    <a:pt x="1543520" y="929387"/>
                  </a:lnTo>
                  <a:lnTo>
                    <a:pt x="1538211" y="934961"/>
                  </a:lnTo>
                  <a:lnTo>
                    <a:pt x="1532637" y="940270"/>
                  </a:lnTo>
                  <a:lnTo>
                    <a:pt x="1526266" y="945048"/>
                  </a:lnTo>
                  <a:lnTo>
                    <a:pt x="1522816" y="947171"/>
                  </a:lnTo>
                  <a:lnTo>
                    <a:pt x="1519365" y="949030"/>
                  </a:lnTo>
                  <a:lnTo>
                    <a:pt x="1515914" y="950888"/>
                  </a:lnTo>
                  <a:lnTo>
                    <a:pt x="1512198" y="952480"/>
                  </a:lnTo>
                  <a:lnTo>
                    <a:pt x="1508747" y="953808"/>
                  </a:lnTo>
                  <a:lnTo>
                    <a:pt x="1505031" y="955400"/>
                  </a:lnTo>
                  <a:lnTo>
                    <a:pt x="1500784" y="956197"/>
                  </a:lnTo>
                  <a:lnTo>
                    <a:pt x="1497068" y="957258"/>
                  </a:lnTo>
                  <a:lnTo>
                    <a:pt x="1493086" y="957789"/>
                  </a:lnTo>
                  <a:lnTo>
                    <a:pt x="1488839" y="958586"/>
                  </a:lnTo>
                  <a:lnTo>
                    <a:pt x="1484857" y="958851"/>
                  </a:lnTo>
                  <a:lnTo>
                    <a:pt x="1480345" y="958851"/>
                  </a:lnTo>
                  <a:lnTo>
                    <a:pt x="1476363" y="958851"/>
                  </a:lnTo>
                  <a:lnTo>
                    <a:pt x="1472116" y="958586"/>
                  </a:lnTo>
                  <a:lnTo>
                    <a:pt x="1468134" y="957789"/>
                  </a:lnTo>
                  <a:lnTo>
                    <a:pt x="1464153" y="957258"/>
                  </a:lnTo>
                  <a:lnTo>
                    <a:pt x="1459906" y="956197"/>
                  </a:lnTo>
                  <a:lnTo>
                    <a:pt x="1456189" y="955400"/>
                  </a:lnTo>
                  <a:lnTo>
                    <a:pt x="1452473" y="953808"/>
                  </a:lnTo>
                  <a:lnTo>
                    <a:pt x="1448757" y="952480"/>
                  </a:lnTo>
                  <a:lnTo>
                    <a:pt x="1445306" y="950888"/>
                  </a:lnTo>
                  <a:lnTo>
                    <a:pt x="1441325" y="949030"/>
                  </a:lnTo>
                  <a:lnTo>
                    <a:pt x="1437874" y="947171"/>
                  </a:lnTo>
                  <a:lnTo>
                    <a:pt x="1434954" y="945048"/>
                  </a:lnTo>
                  <a:lnTo>
                    <a:pt x="1428583" y="940270"/>
                  </a:lnTo>
                  <a:lnTo>
                    <a:pt x="1422478" y="934961"/>
                  </a:lnTo>
                  <a:lnTo>
                    <a:pt x="1417435" y="929387"/>
                  </a:lnTo>
                  <a:lnTo>
                    <a:pt x="1412922" y="923016"/>
                  </a:lnTo>
                  <a:lnTo>
                    <a:pt x="1410533" y="919565"/>
                  </a:lnTo>
                  <a:lnTo>
                    <a:pt x="1408675" y="916115"/>
                  </a:lnTo>
                  <a:lnTo>
                    <a:pt x="1406817" y="912664"/>
                  </a:lnTo>
                  <a:lnTo>
                    <a:pt x="1405224" y="908948"/>
                  </a:lnTo>
                  <a:lnTo>
                    <a:pt x="1403632" y="905497"/>
                  </a:lnTo>
                  <a:lnTo>
                    <a:pt x="1402304" y="901515"/>
                  </a:lnTo>
                  <a:lnTo>
                    <a:pt x="1401243" y="897534"/>
                  </a:lnTo>
                  <a:lnTo>
                    <a:pt x="1400446" y="893817"/>
                  </a:lnTo>
                  <a:lnTo>
                    <a:pt x="1399650" y="889570"/>
                  </a:lnTo>
                  <a:lnTo>
                    <a:pt x="1399385" y="885589"/>
                  </a:lnTo>
                  <a:lnTo>
                    <a:pt x="1398854" y="881342"/>
                  </a:lnTo>
                  <a:lnTo>
                    <a:pt x="1398588" y="877094"/>
                  </a:lnTo>
                  <a:lnTo>
                    <a:pt x="1398854" y="872847"/>
                  </a:lnTo>
                  <a:lnTo>
                    <a:pt x="1399385" y="868866"/>
                  </a:lnTo>
                  <a:lnTo>
                    <a:pt x="1399650" y="864884"/>
                  </a:lnTo>
                  <a:lnTo>
                    <a:pt x="1400446" y="860637"/>
                  </a:lnTo>
                  <a:lnTo>
                    <a:pt x="1401243" y="856655"/>
                  </a:lnTo>
                  <a:lnTo>
                    <a:pt x="1402304" y="852939"/>
                  </a:lnTo>
                  <a:lnTo>
                    <a:pt x="1403632" y="848958"/>
                  </a:lnTo>
                  <a:lnTo>
                    <a:pt x="1405224" y="845241"/>
                  </a:lnTo>
                  <a:lnTo>
                    <a:pt x="1406817" y="841791"/>
                  </a:lnTo>
                  <a:lnTo>
                    <a:pt x="1408675" y="838074"/>
                  </a:lnTo>
                  <a:lnTo>
                    <a:pt x="1410533" y="834624"/>
                  </a:lnTo>
                  <a:lnTo>
                    <a:pt x="1412922" y="831438"/>
                  </a:lnTo>
                  <a:lnTo>
                    <a:pt x="1417435" y="825068"/>
                  </a:lnTo>
                  <a:lnTo>
                    <a:pt x="1422478" y="819228"/>
                  </a:lnTo>
                  <a:lnTo>
                    <a:pt x="1428583" y="814184"/>
                  </a:lnTo>
                  <a:lnTo>
                    <a:pt x="1434954" y="809406"/>
                  </a:lnTo>
                  <a:lnTo>
                    <a:pt x="1437874" y="807283"/>
                  </a:lnTo>
                  <a:lnTo>
                    <a:pt x="1441325" y="805425"/>
                  </a:lnTo>
                  <a:lnTo>
                    <a:pt x="1445306" y="803567"/>
                  </a:lnTo>
                  <a:lnTo>
                    <a:pt x="1448757" y="801974"/>
                  </a:lnTo>
                  <a:lnTo>
                    <a:pt x="1452473" y="800381"/>
                  </a:lnTo>
                  <a:lnTo>
                    <a:pt x="1456189" y="799054"/>
                  </a:lnTo>
                  <a:lnTo>
                    <a:pt x="1459906" y="797727"/>
                  </a:lnTo>
                  <a:lnTo>
                    <a:pt x="1464153" y="797196"/>
                  </a:lnTo>
                  <a:lnTo>
                    <a:pt x="1468134" y="796134"/>
                  </a:lnTo>
                  <a:lnTo>
                    <a:pt x="1472116" y="795869"/>
                  </a:lnTo>
                  <a:lnTo>
                    <a:pt x="1476363" y="795603"/>
                  </a:lnTo>
                  <a:lnTo>
                    <a:pt x="1480345" y="795338"/>
                  </a:lnTo>
                  <a:close/>
                  <a:moveTo>
                    <a:pt x="876984" y="177800"/>
                  </a:moveTo>
                  <a:lnTo>
                    <a:pt x="883326" y="178065"/>
                  </a:lnTo>
                  <a:lnTo>
                    <a:pt x="889669" y="179124"/>
                  </a:lnTo>
                  <a:lnTo>
                    <a:pt x="895482" y="180713"/>
                  </a:lnTo>
                  <a:lnTo>
                    <a:pt x="901032" y="182832"/>
                  </a:lnTo>
                  <a:lnTo>
                    <a:pt x="906581" y="185215"/>
                  </a:lnTo>
                  <a:lnTo>
                    <a:pt x="911867" y="188393"/>
                  </a:lnTo>
                  <a:lnTo>
                    <a:pt x="916359" y="191836"/>
                  </a:lnTo>
                  <a:lnTo>
                    <a:pt x="920851" y="196074"/>
                  </a:lnTo>
                  <a:lnTo>
                    <a:pt x="924815" y="200311"/>
                  </a:lnTo>
                  <a:lnTo>
                    <a:pt x="928251" y="205078"/>
                  </a:lnTo>
                  <a:lnTo>
                    <a:pt x="931422" y="210375"/>
                  </a:lnTo>
                  <a:lnTo>
                    <a:pt x="934065" y="215672"/>
                  </a:lnTo>
                  <a:lnTo>
                    <a:pt x="936179" y="221498"/>
                  </a:lnTo>
                  <a:lnTo>
                    <a:pt x="937764" y="227325"/>
                  </a:lnTo>
                  <a:lnTo>
                    <a:pt x="938821" y="233681"/>
                  </a:lnTo>
                  <a:lnTo>
                    <a:pt x="939086" y="240037"/>
                  </a:lnTo>
                  <a:lnTo>
                    <a:pt x="939086" y="766534"/>
                  </a:lnTo>
                  <a:lnTo>
                    <a:pt x="945956" y="770772"/>
                  </a:lnTo>
                  <a:lnTo>
                    <a:pt x="952827" y="775539"/>
                  </a:lnTo>
                  <a:lnTo>
                    <a:pt x="959169" y="780835"/>
                  </a:lnTo>
                  <a:lnTo>
                    <a:pt x="964983" y="786397"/>
                  </a:lnTo>
                  <a:lnTo>
                    <a:pt x="971061" y="792488"/>
                  </a:lnTo>
                  <a:lnTo>
                    <a:pt x="976082" y="798844"/>
                  </a:lnTo>
                  <a:lnTo>
                    <a:pt x="980839" y="805465"/>
                  </a:lnTo>
                  <a:lnTo>
                    <a:pt x="985331" y="812351"/>
                  </a:lnTo>
                  <a:lnTo>
                    <a:pt x="989295" y="819502"/>
                  </a:lnTo>
                  <a:lnTo>
                    <a:pt x="992995" y="826917"/>
                  </a:lnTo>
                  <a:lnTo>
                    <a:pt x="995902" y="834862"/>
                  </a:lnTo>
                  <a:lnTo>
                    <a:pt x="998545" y="843072"/>
                  </a:lnTo>
                  <a:lnTo>
                    <a:pt x="1000394" y="851282"/>
                  </a:lnTo>
                  <a:lnTo>
                    <a:pt x="1001980" y="859757"/>
                  </a:lnTo>
                  <a:lnTo>
                    <a:pt x="1002773" y="868497"/>
                  </a:lnTo>
                  <a:lnTo>
                    <a:pt x="1003301" y="877236"/>
                  </a:lnTo>
                  <a:lnTo>
                    <a:pt x="1002773" y="883857"/>
                  </a:lnTo>
                  <a:lnTo>
                    <a:pt x="1002244" y="889948"/>
                  </a:lnTo>
                  <a:lnTo>
                    <a:pt x="1001716" y="896569"/>
                  </a:lnTo>
                  <a:lnTo>
                    <a:pt x="1000394" y="902925"/>
                  </a:lnTo>
                  <a:lnTo>
                    <a:pt x="999073" y="909017"/>
                  </a:lnTo>
                  <a:lnTo>
                    <a:pt x="997223" y="915108"/>
                  </a:lnTo>
                  <a:lnTo>
                    <a:pt x="995373" y="921199"/>
                  </a:lnTo>
                  <a:lnTo>
                    <a:pt x="993259" y="926761"/>
                  </a:lnTo>
                  <a:lnTo>
                    <a:pt x="990352" y="932322"/>
                  </a:lnTo>
                  <a:lnTo>
                    <a:pt x="987445" y="938149"/>
                  </a:lnTo>
                  <a:lnTo>
                    <a:pt x="984803" y="943446"/>
                  </a:lnTo>
                  <a:lnTo>
                    <a:pt x="981367" y="948478"/>
                  </a:lnTo>
                  <a:lnTo>
                    <a:pt x="977932" y="953509"/>
                  </a:lnTo>
                  <a:lnTo>
                    <a:pt x="973968" y="958541"/>
                  </a:lnTo>
                  <a:lnTo>
                    <a:pt x="970004" y="962779"/>
                  </a:lnTo>
                  <a:lnTo>
                    <a:pt x="965512" y="967281"/>
                  </a:lnTo>
                  <a:lnTo>
                    <a:pt x="961284" y="971783"/>
                  </a:lnTo>
                  <a:lnTo>
                    <a:pt x="956527" y="975756"/>
                  </a:lnTo>
                  <a:lnTo>
                    <a:pt x="951770" y="979464"/>
                  </a:lnTo>
                  <a:lnTo>
                    <a:pt x="946749" y="982906"/>
                  </a:lnTo>
                  <a:lnTo>
                    <a:pt x="941728" y="986349"/>
                  </a:lnTo>
                  <a:lnTo>
                    <a:pt x="936443" y="989527"/>
                  </a:lnTo>
                  <a:lnTo>
                    <a:pt x="930893" y="992441"/>
                  </a:lnTo>
                  <a:lnTo>
                    <a:pt x="925344" y="994824"/>
                  </a:lnTo>
                  <a:lnTo>
                    <a:pt x="919530" y="996943"/>
                  </a:lnTo>
                  <a:lnTo>
                    <a:pt x="913716" y="999062"/>
                  </a:lnTo>
                  <a:lnTo>
                    <a:pt x="907374" y="1000915"/>
                  </a:lnTo>
                  <a:lnTo>
                    <a:pt x="901560" y="1001975"/>
                  </a:lnTo>
                  <a:lnTo>
                    <a:pt x="895218" y="1003299"/>
                  </a:lnTo>
                  <a:lnTo>
                    <a:pt x="888611" y="1004358"/>
                  </a:lnTo>
                  <a:lnTo>
                    <a:pt x="882269" y="1004623"/>
                  </a:lnTo>
                  <a:lnTo>
                    <a:pt x="875663" y="1004888"/>
                  </a:lnTo>
                  <a:lnTo>
                    <a:pt x="866678" y="1004623"/>
                  </a:lnTo>
                  <a:lnTo>
                    <a:pt x="857693" y="1003564"/>
                  </a:lnTo>
                  <a:lnTo>
                    <a:pt x="849236" y="1001975"/>
                  </a:lnTo>
                  <a:lnTo>
                    <a:pt x="840780" y="999856"/>
                  </a:lnTo>
                  <a:lnTo>
                    <a:pt x="832324" y="997473"/>
                  </a:lnTo>
                  <a:lnTo>
                    <a:pt x="824396" y="994030"/>
                  </a:lnTo>
                  <a:lnTo>
                    <a:pt x="816732" y="990587"/>
                  </a:lnTo>
                  <a:lnTo>
                    <a:pt x="809333" y="986084"/>
                  </a:lnTo>
                  <a:lnTo>
                    <a:pt x="802198" y="981317"/>
                  </a:lnTo>
                  <a:lnTo>
                    <a:pt x="795591" y="976286"/>
                  </a:lnTo>
                  <a:lnTo>
                    <a:pt x="788984" y="970724"/>
                  </a:lnTo>
                  <a:lnTo>
                    <a:pt x="783170" y="964633"/>
                  </a:lnTo>
                  <a:lnTo>
                    <a:pt x="777357" y="958541"/>
                  </a:lnTo>
                  <a:lnTo>
                    <a:pt x="772600" y="951920"/>
                  </a:lnTo>
                  <a:lnTo>
                    <a:pt x="767843" y="944770"/>
                  </a:lnTo>
                  <a:lnTo>
                    <a:pt x="763351" y="937354"/>
                  </a:lnTo>
                  <a:lnTo>
                    <a:pt x="413204" y="937354"/>
                  </a:lnTo>
                  <a:lnTo>
                    <a:pt x="406597" y="937090"/>
                  </a:lnTo>
                  <a:lnTo>
                    <a:pt x="400519" y="936295"/>
                  </a:lnTo>
                  <a:lnTo>
                    <a:pt x="394705" y="934706"/>
                  </a:lnTo>
                  <a:lnTo>
                    <a:pt x="388627" y="932322"/>
                  </a:lnTo>
                  <a:lnTo>
                    <a:pt x="383342" y="929939"/>
                  </a:lnTo>
                  <a:lnTo>
                    <a:pt x="378321" y="926761"/>
                  </a:lnTo>
                  <a:lnTo>
                    <a:pt x="373564" y="923053"/>
                  </a:lnTo>
                  <a:lnTo>
                    <a:pt x="368808" y="919345"/>
                  </a:lnTo>
                  <a:lnTo>
                    <a:pt x="365108" y="914843"/>
                  </a:lnTo>
                  <a:lnTo>
                    <a:pt x="361408" y="909811"/>
                  </a:lnTo>
                  <a:lnTo>
                    <a:pt x="358237" y="904779"/>
                  </a:lnTo>
                  <a:lnTo>
                    <a:pt x="355859" y="899483"/>
                  </a:lnTo>
                  <a:lnTo>
                    <a:pt x="353480" y="893921"/>
                  </a:lnTo>
                  <a:lnTo>
                    <a:pt x="352159" y="887830"/>
                  </a:lnTo>
                  <a:lnTo>
                    <a:pt x="351102" y="881474"/>
                  </a:lnTo>
                  <a:lnTo>
                    <a:pt x="350838" y="875382"/>
                  </a:lnTo>
                  <a:lnTo>
                    <a:pt x="351102" y="868761"/>
                  </a:lnTo>
                  <a:lnTo>
                    <a:pt x="352159" y="862670"/>
                  </a:lnTo>
                  <a:lnTo>
                    <a:pt x="353480" y="856844"/>
                  </a:lnTo>
                  <a:lnTo>
                    <a:pt x="355859" y="850752"/>
                  </a:lnTo>
                  <a:lnTo>
                    <a:pt x="358237" y="845456"/>
                  </a:lnTo>
                  <a:lnTo>
                    <a:pt x="361408" y="840424"/>
                  </a:lnTo>
                  <a:lnTo>
                    <a:pt x="365108" y="835392"/>
                  </a:lnTo>
                  <a:lnTo>
                    <a:pt x="368808" y="831154"/>
                  </a:lnTo>
                  <a:lnTo>
                    <a:pt x="373564" y="827447"/>
                  </a:lnTo>
                  <a:lnTo>
                    <a:pt x="378321" y="823474"/>
                  </a:lnTo>
                  <a:lnTo>
                    <a:pt x="383342" y="820296"/>
                  </a:lnTo>
                  <a:lnTo>
                    <a:pt x="388627" y="817913"/>
                  </a:lnTo>
                  <a:lnTo>
                    <a:pt x="394705" y="815794"/>
                  </a:lnTo>
                  <a:lnTo>
                    <a:pt x="400519" y="814205"/>
                  </a:lnTo>
                  <a:lnTo>
                    <a:pt x="406597" y="813146"/>
                  </a:lnTo>
                  <a:lnTo>
                    <a:pt x="413204" y="812881"/>
                  </a:lnTo>
                  <a:lnTo>
                    <a:pt x="765465" y="812881"/>
                  </a:lnTo>
                  <a:lnTo>
                    <a:pt x="770222" y="805730"/>
                  </a:lnTo>
                  <a:lnTo>
                    <a:pt x="775507" y="798579"/>
                  </a:lnTo>
                  <a:lnTo>
                    <a:pt x="780792" y="791959"/>
                  </a:lnTo>
                  <a:lnTo>
                    <a:pt x="786870" y="785602"/>
                  </a:lnTo>
                  <a:lnTo>
                    <a:pt x="793477" y="779511"/>
                  </a:lnTo>
                  <a:lnTo>
                    <a:pt x="800348" y="774214"/>
                  </a:lnTo>
                  <a:lnTo>
                    <a:pt x="807483" y="769183"/>
                  </a:lnTo>
                  <a:lnTo>
                    <a:pt x="815147" y="764945"/>
                  </a:lnTo>
                  <a:lnTo>
                    <a:pt x="815147" y="240037"/>
                  </a:lnTo>
                  <a:lnTo>
                    <a:pt x="815411" y="233681"/>
                  </a:lnTo>
                  <a:lnTo>
                    <a:pt x="816204" y="227325"/>
                  </a:lnTo>
                  <a:lnTo>
                    <a:pt x="817789" y="221498"/>
                  </a:lnTo>
                  <a:lnTo>
                    <a:pt x="819639" y="215672"/>
                  </a:lnTo>
                  <a:lnTo>
                    <a:pt x="822546" y="210375"/>
                  </a:lnTo>
                  <a:lnTo>
                    <a:pt x="825717" y="205078"/>
                  </a:lnTo>
                  <a:lnTo>
                    <a:pt x="829153" y="200311"/>
                  </a:lnTo>
                  <a:lnTo>
                    <a:pt x="833116" y="196074"/>
                  </a:lnTo>
                  <a:lnTo>
                    <a:pt x="837609" y="191836"/>
                  </a:lnTo>
                  <a:lnTo>
                    <a:pt x="842366" y="188393"/>
                  </a:lnTo>
                  <a:lnTo>
                    <a:pt x="847387" y="185215"/>
                  </a:lnTo>
                  <a:lnTo>
                    <a:pt x="852936" y="182832"/>
                  </a:lnTo>
                  <a:lnTo>
                    <a:pt x="858486" y="180713"/>
                  </a:lnTo>
                  <a:lnTo>
                    <a:pt x="864564" y="179124"/>
                  </a:lnTo>
                  <a:lnTo>
                    <a:pt x="870642" y="178065"/>
                  </a:lnTo>
                  <a:lnTo>
                    <a:pt x="876984" y="177800"/>
                  </a:lnTo>
                  <a:close/>
                  <a:moveTo>
                    <a:pt x="856991" y="124392"/>
                  </a:moveTo>
                  <a:lnTo>
                    <a:pt x="837683" y="125450"/>
                  </a:lnTo>
                  <a:lnTo>
                    <a:pt x="818374" y="126774"/>
                  </a:lnTo>
                  <a:lnTo>
                    <a:pt x="799594" y="128362"/>
                  </a:lnTo>
                  <a:lnTo>
                    <a:pt x="780550" y="130479"/>
                  </a:lnTo>
                  <a:lnTo>
                    <a:pt x="762034" y="132861"/>
                  </a:lnTo>
                  <a:lnTo>
                    <a:pt x="743255" y="136037"/>
                  </a:lnTo>
                  <a:lnTo>
                    <a:pt x="725004" y="139478"/>
                  </a:lnTo>
                  <a:lnTo>
                    <a:pt x="706489" y="143712"/>
                  </a:lnTo>
                  <a:lnTo>
                    <a:pt x="688502" y="147947"/>
                  </a:lnTo>
                  <a:lnTo>
                    <a:pt x="670516" y="152975"/>
                  </a:lnTo>
                  <a:lnTo>
                    <a:pt x="653059" y="158269"/>
                  </a:lnTo>
                  <a:lnTo>
                    <a:pt x="635337" y="164091"/>
                  </a:lnTo>
                  <a:lnTo>
                    <a:pt x="617880" y="169914"/>
                  </a:lnTo>
                  <a:lnTo>
                    <a:pt x="600687" y="176530"/>
                  </a:lnTo>
                  <a:lnTo>
                    <a:pt x="583759" y="183412"/>
                  </a:lnTo>
                  <a:lnTo>
                    <a:pt x="567095" y="191087"/>
                  </a:lnTo>
                  <a:lnTo>
                    <a:pt x="550432" y="198762"/>
                  </a:lnTo>
                  <a:lnTo>
                    <a:pt x="534297" y="206967"/>
                  </a:lnTo>
                  <a:lnTo>
                    <a:pt x="517898" y="215436"/>
                  </a:lnTo>
                  <a:lnTo>
                    <a:pt x="502292" y="224170"/>
                  </a:lnTo>
                  <a:lnTo>
                    <a:pt x="486686" y="233698"/>
                  </a:lnTo>
                  <a:lnTo>
                    <a:pt x="471345" y="242961"/>
                  </a:lnTo>
                  <a:lnTo>
                    <a:pt x="456268" y="253018"/>
                  </a:lnTo>
                  <a:lnTo>
                    <a:pt x="441192" y="263340"/>
                  </a:lnTo>
                  <a:lnTo>
                    <a:pt x="426379" y="274191"/>
                  </a:lnTo>
                  <a:lnTo>
                    <a:pt x="412361" y="285042"/>
                  </a:lnTo>
                  <a:lnTo>
                    <a:pt x="398342" y="296423"/>
                  </a:lnTo>
                  <a:lnTo>
                    <a:pt x="384588" y="308333"/>
                  </a:lnTo>
                  <a:lnTo>
                    <a:pt x="371098" y="320243"/>
                  </a:lnTo>
                  <a:lnTo>
                    <a:pt x="357608" y="332417"/>
                  </a:lnTo>
                  <a:lnTo>
                    <a:pt x="344648" y="344856"/>
                  </a:lnTo>
                  <a:lnTo>
                    <a:pt x="332216" y="358089"/>
                  </a:lnTo>
                  <a:lnTo>
                    <a:pt x="319784" y="371323"/>
                  </a:lnTo>
                  <a:lnTo>
                    <a:pt x="307617" y="384820"/>
                  </a:lnTo>
                  <a:lnTo>
                    <a:pt x="295979" y="398583"/>
                  </a:lnTo>
                  <a:lnTo>
                    <a:pt x="284870" y="412610"/>
                  </a:lnTo>
                  <a:lnTo>
                    <a:pt x="273761" y="427167"/>
                  </a:lnTo>
                  <a:lnTo>
                    <a:pt x="263181" y="441458"/>
                  </a:lnTo>
                  <a:lnTo>
                    <a:pt x="252865" y="456544"/>
                  </a:lnTo>
                  <a:lnTo>
                    <a:pt x="242814" y="471630"/>
                  </a:lnTo>
                  <a:lnTo>
                    <a:pt x="233027" y="486980"/>
                  </a:lnTo>
                  <a:lnTo>
                    <a:pt x="224034" y="502596"/>
                  </a:lnTo>
                  <a:lnTo>
                    <a:pt x="215041" y="518740"/>
                  </a:lnTo>
                  <a:lnTo>
                    <a:pt x="206577" y="534620"/>
                  </a:lnTo>
                  <a:lnTo>
                    <a:pt x="198377" y="551029"/>
                  </a:lnTo>
                  <a:lnTo>
                    <a:pt x="190707" y="567438"/>
                  </a:lnTo>
                  <a:lnTo>
                    <a:pt x="183301" y="584112"/>
                  </a:lnTo>
                  <a:lnTo>
                    <a:pt x="176424" y="601315"/>
                  </a:lnTo>
                  <a:lnTo>
                    <a:pt x="169811" y="618253"/>
                  </a:lnTo>
                  <a:lnTo>
                    <a:pt x="163992" y="635986"/>
                  </a:lnTo>
                  <a:lnTo>
                    <a:pt x="157908" y="653454"/>
                  </a:lnTo>
                  <a:lnTo>
                    <a:pt x="152883" y="670921"/>
                  </a:lnTo>
                  <a:lnTo>
                    <a:pt x="147857" y="689183"/>
                  </a:lnTo>
                  <a:lnTo>
                    <a:pt x="143625" y="707180"/>
                  </a:lnTo>
                  <a:lnTo>
                    <a:pt x="139393" y="725707"/>
                  </a:lnTo>
                  <a:lnTo>
                    <a:pt x="135955" y="743704"/>
                  </a:lnTo>
                  <a:lnTo>
                    <a:pt x="132781" y="762495"/>
                  </a:lnTo>
                  <a:lnTo>
                    <a:pt x="130400" y="781551"/>
                  </a:lnTo>
                  <a:lnTo>
                    <a:pt x="128019" y="800342"/>
                  </a:lnTo>
                  <a:lnTo>
                    <a:pt x="126168" y="819133"/>
                  </a:lnTo>
                  <a:lnTo>
                    <a:pt x="125110" y="838189"/>
                  </a:lnTo>
                  <a:lnTo>
                    <a:pt x="124316" y="857509"/>
                  </a:lnTo>
                  <a:lnTo>
                    <a:pt x="124052" y="877094"/>
                  </a:lnTo>
                  <a:lnTo>
                    <a:pt x="124316" y="896414"/>
                  </a:lnTo>
                  <a:lnTo>
                    <a:pt x="125110" y="915735"/>
                  </a:lnTo>
                  <a:lnTo>
                    <a:pt x="126168" y="934791"/>
                  </a:lnTo>
                  <a:lnTo>
                    <a:pt x="128019" y="953846"/>
                  </a:lnTo>
                  <a:lnTo>
                    <a:pt x="130400" y="972637"/>
                  </a:lnTo>
                  <a:lnTo>
                    <a:pt x="132781" y="991428"/>
                  </a:lnTo>
                  <a:lnTo>
                    <a:pt x="135955" y="1009955"/>
                  </a:lnTo>
                  <a:lnTo>
                    <a:pt x="139393" y="1028481"/>
                  </a:lnTo>
                  <a:lnTo>
                    <a:pt x="143625" y="1046743"/>
                  </a:lnTo>
                  <a:lnTo>
                    <a:pt x="147857" y="1065005"/>
                  </a:lnTo>
                  <a:lnTo>
                    <a:pt x="152883" y="1082737"/>
                  </a:lnTo>
                  <a:lnTo>
                    <a:pt x="157908" y="1100734"/>
                  </a:lnTo>
                  <a:lnTo>
                    <a:pt x="163992" y="1118202"/>
                  </a:lnTo>
                  <a:lnTo>
                    <a:pt x="169811" y="1135405"/>
                  </a:lnTo>
                  <a:lnTo>
                    <a:pt x="176424" y="1152608"/>
                  </a:lnTo>
                  <a:lnTo>
                    <a:pt x="183301" y="1169547"/>
                  </a:lnTo>
                  <a:lnTo>
                    <a:pt x="190707" y="1186485"/>
                  </a:lnTo>
                  <a:lnTo>
                    <a:pt x="198377" y="1203159"/>
                  </a:lnTo>
                  <a:lnTo>
                    <a:pt x="206577" y="1219568"/>
                  </a:lnTo>
                  <a:lnTo>
                    <a:pt x="215041" y="1235448"/>
                  </a:lnTo>
                  <a:lnTo>
                    <a:pt x="224034" y="1251592"/>
                  </a:lnTo>
                  <a:lnTo>
                    <a:pt x="233027" y="1267208"/>
                  </a:lnTo>
                  <a:lnTo>
                    <a:pt x="242814" y="1282558"/>
                  </a:lnTo>
                  <a:lnTo>
                    <a:pt x="252865" y="1297644"/>
                  </a:lnTo>
                  <a:lnTo>
                    <a:pt x="263181" y="1312200"/>
                  </a:lnTo>
                  <a:lnTo>
                    <a:pt x="273761" y="1327021"/>
                  </a:lnTo>
                  <a:lnTo>
                    <a:pt x="284870" y="1341578"/>
                  </a:lnTo>
                  <a:lnTo>
                    <a:pt x="295979" y="1355605"/>
                  </a:lnTo>
                  <a:lnTo>
                    <a:pt x="307617" y="1369368"/>
                  </a:lnTo>
                  <a:lnTo>
                    <a:pt x="319784" y="1382865"/>
                  </a:lnTo>
                  <a:lnTo>
                    <a:pt x="332216" y="1396099"/>
                  </a:lnTo>
                  <a:lnTo>
                    <a:pt x="344648" y="1408803"/>
                  </a:lnTo>
                  <a:lnTo>
                    <a:pt x="357608" y="1421771"/>
                  </a:lnTo>
                  <a:lnTo>
                    <a:pt x="371098" y="1433946"/>
                  </a:lnTo>
                  <a:lnTo>
                    <a:pt x="384588" y="1445855"/>
                  </a:lnTo>
                  <a:lnTo>
                    <a:pt x="398342" y="1457501"/>
                  </a:lnTo>
                  <a:lnTo>
                    <a:pt x="412361" y="1469146"/>
                  </a:lnTo>
                  <a:lnTo>
                    <a:pt x="426379" y="1479997"/>
                  </a:lnTo>
                  <a:lnTo>
                    <a:pt x="441192" y="1490848"/>
                  </a:lnTo>
                  <a:lnTo>
                    <a:pt x="456268" y="1501170"/>
                  </a:lnTo>
                  <a:lnTo>
                    <a:pt x="471345" y="1511227"/>
                  </a:lnTo>
                  <a:lnTo>
                    <a:pt x="486686" y="1520490"/>
                  </a:lnTo>
                  <a:lnTo>
                    <a:pt x="502292" y="1530018"/>
                  </a:lnTo>
                  <a:lnTo>
                    <a:pt x="517898" y="1538752"/>
                  </a:lnTo>
                  <a:lnTo>
                    <a:pt x="534297" y="1547221"/>
                  </a:lnTo>
                  <a:lnTo>
                    <a:pt x="550432" y="1555426"/>
                  </a:lnTo>
                  <a:lnTo>
                    <a:pt x="567095" y="1563101"/>
                  </a:lnTo>
                  <a:lnTo>
                    <a:pt x="583759" y="1570512"/>
                  </a:lnTo>
                  <a:lnTo>
                    <a:pt x="600687" y="1577393"/>
                  </a:lnTo>
                  <a:lnTo>
                    <a:pt x="617880" y="1583745"/>
                  </a:lnTo>
                  <a:lnTo>
                    <a:pt x="635337" y="1590097"/>
                  </a:lnTo>
                  <a:lnTo>
                    <a:pt x="653059" y="1595655"/>
                  </a:lnTo>
                  <a:lnTo>
                    <a:pt x="670516" y="1601213"/>
                  </a:lnTo>
                  <a:lnTo>
                    <a:pt x="688502" y="1605712"/>
                  </a:lnTo>
                  <a:lnTo>
                    <a:pt x="706489" y="1610476"/>
                  </a:lnTo>
                  <a:lnTo>
                    <a:pt x="725004" y="1614181"/>
                  </a:lnTo>
                  <a:lnTo>
                    <a:pt x="743255" y="1618151"/>
                  </a:lnTo>
                  <a:lnTo>
                    <a:pt x="762034" y="1620798"/>
                  </a:lnTo>
                  <a:lnTo>
                    <a:pt x="780550" y="1623709"/>
                  </a:lnTo>
                  <a:lnTo>
                    <a:pt x="799594" y="1625826"/>
                  </a:lnTo>
                  <a:lnTo>
                    <a:pt x="818374" y="1627414"/>
                  </a:lnTo>
                  <a:lnTo>
                    <a:pt x="837683" y="1628738"/>
                  </a:lnTo>
                  <a:lnTo>
                    <a:pt x="856991" y="1629267"/>
                  </a:lnTo>
                  <a:lnTo>
                    <a:pt x="876300" y="1629532"/>
                  </a:lnTo>
                  <a:lnTo>
                    <a:pt x="895873" y="1629267"/>
                  </a:lnTo>
                  <a:lnTo>
                    <a:pt x="914918" y="1628738"/>
                  </a:lnTo>
                  <a:lnTo>
                    <a:pt x="933962" y="1627414"/>
                  </a:lnTo>
                  <a:lnTo>
                    <a:pt x="953271" y="1625826"/>
                  </a:lnTo>
                  <a:lnTo>
                    <a:pt x="972050" y="1623709"/>
                  </a:lnTo>
                  <a:lnTo>
                    <a:pt x="990830" y="1620798"/>
                  </a:lnTo>
                  <a:lnTo>
                    <a:pt x="1009345" y="1618151"/>
                  </a:lnTo>
                  <a:lnTo>
                    <a:pt x="1027861" y="1614181"/>
                  </a:lnTo>
                  <a:lnTo>
                    <a:pt x="1045847" y="1610476"/>
                  </a:lnTo>
                  <a:lnTo>
                    <a:pt x="1064098" y="1605712"/>
                  </a:lnTo>
                  <a:lnTo>
                    <a:pt x="1082084" y="1601213"/>
                  </a:lnTo>
                  <a:lnTo>
                    <a:pt x="1099806" y="1595655"/>
                  </a:lnTo>
                  <a:lnTo>
                    <a:pt x="1117263" y="1590097"/>
                  </a:lnTo>
                  <a:lnTo>
                    <a:pt x="1134720" y="1583745"/>
                  </a:lnTo>
                  <a:lnTo>
                    <a:pt x="1151913" y="1577393"/>
                  </a:lnTo>
                  <a:lnTo>
                    <a:pt x="1168841" y="1570512"/>
                  </a:lnTo>
                  <a:lnTo>
                    <a:pt x="1185769" y="1563101"/>
                  </a:lnTo>
                  <a:lnTo>
                    <a:pt x="1201904" y="1555426"/>
                  </a:lnTo>
                  <a:lnTo>
                    <a:pt x="1218568" y="1547221"/>
                  </a:lnTo>
                  <a:lnTo>
                    <a:pt x="1234702" y="1538752"/>
                  </a:lnTo>
                  <a:lnTo>
                    <a:pt x="1250573" y="1530018"/>
                  </a:lnTo>
                  <a:lnTo>
                    <a:pt x="1265914" y="1520490"/>
                  </a:lnTo>
                  <a:lnTo>
                    <a:pt x="1281255" y="1511227"/>
                  </a:lnTo>
                  <a:lnTo>
                    <a:pt x="1296596" y="1501170"/>
                  </a:lnTo>
                  <a:lnTo>
                    <a:pt x="1311408" y="1490848"/>
                  </a:lnTo>
                  <a:lnTo>
                    <a:pt x="1325956" y="1479997"/>
                  </a:lnTo>
                  <a:lnTo>
                    <a:pt x="1340504" y="1469146"/>
                  </a:lnTo>
                  <a:lnTo>
                    <a:pt x="1354522" y="1457501"/>
                  </a:lnTo>
                  <a:lnTo>
                    <a:pt x="1368277" y="1445855"/>
                  </a:lnTo>
                  <a:lnTo>
                    <a:pt x="1381766" y="1433946"/>
                  </a:lnTo>
                  <a:lnTo>
                    <a:pt x="1394991" y="1421771"/>
                  </a:lnTo>
                  <a:lnTo>
                    <a:pt x="1407952" y="1408803"/>
                  </a:lnTo>
                  <a:lnTo>
                    <a:pt x="1420384" y="1396099"/>
                  </a:lnTo>
                  <a:lnTo>
                    <a:pt x="1432815" y="1382865"/>
                  </a:lnTo>
                  <a:lnTo>
                    <a:pt x="1444718" y="1369368"/>
                  </a:lnTo>
                  <a:lnTo>
                    <a:pt x="1456356" y="1355605"/>
                  </a:lnTo>
                  <a:lnTo>
                    <a:pt x="1467730" y="1341578"/>
                  </a:lnTo>
                  <a:lnTo>
                    <a:pt x="1479104" y="1327021"/>
                  </a:lnTo>
                  <a:lnTo>
                    <a:pt x="1489684" y="1312200"/>
                  </a:lnTo>
                  <a:lnTo>
                    <a:pt x="1499735" y="1297644"/>
                  </a:lnTo>
                  <a:lnTo>
                    <a:pt x="1509786" y="1282558"/>
                  </a:lnTo>
                  <a:lnTo>
                    <a:pt x="1519308" y="1267208"/>
                  </a:lnTo>
                  <a:lnTo>
                    <a:pt x="1528830" y="1251592"/>
                  </a:lnTo>
                  <a:lnTo>
                    <a:pt x="1537559" y="1235448"/>
                  </a:lnTo>
                  <a:lnTo>
                    <a:pt x="1546023" y="1219568"/>
                  </a:lnTo>
                  <a:lnTo>
                    <a:pt x="1554223" y="1203159"/>
                  </a:lnTo>
                  <a:lnTo>
                    <a:pt x="1561893" y="1186485"/>
                  </a:lnTo>
                  <a:lnTo>
                    <a:pt x="1569299" y="1169547"/>
                  </a:lnTo>
                  <a:lnTo>
                    <a:pt x="1576176" y="1152608"/>
                  </a:lnTo>
                  <a:lnTo>
                    <a:pt x="1582789" y="1135405"/>
                  </a:lnTo>
                  <a:lnTo>
                    <a:pt x="1588873" y="1118202"/>
                  </a:lnTo>
                  <a:lnTo>
                    <a:pt x="1594692" y="1100734"/>
                  </a:lnTo>
                  <a:lnTo>
                    <a:pt x="1599982" y="1082737"/>
                  </a:lnTo>
                  <a:lnTo>
                    <a:pt x="1604743" y="1065005"/>
                  </a:lnTo>
                  <a:lnTo>
                    <a:pt x="1608975" y="1046743"/>
                  </a:lnTo>
                  <a:lnTo>
                    <a:pt x="1613207" y="1028481"/>
                  </a:lnTo>
                  <a:lnTo>
                    <a:pt x="1616645" y="1009955"/>
                  </a:lnTo>
                  <a:lnTo>
                    <a:pt x="1619555" y="991428"/>
                  </a:lnTo>
                  <a:lnTo>
                    <a:pt x="1622464" y="972637"/>
                  </a:lnTo>
                  <a:lnTo>
                    <a:pt x="1624581" y="953846"/>
                  </a:lnTo>
                  <a:lnTo>
                    <a:pt x="1626168" y="934791"/>
                  </a:lnTo>
                  <a:lnTo>
                    <a:pt x="1627490" y="915735"/>
                  </a:lnTo>
                  <a:lnTo>
                    <a:pt x="1628019" y="896414"/>
                  </a:lnTo>
                  <a:lnTo>
                    <a:pt x="1628548" y="877094"/>
                  </a:lnTo>
                  <a:lnTo>
                    <a:pt x="1628019" y="857509"/>
                  </a:lnTo>
                  <a:lnTo>
                    <a:pt x="1627490" y="838189"/>
                  </a:lnTo>
                  <a:lnTo>
                    <a:pt x="1626168" y="819133"/>
                  </a:lnTo>
                  <a:lnTo>
                    <a:pt x="1624581" y="800342"/>
                  </a:lnTo>
                  <a:lnTo>
                    <a:pt x="1622464" y="781551"/>
                  </a:lnTo>
                  <a:lnTo>
                    <a:pt x="1619555" y="762495"/>
                  </a:lnTo>
                  <a:lnTo>
                    <a:pt x="1616645" y="743704"/>
                  </a:lnTo>
                  <a:lnTo>
                    <a:pt x="1613207" y="725707"/>
                  </a:lnTo>
                  <a:lnTo>
                    <a:pt x="1608975" y="707180"/>
                  </a:lnTo>
                  <a:lnTo>
                    <a:pt x="1604743" y="689183"/>
                  </a:lnTo>
                  <a:lnTo>
                    <a:pt x="1599982" y="670921"/>
                  </a:lnTo>
                  <a:lnTo>
                    <a:pt x="1594692" y="653454"/>
                  </a:lnTo>
                  <a:lnTo>
                    <a:pt x="1588873" y="635986"/>
                  </a:lnTo>
                  <a:lnTo>
                    <a:pt x="1582789" y="618253"/>
                  </a:lnTo>
                  <a:lnTo>
                    <a:pt x="1576176" y="601315"/>
                  </a:lnTo>
                  <a:lnTo>
                    <a:pt x="1569299" y="584112"/>
                  </a:lnTo>
                  <a:lnTo>
                    <a:pt x="1561893" y="567438"/>
                  </a:lnTo>
                  <a:lnTo>
                    <a:pt x="1554223" y="551029"/>
                  </a:lnTo>
                  <a:lnTo>
                    <a:pt x="1546023" y="534620"/>
                  </a:lnTo>
                  <a:lnTo>
                    <a:pt x="1537559" y="518740"/>
                  </a:lnTo>
                  <a:lnTo>
                    <a:pt x="1528830" y="502596"/>
                  </a:lnTo>
                  <a:lnTo>
                    <a:pt x="1519308" y="486980"/>
                  </a:lnTo>
                  <a:lnTo>
                    <a:pt x="1509786" y="471630"/>
                  </a:lnTo>
                  <a:lnTo>
                    <a:pt x="1499735" y="456544"/>
                  </a:lnTo>
                  <a:lnTo>
                    <a:pt x="1489684" y="441458"/>
                  </a:lnTo>
                  <a:lnTo>
                    <a:pt x="1479104" y="427167"/>
                  </a:lnTo>
                  <a:lnTo>
                    <a:pt x="1467730" y="412610"/>
                  </a:lnTo>
                  <a:lnTo>
                    <a:pt x="1456356" y="398583"/>
                  </a:lnTo>
                  <a:lnTo>
                    <a:pt x="1444718" y="384820"/>
                  </a:lnTo>
                  <a:lnTo>
                    <a:pt x="1432815" y="371323"/>
                  </a:lnTo>
                  <a:lnTo>
                    <a:pt x="1420384" y="358089"/>
                  </a:lnTo>
                  <a:lnTo>
                    <a:pt x="1407952" y="344856"/>
                  </a:lnTo>
                  <a:lnTo>
                    <a:pt x="1394991" y="332417"/>
                  </a:lnTo>
                  <a:lnTo>
                    <a:pt x="1381766" y="320243"/>
                  </a:lnTo>
                  <a:lnTo>
                    <a:pt x="1368277" y="308333"/>
                  </a:lnTo>
                  <a:lnTo>
                    <a:pt x="1354522" y="296423"/>
                  </a:lnTo>
                  <a:lnTo>
                    <a:pt x="1340504" y="285042"/>
                  </a:lnTo>
                  <a:lnTo>
                    <a:pt x="1325956" y="274191"/>
                  </a:lnTo>
                  <a:lnTo>
                    <a:pt x="1311408" y="263340"/>
                  </a:lnTo>
                  <a:lnTo>
                    <a:pt x="1296596" y="253018"/>
                  </a:lnTo>
                  <a:lnTo>
                    <a:pt x="1281255" y="242961"/>
                  </a:lnTo>
                  <a:lnTo>
                    <a:pt x="1265914" y="233698"/>
                  </a:lnTo>
                  <a:lnTo>
                    <a:pt x="1250573" y="224170"/>
                  </a:lnTo>
                  <a:lnTo>
                    <a:pt x="1234702" y="215436"/>
                  </a:lnTo>
                  <a:lnTo>
                    <a:pt x="1218568" y="206967"/>
                  </a:lnTo>
                  <a:lnTo>
                    <a:pt x="1201904" y="198762"/>
                  </a:lnTo>
                  <a:lnTo>
                    <a:pt x="1185769" y="191087"/>
                  </a:lnTo>
                  <a:lnTo>
                    <a:pt x="1168841" y="183412"/>
                  </a:lnTo>
                  <a:lnTo>
                    <a:pt x="1151913" y="176530"/>
                  </a:lnTo>
                  <a:lnTo>
                    <a:pt x="1134720" y="169914"/>
                  </a:lnTo>
                  <a:lnTo>
                    <a:pt x="1117263" y="164091"/>
                  </a:lnTo>
                  <a:lnTo>
                    <a:pt x="1099806" y="158269"/>
                  </a:lnTo>
                  <a:lnTo>
                    <a:pt x="1082084" y="152975"/>
                  </a:lnTo>
                  <a:lnTo>
                    <a:pt x="1064098" y="147947"/>
                  </a:lnTo>
                  <a:lnTo>
                    <a:pt x="1045847" y="143712"/>
                  </a:lnTo>
                  <a:lnTo>
                    <a:pt x="1027861" y="139478"/>
                  </a:lnTo>
                  <a:lnTo>
                    <a:pt x="1009345" y="136037"/>
                  </a:lnTo>
                  <a:lnTo>
                    <a:pt x="990830" y="132861"/>
                  </a:lnTo>
                  <a:lnTo>
                    <a:pt x="972050" y="130479"/>
                  </a:lnTo>
                  <a:lnTo>
                    <a:pt x="953271" y="128362"/>
                  </a:lnTo>
                  <a:lnTo>
                    <a:pt x="933962" y="126774"/>
                  </a:lnTo>
                  <a:lnTo>
                    <a:pt x="914918" y="125450"/>
                  </a:lnTo>
                  <a:lnTo>
                    <a:pt x="895873" y="124392"/>
                  </a:lnTo>
                  <a:lnTo>
                    <a:pt x="876300" y="124392"/>
                  </a:lnTo>
                  <a:lnTo>
                    <a:pt x="856991" y="124392"/>
                  </a:lnTo>
                  <a:close/>
                  <a:moveTo>
                    <a:pt x="876300" y="0"/>
                  </a:moveTo>
                  <a:lnTo>
                    <a:pt x="899048" y="265"/>
                  </a:lnTo>
                  <a:lnTo>
                    <a:pt x="921266" y="1323"/>
                  </a:lnTo>
                  <a:lnTo>
                    <a:pt x="943749" y="2382"/>
                  </a:lnTo>
                  <a:lnTo>
                    <a:pt x="965702" y="4764"/>
                  </a:lnTo>
                  <a:lnTo>
                    <a:pt x="987656" y="7146"/>
                  </a:lnTo>
                  <a:lnTo>
                    <a:pt x="1009610" y="10057"/>
                  </a:lnTo>
                  <a:lnTo>
                    <a:pt x="1031299" y="13763"/>
                  </a:lnTo>
                  <a:lnTo>
                    <a:pt x="1052724" y="17997"/>
                  </a:lnTo>
                  <a:lnTo>
                    <a:pt x="1074149" y="22496"/>
                  </a:lnTo>
                  <a:lnTo>
                    <a:pt x="1095045" y="27525"/>
                  </a:lnTo>
                  <a:lnTo>
                    <a:pt x="1115940" y="33348"/>
                  </a:lnTo>
                  <a:lnTo>
                    <a:pt x="1136572" y="39435"/>
                  </a:lnTo>
                  <a:lnTo>
                    <a:pt x="1157203" y="46051"/>
                  </a:lnTo>
                  <a:lnTo>
                    <a:pt x="1177305" y="53197"/>
                  </a:lnTo>
                  <a:lnTo>
                    <a:pt x="1197407" y="60873"/>
                  </a:lnTo>
                  <a:lnTo>
                    <a:pt x="1216981" y="69077"/>
                  </a:lnTo>
                  <a:lnTo>
                    <a:pt x="1236818" y="77811"/>
                  </a:lnTo>
                  <a:lnTo>
                    <a:pt x="1255863" y="86545"/>
                  </a:lnTo>
                  <a:lnTo>
                    <a:pt x="1274907" y="96337"/>
                  </a:lnTo>
                  <a:lnTo>
                    <a:pt x="1293687" y="105865"/>
                  </a:lnTo>
                  <a:lnTo>
                    <a:pt x="1312202" y="116452"/>
                  </a:lnTo>
                  <a:lnTo>
                    <a:pt x="1330453" y="127303"/>
                  </a:lnTo>
                  <a:lnTo>
                    <a:pt x="1348439" y="138154"/>
                  </a:lnTo>
                  <a:lnTo>
                    <a:pt x="1365896" y="149799"/>
                  </a:lnTo>
                  <a:lnTo>
                    <a:pt x="1383353" y="162239"/>
                  </a:lnTo>
                  <a:lnTo>
                    <a:pt x="1400282" y="174413"/>
                  </a:lnTo>
                  <a:lnTo>
                    <a:pt x="1416945" y="187117"/>
                  </a:lnTo>
                  <a:lnTo>
                    <a:pt x="1433609" y="200615"/>
                  </a:lnTo>
                  <a:lnTo>
                    <a:pt x="1449479" y="214113"/>
                  </a:lnTo>
                  <a:lnTo>
                    <a:pt x="1465085" y="228404"/>
                  </a:lnTo>
                  <a:lnTo>
                    <a:pt x="1480426" y="242432"/>
                  </a:lnTo>
                  <a:lnTo>
                    <a:pt x="1495503" y="257253"/>
                  </a:lnTo>
                  <a:lnTo>
                    <a:pt x="1510315" y="272074"/>
                  </a:lnTo>
                  <a:lnTo>
                    <a:pt x="1524863" y="287424"/>
                  </a:lnTo>
                  <a:lnTo>
                    <a:pt x="1538881" y="303569"/>
                  </a:lnTo>
                  <a:lnTo>
                    <a:pt x="1552371" y="319449"/>
                  </a:lnTo>
                  <a:lnTo>
                    <a:pt x="1565596" y="335858"/>
                  </a:lnTo>
                  <a:lnTo>
                    <a:pt x="1578292" y="352796"/>
                  </a:lnTo>
                  <a:lnTo>
                    <a:pt x="1590724" y="369735"/>
                  </a:lnTo>
                  <a:lnTo>
                    <a:pt x="1602627" y="386938"/>
                  </a:lnTo>
                  <a:lnTo>
                    <a:pt x="1614265" y="404935"/>
                  </a:lnTo>
                  <a:lnTo>
                    <a:pt x="1625639" y="422667"/>
                  </a:lnTo>
                  <a:lnTo>
                    <a:pt x="1636219" y="440929"/>
                  </a:lnTo>
                  <a:lnTo>
                    <a:pt x="1646534" y="459455"/>
                  </a:lnTo>
                  <a:lnTo>
                    <a:pt x="1656585" y="478247"/>
                  </a:lnTo>
                  <a:lnTo>
                    <a:pt x="1666108" y="497038"/>
                  </a:lnTo>
                  <a:lnTo>
                    <a:pt x="1675101" y="516358"/>
                  </a:lnTo>
                  <a:lnTo>
                    <a:pt x="1683565" y="535943"/>
                  </a:lnTo>
                  <a:lnTo>
                    <a:pt x="1691764" y="555528"/>
                  </a:lnTo>
                  <a:lnTo>
                    <a:pt x="1699170" y="575643"/>
                  </a:lnTo>
                  <a:lnTo>
                    <a:pt x="1706577" y="596022"/>
                  </a:lnTo>
                  <a:lnTo>
                    <a:pt x="1712925" y="616401"/>
                  </a:lnTo>
                  <a:lnTo>
                    <a:pt x="1719273" y="637309"/>
                  </a:lnTo>
                  <a:lnTo>
                    <a:pt x="1725092" y="658218"/>
                  </a:lnTo>
                  <a:lnTo>
                    <a:pt x="1730382" y="679126"/>
                  </a:lnTo>
                  <a:lnTo>
                    <a:pt x="1734614" y="700564"/>
                  </a:lnTo>
                  <a:lnTo>
                    <a:pt x="1739111" y="721737"/>
                  </a:lnTo>
                  <a:lnTo>
                    <a:pt x="1742549" y="743439"/>
                  </a:lnTo>
                  <a:lnTo>
                    <a:pt x="1745723" y="765406"/>
                  </a:lnTo>
                  <a:lnTo>
                    <a:pt x="1748104" y="787373"/>
                  </a:lnTo>
                  <a:lnTo>
                    <a:pt x="1749955" y="809605"/>
                  </a:lnTo>
                  <a:lnTo>
                    <a:pt x="1751542" y="831837"/>
                  </a:lnTo>
                  <a:lnTo>
                    <a:pt x="1752336" y="854598"/>
                  </a:lnTo>
                  <a:lnTo>
                    <a:pt x="1752600" y="877094"/>
                  </a:lnTo>
                  <a:lnTo>
                    <a:pt x="1752336" y="899590"/>
                  </a:lnTo>
                  <a:lnTo>
                    <a:pt x="1751542" y="922351"/>
                  </a:lnTo>
                  <a:lnTo>
                    <a:pt x="1749955" y="944583"/>
                  </a:lnTo>
                  <a:lnTo>
                    <a:pt x="1748104" y="966550"/>
                  </a:lnTo>
                  <a:lnTo>
                    <a:pt x="1745723" y="988782"/>
                  </a:lnTo>
                  <a:lnTo>
                    <a:pt x="1742549" y="1010220"/>
                  </a:lnTo>
                  <a:lnTo>
                    <a:pt x="1739111" y="1031922"/>
                  </a:lnTo>
                  <a:lnTo>
                    <a:pt x="1734614" y="1053624"/>
                  </a:lnTo>
                  <a:lnTo>
                    <a:pt x="1730382" y="1075062"/>
                  </a:lnTo>
                  <a:lnTo>
                    <a:pt x="1725092" y="1095970"/>
                  </a:lnTo>
                  <a:lnTo>
                    <a:pt x="1719273" y="1116879"/>
                  </a:lnTo>
                  <a:lnTo>
                    <a:pt x="1712925" y="1137523"/>
                  </a:lnTo>
                  <a:lnTo>
                    <a:pt x="1706577" y="1157902"/>
                  </a:lnTo>
                  <a:lnTo>
                    <a:pt x="1699170" y="1178016"/>
                  </a:lnTo>
                  <a:lnTo>
                    <a:pt x="1691764" y="1198130"/>
                  </a:lnTo>
                  <a:lnTo>
                    <a:pt x="1683565" y="1217980"/>
                  </a:lnTo>
                  <a:lnTo>
                    <a:pt x="1675101" y="1237565"/>
                  </a:lnTo>
                  <a:lnTo>
                    <a:pt x="1666108" y="1256886"/>
                  </a:lnTo>
                  <a:lnTo>
                    <a:pt x="1656585" y="1275941"/>
                  </a:lnTo>
                  <a:lnTo>
                    <a:pt x="1646534" y="1294733"/>
                  </a:lnTo>
                  <a:lnTo>
                    <a:pt x="1636219" y="1313259"/>
                  </a:lnTo>
                  <a:lnTo>
                    <a:pt x="1625639" y="1331521"/>
                  </a:lnTo>
                  <a:lnTo>
                    <a:pt x="1614265" y="1349253"/>
                  </a:lnTo>
                  <a:lnTo>
                    <a:pt x="1602627" y="1366986"/>
                  </a:lnTo>
                  <a:lnTo>
                    <a:pt x="1590724" y="1384453"/>
                  </a:lnTo>
                  <a:lnTo>
                    <a:pt x="1578292" y="1401392"/>
                  </a:lnTo>
                  <a:lnTo>
                    <a:pt x="1565596" y="1418066"/>
                  </a:lnTo>
                  <a:lnTo>
                    <a:pt x="1552371" y="1434475"/>
                  </a:lnTo>
                  <a:lnTo>
                    <a:pt x="1538881" y="1450619"/>
                  </a:lnTo>
                  <a:lnTo>
                    <a:pt x="1524863" y="1466234"/>
                  </a:lnTo>
                  <a:lnTo>
                    <a:pt x="1510315" y="1481585"/>
                  </a:lnTo>
                  <a:lnTo>
                    <a:pt x="1495503" y="1496671"/>
                  </a:lnTo>
                  <a:lnTo>
                    <a:pt x="1480426" y="1511492"/>
                  </a:lnTo>
                  <a:lnTo>
                    <a:pt x="1465085" y="1525784"/>
                  </a:lnTo>
                  <a:lnTo>
                    <a:pt x="1449479" y="1540075"/>
                  </a:lnTo>
                  <a:lnTo>
                    <a:pt x="1433609" y="1553573"/>
                  </a:lnTo>
                  <a:lnTo>
                    <a:pt x="1416945" y="1566542"/>
                  </a:lnTo>
                  <a:lnTo>
                    <a:pt x="1400282" y="1579510"/>
                  </a:lnTo>
                  <a:lnTo>
                    <a:pt x="1383353" y="1591949"/>
                  </a:lnTo>
                  <a:lnTo>
                    <a:pt x="1365896" y="1603859"/>
                  </a:lnTo>
                  <a:lnTo>
                    <a:pt x="1348439" y="1615505"/>
                  </a:lnTo>
                  <a:lnTo>
                    <a:pt x="1330453" y="1626885"/>
                  </a:lnTo>
                  <a:lnTo>
                    <a:pt x="1312202" y="1637472"/>
                  </a:lnTo>
                  <a:lnTo>
                    <a:pt x="1293687" y="1647793"/>
                  </a:lnTo>
                  <a:lnTo>
                    <a:pt x="1274907" y="1657851"/>
                  </a:lnTo>
                  <a:lnTo>
                    <a:pt x="1255863" y="1667379"/>
                  </a:lnTo>
                  <a:lnTo>
                    <a:pt x="1236818" y="1676377"/>
                  </a:lnTo>
                  <a:lnTo>
                    <a:pt x="1216981" y="1684846"/>
                  </a:lnTo>
                  <a:lnTo>
                    <a:pt x="1197407" y="1693051"/>
                  </a:lnTo>
                  <a:lnTo>
                    <a:pt x="1177305" y="1700726"/>
                  </a:lnTo>
                  <a:lnTo>
                    <a:pt x="1157203" y="1707607"/>
                  </a:lnTo>
                  <a:lnTo>
                    <a:pt x="1136572" y="1714753"/>
                  </a:lnTo>
                  <a:lnTo>
                    <a:pt x="1115940" y="1720576"/>
                  </a:lnTo>
                  <a:lnTo>
                    <a:pt x="1095045" y="1726134"/>
                  </a:lnTo>
                  <a:lnTo>
                    <a:pt x="1074149" y="1731427"/>
                  </a:lnTo>
                  <a:lnTo>
                    <a:pt x="1052724" y="1736191"/>
                  </a:lnTo>
                  <a:lnTo>
                    <a:pt x="1031299" y="1740426"/>
                  </a:lnTo>
                  <a:lnTo>
                    <a:pt x="1009610" y="1743866"/>
                  </a:lnTo>
                  <a:lnTo>
                    <a:pt x="987656" y="1747042"/>
                  </a:lnTo>
                  <a:lnTo>
                    <a:pt x="965702" y="1749424"/>
                  </a:lnTo>
                  <a:lnTo>
                    <a:pt x="943749" y="1751277"/>
                  </a:lnTo>
                  <a:lnTo>
                    <a:pt x="921266" y="1752865"/>
                  </a:lnTo>
                  <a:lnTo>
                    <a:pt x="899048" y="1753923"/>
                  </a:lnTo>
                  <a:lnTo>
                    <a:pt x="876300" y="1754188"/>
                  </a:lnTo>
                  <a:lnTo>
                    <a:pt x="853817" y="1753923"/>
                  </a:lnTo>
                  <a:lnTo>
                    <a:pt x="831335" y="1752865"/>
                  </a:lnTo>
                  <a:lnTo>
                    <a:pt x="809116" y="1751277"/>
                  </a:lnTo>
                  <a:lnTo>
                    <a:pt x="786898" y="1749424"/>
                  </a:lnTo>
                  <a:lnTo>
                    <a:pt x="764944" y="1747042"/>
                  </a:lnTo>
                  <a:lnTo>
                    <a:pt x="742990" y="1743866"/>
                  </a:lnTo>
                  <a:lnTo>
                    <a:pt x="721301" y="1740426"/>
                  </a:lnTo>
                  <a:lnTo>
                    <a:pt x="699876" y="1736191"/>
                  </a:lnTo>
                  <a:lnTo>
                    <a:pt x="678716" y="1731427"/>
                  </a:lnTo>
                  <a:lnTo>
                    <a:pt x="657820" y="1726134"/>
                  </a:lnTo>
                  <a:lnTo>
                    <a:pt x="636660" y="1720576"/>
                  </a:lnTo>
                  <a:lnTo>
                    <a:pt x="616028" y="1714753"/>
                  </a:lnTo>
                  <a:lnTo>
                    <a:pt x="595662" y="1707607"/>
                  </a:lnTo>
                  <a:lnTo>
                    <a:pt x="575295" y="1700726"/>
                  </a:lnTo>
                  <a:lnTo>
                    <a:pt x="555193" y="1693051"/>
                  </a:lnTo>
                  <a:lnTo>
                    <a:pt x="535619" y="1684846"/>
                  </a:lnTo>
                  <a:lnTo>
                    <a:pt x="516046" y="1676377"/>
                  </a:lnTo>
                  <a:lnTo>
                    <a:pt x="496737" y="1667379"/>
                  </a:lnTo>
                  <a:lnTo>
                    <a:pt x="477958" y="1657851"/>
                  </a:lnTo>
                  <a:lnTo>
                    <a:pt x="458913" y="1647793"/>
                  </a:lnTo>
                  <a:lnTo>
                    <a:pt x="440663" y="1637472"/>
                  </a:lnTo>
                  <a:lnTo>
                    <a:pt x="422412" y="1626885"/>
                  </a:lnTo>
                  <a:lnTo>
                    <a:pt x="404161" y="1615505"/>
                  </a:lnTo>
                  <a:lnTo>
                    <a:pt x="386704" y="1603859"/>
                  </a:lnTo>
                  <a:lnTo>
                    <a:pt x="369511" y="1591949"/>
                  </a:lnTo>
                  <a:lnTo>
                    <a:pt x="352318" y="1579510"/>
                  </a:lnTo>
                  <a:lnTo>
                    <a:pt x="335655" y="1566542"/>
                  </a:lnTo>
                  <a:lnTo>
                    <a:pt x="319255" y="1553573"/>
                  </a:lnTo>
                  <a:lnTo>
                    <a:pt x="303121" y="1540075"/>
                  </a:lnTo>
                  <a:lnTo>
                    <a:pt x="287251" y="1525784"/>
                  </a:lnTo>
                  <a:lnTo>
                    <a:pt x="271909" y="1511492"/>
                  </a:lnTo>
                  <a:lnTo>
                    <a:pt x="256833" y="1496671"/>
                  </a:lnTo>
                  <a:lnTo>
                    <a:pt x="242285" y="1481585"/>
                  </a:lnTo>
                  <a:lnTo>
                    <a:pt x="227737" y="1466234"/>
                  </a:lnTo>
                  <a:lnTo>
                    <a:pt x="213983" y="1450619"/>
                  </a:lnTo>
                  <a:lnTo>
                    <a:pt x="200229" y="1434475"/>
                  </a:lnTo>
                  <a:lnTo>
                    <a:pt x="187004" y="1418066"/>
                  </a:lnTo>
                  <a:lnTo>
                    <a:pt x="174308" y="1401392"/>
                  </a:lnTo>
                  <a:lnTo>
                    <a:pt x="161876" y="1384453"/>
                  </a:lnTo>
                  <a:lnTo>
                    <a:pt x="149709" y="1366986"/>
                  </a:lnTo>
                  <a:lnTo>
                    <a:pt x="138071" y="1349253"/>
                  </a:lnTo>
                  <a:lnTo>
                    <a:pt x="126961" y="1331521"/>
                  </a:lnTo>
                  <a:lnTo>
                    <a:pt x="116117" y="1313259"/>
                  </a:lnTo>
                  <a:lnTo>
                    <a:pt x="105801" y="1294733"/>
                  </a:lnTo>
                  <a:lnTo>
                    <a:pt x="95750" y="1275941"/>
                  </a:lnTo>
                  <a:lnTo>
                    <a:pt x="86492" y="1256886"/>
                  </a:lnTo>
                  <a:lnTo>
                    <a:pt x="77499" y="1237565"/>
                  </a:lnTo>
                  <a:lnTo>
                    <a:pt x="69035" y="1217980"/>
                  </a:lnTo>
                  <a:lnTo>
                    <a:pt x="60836" y="1198130"/>
                  </a:lnTo>
                  <a:lnTo>
                    <a:pt x="53165" y="1178016"/>
                  </a:lnTo>
                  <a:lnTo>
                    <a:pt x="46023" y="1157902"/>
                  </a:lnTo>
                  <a:lnTo>
                    <a:pt x="39411" y="1137523"/>
                  </a:lnTo>
                  <a:lnTo>
                    <a:pt x="33327" y="1116879"/>
                  </a:lnTo>
                  <a:lnTo>
                    <a:pt x="27508" y="1095970"/>
                  </a:lnTo>
                  <a:lnTo>
                    <a:pt x="22483" y="1075062"/>
                  </a:lnTo>
                  <a:lnTo>
                    <a:pt x="17721" y="1053624"/>
                  </a:lnTo>
                  <a:lnTo>
                    <a:pt x="13754" y="1031922"/>
                  </a:lnTo>
                  <a:lnTo>
                    <a:pt x="10051" y="1010220"/>
                  </a:lnTo>
                  <a:lnTo>
                    <a:pt x="6877" y="988782"/>
                  </a:lnTo>
                  <a:lnTo>
                    <a:pt x="4496" y="966550"/>
                  </a:lnTo>
                  <a:lnTo>
                    <a:pt x="2380" y="944583"/>
                  </a:lnTo>
                  <a:lnTo>
                    <a:pt x="1322" y="922351"/>
                  </a:lnTo>
                  <a:lnTo>
                    <a:pt x="264" y="899590"/>
                  </a:lnTo>
                  <a:lnTo>
                    <a:pt x="0" y="877094"/>
                  </a:lnTo>
                  <a:lnTo>
                    <a:pt x="264" y="854598"/>
                  </a:lnTo>
                  <a:lnTo>
                    <a:pt x="1322" y="831837"/>
                  </a:lnTo>
                  <a:lnTo>
                    <a:pt x="2380" y="809605"/>
                  </a:lnTo>
                  <a:lnTo>
                    <a:pt x="4496" y="787373"/>
                  </a:lnTo>
                  <a:lnTo>
                    <a:pt x="6877" y="765406"/>
                  </a:lnTo>
                  <a:lnTo>
                    <a:pt x="10051" y="743439"/>
                  </a:lnTo>
                  <a:lnTo>
                    <a:pt x="13754" y="721737"/>
                  </a:lnTo>
                  <a:lnTo>
                    <a:pt x="17721" y="700564"/>
                  </a:lnTo>
                  <a:lnTo>
                    <a:pt x="22483" y="679126"/>
                  </a:lnTo>
                  <a:lnTo>
                    <a:pt x="27508" y="658218"/>
                  </a:lnTo>
                  <a:lnTo>
                    <a:pt x="33327" y="637309"/>
                  </a:lnTo>
                  <a:lnTo>
                    <a:pt x="39411" y="616401"/>
                  </a:lnTo>
                  <a:lnTo>
                    <a:pt x="46023" y="596022"/>
                  </a:lnTo>
                  <a:lnTo>
                    <a:pt x="53165" y="575643"/>
                  </a:lnTo>
                  <a:lnTo>
                    <a:pt x="60836" y="555528"/>
                  </a:lnTo>
                  <a:lnTo>
                    <a:pt x="69035" y="535943"/>
                  </a:lnTo>
                  <a:lnTo>
                    <a:pt x="77499" y="516358"/>
                  </a:lnTo>
                  <a:lnTo>
                    <a:pt x="86492" y="497038"/>
                  </a:lnTo>
                  <a:lnTo>
                    <a:pt x="95750" y="478247"/>
                  </a:lnTo>
                  <a:lnTo>
                    <a:pt x="105801" y="459455"/>
                  </a:lnTo>
                  <a:lnTo>
                    <a:pt x="116117" y="440929"/>
                  </a:lnTo>
                  <a:lnTo>
                    <a:pt x="126961" y="422667"/>
                  </a:lnTo>
                  <a:lnTo>
                    <a:pt x="138071" y="404935"/>
                  </a:lnTo>
                  <a:lnTo>
                    <a:pt x="149709" y="386938"/>
                  </a:lnTo>
                  <a:lnTo>
                    <a:pt x="161876" y="369735"/>
                  </a:lnTo>
                  <a:lnTo>
                    <a:pt x="174308" y="352796"/>
                  </a:lnTo>
                  <a:lnTo>
                    <a:pt x="187004" y="335858"/>
                  </a:lnTo>
                  <a:lnTo>
                    <a:pt x="200229" y="319449"/>
                  </a:lnTo>
                  <a:lnTo>
                    <a:pt x="213983" y="303569"/>
                  </a:lnTo>
                  <a:lnTo>
                    <a:pt x="227737" y="287424"/>
                  </a:lnTo>
                  <a:lnTo>
                    <a:pt x="242285" y="272074"/>
                  </a:lnTo>
                  <a:lnTo>
                    <a:pt x="256833" y="257253"/>
                  </a:lnTo>
                  <a:lnTo>
                    <a:pt x="271909" y="242432"/>
                  </a:lnTo>
                  <a:lnTo>
                    <a:pt x="287251" y="228404"/>
                  </a:lnTo>
                  <a:lnTo>
                    <a:pt x="303121" y="214113"/>
                  </a:lnTo>
                  <a:lnTo>
                    <a:pt x="319255" y="200615"/>
                  </a:lnTo>
                  <a:lnTo>
                    <a:pt x="335655" y="187117"/>
                  </a:lnTo>
                  <a:lnTo>
                    <a:pt x="352318" y="174413"/>
                  </a:lnTo>
                  <a:lnTo>
                    <a:pt x="369511" y="162239"/>
                  </a:lnTo>
                  <a:lnTo>
                    <a:pt x="386704" y="149799"/>
                  </a:lnTo>
                  <a:lnTo>
                    <a:pt x="404161" y="138154"/>
                  </a:lnTo>
                  <a:lnTo>
                    <a:pt x="422412" y="127303"/>
                  </a:lnTo>
                  <a:lnTo>
                    <a:pt x="440663" y="116452"/>
                  </a:lnTo>
                  <a:lnTo>
                    <a:pt x="458913" y="105865"/>
                  </a:lnTo>
                  <a:lnTo>
                    <a:pt x="477958" y="96337"/>
                  </a:lnTo>
                  <a:lnTo>
                    <a:pt x="496737" y="86545"/>
                  </a:lnTo>
                  <a:lnTo>
                    <a:pt x="516046" y="77811"/>
                  </a:lnTo>
                  <a:lnTo>
                    <a:pt x="535619" y="69077"/>
                  </a:lnTo>
                  <a:lnTo>
                    <a:pt x="555193" y="60873"/>
                  </a:lnTo>
                  <a:lnTo>
                    <a:pt x="575295" y="53197"/>
                  </a:lnTo>
                  <a:lnTo>
                    <a:pt x="595662" y="46051"/>
                  </a:lnTo>
                  <a:lnTo>
                    <a:pt x="616028" y="39435"/>
                  </a:lnTo>
                  <a:lnTo>
                    <a:pt x="636660" y="33348"/>
                  </a:lnTo>
                  <a:lnTo>
                    <a:pt x="657820" y="27525"/>
                  </a:lnTo>
                  <a:lnTo>
                    <a:pt x="678716" y="22496"/>
                  </a:lnTo>
                  <a:lnTo>
                    <a:pt x="699876" y="17997"/>
                  </a:lnTo>
                  <a:lnTo>
                    <a:pt x="721301" y="13763"/>
                  </a:lnTo>
                  <a:lnTo>
                    <a:pt x="742990" y="10057"/>
                  </a:lnTo>
                  <a:lnTo>
                    <a:pt x="764944" y="7146"/>
                  </a:lnTo>
                  <a:lnTo>
                    <a:pt x="786898" y="4764"/>
                  </a:lnTo>
                  <a:lnTo>
                    <a:pt x="809116" y="2382"/>
                  </a:lnTo>
                  <a:lnTo>
                    <a:pt x="831335" y="1323"/>
                  </a:lnTo>
                  <a:lnTo>
                    <a:pt x="853817" y="265"/>
                  </a:lnTo>
                  <a:lnTo>
                    <a:pt x="876300"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sz="2400">
                <a:solidFill>
                  <a:srgbClr val="FFFFFF"/>
                </a:solidFill>
                <a:cs typeface="+mn-ea"/>
                <a:sym typeface="+mn-lt"/>
              </a:endParaRPr>
            </a:p>
          </p:txBody>
        </p:sp>
      </p:grpSp>
      <p:sp>
        <p:nvSpPr>
          <p:cNvPr id="41" name="išľíďè"/>
          <p:cNvSpPr/>
          <p:nvPr/>
        </p:nvSpPr>
        <p:spPr bwMode="auto">
          <a:xfrm>
            <a:off x="1795353" y="2068558"/>
            <a:ext cx="2536640" cy="557489"/>
          </a:xfrm>
          <a:prstGeom prst="rect">
            <a:avLst/>
          </a:prstGeom>
          <a:noFill/>
          <a:ln>
            <a:noFill/>
          </a:ln>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200" b="0" i="0" u="none" strike="noStrike" kern="1200" cap="none" spc="0" normalizeH="0" baseline="0" noProof="0" dirty="0">
                <a:ln>
                  <a:noFill/>
                </a:ln>
                <a:solidFill>
                  <a:schemeClr val="bg2">
                    <a:lumMod val="10000"/>
                  </a:schemeClr>
                </a:solidFill>
                <a:effectLst/>
                <a:uLnTx/>
                <a:uFillTx/>
              </a:rPr>
              <a:t>我爱你给你创意和灵感我爱你给你创意和灵感我爱你给你创意和灵感</a:t>
            </a:r>
            <a:endParaRPr kumimoji="0" lang="zh-CN" altLang="en-US" sz="1200" b="0" i="0" u="none" strike="noStrike" kern="1200" cap="none" spc="0" normalizeH="0" baseline="0" noProof="0" dirty="0">
              <a:ln>
                <a:noFill/>
              </a:ln>
              <a:solidFill>
                <a:schemeClr val="bg2">
                  <a:lumMod val="10000"/>
                </a:schemeClr>
              </a:solidFill>
              <a:effectLst/>
              <a:uLnTx/>
              <a:uFillTx/>
            </a:endParaRPr>
          </a:p>
        </p:txBody>
      </p:sp>
      <p:sp>
        <p:nvSpPr>
          <p:cNvPr id="42" name="iSlíďè"/>
          <p:cNvSpPr txBox="1"/>
          <p:nvPr/>
        </p:nvSpPr>
        <p:spPr bwMode="auto">
          <a:xfrm>
            <a:off x="2307837" y="1681342"/>
            <a:ext cx="2195830" cy="351196"/>
          </a:xfrm>
          <a:prstGeom prst="rect">
            <a:avLst/>
          </a:prstGeom>
          <a:noFill/>
          <a:ln>
            <a:noFill/>
          </a:ln>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endParaRPr>
          </a:p>
        </p:txBody>
      </p:sp>
      <p:sp>
        <p:nvSpPr>
          <p:cNvPr id="43" name="išľíďè"/>
          <p:cNvSpPr/>
          <p:nvPr/>
        </p:nvSpPr>
        <p:spPr bwMode="auto">
          <a:xfrm>
            <a:off x="960827" y="3451032"/>
            <a:ext cx="2536640" cy="557489"/>
          </a:xfrm>
          <a:prstGeom prst="rect">
            <a:avLst/>
          </a:prstGeom>
          <a:noFill/>
          <a:ln>
            <a:noFill/>
          </a:ln>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200" b="0" i="0" u="none" strike="noStrike" kern="1200" cap="none" spc="0" normalizeH="0" baseline="0" noProof="0" dirty="0">
                <a:ln>
                  <a:noFill/>
                </a:ln>
                <a:solidFill>
                  <a:schemeClr val="bg2">
                    <a:lumMod val="10000"/>
                  </a:schemeClr>
                </a:solidFill>
                <a:effectLst/>
                <a:uLnTx/>
                <a:uFillTx/>
              </a:rPr>
              <a:t>我爱你给你创意和灵感我爱你给你创意和灵感我爱你给你创意和灵感</a:t>
            </a:r>
            <a:endParaRPr kumimoji="0" lang="zh-CN" altLang="en-US" sz="1200" b="0" i="0" u="none" strike="noStrike" kern="1200" cap="none" spc="0" normalizeH="0" baseline="0" noProof="0" dirty="0">
              <a:ln>
                <a:noFill/>
              </a:ln>
              <a:solidFill>
                <a:schemeClr val="bg2">
                  <a:lumMod val="10000"/>
                </a:schemeClr>
              </a:solidFill>
              <a:effectLst/>
              <a:uLnTx/>
              <a:uFillTx/>
            </a:endParaRPr>
          </a:p>
        </p:txBody>
      </p:sp>
      <p:sp>
        <p:nvSpPr>
          <p:cNvPr id="44" name="iSlíďè"/>
          <p:cNvSpPr txBox="1"/>
          <p:nvPr/>
        </p:nvSpPr>
        <p:spPr bwMode="auto">
          <a:xfrm>
            <a:off x="1473311" y="3063816"/>
            <a:ext cx="2195830" cy="351196"/>
          </a:xfrm>
          <a:prstGeom prst="rect">
            <a:avLst/>
          </a:prstGeom>
          <a:noFill/>
          <a:ln>
            <a:noFill/>
          </a:ln>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endParaRPr>
          </a:p>
        </p:txBody>
      </p:sp>
      <p:sp>
        <p:nvSpPr>
          <p:cNvPr id="45" name="išľíďè"/>
          <p:cNvSpPr/>
          <p:nvPr/>
        </p:nvSpPr>
        <p:spPr bwMode="auto">
          <a:xfrm>
            <a:off x="1746872" y="4980410"/>
            <a:ext cx="2536640" cy="557489"/>
          </a:xfrm>
          <a:prstGeom prst="rect">
            <a:avLst/>
          </a:prstGeom>
          <a:noFill/>
          <a:ln>
            <a:noFill/>
          </a:ln>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200" b="0" i="0" u="none" strike="noStrike" kern="1200" cap="none" spc="0" normalizeH="0" baseline="0" noProof="0" dirty="0">
                <a:ln>
                  <a:noFill/>
                </a:ln>
                <a:solidFill>
                  <a:schemeClr val="bg2">
                    <a:lumMod val="10000"/>
                  </a:schemeClr>
                </a:solidFill>
                <a:effectLst/>
                <a:uLnTx/>
                <a:uFillTx/>
              </a:rPr>
              <a:t>我爱你给你创意和灵感我爱你给你创意和灵感我爱你给你创意和灵感</a:t>
            </a:r>
            <a:endParaRPr kumimoji="0" lang="zh-CN" altLang="en-US" sz="1200" b="0" i="0" u="none" strike="noStrike" kern="1200" cap="none" spc="0" normalizeH="0" baseline="0" noProof="0" dirty="0">
              <a:ln>
                <a:noFill/>
              </a:ln>
              <a:solidFill>
                <a:schemeClr val="bg2">
                  <a:lumMod val="10000"/>
                </a:schemeClr>
              </a:solidFill>
              <a:effectLst/>
              <a:uLnTx/>
              <a:uFillTx/>
            </a:endParaRPr>
          </a:p>
        </p:txBody>
      </p:sp>
      <p:sp>
        <p:nvSpPr>
          <p:cNvPr id="46" name="iSlíďè"/>
          <p:cNvSpPr txBox="1"/>
          <p:nvPr/>
        </p:nvSpPr>
        <p:spPr bwMode="auto">
          <a:xfrm>
            <a:off x="2259356" y="4593194"/>
            <a:ext cx="2195830" cy="351196"/>
          </a:xfrm>
          <a:prstGeom prst="rect">
            <a:avLst/>
          </a:prstGeom>
          <a:noFill/>
          <a:ln>
            <a:noFill/>
          </a:ln>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endParaRPr>
          </a:p>
        </p:txBody>
      </p:sp>
      <p:sp>
        <p:nvSpPr>
          <p:cNvPr id="47" name="išľíďè"/>
          <p:cNvSpPr/>
          <p:nvPr/>
        </p:nvSpPr>
        <p:spPr bwMode="auto">
          <a:xfrm>
            <a:off x="7959676" y="2068558"/>
            <a:ext cx="2536640" cy="557489"/>
          </a:xfrm>
          <a:prstGeom prst="rect">
            <a:avLst/>
          </a:prstGeom>
          <a:noFill/>
          <a:ln>
            <a:noFill/>
          </a:ln>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200" b="0" i="0" u="none" strike="noStrike" kern="1200" cap="none" spc="0" normalizeH="0" baseline="0" noProof="0" dirty="0">
                <a:ln>
                  <a:noFill/>
                </a:ln>
                <a:solidFill>
                  <a:schemeClr val="bg2">
                    <a:lumMod val="10000"/>
                  </a:schemeClr>
                </a:solidFill>
                <a:effectLst/>
                <a:uLnTx/>
                <a:uFillTx/>
              </a:rPr>
              <a:t>我爱你给你创意和灵感我爱你给你创意和灵感我爱你给你创意和灵感</a:t>
            </a:r>
            <a:endParaRPr kumimoji="0" lang="zh-CN" altLang="en-US" sz="1200" b="0" i="0" u="none" strike="noStrike" kern="1200" cap="none" spc="0" normalizeH="0" baseline="0" noProof="0" dirty="0">
              <a:ln>
                <a:noFill/>
              </a:ln>
              <a:solidFill>
                <a:schemeClr val="bg2">
                  <a:lumMod val="10000"/>
                </a:schemeClr>
              </a:solidFill>
              <a:effectLst/>
              <a:uLnTx/>
              <a:uFillTx/>
            </a:endParaRPr>
          </a:p>
        </p:txBody>
      </p:sp>
      <p:sp>
        <p:nvSpPr>
          <p:cNvPr id="48" name="iSlíďè"/>
          <p:cNvSpPr txBox="1"/>
          <p:nvPr/>
        </p:nvSpPr>
        <p:spPr bwMode="auto">
          <a:xfrm>
            <a:off x="8472160" y="1681342"/>
            <a:ext cx="2195830" cy="351196"/>
          </a:xfrm>
          <a:prstGeom prst="rect">
            <a:avLst/>
          </a:prstGeom>
          <a:noFill/>
          <a:ln>
            <a:noFill/>
          </a:ln>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endParaRPr>
          </a:p>
        </p:txBody>
      </p:sp>
      <p:sp>
        <p:nvSpPr>
          <p:cNvPr id="49" name="išľíďè"/>
          <p:cNvSpPr/>
          <p:nvPr/>
        </p:nvSpPr>
        <p:spPr bwMode="auto">
          <a:xfrm>
            <a:off x="8851367" y="3451032"/>
            <a:ext cx="2536640" cy="557489"/>
          </a:xfrm>
          <a:prstGeom prst="rect">
            <a:avLst/>
          </a:prstGeom>
          <a:noFill/>
          <a:ln>
            <a:noFill/>
          </a:ln>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200" b="0" i="0" u="none" strike="noStrike" kern="1200" cap="none" spc="0" normalizeH="0" baseline="0" noProof="0" dirty="0">
                <a:ln>
                  <a:noFill/>
                </a:ln>
                <a:solidFill>
                  <a:schemeClr val="bg2">
                    <a:lumMod val="10000"/>
                  </a:schemeClr>
                </a:solidFill>
                <a:effectLst/>
                <a:uLnTx/>
                <a:uFillTx/>
              </a:rPr>
              <a:t>我爱你给你创意和灵感我爱你给你创意和灵感我爱你给你创意和灵感</a:t>
            </a:r>
            <a:endParaRPr kumimoji="0" lang="zh-CN" altLang="en-US" sz="1200" b="0" i="0" u="none" strike="noStrike" kern="1200" cap="none" spc="0" normalizeH="0" baseline="0" noProof="0" dirty="0">
              <a:ln>
                <a:noFill/>
              </a:ln>
              <a:solidFill>
                <a:schemeClr val="bg2">
                  <a:lumMod val="10000"/>
                </a:schemeClr>
              </a:solidFill>
              <a:effectLst/>
              <a:uLnTx/>
              <a:uFillTx/>
            </a:endParaRPr>
          </a:p>
        </p:txBody>
      </p:sp>
      <p:sp>
        <p:nvSpPr>
          <p:cNvPr id="50" name="iSlíďè"/>
          <p:cNvSpPr txBox="1"/>
          <p:nvPr/>
        </p:nvSpPr>
        <p:spPr bwMode="auto">
          <a:xfrm>
            <a:off x="9363851" y="3063816"/>
            <a:ext cx="2195830" cy="351196"/>
          </a:xfrm>
          <a:prstGeom prst="rect">
            <a:avLst/>
          </a:prstGeom>
          <a:noFill/>
          <a:ln>
            <a:noFill/>
          </a:ln>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endParaRPr>
          </a:p>
        </p:txBody>
      </p:sp>
      <p:sp>
        <p:nvSpPr>
          <p:cNvPr id="51" name="išľíďè"/>
          <p:cNvSpPr/>
          <p:nvPr/>
        </p:nvSpPr>
        <p:spPr bwMode="auto">
          <a:xfrm>
            <a:off x="7791624" y="4980410"/>
            <a:ext cx="2536640" cy="557489"/>
          </a:xfrm>
          <a:prstGeom prst="rect">
            <a:avLst/>
          </a:prstGeom>
          <a:noFill/>
          <a:ln>
            <a:noFill/>
          </a:ln>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200" b="0" i="0" u="none" strike="noStrike" kern="1200" cap="none" spc="0" normalizeH="0" baseline="0" noProof="0" dirty="0">
                <a:ln>
                  <a:noFill/>
                </a:ln>
                <a:solidFill>
                  <a:schemeClr val="bg2">
                    <a:lumMod val="10000"/>
                  </a:schemeClr>
                </a:solidFill>
                <a:effectLst/>
                <a:uLnTx/>
                <a:uFillTx/>
              </a:rPr>
              <a:t>我爱你给你创意和灵感我爱你给你创意和灵感我爱你给你创意和灵感</a:t>
            </a:r>
            <a:endParaRPr kumimoji="0" lang="zh-CN" altLang="en-US" sz="1200" b="0" i="0" u="none" strike="noStrike" kern="1200" cap="none" spc="0" normalizeH="0" baseline="0" noProof="0" dirty="0">
              <a:ln>
                <a:noFill/>
              </a:ln>
              <a:solidFill>
                <a:schemeClr val="bg2">
                  <a:lumMod val="10000"/>
                </a:schemeClr>
              </a:solidFill>
              <a:effectLst/>
              <a:uLnTx/>
              <a:uFillTx/>
            </a:endParaRPr>
          </a:p>
        </p:txBody>
      </p:sp>
      <p:sp>
        <p:nvSpPr>
          <p:cNvPr id="52" name="iSlíďè"/>
          <p:cNvSpPr txBox="1"/>
          <p:nvPr/>
        </p:nvSpPr>
        <p:spPr bwMode="auto">
          <a:xfrm>
            <a:off x="8304108" y="4593194"/>
            <a:ext cx="2195830" cy="351196"/>
          </a:xfrm>
          <a:prstGeom prst="rect">
            <a:avLst/>
          </a:prstGeom>
          <a:noFill/>
          <a:ln>
            <a:noFill/>
          </a:ln>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2000">
        <p14:prism isInverted="1"/>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8" presetClass="emph" presetSubtype="0" fill="hold" nodeType="withEffect">
                                  <p:stCondLst>
                                    <p:cond delay="0"/>
                                  </p:stCondLst>
                                  <p:childTnLst>
                                    <p:animRot by="-21600000">
                                      <p:cBhvr>
                                        <p:cTn id="11" dur="1500" fill="hold"/>
                                        <p:tgtEl>
                                          <p:spTgt spid="2"/>
                                        </p:tgtEl>
                                        <p:attrNameLst>
                                          <p:attrName>r</p:attrName>
                                        </p:attrNameLst>
                                      </p:cBhvr>
                                    </p:animRot>
                                  </p:childTnLst>
                                </p:cTn>
                              </p:par>
                              <p:par>
                                <p:cTn id="12" presetID="53" presetClass="entr" presetSubtype="16" fill="hold" nodeType="withEffect">
                                  <p:stCondLst>
                                    <p:cond delay="1000"/>
                                  </p:stCondLst>
                                  <p:childTnLst>
                                    <p:set>
                                      <p:cBhvr>
                                        <p:cTn id="13" dur="1" fill="hold">
                                          <p:stCondLst>
                                            <p:cond delay="0"/>
                                          </p:stCondLst>
                                        </p:cTn>
                                        <p:tgtEl>
                                          <p:spTgt spid="10"/>
                                        </p:tgtEl>
                                        <p:attrNameLst>
                                          <p:attrName>style.visibility</p:attrName>
                                        </p:attrNameLst>
                                      </p:cBhvr>
                                      <p:to>
                                        <p:strVal val="visible"/>
                                      </p:to>
                                    </p:set>
                                    <p:anim calcmode="lin" valueType="num">
                                      <p:cBhvr>
                                        <p:cTn id="14" dur="500" fill="hold"/>
                                        <p:tgtEl>
                                          <p:spTgt spid="10"/>
                                        </p:tgtEl>
                                        <p:attrNameLst>
                                          <p:attrName>ppt_w</p:attrName>
                                        </p:attrNameLst>
                                      </p:cBhvr>
                                      <p:tavLst>
                                        <p:tav tm="0">
                                          <p:val>
                                            <p:fltVal val="0"/>
                                          </p:val>
                                        </p:tav>
                                        <p:tav tm="100000">
                                          <p:val>
                                            <p:strVal val="#ppt_w"/>
                                          </p:val>
                                        </p:tav>
                                      </p:tavLst>
                                    </p:anim>
                                    <p:anim calcmode="lin" valueType="num">
                                      <p:cBhvr>
                                        <p:cTn id="15" dur="500" fill="hold"/>
                                        <p:tgtEl>
                                          <p:spTgt spid="10"/>
                                        </p:tgtEl>
                                        <p:attrNameLst>
                                          <p:attrName>ppt_h</p:attrName>
                                        </p:attrNameLst>
                                      </p:cBhvr>
                                      <p:tavLst>
                                        <p:tav tm="0">
                                          <p:val>
                                            <p:fltVal val="0"/>
                                          </p:val>
                                        </p:tav>
                                        <p:tav tm="100000">
                                          <p:val>
                                            <p:strVal val="#ppt_h"/>
                                          </p:val>
                                        </p:tav>
                                      </p:tavLst>
                                    </p:anim>
                                    <p:animEffect transition="in" filter="fade">
                                      <p:cBhvr>
                                        <p:cTn id="16" dur="500"/>
                                        <p:tgtEl>
                                          <p:spTgt spid="10"/>
                                        </p:tgtEl>
                                      </p:cBhvr>
                                    </p:animEffect>
                                  </p:childTnLst>
                                </p:cTn>
                              </p:par>
                              <p:par>
                                <p:cTn id="17" presetID="8" presetClass="emph" presetSubtype="0" fill="hold" nodeType="withEffect">
                                  <p:stCondLst>
                                    <p:cond delay="750"/>
                                  </p:stCondLst>
                                  <p:childTnLst>
                                    <p:animRot by="-21600000">
                                      <p:cBhvr>
                                        <p:cTn id="18" dur="1500" fill="hold"/>
                                        <p:tgtEl>
                                          <p:spTgt spid="10"/>
                                        </p:tgtEl>
                                        <p:attrNameLst>
                                          <p:attrName>r</p:attrName>
                                        </p:attrNameLst>
                                      </p:cBhvr>
                                    </p:animRo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42"/>
                                        </p:tgtEl>
                                        <p:attrNameLst>
                                          <p:attrName>style.visibility</p:attrName>
                                        </p:attrNameLst>
                                      </p:cBhvr>
                                      <p:to>
                                        <p:strVal val="visible"/>
                                      </p:to>
                                    </p:set>
                                    <p:animEffect transition="in" filter="wipe(down)">
                                      <p:cBhvr>
                                        <p:cTn id="23" dur="500"/>
                                        <p:tgtEl>
                                          <p:spTgt spid="42"/>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41"/>
                                        </p:tgtEl>
                                        <p:attrNameLst>
                                          <p:attrName>style.visibility</p:attrName>
                                        </p:attrNameLst>
                                      </p:cBhvr>
                                      <p:to>
                                        <p:strVal val="visible"/>
                                      </p:to>
                                    </p:set>
                                    <p:animEffect transition="in" filter="wipe(down)">
                                      <p:cBhvr>
                                        <p:cTn id="28" dur="500"/>
                                        <p:tgtEl>
                                          <p:spTgt spid="41"/>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44"/>
                                        </p:tgtEl>
                                        <p:attrNameLst>
                                          <p:attrName>style.visibility</p:attrName>
                                        </p:attrNameLst>
                                      </p:cBhvr>
                                      <p:to>
                                        <p:strVal val="visible"/>
                                      </p:to>
                                    </p:set>
                                    <p:animEffect transition="in" filter="wipe(down)">
                                      <p:cBhvr>
                                        <p:cTn id="33" dur="500"/>
                                        <p:tgtEl>
                                          <p:spTgt spid="44"/>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grpId="0" nodeType="clickEffect">
                                  <p:stCondLst>
                                    <p:cond delay="0"/>
                                  </p:stCondLst>
                                  <p:childTnLst>
                                    <p:set>
                                      <p:cBhvr>
                                        <p:cTn id="37" dur="1" fill="hold">
                                          <p:stCondLst>
                                            <p:cond delay="0"/>
                                          </p:stCondLst>
                                        </p:cTn>
                                        <p:tgtEl>
                                          <p:spTgt spid="43"/>
                                        </p:tgtEl>
                                        <p:attrNameLst>
                                          <p:attrName>style.visibility</p:attrName>
                                        </p:attrNameLst>
                                      </p:cBhvr>
                                      <p:to>
                                        <p:strVal val="visible"/>
                                      </p:to>
                                    </p:set>
                                    <p:animEffect transition="in" filter="wipe(down)">
                                      <p:cBhvr>
                                        <p:cTn id="38" dur="500"/>
                                        <p:tgtEl>
                                          <p:spTgt spid="43"/>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4" fill="hold" grpId="0" nodeType="clickEffect">
                                  <p:stCondLst>
                                    <p:cond delay="0"/>
                                  </p:stCondLst>
                                  <p:childTnLst>
                                    <p:set>
                                      <p:cBhvr>
                                        <p:cTn id="42" dur="1" fill="hold">
                                          <p:stCondLst>
                                            <p:cond delay="0"/>
                                          </p:stCondLst>
                                        </p:cTn>
                                        <p:tgtEl>
                                          <p:spTgt spid="46"/>
                                        </p:tgtEl>
                                        <p:attrNameLst>
                                          <p:attrName>style.visibility</p:attrName>
                                        </p:attrNameLst>
                                      </p:cBhvr>
                                      <p:to>
                                        <p:strVal val="visible"/>
                                      </p:to>
                                    </p:set>
                                    <p:animEffect transition="in" filter="wipe(down)">
                                      <p:cBhvr>
                                        <p:cTn id="43" dur="500"/>
                                        <p:tgtEl>
                                          <p:spTgt spid="46"/>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4" fill="hold" grpId="0" nodeType="clickEffect">
                                  <p:stCondLst>
                                    <p:cond delay="0"/>
                                  </p:stCondLst>
                                  <p:childTnLst>
                                    <p:set>
                                      <p:cBhvr>
                                        <p:cTn id="47" dur="1" fill="hold">
                                          <p:stCondLst>
                                            <p:cond delay="0"/>
                                          </p:stCondLst>
                                        </p:cTn>
                                        <p:tgtEl>
                                          <p:spTgt spid="45"/>
                                        </p:tgtEl>
                                        <p:attrNameLst>
                                          <p:attrName>style.visibility</p:attrName>
                                        </p:attrNameLst>
                                      </p:cBhvr>
                                      <p:to>
                                        <p:strVal val="visible"/>
                                      </p:to>
                                    </p:set>
                                    <p:animEffect transition="in" filter="wipe(down)">
                                      <p:cBhvr>
                                        <p:cTn id="48" dur="500"/>
                                        <p:tgtEl>
                                          <p:spTgt spid="45"/>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4" fill="hold" grpId="0" nodeType="clickEffect">
                                  <p:stCondLst>
                                    <p:cond delay="0"/>
                                  </p:stCondLst>
                                  <p:childTnLst>
                                    <p:set>
                                      <p:cBhvr>
                                        <p:cTn id="52" dur="1" fill="hold">
                                          <p:stCondLst>
                                            <p:cond delay="0"/>
                                          </p:stCondLst>
                                        </p:cTn>
                                        <p:tgtEl>
                                          <p:spTgt spid="48"/>
                                        </p:tgtEl>
                                        <p:attrNameLst>
                                          <p:attrName>style.visibility</p:attrName>
                                        </p:attrNameLst>
                                      </p:cBhvr>
                                      <p:to>
                                        <p:strVal val="visible"/>
                                      </p:to>
                                    </p:set>
                                    <p:animEffect transition="in" filter="wipe(down)">
                                      <p:cBhvr>
                                        <p:cTn id="53" dur="500"/>
                                        <p:tgtEl>
                                          <p:spTgt spid="48"/>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4" fill="hold" grpId="0" nodeType="clickEffect">
                                  <p:stCondLst>
                                    <p:cond delay="0"/>
                                  </p:stCondLst>
                                  <p:childTnLst>
                                    <p:set>
                                      <p:cBhvr>
                                        <p:cTn id="57" dur="1" fill="hold">
                                          <p:stCondLst>
                                            <p:cond delay="0"/>
                                          </p:stCondLst>
                                        </p:cTn>
                                        <p:tgtEl>
                                          <p:spTgt spid="47"/>
                                        </p:tgtEl>
                                        <p:attrNameLst>
                                          <p:attrName>style.visibility</p:attrName>
                                        </p:attrNameLst>
                                      </p:cBhvr>
                                      <p:to>
                                        <p:strVal val="visible"/>
                                      </p:to>
                                    </p:set>
                                    <p:animEffect transition="in" filter="wipe(down)">
                                      <p:cBhvr>
                                        <p:cTn id="58" dur="500"/>
                                        <p:tgtEl>
                                          <p:spTgt spid="47"/>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4" fill="hold" grpId="0" nodeType="clickEffect">
                                  <p:stCondLst>
                                    <p:cond delay="0"/>
                                  </p:stCondLst>
                                  <p:childTnLst>
                                    <p:set>
                                      <p:cBhvr>
                                        <p:cTn id="62" dur="1" fill="hold">
                                          <p:stCondLst>
                                            <p:cond delay="0"/>
                                          </p:stCondLst>
                                        </p:cTn>
                                        <p:tgtEl>
                                          <p:spTgt spid="50"/>
                                        </p:tgtEl>
                                        <p:attrNameLst>
                                          <p:attrName>style.visibility</p:attrName>
                                        </p:attrNameLst>
                                      </p:cBhvr>
                                      <p:to>
                                        <p:strVal val="visible"/>
                                      </p:to>
                                    </p:set>
                                    <p:animEffect transition="in" filter="wipe(down)">
                                      <p:cBhvr>
                                        <p:cTn id="63" dur="500"/>
                                        <p:tgtEl>
                                          <p:spTgt spid="50"/>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4" fill="hold" grpId="0" nodeType="clickEffect">
                                  <p:stCondLst>
                                    <p:cond delay="0"/>
                                  </p:stCondLst>
                                  <p:childTnLst>
                                    <p:set>
                                      <p:cBhvr>
                                        <p:cTn id="67" dur="1" fill="hold">
                                          <p:stCondLst>
                                            <p:cond delay="0"/>
                                          </p:stCondLst>
                                        </p:cTn>
                                        <p:tgtEl>
                                          <p:spTgt spid="49"/>
                                        </p:tgtEl>
                                        <p:attrNameLst>
                                          <p:attrName>style.visibility</p:attrName>
                                        </p:attrNameLst>
                                      </p:cBhvr>
                                      <p:to>
                                        <p:strVal val="visible"/>
                                      </p:to>
                                    </p:set>
                                    <p:animEffect transition="in" filter="wipe(down)">
                                      <p:cBhvr>
                                        <p:cTn id="68" dur="500"/>
                                        <p:tgtEl>
                                          <p:spTgt spid="49"/>
                                        </p:tgtEl>
                                      </p:cBhvr>
                                    </p:animEffect>
                                  </p:childTnLst>
                                </p:cTn>
                              </p:par>
                            </p:childTnLst>
                          </p:cTn>
                        </p:par>
                      </p:childTnLst>
                    </p:cTn>
                  </p:par>
                  <p:par>
                    <p:cTn id="69" fill="hold">
                      <p:stCondLst>
                        <p:cond delay="indefinite"/>
                      </p:stCondLst>
                      <p:childTnLst>
                        <p:par>
                          <p:cTn id="70" fill="hold">
                            <p:stCondLst>
                              <p:cond delay="0"/>
                            </p:stCondLst>
                            <p:childTnLst>
                              <p:par>
                                <p:cTn id="71" presetID="22" presetClass="entr" presetSubtype="4" fill="hold" grpId="0" nodeType="clickEffect">
                                  <p:stCondLst>
                                    <p:cond delay="0"/>
                                  </p:stCondLst>
                                  <p:childTnLst>
                                    <p:set>
                                      <p:cBhvr>
                                        <p:cTn id="72" dur="1" fill="hold">
                                          <p:stCondLst>
                                            <p:cond delay="0"/>
                                          </p:stCondLst>
                                        </p:cTn>
                                        <p:tgtEl>
                                          <p:spTgt spid="52"/>
                                        </p:tgtEl>
                                        <p:attrNameLst>
                                          <p:attrName>style.visibility</p:attrName>
                                        </p:attrNameLst>
                                      </p:cBhvr>
                                      <p:to>
                                        <p:strVal val="visible"/>
                                      </p:to>
                                    </p:set>
                                    <p:animEffect transition="in" filter="wipe(down)">
                                      <p:cBhvr>
                                        <p:cTn id="73" dur="500"/>
                                        <p:tgtEl>
                                          <p:spTgt spid="52"/>
                                        </p:tgtEl>
                                      </p:cBhvr>
                                    </p:animEffect>
                                  </p:childTnLst>
                                </p:cTn>
                              </p:par>
                            </p:childTnLst>
                          </p:cTn>
                        </p:par>
                      </p:childTnLst>
                    </p:cTn>
                  </p:par>
                  <p:par>
                    <p:cTn id="74" fill="hold">
                      <p:stCondLst>
                        <p:cond delay="indefinite"/>
                      </p:stCondLst>
                      <p:childTnLst>
                        <p:par>
                          <p:cTn id="75" fill="hold">
                            <p:stCondLst>
                              <p:cond delay="0"/>
                            </p:stCondLst>
                            <p:childTnLst>
                              <p:par>
                                <p:cTn id="76" presetID="22" presetClass="entr" presetSubtype="4" fill="hold" grpId="0" nodeType="clickEffect">
                                  <p:stCondLst>
                                    <p:cond delay="0"/>
                                  </p:stCondLst>
                                  <p:childTnLst>
                                    <p:set>
                                      <p:cBhvr>
                                        <p:cTn id="77" dur="1" fill="hold">
                                          <p:stCondLst>
                                            <p:cond delay="0"/>
                                          </p:stCondLst>
                                        </p:cTn>
                                        <p:tgtEl>
                                          <p:spTgt spid="51"/>
                                        </p:tgtEl>
                                        <p:attrNameLst>
                                          <p:attrName>style.visibility</p:attrName>
                                        </p:attrNameLst>
                                      </p:cBhvr>
                                      <p:to>
                                        <p:strVal val="visible"/>
                                      </p:to>
                                    </p:set>
                                    <p:animEffect transition="in" filter="wipe(down)">
                                      <p:cBhvr>
                                        <p:cTn id="78"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P spid="43" grpId="0"/>
      <p:bldP spid="44" grpId="0"/>
      <p:bldP spid="45" grpId="0"/>
      <p:bldP spid="46" grpId="0"/>
      <p:bldP spid="47" grpId="0"/>
      <p:bldP spid="48" grpId="0"/>
      <p:bldP spid="49" grpId="0"/>
      <p:bldP spid="50" grpId="0"/>
      <p:bldP spid="51" grpId="0"/>
      <p:bldP spid="5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婚礼10.jpg"/>
          <p:cNvPicPr>
            <a:picLocks noChangeAspect="1"/>
          </p:cNvPicPr>
          <p:nvPr/>
        </p:nvPicPr>
        <p:blipFill rotWithShape="1">
          <a:blip r:embed="rId1" cstate="print">
            <a:extLst>
              <a:ext uri="{28A0092B-C50C-407E-A947-70E740481C1C}">
                <a14:useLocalDpi xmlns:a14="http://schemas.microsoft.com/office/drawing/2010/main" val="0"/>
              </a:ext>
            </a:extLst>
          </a:blip>
          <a:srcRect t="15809"/>
          <a:stretch>
            <a:fillRect/>
          </a:stretch>
        </p:blipFill>
        <p:spPr>
          <a:xfrm>
            <a:off x="0" y="0"/>
            <a:ext cx="12218708" cy="6858000"/>
          </a:xfrm>
          <a:prstGeom prst="rect">
            <a:avLst/>
          </a:prstGeom>
        </p:spPr>
      </p:pic>
      <p:sp>
        <p:nvSpPr>
          <p:cNvPr id="4" name="矩形 3"/>
          <p:cNvSpPr/>
          <p:nvPr/>
        </p:nvSpPr>
        <p:spPr>
          <a:xfrm>
            <a:off x="6985" y="0"/>
            <a:ext cx="12218670" cy="6858000"/>
          </a:xfrm>
          <a:prstGeom prst="rect">
            <a:avLst/>
          </a:prstGeom>
          <a:solidFill>
            <a:schemeClr val="bg1">
              <a:alpha val="68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dirty="0"/>
          </a:p>
        </p:txBody>
      </p:sp>
      <p:sp>
        <p:nvSpPr>
          <p:cNvPr id="16" name="PA_文本框 13"/>
          <p:cNvSpPr txBox="1"/>
          <p:nvPr>
            <p:custDataLst>
              <p:tags r:id="rId2"/>
            </p:custDataLst>
          </p:nvPr>
        </p:nvSpPr>
        <p:spPr>
          <a:xfrm>
            <a:off x="3191510" y="2644458"/>
            <a:ext cx="5850255" cy="1568450"/>
          </a:xfrm>
          <a:prstGeom prst="rect">
            <a:avLst/>
          </a:prstGeom>
          <a:noFill/>
        </p:spPr>
        <p:txBody>
          <a:bodyPr wrap="square" rtlCol="0" anchor="ctr">
            <a:spAutoFit/>
          </a:bodyPr>
          <a:lstStyle/>
          <a:p>
            <a:pPr algn="dist">
              <a:lnSpc>
                <a:spcPct val="120000"/>
              </a:lnSpc>
            </a:pPr>
            <a:r>
              <a:rPr lang="en-US" altLang="zh-CN" sz="8000" b="1" dirty="0" smtClean="0">
                <a:solidFill>
                  <a:srgbClr val="C74558"/>
                </a:solidFill>
                <a:latin typeface="Arial Black" panose="020B0A04020102020204" charset="0"/>
                <a:ea typeface="方正姚体" panose="02010601030101010101" pitchFamily="2" charset="-122"/>
              </a:rPr>
              <a:t>THANKS</a:t>
            </a:r>
            <a:endParaRPr lang="zh-CN" altLang="en-US" sz="8000" b="1" dirty="0">
              <a:solidFill>
                <a:srgbClr val="C74558"/>
              </a:solidFill>
              <a:latin typeface="Arial Black" panose="020B0A04020102020204" charset="0"/>
              <a:ea typeface="方正姚体" panose="02010601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2000">
        <p14:prism isInverted="1"/>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0" nodeType="afterEffect">
                                  <p:stCondLst>
                                    <p:cond delay="0"/>
                                  </p:stCondLst>
                                  <p:iterate type="lt">
                                    <p:tmPct val="50000"/>
                                  </p:iterate>
                                  <p:childTnLst>
                                    <p:set>
                                      <p:cBhvr>
                                        <p:cTn id="6" dur="1" fill="hold">
                                          <p:stCondLst>
                                            <p:cond delay="0"/>
                                          </p:stCondLst>
                                        </p:cTn>
                                        <p:tgtEl>
                                          <p:spTgt spid="16"/>
                                        </p:tgtEl>
                                        <p:attrNameLst>
                                          <p:attrName>style.visibility</p:attrName>
                                        </p:attrNameLst>
                                      </p:cBhvr>
                                      <p:to>
                                        <p:strVal val="visible"/>
                                      </p:to>
                                    </p:set>
                                    <p:set>
                                      <p:cBhvr>
                                        <p:cTn id="7" dur="455" fill="hold">
                                          <p:stCondLst>
                                            <p:cond delay="0"/>
                                          </p:stCondLst>
                                        </p:cTn>
                                        <p:tgtEl>
                                          <p:spTgt spid="16"/>
                                        </p:tgtEl>
                                        <p:attrNameLst>
                                          <p:attrName>style.rotation</p:attrName>
                                        </p:attrNameLst>
                                      </p:cBhvr>
                                      <p:to>
                                        <p:strVal val="-45.0"/>
                                      </p:to>
                                    </p:set>
                                    <p:anim calcmode="lin" valueType="num">
                                      <p:cBhvr>
                                        <p:cTn id="8" dur="455" fill="hold">
                                          <p:stCondLst>
                                            <p:cond delay="455"/>
                                          </p:stCondLst>
                                        </p:cTn>
                                        <p:tgtEl>
                                          <p:spTgt spid="16"/>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16"/>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16"/>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16"/>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tags/tag1.xml><?xml version="1.0" encoding="utf-8"?>
<p:tagLst xmlns:p="http://schemas.openxmlformats.org/presentationml/2006/main">
  <p:tag name="PA" val="v4.0.0"/>
</p:tagLst>
</file>

<file path=ppt/tags/tag2.xml><?xml version="1.0" encoding="utf-8"?>
<p:tagLst xmlns:p="http://schemas.openxmlformats.org/presentationml/2006/main">
  <p:tag name="PA" val="v4.0.0"/>
</p:tagLst>
</file>

<file path=ppt/tags/tag3.xml><?xml version="1.0" encoding="utf-8"?>
<p:tagLst xmlns:p="http://schemas.openxmlformats.org/presentationml/2006/main">
  <p:tag name="PA" val="v4.0.0"/>
</p:tagLst>
</file>

<file path=ppt/theme/theme1.xml><?xml version="1.0" encoding="utf-8"?>
<a:theme xmlns:a="http://schemas.openxmlformats.org/drawingml/2006/main" name="Office 主题​​">
  <a:themeElements>
    <a:clrScheme name="自定义 280">
      <a:dk1>
        <a:sysClr val="windowText" lastClr="000000"/>
      </a:dk1>
      <a:lt1>
        <a:sysClr val="window" lastClr="FFFFFF"/>
      </a:lt1>
      <a:dk2>
        <a:srgbClr val="44546A"/>
      </a:dk2>
      <a:lt2>
        <a:srgbClr val="E7E6E6"/>
      </a:lt2>
      <a:accent1>
        <a:srgbClr val="262626"/>
      </a:accent1>
      <a:accent2>
        <a:srgbClr val="C74558"/>
      </a:accent2>
      <a:accent3>
        <a:srgbClr val="262626"/>
      </a:accent3>
      <a:accent4>
        <a:srgbClr val="C74558"/>
      </a:accent4>
      <a:accent5>
        <a:srgbClr val="262626"/>
      </a:accent5>
      <a:accent6>
        <a:srgbClr val="C74558"/>
      </a:accent6>
      <a:hlink>
        <a:srgbClr val="262626"/>
      </a:hlink>
      <a:folHlink>
        <a:srgbClr val="C74558"/>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2692</Words>
  <Application>WPS 演示</Application>
  <PresentationFormat>宽屏</PresentationFormat>
  <Paragraphs>332</Paragraphs>
  <Slides>23</Slides>
  <Notes>24</Notes>
  <HiddenSlides>0</HiddenSlides>
  <MMClips>0</MMClips>
  <ScaleCrop>false</ScaleCrop>
  <HeadingPairs>
    <vt:vector size="6" baseType="variant">
      <vt:variant>
        <vt:lpstr>已用的字体</vt:lpstr>
      </vt:variant>
      <vt:variant>
        <vt:i4>19</vt:i4>
      </vt:variant>
      <vt:variant>
        <vt:lpstr>主题</vt:lpstr>
      </vt:variant>
      <vt:variant>
        <vt:i4>1</vt:i4>
      </vt:variant>
      <vt:variant>
        <vt:lpstr>幻灯片标题</vt:lpstr>
      </vt:variant>
      <vt:variant>
        <vt:i4>23</vt:i4>
      </vt:variant>
    </vt:vector>
  </HeadingPairs>
  <TitlesOfParts>
    <vt:vector size="43" baseType="lpstr">
      <vt:lpstr>Arial</vt:lpstr>
      <vt:lpstr>宋体</vt:lpstr>
      <vt:lpstr>Wingdings</vt:lpstr>
      <vt:lpstr>思源宋体 Heavy</vt:lpstr>
      <vt:lpstr>Arial Black</vt:lpstr>
      <vt:lpstr>微软雅黑</vt:lpstr>
      <vt:lpstr>Impact</vt:lpstr>
      <vt:lpstr>Britannic Bold</vt:lpstr>
      <vt:lpstr>Agency FB</vt:lpstr>
      <vt:lpstr>Calibri</vt:lpstr>
      <vt:lpstr>Bernard MT Condensed</vt:lpstr>
      <vt:lpstr>Arial</vt:lpstr>
      <vt:lpstr>方正兰亭黑_GBK</vt:lpstr>
      <vt:lpstr>Calibri</vt:lpstr>
      <vt:lpstr>等线</vt:lpstr>
      <vt:lpstr>Arial Unicode MS</vt:lpstr>
      <vt:lpstr>等线 Light</vt:lpstr>
      <vt:lpstr>方正姚体</vt:lpstr>
      <vt:lpstr>黑体</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婚礼4</dc:title>
  <dc:creator>asus</dc:creator>
  <cp:lastModifiedBy>曼曼</cp:lastModifiedBy>
  <cp:revision>22</cp:revision>
  <dcterms:created xsi:type="dcterms:W3CDTF">2018-03-05T06:11:00Z</dcterms:created>
  <dcterms:modified xsi:type="dcterms:W3CDTF">2018-03-20T08:46:58Z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2052-10.1.0.7224</vt:lpwstr>
  </property>
</Properties>
</file>