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74" autoAdjust="0"/>
    <p:restoredTop sz="93837" autoAdjust="0"/>
  </p:normalViewPr>
  <p:slideViewPr>
    <p:cSldViewPr snapToGrid="0" showGuides="1">
      <p:cViewPr varScale="1">
        <p:scale>
          <a:sx n="92" d="100"/>
          <a:sy n="92" d="100"/>
        </p:scale>
        <p:origin x="732" y="84"/>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823196480"/>
        <c:axId val="823218784"/>
      </c:barChart>
      <c:catAx>
        <c:axId val="823196480"/>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23218784"/>
        <c:crosses val="autoZero"/>
        <c:auto val="1"/>
        <c:lblAlgn val="ctr"/>
        <c:lblOffset val="100"/>
        <c:noMultiLvlLbl val="0"/>
      </c:catAx>
      <c:valAx>
        <c:axId val="823218784"/>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2319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1985830960"/>
        <c:axId val="1985829328"/>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1985830960"/>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985829328"/>
        <c:crosses val="autoZero"/>
        <c:auto val="1"/>
        <c:lblAlgn val="ctr"/>
        <c:lblOffset val="100"/>
        <c:noMultiLvlLbl val="0"/>
      </c:catAx>
      <c:valAx>
        <c:axId val="1985829328"/>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985830960"/>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7387C-0F71-47AA-8625-78B4CEAC1B41}" type="datetimeFigureOut">
              <a:rPr lang="zh-CN" altLang="en-US" smtClean="0"/>
              <a:t>2020/1/15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49A1-6881-4E18-9118-9CA8B6351369}" type="slidenum">
              <a:rPr lang="zh-CN" altLang="en-US" smtClean="0"/>
              <a:t>‹#›</a:t>
            </a:fld>
            <a:endParaRPr lang="zh-CN" altLang="en-US"/>
          </a:p>
        </p:txBody>
      </p:sp>
    </p:spTree>
    <p:extLst>
      <p:ext uri="{BB962C8B-B14F-4D97-AF65-F5344CB8AC3E}">
        <p14:creationId xmlns:p14="http://schemas.microsoft.com/office/powerpoint/2010/main" val="10173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a:t>
            </a:fld>
            <a:endParaRPr lang="zh-CN" altLang="en-US"/>
          </a:p>
        </p:txBody>
      </p:sp>
    </p:spTree>
    <p:extLst>
      <p:ext uri="{BB962C8B-B14F-4D97-AF65-F5344CB8AC3E}">
        <p14:creationId xmlns:p14="http://schemas.microsoft.com/office/powerpoint/2010/main" val="2127861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a:t>
            </a:fld>
            <a:endParaRPr lang="zh-CN" altLang="en-US"/>
          </a:p>
        </p:txBody>
      </p:sp>
    </p:spTree>
    <p:extLst>
      <p:ext uri="{BB962C8B-B14F-4D97-AF65-F5344CB8AC3E}">
        <p14:creationId xmlns:p14="http://schemas.microsoft.com/office/powerpoint/2010/main" val="2640158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3</a:t>
            </a:fld>
            <a:endParaRPr lang="zh-CN" altLang="en-US"/>
          </a:p>
        </p:txBody>
      </p:sp>
    </p:spTree>
    <p:extLst>
      <p:ext uri="{BB962C8B-B14F-4D97-AF65-F5344CB8AC3E}">
        <p14:creationId xmlns:p14="http://schemas.microsoft.com/office/powerpoint/2010/main" val="2610420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4</a:t>
            </a:fld>
            <a:endParaRPr lang="zh-CN" altLang="en-US"/>
          </a:p>
        </p:txBody>
      </p:sp>
    </p:spTree>
    <p:extLst>
      <p:ext uri="{BB962C8B-B14F-4D97-AF65-F5344CB8AC3E}">
        <p14:creationId xmlns:p14="http://schemas.microsoft.com/office/powerpoint/2010/main" val="3642975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5</a:t>
            </a:fld>
            <a:endParaRPr lang="zh-CN" altLang="en-US"/>
          </a:p>
        </p:txBody>
      </p:sp>
    </p:spTree>
    <p:extLst>
      <p:ext uri="{BB962C8B-B14F-4D97-AF65-F5344CB8AC3E}">
        <p14:creationId xmlns:p14="http://schemas.microsoft.com/office/powerpoint/2010/main" val="2766047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6</a:t>
            </a:fld>
            <a:endParaRPr lang="zh-CN" altLang="en-US"/>
          </a:p>
        </p:txBody>
      </p:sp>
    </p:spTree>
    <p:extLst>
      <p:ext uri="{BB962C8B-B14F-4D97-AF65-F5344CB8AC3E}">
        <p14:creationId xmlns:p14="http://schemas.microsoft.com/office/powerpoint/2010/main" val="155645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7</a:t>
            </a:fld>
            <a:endParaRPr lang="zh-CN" altLang="en-US"/>
          </a:p>
        </p:txBody>
      </p:sp>
    </p:spTree>
    <p:extLst>
      <p:ext uri="{BB962C8B-B14F-4D97-AF65-F5344CB8AC3E}">
        <p14:creationId xmlns:p14="http://schemas.microsoft.com/office/powerpoint/2010/main" val="1990480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8</a:t>
            </a:fld>
            <a:endParaRPr lang="zh-CN" altLang="en-US"/>
          </a:p>
        </p:txBody>
      </p:sp>
    </p:spTree>
    <p:extLst>
      <p:ext uri="{BB962C8B-B14F-4D97-AF65-F5344CB8AC3E}">
        <p14:creationId xmlns:p14="http://schemas.microsoft.com/office/powerpoint/2010/main" val="1660292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9</a:t>
            </a:fld>
            <a:endParaRPr lang="zh-CN" altLang="en-US"/>
          </a:p>
        </p:txBody>
      </p:sp>
    </p:spTree>
    <p:extLst>
      <p:ext uri="{BB962C8B-B14F-4D97-AF65-F5344CB8AC3E}">
        <p14:creationId xmlns:p14="http://schemas.microsoft.com/office/powerpoint/2010/main" val="2475058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10</a:t>
            </a:fld>
            <a:endParaRPr lang="zh-CN" altLang="en-US"/>
          </a:p>
        </p:txBody>
      </p:sp>
    </p:spTree>
    <p:extLst>
      <p:ext uri="{BB962C8B-B14F-4D97-AF65-F5344CB8AC3E}">
        <p14:creationId xmlns:p14="http://schemas.microsoft.com/office/powerpoint/2010/main" val="1428277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11</a:t>
            </a:fld>
            <a:endParaRPr lang="zh-CN" altLang="en-US"/>
          </a:p>
        </p:txBody>
      </p:sp>
    </p:spTree>
    <p:extLst>
      <p:ext uri="{BB962C8B-B14F-4D97-AF65-F5344CB8AC3E}">
        <p14:creationId xmlns:p14="http://schemas.microsoft.com/office/powerpoint/2010/main" val="2626993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12</a:t>
            </a:fld>
            <a:endParaRPr lang="zh-CN" altLang="en-US"/>
          </a:p>
        </p:txBody>
      </p:sp>
    </p:spTree>
    <p:extLst>
      <p:ext uri="{BB962C8B-B14F-4D97-AF65-F5344CB8AC3E}">
        <p14:creationId xmlns:p14="http://schemas.microsoft.com/office/powerpoint/2010/main" val="1933070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13</a:t>
            </a:fld>
            <a:endParaRPr lang="zh-CN" altLang="en-US"/>
          </a:p>
        </p:txBody>
      </p:sp>
    </p:spTree>
    <p:extLst>
      <p:ext uri="{BB962C8B-B14F-4D97-AF65-F5344CB8AC3E}">
        <p14:creationId xmlns:p14="http://schemas.microsoft.com/office/powerpoint/2010/main" val="3069637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14</a:t>
            </a:fld>
            <a:endParaRPr lang="zh-CN" altLang="en-US"/>
          </a:p>
        </p:txBody>
      </p:sp>
    </p:spTree>
    <p:extLst>
      <p:ext uri="{BB962C8B-B14F-4D97-AF65-F5344CB8AC3E}">
        <p14:creationId xmlns:p14="http://schemas.microsoft.com/office/powerpoint/2010/main" val="37842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15</a:t>
            </a:fld>
            <a:endParaRPr lang="zh-CN" altLang="en-US"/>
          </a:p>
        </p:txBody>
      </p:sp>
    </p:spTree>
    <p:extLst>
      <p:ext uri="{BB962C8B-B14F-4D97-AF65-F5344CB8AC3E}">
        <p14:creationId xmlns:p14="http://schemas.microsoft.com/office/powerpoint/2010/main" val="2165191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16</a:t>
            </a:fld>
            <a:endParaRPr lang="zh-CN" altLang="en-US"/>
          </a:p>
        </p:txBody>
      </p:sp>
    </p:spTree>
    <p:extLst>
      <p:ext uri="{BB962C8B-B14F-4D97-AF65-F5344CB8AC3E}">
        <p14:creationId xmlns:p14="http://schemas.microsoft.com/office/powerpoint/2010/main" val="206084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17</a:t>
            </a:fld>
            <a:endParaRPr lang="zh-CN" altLang="en-US"/>
          </a:p>
        </p:txBody>
      </p:sp>
    </p:spTree>
    <p:extLst>
      <p:ext uri="{BB962C8B-B14F-4D97-AF65-F5344CB8AC3E}">
        <p14:creationId xmlns:p14="http://schemas.microsoft.com/office/powerpoint/2010/main" val="1587277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18</a:t>
            </a:fld>
            <a:endParaRPr lang="zh-CN" altLang="en-US"/>
          </a:p>
        </p:txBody>
      </p:sp>
    </p:spTree>
    <p:extLst>
      <p:ext uri="{BB962C8B-B14F-4D97-AF65-F5344CB8AC3E}">
        <p14:creationId xmlns:p14="http://schemas.microsoft.com/office/powerpoint/2010/main" val="1677560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19</a:t>
            </a:fld>
            <a:endParaRPr lang="zh-CN" altLang="en-US"/>
          </a:p>
        </p:txBody>
      </p:sp>
    </p:spTree>
    <p:extLst>
      <p:ext uri="{BB962C8B-B14F-4D97-AF65-F5344CB8AC3E}">
        <p14:creationId xmlns:p14="http://schemas.microsoft.com/office/powerpoint/2010/main" val="1927453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20</a:t>
            </a:fld>
            <a:endParaRPr lang="zh-CN" altLang="en-US"/>
          </a:p>
        </p:txBody>
      </p:sp>
    </p:spTree>
    <p:extLst>
      <p:ext uri="{BB962C8B-B14F-4D97-AF65-F5344CB8AC3E}">
        <p14:creationId xmlns:p14="http://schemas.microsoft.com/office/powerpoint/2010/main" val="1057364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21</a:t>
            </a:fld>
            <a:endParaRPr lang="zh-CN" altLang="en-US"/>
          </a:p>
        </p:txBody>
      </p:sp>
    </p:spTree>
    <p:extLst>
      <p:ext uri="{BB962C8B-B14F-4D97-AF65-F5344CB8AC3E}">
        <p14:creationId xmlns:p14="http://schemas.microsoft.com/office/powerpoint/2010/main" val="1067291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22</a:t>
            </a:fld>
            <a:endParaRPr lang="zh-CN" altLang="en-US"/>
          </a:p>
        </p:txBody>
      </p:sp>
    </p:spTree>
    <p:extLst>
      <p:ext uri="{BB962C8B-B14F-4D97-AF65-F5344CB8AC3E}">
        <p14:creationId xmlns:p14="http://schemas.microsoft.com/office/powerpoint/2010/main" val="1865189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2020/1/15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2020/1/15</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公益儿童培训</a:t>
            </a:r>
            <a:r>
              <a:rPr lang="en-US" altLang="zh-CN" sz="3600" dirty="0" err="1">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endParaRPr lang="zh-CN" altLang="en-US" sz="36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par>
                                <p:cTn id="11" presetID="2" presetClass="entr" presetSubtype="4" decel="100000" fill="hold" grpId="0" nodeType="withEffect">
                                  <p:stCondLst>
                                    <p:cond delay="0"/>
                                  </p:stCondLst>
                                  <p:iterate type="lt">
                                    <p:tmPct val="10000"/>
                                  </p:iterate>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250" fill="hold"/>
                                        <p:tgtEl>
                                          <p:spTgt spid="44"/>
                                        </p:tgtEl>
                                        <p:attrNameLst>
                                          <p:attrName>ppt_x</p:attrName>
                                        </p:attrNameLst>
                                      </p:cBhvr>
                                      <p:tavLst>
                                        <p:tav tm="0">
                                          <p:val>
                                            <p:strVal val="#ppt_x"/>
                                          </p:val>
                                        </p:tav>
                                        <p:tav tm="100000">
                                          <p:val>
                                            <p:strVal val="#ppt_x"/>
                                          </p:val>
                                        </p:tav>
                                      </p:tavLst>
                                    </p:anim>
                                    <p:anim calcmode="lin" valueType="num">
                                      <p:cBhvr additive="base">
                                        <p:cTn id="14" dur="2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3"/>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4"/>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5"/>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6"/>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4"/>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5114" y="1525786"/>
            <a:ext cx="3040553" cy="202906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2953" y="1525786"/>
            <a:ext cx="3039834" cy="2028587"/>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90" y="1525786"/>
            <a:ext cx="3037798" cy="202722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8854" y="1525786"/>
            <a:ext cx="3040553"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4"/>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79" y="1843523"/>
            <a:ext cx="2994931" cy="200270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598" y="1843523"/>
            <a:ext cx="3001018" cy="2002708"/>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659" y="1843523"/>
            <a:ext cx="2999820" cy="1995824"/>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2" y="1843523"/>
            <a:ext cx="3001018"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017" y="3982339"/>
            <a:ext cx="1425975"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569" y="1011670"/>
            <a:ext cx="1928577"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0545" y="4512568"/>
            <a:ext cx="3185994" cy="1790979"/>
          </a:xfrm>
          <a:prstGeom prst="rect">
            <a:avLst/>
          </a:prstGeom>
        </p:spPr>
      </p:pic>
      <p:pic>
        <p:nvPicPr>
          <p:cNvPr id="103" name="图片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35" y="215900"/>
            <a:ext cx="2630287"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6490" y="128588"/>
            <a:ext cx="272939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9427" y="3983859"/>
            <a:ext cx="1659466" cy="2486159"/>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4"/>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6"/>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
            <a:ext cx="12192000" cy="2346960"/>
          </a:xfrm>
          <a:prstGeom prst="rect">
            <a:avLst/>
          </a:prstGeom>
        </p:spPr>
      </p:pic>
      <p:sp>
        <p:nvSpPr>
          <p:cNvPr id="4" name="矩形 3"/>
          <p:cNvSpPr/>
          <p:nvPr/>
        </p:nvSpPr>
        <p:spPr>
          <a:xfrm>
            <a:off x="0" y="-956"/>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decel="10000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250"/>
                                        <p:tgtEl>
                                          <p:spTgt spid="20"/>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250"/>
                                        <p:tgtEl>
                                          <p:spTgt spid="25"/>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decel="10000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47"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50"/>
                                        <p:tgtEl>
                                          <p:spTgt spid="31"/>
                                        </p:tgtEl>
                                      </p:cBhvr>
                                    </p:animEffect>
                                    <p:anim calcmode="lin" valueType="num">
                                      <p:cBhvr>
                                        <p:cTn id="62" dur="250" fill="hold"/>
                                        <p:tgtEl>
                                          <p:spTgt spid="31"/>
                                        </p:tgtEl>
                                        <p:attrNameLst>
                                          <p:attrName>ppt_x</p:attrName>
                                        </p:attrNameLst>
                                      </p:cBhvr>
                                      <p:tavLst>
                                        <p:tav tm="0">
                                          <p:val>
                                            <p:strVal val="#ppt_x"/>
                                          </p:val>
                                        </p:tav>
                                        <p:tav tm="100000">
                                          <p:val>
                                            <p:strVal val="#ppt_x"/>
                                          </p:val>
                                        </p:tav>
                                      </p:tavLst>
                                    </p:anim>
                                    <p:anim calcmode="lin" valueType="num">
                                      <p:cBhvr>
                                        <p:cTn id="63" dur="250" fill="hold"/>
                                        <p:tgtEl>
                                          <p:spTgt spid="31"/>
                                        </p:tgtEl>
                                        <p:attrNameLst>
                                          <p:attrName>ppt_y</p:attrName>
                                        </p:attrNameLst>
                                      </p:cBhvr>
                                      <p:tavLst>
                                        <p:tav tm="0">
                                          <p:val>
                                            <p:strVal val="#ppt_y-.1"/>
                                          </p:val>
                                        </p:tav>
                                        <p:tav tm="100000">
                                          <p:val>
                                            <p:strVal val="#ppt_y"/>
                                          </p:val>
                                        </p:tav>
                                      </p:tavLst>
                                    </p:anim>
                                  </p:childTnLst>
                                </p:cTn>
                              </p:par>
                            </p:childTnLst>
                          </p:cTn>
                        </p:par>
                        <p:par>
                          <p:cTn id="64" fill="hold">
                            <p:stCondLst>
                              <p:cond delay="75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250"/>
                                        <p:tgtEl>
                                          <p:spTgt spid="30"/>
                                        </p:tgtEl>
                                      </p:cBhvr>
                                    </p:animEffect>
                                  </p:childTnLst>
                                </p:cTn>
                              </p:par>
                              <p:par>
                                <p:cTn id="68" presetID="10" presetClass="entr" presetSubtype="0" fill="hold" grpId="0" nodeType="withEffect">
                                  <p:stCondLst>
                                    <p:cond delay="0"/>
                                  </p:stCondLst>
                                  <p:iterate type="wd">
                                    <p:tmPct val="10000"/>
                                  </p:iterate>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decel="10000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ppt_x"/>
                                          </p:val>
                                        </p:tav>
                                        <p:tav tm="100000">
                                          <p:val>
                                            <p:strVal val="#ppt_x"/>
                                          </p:val>
                                        </p:tav>
                                      </p:tavLst>
                                    </p:anim>
                                    <p:anim calcmode="lin" valueType="num">
                                      <p:cBhvr additive="base">
                                        <p:cTn id="76" dur="500" fill="hold"/>
                                        <p:tgtEl>
                                          <p:spTgt spid="38"/>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250"/>
                                        <p:tgtEl>
                                          <p:spTgt spid="36"/>
                                        </p:tgtEl>
                                      </p:cBhvr>
                                    </p:animEffect>
                                    <p:anim calcmode="lin" valueType="num">
                                      <p:cBhvr>
                                        <p:cTn id="81" dur="250" fill="hold"/>
                                        <p:tgtEl>
                                          <p:spTgt spid="36"/>
                                        </p:tgtEl>
                                        <p:attrNameLst>
                                          <p:attrName>ppt_x</p:attrName>
                                        </p:attrNameLst>
                                      </p:cBhvr>
                                      <p:tavLst>
                                        <p:tav tm="0">
                                          <p:val>
                                            <p:strVal val="#ppt_x"/>
                                          </p:val>
                                        </p:tav>
                                        <p:tav tm="100000">
                                          <p:val>
                                            <p:strVal val="#ppt_x"/>
                                          </p:val>
                                        </p:tav>
                                      </p:tavLst>
                                    </p:anim>
                                    <p:anim calcmode="lin" valueType="num">
                                      <p:cBhvr>
                                        <p:cTn id="82" dur="250" fill="hold"/>
                                        <p:tgtEl>
                                          <p:spTgt spid="36"/>
                                        </p:tgtEl>
                                        <p:attrNameLst>
                                          <p:attrName>ppt_y</p:attrName>
                                        </p:attrNameLst>
                                      </p:cBhvr>
                                      <p:tavLst>
                                        <p:tav tm="0">
                                          <p:val>
                                            <p:strVal val="#ppt_y-.1"/>
                                          </p:val>
                                        </p:tav>
                                        <p:tav tm="100000">
                                          <p:val>
                                            <p:strVal val="#ppt_y"/>
                                          </p:val>
                                        </p:tav>
                                      </p:tavLst>
                                    </p:anim>
                                  </p:childTnLst>
                                </p:cTn>
                              </p:par>
                            </p:childTnLst>
                          </p:cTn>
                        </p:par>
                        <p:par>
                          <p:cTn id="83" fill="hold">
                            <p:stCondLst>
                              <p:cond delay="75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250"/>
                                        <p:tgtEl>
                                          <p:spTgt spid="35"/>
                                        </p:tgtEl>
                                      </p:cBhvr>
                                    </p:animEffect>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4"/>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图片 1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 y="1"/>
            <a:ext cx="12179385" cy="2636837"/>
          </a:xfrm>
          <a:prstGeom prst="rect">
            <a:avLst/>
          </a:prstGeom>
        </p:spPr>
      </p:pic>
      <p:sp>
        <p:nvSpPr>
          <p:cNvPr id="184" name="矩形 183"/>
          <p:cNvSpPr/>
          <p:nvPr/>
        </p:nvSpPr>
        <p:spPr>
          <a:xfrm>
            <a:off x="0" y="-1386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250"/>
                                        <p:tgtEl>
                                          <p:spTgt spid="125"/>
                                        </p:tgtEl>
                                      </p:cBhvr>
                                    </p:animEffect>
                                    <p:anim calcmode="lin" valueType="num">
                                      <p:cBhvr>
                                        <p:cTn id="12" dur="250" fill="hold"/>
                                        <p:tgtEl>
                                          <p:spTgt spid="125"/>
                                        </p:tgtEl>
                                        <p:attrNameLst>
                                          <p:attrName>ppt_x</p:attrName>
                                        </p:attrNameLst>
                                      </p:cBhvr>
                                      <p:tavLst>
                                        <p:tav tm="0">
                                          <p:val>
                                            <p:strVal val="#ppt_x"/>
                                          </p:val>
                                        </p:tav>
                                        <p:tav tm="100000">
                                          <p:val>
                                            <p:strVal val="#ppt_x"/>
                                          </p:val>
                                        </p:tav>
                                      </p:tavLst>
                                    </p:anim>
                                    <p:anim calcmode="lin" valueType="num">
                                      <p:cBhvr>
                                        <p:cTn id="13" dur="250" fill="hold"/>
                                        <p:tgtEl>
                                          <p:spTgt spid="12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left)">
                                      <p:cBhvr>
                                        <p:cTn id="17" dur="25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ppt_x"/>
                                          </p:val>
                                        </p:tav>
                                        <p:tav tm="100000">
                                          <p:val>
                                            <p:strVal val="#ppt_x"/>
                                          </p:val>
                                        </p:tav>
                                      </p:tavLst>
                                    </p:anim>
                                    <p:anim calcmode="lin" valueType="num">
                                      <p:cBhvr additive="base">
                                        <p:cTn id="23" dur="500" fill="hold"/>
                                        <p:tgtEl>
                                          <p:spTgt spid="159"/>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fade">
                                      <p:cBhvr>
                                        <p:cTn id="27" dur="250"/>
                                        <p:tgtEl>
                                          <p:spTgt spid="166"/>
                                        </p:tgtEl>
                                      </p:cBhvr>
                                    </p:animEffect>
                                    <p:anim calcmode="lin" valueType="num">
                                      <p:cBhvr>
                                        <p:cTn id="28" dur="250" fill="hold"/>
                                        <p:tgtEl>
                                          <p:spTgt spid="166"/>
                                        </p:tgtEl>
                                        <p:attrNameLst>
                                          <p:attrName>ppt_x</p:attrName>
                                        </p:attrNameLst>
                                      </p:cBhvr>
                                      <p:tavLst>
                                        <p:tav tm="0">
                                          <p:val>
                                            <p:strVal val="#ppt_x"/>
                                          </p:val>
                                        </p:tav>
                                        <p:tav tm="100000">
                                          <p:val>
                                            <p:strVal val="#ppt_x"/>
                                          </p:val>
                                        </p:tav>
                                      </p:tavLst>
                                    </p:anim>
                                    <p:anim calcmode="lin" valueType="num">
                                      <p:cBhvr>
                                        <p:cTn id="29" dur="250" fill="hold"/>
                                        <p:tgtEl>
                                          <p:spTgt spid="166"/>
                                        </p:tgtEl>
                                        <p:attrNameLst>
                                          <p:attrName>ppt_y</p:attrName>
                                        </p:attrNameLst>
                                      </p:cBhvr>
                                      <p:tavLst>
                                        <p:tav tm="0">
                                          <p:val>
                                            <p:strVal val="#ppt_y-.1"/>
                                          </p:val>
                                        </p:tav>
                                        <p:tav tm="100000">
                                          <p:val>
                                            <p:strVal val="#ppt_y"/>
                                          </p:val>
                                        </p:tav>
                                      </p:tavLst>
                                    </p:anim>
                                  </p:childTnLst>
                                </p:cTn>
                              </p:par>
                            </p:childTnLst>
                          </p:cTn>
                        </p:par>
                        <p:par>
                          <p:cTn id="30" fill="hold">
                            <p:stCondLst>
                              <p:cond delay="750"/>
                            </p:stCondLst>
                            <p:childTnLst>
                              <p:par>
                                <p:cTn id="31" presetID="22" presetClass="entr" presetSubtype="8" fill="hold" nodeType="afterEffect">
                                  <p:stCondLst>
                                    <p:cond delay="0"/>
                                  </p:stCondLst>
                                  <p:childTnLst>
                                    <p:set>
                                      <p:cBhvr>
                                        <p:cTn id="32" dur="1" fill="hold">
                                          <p:stCondLst>
                                            <p:cond delay="0"/>
                                          </p:stCondLst>
                                        </p:cTn>
                                        <p:tgtEl>
                                          <p:spTgt spid="165"/>
                                        </p:tgtEl>
                                        <p:attrNameLst>
                                          <p:attrName>style.visibility</p:attrName>
                                        </p:attrNameLst>
                                      </p:cBhvr>
                                      <p:to>
                                        <p:strVal val="visible"/>
                                      </p:to>
                                    </p:set>
                                    <p:animEffect transition="in" filter="wipe(left)">
                                      <p:cBhvr>
                                        <p:cTn id="33" dur="250"/>
                                        <p:tgtEl>
                                          <p:spTgt spid="165"/>
                                        </p:tgtEl>
                                      </p:cBhvr>
                                    </p:animEffect>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167"/>
                                        </p:tgtEl>
                                        <p:attrNameLst>
                                          <p:attrName>style.visibility</p:attrName>
                                        </p:attrNameLst>
                                      </p:cBhvr>
                                      <p:to>
                                        <p:strVal val="visible"/>
                                      </p:to>
                                    </p:set>
                                    <p:animEffect transition="in" filter="fade">
                                      <p:cBhvr>
                                        <p:cTn id="36" dur="500"/>
                                        <p:tgtEl>
                                          <p:spTgt spid="16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additive="base">
                                        <p:cTn id="41" dur="500" fill="hold"/>
                                        <p:tgtEl>
                                          <p:spTgt spid="160"/>
                                        </p:tgtEl>
                                        <p:attrNameLst>
                                          <p:attrName>ppt_x</p:attrName>
                                        </p:attrNameLst>
                                      </p:cBhvr>
                                      <p:tavLst>
                                        <p:tav tm="0">
                                          <p:val>
                                            <p:strVal val="#ppt_x"/>
                                          </p:val>
                                        </p:tav>
                                        <p:tav tm="100000">
                                          <p:val>
                                            <p:strVal val="#ppt_x"/>
                                          </p:val>
                                        </p:tav>
                                      </p:tavLst>
                                    </p:anim>
                                    <p:anim calcmode="lin" valueType="num">
                                      <p:cBhvr additive="base">
                                        <p:cTn id="42" dur="500" fill="hold"/>
                                        <p:tgtEl>
                                          <p:spTgt spid="16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47" presetClass="entr" presetSubtype="0"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fade">
                                      <p:cBhvr>
                                        <p:cTn id="46" dur="250"/>
                                        <p:tgtEl>
                                          <p:spTgt spid="171"/>
                                        </p:tgtEl>
                                      </p:cBhvr>
                                    </p:animEffect>
                                    <p:anim calcmode="lin" valueType="num">
                                      <p:cBhvr>
                                        <p:cTn id="47" dur="250" fill="hold"/>
                                        <p:tgtEl>
                                          <p:spTgt spid="171"/>
                                        </p:tgtEl>
                                        <p:attrNameLst>
                                          <p:attrName>ppt_x</p:attrName>
                                        </p:attrNameLst>
                                      </p:cBhvr>
                                      <p:tavLst>
                                        <p:tav tm="0">
                                          <p:val>
                                            <p:strVal val="#ppt_x"/>
                                          </p:val>
                                        </p:tav>
                                        <p:tav tm="100000">
                                          <p:val>
                                            <p:strVal val="#ppt_x"/>
                                          </p:val>
                                        </p:tav>
                                      </p:tavLst>
                                    </p:anim>
                                    <p:anim calcmode="lin" valueType="num">
                                      <p:cBhvr>
                                        <p:cTn id="48" dur="250" fill="hold"/>
                                        <p:tgtEl>
                                          <p:spTgt spid="171"/>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22" presetClass="entr" presetSubtype="8" fill="hold" nodeType="after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250"/>
                                        <p:tgtEl>
                                          <p:spTgt spid="170"/>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172"/>
                                        </p:tgtEl>
                                        <p:attrNameLst>
                                          <p:attrName>style.visibility</p:attrName>
                                        </p:attrNameLst>
                                      </p:cBhvr>
                                      <p:to>
                                        <p:strVal val="visible"/>
                                      </p:to>
                                    </p:set>
                                    <p:animEffect transition="in" filter="fade">
                                      <p:cBhvr>
                                        <p:cTn id="55" dur="500"/>
                                        <p:tgtEl>
                                          <p:spTgt spid="17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61"/>
                                        </p:tgtEl>
                                        <p:attrNameLst>
                                          <p:attrName>style.visibility</p:attrName>
                                        </p:attrNameLst>
                                      </p:cBhvr>
                                      <p:to>
                                        <p:strVal val="visible"/>
                                      </p:to>
                                    </p:set>
                                    <p:anim calcmode="lin" valueType="num">
                                      <p:cBhvr additive="base">
                                        <p:cTn id="60" dur="500" fill="hold"/>
                                        <p:tgtEl>
                                          <p:spTgt spid="161"/>
                                        </p:tgtEl>
                                        <p:attrNameLst>
                                          <p:attrName>ppt_x</p:attrName>
                                        </p:attrNameLst>
                                      </p:cBhvr>
                                      <p:tavLst>
                                        <p:tav tm="0">
                                          <p:val>
                                            <p:strVal val="#ppt_x"/>
                                          </p:val>
                                        </p:tav>
                                        <p:tav tm="100000">
                                          <p:val>
                                            <p:strVal val="#ppt_x"/>
                                          </p:val>
                                        </p:tav>
                                      </p:tavLst>
                                    </p:anim>
                                    <p:anim calcmode="lin" valueType="num">
                                      <p:cBhvr additive="base">
                                        <p:cTn id="61" dur="500" fill="hold"/>
                                        <p:tgtEl>
                                          <p:spTgt spid="161"/>
                                        </p:tgtEl>
                                        <p:attrNameLst>
                                          <p:attrName>ppt_y</p:attrName>
                                        </p:attrNameLst>
                                      </p:cBhvr>
                                      <p:tavLst>
                                        <p:tav tm="0">
                                          <p:val>
                                            <p:strVal val="1+#ppt_h/2"/>
                                          </p:val>
                                        </p:tav>
                                        <p:tav tm="100000">
                                          <p:val>
                                            <p:strVal val="#ppt_y"/>
                                          </p:val>
                                        </p:tav>
                                      </p:tavLst>
                                    </p:anim>
                                  </p:childTnLst>
                                </p:cTn>
                              </p:par>
                            </p:childTnLst>
                          </p:cTn>
                        </p:par>
                        <p:par>
                          <p:cTn id="62" fill="hold">
                            <p:stCondLst>
                              <p:cond delay="500"/>
                            </p:stCondLst>
                            <p:childTnLst>
                              <p:par>
                                <p:cTn id="63" presetID="47" presetClass="entr" presetSubtype="0" fill="hold" grpId="0" nodeType="afterEffect">
                                  <p:stCondLst>
                                    <p:cond delay="0"/>
                                  </p:stCondLst>
                                  <p:childTnLst>
                                    <p:set>
                                      <p:cBhvr>
                                        <p:cTn id="64" dur="1" fill="hold">
                                          <p:stCondLst>
                                            <p:cond delay="0"/>
                                          </p:stCondLst>
                                        </p:cTn>
                                        <p:tgtEl>
                                          <p:spTgt spid="176"/>
                                        </p:tgtEl>
                                        <p:attrNameLst>
                                          <p:attrName>style.visibility</p:attrName>
                                        </p:attrNameLst>
                                      </p:cBhvr>
                                      <p:to>
                                        <p:strVal val="visible"/>
                                      </p:to>
                                    </p:set>
                                    <p:animEffect transition="in" filter="fade">
                                      <p:cBhvr>
                                        <p:cTn id="65" dur="250"/>
                                        <p:tgtEl>
                                          <p:spTgt spid="176"/>
                                        </p:tgtEl>
                                      </p:cBhvr>
                                    </p:animEffect>
                                    <p:anim calcmode="lin" valueType="num">
                                      <p:cBhvr>
                                        <p:cTn id="66" dur="250" fill="hold"/>
                                        <p:tgtEl>
                                          <p:spTgt spid="176"/>
                                        </p:tgtEl>
                                        <p:attrNameLst>
                                          <p:attrName>ppt_x</p:attrName>
                                        </p:attrNameLst>
                                      </p:cBhvr>
                                      <p:tavLst>
                                        <p:tav tm="0">
                                          <p:val>
                                            <p:strVal val="#ppt_x"/>
                                          </p:val>
                                        </p:tav>
                                        <p:tav tm="100000">
                                          <p:val>
                                            <p:strVal val="#ppt_x"/>
                                          </p:val>
                                        </p:tav>
                                      </p:tavLst>
                                    </p:anim>
                                    <p:anim calcmode="lin" valueType="num">
                                      <p:cBhvr>
                                        <p:cTn id="67" dur="250" fill="hold"/>
                                        <p:tgtEl>
                                          <p:spTgt spid="176"/>
                                        </p:tgtEl>
                                        <p:attrNameLst>
                                          <p:attrName>ppt_y</p:attrName>
                                        </p:attrNameLst>
                                      </p:cBhvr>
                                      <p:tavLst>
                                        <p:tav tm="0">
                                          <p:val>
                                            <p:strVal val="#ppt_y-.1"/>
                                          </p:val>
                                        </p:tav>
                                        <p:tav tm="100000">
                                          <p:val>
                                            <p:strVal val="#ppt_y"/>
                                          </p:val>
                                        </p:tav>
                                      </p:tavLst>
                                    </p:anim>
                                  </p:childTnLst>
                                </p:cTn>
                              </p:par>
                            </p:childTnLst>
                          </p:cTn>
                        </p:par>
                        <p:par>
                          <p:cTn id="68" fill="hold">
                            <p:stCondLst>
                              <p:cond delay="750"/>
                            </p:stCondLst>
                            <p:childTnLst>
                              <p:par>
                                <p:cTn id="69" presetID="22" presetClass="entr" presetSubtype="8" fill="hold" nodeType="afterEffect">
                                  <p:stCondLst>
                                    <p:cond delay="0"/>
                                  </p:stCondLst>
                                  <p:childTnLst>
                                    <p:set>
                                      <p:cBhvr>
                                        <p:cTn id="70" dur="1" fill="hold">
                                          <p:stCondLst>
                                            <p:cond delay="0"/>
                                          </p:stCondLst>
                                        </p:cTn>
                                        <p:tgtEl>
                                          <p:spTgt spid="175"/>
                                        </p:tgtEl>
                                        <p:attrNameLst>
                                          <p:attrName>style.visibility</p:attrName>
                                        </p:attrNameLst>
                                      </p:cBhvr>
                                      <p:to>
                                        <p:strVal val="visible"/>
                                      </p:to>
                                    </p:set>
                                    <p:animEffect transition="in" filter="wipe(left)">
                                      <p:cBhvr>
                                        <p:cTn id="71" dur="250"/>
                                        <p:tgtEl>
                                          <p:spTgt spid="175"/>
                                        </p:tgtEl>
                                      </p:cBhvr>
                                    </p:animEffect>
                                  </p:childTnLst>
                                </p:cTn>
                              </p:par>
                              <p:par>
                                <p:cTn id="72" presetID="10" presetClass="entr" presetSubtype="0" fill="hold" grpId="0" nodeType="withEffect">
                                  <p:stCondLst>
                                    <p:cond delay="0"/>
                                  </p:stCondLst>
                                  <p:iterate type="wd">
                                    <p:tmPct val="10000"/>
                                  </p:iterate>
                                  <p:childTnLst>
                                    <p:set>
                                      <p:cBhvr>
                                        <p:cTn id="73" dur="1" fill="hold">
                                          <p:stCondLst>
                                            <p:cond delay="0"/>
                                          </p:stCondLst>
                                        </p:cTn>
                                        <p:tgtEl>
                                          <p:spTgt spid="177"/>
                                        </p:tgtEl>
                                        <p:attrNameLst>
                                          <p:attrName>style.visibility</p:attrName>
                                        </p:attrNameLst>
                                      </p:cBhvr>
                                      <p:to>
                                        <p:strVal val="visible"/>
                                      </p:to>
                                    </p:set>
                                    <p:animEffect transition="in" filter="fade">
                                      <p:cBhvr>
                                        <p:cTn id="74" dur="500"/>
                                        <p:tgtEl>
                                          <p:spTgt spid="17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162"/>
                                        </p:tgtEl>
                                        <p:attrNameLst>
                                          <p:attrName>style.visibility</p:attrName>
                                        </p:attrNameLst>
                                      </p:cBhvr>
                                      <p:to>
                                        <p:strVal val="visible"/>
                                      </p:to>
                                    </p:set>
                                    <p:anim calcmode="lin" valueType="num">
                                      <p:cBhvr additive="base">
                                        <p:cTn id="79" dur="500" fill="hold"/>
                                        <p:tgtEl>
                                          <p:spTgt spid="162"/>
                                        </p:tgtEl>
                                        <p:attrNameLst>
                                          <p:attrName>ppt_x</p:attrName>
                                        </p:attrNameLst>
                                      </p:cBhvr>
                                      <p:tavLst>
                                        <p:tav tm="0">
                                          <p:val>
                                            <p:strVal val="#ppt_x"/>
                                          </p:val>
                                        </p:tav>
                                        <p:tav tm="100000">
                                          <p:val>
                                            <p:strVal val="#ppt_x"/>
                                          </p:val>
                                        </p:tav>
                                      </p:tavLst>
                                    </p:anim>
                                    <p:anim calcmode="lin" valueType="num">
                                      <p:cBhvr additive="base">
                                        <p:cTn id="80" dur="500" fill="hold"/>
                                        <p:tgtEl>
                                          <p:spTgt spid="162"/>
                                        </p:tgtEl>
                                        <p:attrNameLst>
                                          <p:attrName>ppt_y</p:attrName>
                                        </p:attrNameLst>
                                      </p:cBhvr>
                                      <p:tavLst>
                                        <p:tav tm="0">
                                          <p:val>
                                            <p:strVal val="1+#ppt_h/2"/>
                                          </p:val>
                                        </p:tav>
                                        <p:tav tm="100000">
                                          <p:val>
                                            <p:strVal val="#ppt_y"/>
                                          </p:val>
                                        </p:tav>
                                      </p:tavLst>
                                    </p:anim>
                                  </p:childTnLst>
                                </p:cTn>
                              </p:par>
                            </p:childTnLst>
                          </p:cTn>
                        </p:par>
                        <p:par>
                          <p:cTn id="81" fill="hold">
                            <p:stCondLst>
                              <p:cond delay="1000"/>
                            </p:stCondLst>
                            <p:childTnLst>
                              <p:par>
                                <p:cTn id="82" presetID="47" presetClass="entr" presetSubtype="0" fill="hold" grpId="0" nodeType="afterEffect">
                                  <p:stCondLst>
                                    <p:cond delay="0"/>
                                  </p:stCondLst>
                                  <p:childTnLst>
                                    <p:set>
                                      <p:cBhvr>
                                        <p:cTn id="83" dur="1" fill="hold">
                                          <p:stCondLst>
                                            <p:cond delay="0"/>
                                          </p:stCondLst>
                                        </p:cTn>
                                        <p:tgtEl>
                                          <p:spTgt spid="181"/>
                                        </p:tgtEl>
                                        <p:attrNameLst>
                                          <p:attrName>style.visibility</p:attrName>
                                        </p:attrNameLst>
                                      </p:cBhvr>
                                      <p:to>
                                        <p:strVal val="visible"/>
                                      </p:to>
                                    </p:set>
                                    <p:animEffect transition="in" filter="fade">
                                      <p:cBhvr>
                                        <p:cTn id="84" dur="250"/>
                                        <p:tgtEl>
                                          <p:spTgt spid="181"/>
                                        </p:tgtEl>
                                      </p:cBhvr>
                                    </p:animEffect>
                                    <p:anim calcmode="lin" valueType="num">
                                      <p:cBhvr>
                                        <p:cTn id="85" dur="250" fill="hold"/>
                                        <p:tgtEl>
                                          <p:spTgt spid="181"/>
                                        </p:tgtEl>
                                        <p:attrNameLst>
                                          <p:attrName>ppt_x</p:attrName>
                                        </p:attrNameLst>
                                      </p:cBhvr>
                                      <p:tavLst>
                                        <p:tav tm="0">
                                          <p:val>
                                            <p:strVal val="#ppt_x"/>
                                          </p:val>
                                        </p:tav>
                                        <p:tav tm="100000">
                                          <p:val>
                                            <p:strVal val="#ppt_x"/>
                                          </p:val>
                                        </p:tav>
                                      </p:tavLst>
                                    </p:anim>
                                    <p:anim calcmode="lin" valueType="num">
                                      <p:cBhvr>
                                        <p:cTn id="86" dur="250" fill="hold"/>
                                        <p:tgtEl>
                                          <p:spTgt spid="181"/>
                                        </p:tgtEl>
                                        <p:attrNameLst>
                                          <p:attrName>ppt_y</p:attrName>
                                        </p:attrNameLst>
                                      </p:cBhvr>
                                      <p:tavLst>
                                        <p:tav tm="0">
                                          <p:val>
                                            <p:strVal val="#ppt_y-.1"/>
                                          </p:val>
                                        </p:tav>
                                        <p:tav tm="100000">
                                          <p:val>
                                            <p:strVal val="#ppt_y"/>
                                          </p:val>
                                        </p:tav>
                                      </p:tavLst>
                                    </p:anim>
                                  </p:childTnLst>
                                </p:cTn>
                              </p:par>
                            </p:childTnLst>
                          </p:cTn>
                        </p:par>
                        <p:par>
                          <p:cTn id="87" fill="hold">
                            <p:stCondLst>
                              <p:cond delay="1750"/>
                            </p:stCondLst>
                            <p:childTnLst>
                              <p:par>
                                <p:cTn id="88" presetID="22" presetClass="entr" presetSubtype="8" fill="hold" nodeType="afterEffect">
                                  <p:stCondLst>
                                    <p:cond delay="0"/>
                                  </p:stCondLst>
                                  <p:childTnLst>
                                    <p:set>
                                      <p:cBhvr>
                                        <p:cTn id="89" dur="1" fill="hold">
                                          <p:stCondLst>
                                            <p:cond delay="0"/>
                                          </p:stCondLst>
                                        </p:cTn>
                                        <p:tgtEl>
                                          <p:spTgt spid="180"/>
                                        </p:tgtEl>
                                        <p:attrNameLst>
                                          <p:attrName>style.visibility</p:attrName>
                                        </p:attrNameLst>
                                      </p:cBhvr>
                                      <p:to>
                                        <p:strVal val="visible"/>
                                      </p:to>
                                    </p:set>
                                    <p:animEffect transition="in" filter="wipe(left)">
                                      <p:cBhvr>
                                        <p:cTn id="90" dur="250"/>
                                        <p:tgtEl>
                                          <p:spTgt spid="180"/>
                                        </p:tgtEl>
                                      </p:cBhvr>
                                    </p:animEffect>
                                  </p:childTnLst>
                                </p:cTn>
                              </p:par>
                              <p:par>
                                <p:cTn id="91" presetID="10" presetClass="entr" presetSubtype="0" fill="hold" grpId="0" nodeType="withEffect">
                                  <p:stCondLst>
                                    <p:cond delay="0"/>
                                  </p:stCondLst>
                                  <p:iterate type="wd">
                                    <p:tmPct val="10000"/>
                                  </p:iterate>
                                  <p:childTnLst>
                                    <p:set>
                                      <p:cBhvr>
                                        <p:cTn id="92" dur="1" fill="hold">
                                          <p:stCondLst>
                                            <p:cond delay="0"/>
                                          </p:stCondLst>
                                        </p:cTn>
                                        <p:tgtEl>
                                          <p:spTgt spid="182"/>
                                        </p:tgtEl>
                                        <p:attrNameLst>
                                          <p:attrName>style.visibility</p:attrName>
                                        </p:attrNameLst>
                                      </p:cBhvr>
                                      <p:to>
                                        <p:strVal val="visible"/>
                                      </p:to>
                                    </p:set>
                                    <p:animEffect transition="in" filter="fade">
                                      <p:cBhvr>
                                        <p:cTn id="9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1" y="4915"/>
            <a:ext cx="5791200" cy="6857999"/>
          </a:xfrm>
          <a:prstGeom prst="rect">
            <a:avLst/>
          </a:prstGeom>
        </p:spPr>
      </p:pic>
      <p:sp>
        <p:nvSpPr>
          <p:cNvPr id="36" name="矩形 35"/>
          <p:cNvSpPr/>
          <p:nvPr/>
        </p:nvSpPr>
        <p:spPr>
          <a:xfrm>
            <a:off x="6405285" y="-2949"/>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anim calcmode="lin" valueType="num">
                                      <p:cBhvr>
                                        <p:cTn id="13" dur="250" fill="hold"/>
                                        <p:tgtEl>
                                          <p:spTgt spid="13"/>
                                        </p:tgtEl>
                                        <p:attrNameLst>
                                          <p:attrName>ppt_x</p:attrName>
                                        </p:attrNameLst>
                                      </p:cBhvr>
                                      <p:tavLst>
                                        <p:tav tm="0">
                                          <p:val>
                                            <p:strVal val="#ppt_x"/>
                                          </p:val>
                                        </p:tav>
                                        <p:tav tm="100000">
                                          <p:val>
                                            <p:strVal val="#ppt_x"/>
                                          </p:val>
                                        </p:tav>
                                      </p:tavLst>
                                    </p:anim>
                                    <p:anim calcmode="lin" valueType="num">
                                      <p:cBhvr>
                                        <p:cTn id="14" dur="250" fill="hold"/>
                                        <p:tgtEl>
                                          <p:spTgt spid="1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decel="10000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anim calcmode="lin" valueType="num">
                                      <p:cBhvr>
                                        <p:cTn id="28" dur="250" fill="hold"/>
                                        <p:tgtEl>
                                          <p:spTgt spid="18"/>
                                        </p:tgtEl>
                                        <p:attrNameLst>
                                          <p:attrName>ppt_x</p:attrName>
                                        </p:attrNameLst>
                                      </p:cBhvr>
                                      <p:tavLst>
                                        <p:tav tm="0">
                                          <p:val>
                                            <p:strVal val="#ppt_x"/>
                                          </p:val>
                                        </p:tav>
                                        <p:tav tm="100000">
                                          <p:val>
                                            <p:strVal val="#ppt_x"/>
                                          </p:val>
                                        </p:tav>
                                      </p:tavLst>
                                    </p:anim>
                                    <p:anim calcmode="lin" valueType="num">
                                      <p:cBhvr>
                                        <p:cTn id="29" dur="250" fill="hold"/>
                                        <p:tgtEl>
                                          <p:spTgt spid="18"/>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decel="10000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250"/>
                                        <p:tgtEl>
                                          <p:spTgt spid="21"/>
                                        </p:tgtEl>
                                      </p:cBhvr>
                                    </p:animEffect>
                                    <p:anim calcmode="lin" valueType="num">
                                      <p:cBhvr>
                                        <p:cTn id="43" dur="250" fill="hold"/>
                                        <p:tgtEl>
                                          <p:spTgt spid="21"/>
                                        </p:tgtEl>
                                        <p:attrNameLst>
                                          <p:attrName>ppt_x</p:attrName>
                                        </p:attrNameLst>
                                      </p:cBhvr>
                                      <p:tavLst>
                                        <p:tav tm="0">
                                          <p:val>
                                            <p:strVal val="#ppt_x"/>
                                          </p:val>
                                        </p:tav>
                                        <p:tav tm="100000">
                                          <p:val>
                                            <p:strVal val="#ppt_x"/>
                                          </p:val>
                                        </p:tav>
                                      </p:tavLst>
                                    </p:anim>
                                    <p:anim calcmode="lin" valueType="num">
                                      <p:cBhvr>
                                        <p:cTn id="44" dur="250" fill="hold"/>
                                        <p:tgtEl>
                                          <p:spTgt spid="2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decel="100000" fill="hold" nodeType="click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0-#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anim calcmode="lin" valueType="num">
                                      <p:cBhvr>
                                        <p:cTn id="58" dur="250" fill="hold"/>
                                        <p:tgtEl>
                                          <p:spTgt spid="24"/>
                                        </p:tgtEl>
                                        <p:attrNameLst>
                                          <p:attrName>ppt_x</p:attrName>
                                        </p:attrNameLst>
                                      </p:cBhvr>
                                      <p:tavLst>
                                        <p:tav tm="0">
                                          <p:val>
                                            <p:strVal val="#ppt_x"/>
                                          </p:val>
                                        </p:tav>
                                        <p:tav tm="100000">
                                          <p:val>
                                            <p:strVal val="#ppt_x"/>
                                          </p:val>
                                        </p:tav>
                                      </p:tavLst>
                                    </p:anim>
                                    <p:anim calcmode="lin" valueType="num">
                                      <p:cBhvr>
                                        <p:cTn id="59" dur="250" fill="hold"/>
                                        <p:tgtEl>
                                          <p:spTgt spid="24"/>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10"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6"/>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功能简洁实用PPT模板下载"/>
</p:tagLst>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1977</TotalTime>
  <Words>1422</Words>
  <Application>Microsoft Office PowerPoint</Application>
  <PresentationFormat>宽屏</PresentationFormat>
  <Paragraphs>233</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Nexa Bold</vt:lpstr>
      <vt:lpstr>Nexa Light</vt:lpstr>
      <vt:lpstr>方正大标宋简体</vt:lpstr>
      <vt:lpstr>方正兰亭黑简体</vt:lpstr>
      <vt:lpstr>方正清刻本悦宋简体</vt:lpstr>
      <vt:lpstr>宋体</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多功能简洁实用PPT模板下载</dc:title>
  <dc:creator>优品PPT</dc:creator>
  <cp:lastModifiedBy>faith123</cp:lastModifiedBy>
  <cp:revision>147</cp:revision>
  <dcterms:created xsi:type="dcterms:W3CDTF">2016-10-10T06:25:58Z</dcterms:created>
  <dcterms:modified xsi:type="dcterms:W3CDTF">2020-01-15T05:09:42Z</dcterms:modified>
</cp:coreProperties>
</file>