
<file path=[Content_Types].xml><?xml version="1.0" encoding="utf-8"?>
<Types xmlns="http://schemas.openxmlformats.org/package/2006/content-types">
  <Default Extension="bin" ContentType="application/vnd.openxmlformats-officedocument.oleObject"/>
  <Default Extension="mp3" ContentType="audio/mpeg"/>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3.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320" r:id="rId2"/>
    <p:sldId id="257" r:id="rId3"/>
    <p:sldId id="264" r:id="rId4"/>
    <p:sldId id="260" r:id="rId5"/>
    <p:sldId id="299" r:id="rId6"/>
    <p:sldId id="300" r:id="rId7"/>
    <p:sldId id="325" r:id="rId8"/>
    <p:sldId id="321" r:id="rId9"/>
    <p:sldId id="303" r:id="rId10"/>
    <p:sldId id="317" r:id="rId11"/>
    <p:sldId id="304" r:id="rId12"/>
    <p:sldId id="305" r:id="rId13"/>
    <p:sldId id="315" r:id="rId14"/>
    <p:sldId id="322" r:id="rId15"/>
    <p:sldId id="307" r:id="rId16"/>
    <p:sldId id="308" r:id="rId17"/>
    <p:sldId id="306" r:id="rId18"/>
    <p:sldId id="326" r:id="rId19"/>
    <p:sldId id="323" r:id="rId20"/>
    <p:sldId id="309" r:id="rId21"/>
    <p:sldId id="310" r:id="rId22"/>
    <p:sldId id="327" r:id="rId23"/>
    <p:sldId id="318" r:id="rId24"/>
    <p:sldId id="32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B9B3"/>
    <a:srgbClr val="70B51D"/>
    <a:srgbClr val="0CA397"/>
    <a:srgbClr val="8ED224"/>
    <a:srgbClr val="D028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1853" autoAdjust="0"/>
  </p:normalViewPr>
  <p:slideViewPr>
    <p:cSldViewPr snapToGrid="0">
      <p:cViewPr varScale="1">
        <p:scale>
          <a:sx n="84" d="100"/>
          <a:sy n="84" d="100"/>
        </p:scale>
        <p:origin x="8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b="1"/>
              <a:t>点击文本添加标题</a:t>
            </a:r>
            <a:endParaRPr lang="zh-CN" sz="1600" b="1"/>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spPr>
            <a:solidFill>
              <a:schemeClr val="tx1">
                <a:lumMod val="65000"/>
                <a:lumOff val="35000"/>
              </a:schemeClr>
            </a:solidFill>
            <a:ln>
              <a:noFill/>
            </a:ln>
            <a:effectLst/>
          </c:spPr>
          <c:invertIfNegative val="0"/>
          <c:dPt>
            <c:idx val="0"/>
            <c:invertIfNegative val="0"/>
            <c:bubble3D val="0"/>
            <c:spPr>
              <a:solidFill>
                <a:srgbClr val="70B51D"/>
              </a:solidFill>
              <a:ln>
                <a:noFill/>
              </a:ln>
              <a:effectLst/>
            </c:spPr>
            <c:extLst xmlns:c16r2="http://schemas.microsoft.com/office/drawing/2015/06/chart">
              <c:ext xmlns:c16="http://schemas.microsoft.com/office/drawing/2014/chart" uri="{C3380CC4-5D6E-409C-BE32-E72D297353CC}">
                <c16:uniqueId val="{00000001-4824-4F83-80C5-D0ADA6ACCC68}"/>
              </c:ext>
            </c:extLst>
          </c:dPt>
          <c:dPt>
            <c:idx val="1"/>
            <c:invertIfNegative val="0"/>
            <c:bubble3D val="0"/>
            <c:spPr>
              <a:solidFill>
                <a:srgbClr val="0CA397"/>
              </a:solidFill>
              <a:ln>
                <a:noFill/>
              </a:ln>
              <a:effectLst/>
            </c:spPr>
            <c:extLst xmlns:c16r2="http://schemas.microsoft.com/office/drawing/2015/06/chart">
              <c:ext xmlns:c16="http://schemas.microsoft.com/office/drawing/2014/chart" uri="{C3380CC4-5D6E-409C-BE32-E72D297353CC}">
                <c16:uniqueId val="{00000003-4824-4F83-80C5-D0ADA6ACCC68}"/>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青色版!$B$2:$C$2</c:f>
              <c:strCache>
                <c:ptCount val="2"/>
                <c:pt idx="0">
                  <c:v>2016年</c:v>
                </c:pt>
                <c:pt idx="1">
                  <c:v>2017年</c:v>
                </c:pt>
              </c:strCache>
            </c:strRef>
          </c:cat>
          <c:val>
            <c:numRef>
              <c:f>青色版!$B$11:$C$11</c:f>
              <c:numCache>
                <c:formatCode>0_ </c:formatCode>
                <c:ptCount val="2"/>
                <c:pt idx="0">
                  <c:v>114951</c:v>
                </c:pt>
                <c:pt idx="1">
                  <c:v>138152</c:v>
                </c:pt>
              </c:numCache>
            </c:numRef>
          </c:val>
          <c:extLst xmlns:c16r2="http://schemas.microsoft.com/office/drawing/2015/06/chart">
            <c:ext xmlns:c16="http://schemas.microsoft.com/office/drawing/2014/chart" uri="{C3380CC4-5D6E-409C-BE32-E72D297353CC}">
              <c16:uniqueId val="{00000004-4824-4F83-80C5-D0ADA6ACCC68}"/>
            </c:ext>
          </c:extLst>
        </c:ser>
        <c:dLbls>
          <c:showLegendKey val="0"/>
          <c:showVal val="0"/>
          <c:showCatName val="0"/>
          <c:showSerName val="0"/>
          <c:showPercent val="0"/>
          <c:showBubbleSize val="0"/>
        </c:dLbls>
        <c:gapWidth val="137"/>
        <c:overlap val="-27"/>
        <c:axId val="67635744"/>
        <c:axId val="67641184"/>
      </c:barChart>
      <c:catAx>
        <c:axId val="6763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7641184"/>
        <c:crosses val="autoZero"/>
        <c:auto val="1"/>
        <c:lblAlgn val="ctr"/>
        <c:lblOffset val="100"/>
        <c:noMultiLvlLbl val="0"/>
      </c:catAx>
      <c:valAx>
        <c:axId val="67641184"/>
        <c:scaling>
          <c:orientation val="minMax"/>
        </c:scaling>
        <c:delete val="1"/>
        <c:axPos val="l"/>
        <c:majorGridlines>
          <c:spPr>
            <a:ln w="9525" cap="flat" cmpd="sng" algn="ctr">
              <a:noFill/>
              <a:round/>
            </a:ln>
            <a:effectLst/>
          </c:spPr>
        </c:majorGridlines>
        <c:numFmt formatCode="0_ " sourceLinked="1"/>
        <c:majorTickMark val="none"/>
        <c:minorTickMark val="none"/>
        <c:tickLblPos val="nextTo"/>
        <c:crossAx val="67635744"/>
        <c:crosses val="autoZero"/>
        <c:crossBetween val="between"/>
      </c:valAx>
      <c:spPr>
        <a:noFill/>
        <a:ln>
          <a:noFill/>
        </a:ln>
        <a:effectLst/>
      </c:spPr>
    </c:plotArea>
    <c:plotVisOnly val="1"/>
    <c:dispBlanksAs val="gap"/>
    <c:showDLblsOverMax val="0"/>
  </c:chart>
  <c:spPr>
    <a:noFill/>
    <a:ln>
      <a:noFill/>
    </a:ln>
    <a:effectLst/>
  </c:spPr>
  <c:txPr>
    <a:bodyPr/>
    <a:lstStyle/>
    <a:p>
      <a:pPr>
        <a:defRPr sz="110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1600" b="1"/>
              <a:t>点击文本添加标题</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spPr>
            <a:solidFill>
              <a:schemeClr val="tx1">
                <a:lumMod val="65000"/>
                <a:lumOff val="35000"/>
              </a:schemeClr>
            </a:solidFill>
            <a:ln>
              <a:noFill/>
            </a:ln>
            <a:effectLst/>
          </c:spPr>
          <c:invertIfNegative val="0"/>
          <c:dPt>
            <c:idx val="0"/>
            <c:invertIfNegative val="0"/>
            <c:bubble3D val="0"/>
            <c:spPr>
              <a:solidFill>
                <a:srgbClr val="70B51D"/>
              </a:solidFill>
              <a:ln>
                <a:noFill/>
              </a:ln>
              <a:effectLst/>
            </c:spPr>
            <c:extLst xmlns:c16r2="http://schemas.microsoft.com/office/drawing/2015/06/chart">
              <c:ext xmlns:c16="http://schemas.microsoft.com/office/drawing/2014/chart" uri="{C3380CC4-5D6E-409C-BE32-E72D297353CC}">
                <c16:uniqueId val="{00000001-AC13-49D0-A9C5-DC1911E070D7}"/>
              </c:ext>
            </c:extLst>
          </c:dPt>
          <c:dPt>
            <c:idx val="1"/>
            <c:invertIfNegative val="0"/>
            <c:bubble3D val="0"/>
            <c:spPr>
              <a:solidFill>
                <a:srgbClr val="0CA397"/>
              </a:solidFill>
              <a:ln>
                <a:noFill/>
              </a:ln>
              <a:effectLst/>
            </c:spPr>
            <c:extLst xmlns:c16r2="http://schemas.microsoft.com/office/drawing/2015/06/chart">
              <c:ext xmlns:c16="http://schemas.microsoft.com/office/drawing/2014/chart" uri="{C3380CC4-5D6E-409C-BE32-E72D297353CC}">
                <c16:uniqueId val="{00000003-AC13-49D0-A9C5-DC1911E070D7}"/>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青色版!$B$2:$C$2</c:f>
              <c:strCache>
                <c:ptCount val="2"/>
                <c:pt idx="0">
                  <c:v>2016年</c:v>
                </c:pt>
                <c:pt idx="1">
                  <c:v>2017年</c:v>
                </c:pt>
              </c:strCache>
            </c:strRef>
          </c:cat>
          <c:val>
            <c:numRef>
              <c:f>青色版!$B$11:$C$11</c:f>
              <c:numCache>
                <c:formatCode>0_ </c:formatCode>
                <c:ptCount val="2"/>
                <c:pt idx="0">
                  <c:v>114951</c:v>
                </c:pt>
                <c:pt idx="1">
                  <c:v>138152</c:v>
                </c:pt>
              </c:numCache>
            </c:numRef>
          </c:val>
          <c:extLst xmlns:c16r2="http://schemas.microsoft.com/office/drawing/2015/06/chart">
            <c:ext xmlns:c16="http://schemas.microsoft.com/office/drawing/2014/chart" uri="{C3380CC4-5D6E-409C-BE32-E72D297353CC}">
              <c16:uniqueId val="{00000004-AC13-49D0-A9C5-DC1911E070D7}"/>
            </c:ext>
          </c:extLst>
        </c:ser>
        <c:dLbls>
          <c:showLegendKey val="0"/>
          <c:showVal val="0"/>
          <c:showCatName val="0"/>
          <c:showSerName val="0"/>
          <c:showPercent val="0"/>
          <c:showBubbleSize val="0"/>
        </c:dLbls>
        <c:gapWidth val="137"/>
        <c:overlap val="-27"/>
        <c:axId val="67641728"/>
        <c:axId val="67637376"/>
      </c:barChart>
      <c:catAx>
        <c:axId val="6764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67637376"/>
        <c:crosses val="autoZero"/>
        <c:auto val="1"/>
        <c:lblAlgn val="ctr"/>
        <c:lblOffset val="100"/>
        <c:noMultiLvlLbl val="0"/>
      </c:catAx>
      <c:valAx>
        <c:axId val="67637376"/>
        <c:scaling>
          <c:orientation val="minMax"/>
        </c:scaling>
        <c:delete val="1"/>
        <c:axPos val="l"/>
        <c:majorGridlines>
          <c:spPr>
            <a:ln w="9525" cap="flat" cmpd="sng" algn="ctr">
              <a:noFill/>
              <a:round/>
            </a:ln>
            <a:effectLst/>
          </c:spPr>
        </c:majorGridlines>
        <c:numFmt formatCode="0_ " sourceLinked="1"/>
        <c:majorTickMark val="none"/>
        <c:minorTickMark val="none"/>
        <c:tickLblPos val="nextTo"/>
        <c:crossAx val="67641728"/>
        <c:crosses val="autoZero"/>
        <c:crossBetween val="between"/>
      </c:valAx>
      <c:spPr>
        <a:noFill/>
        <a:ln>
          <a:noFill/>
        </a:ln>
        <a:effectLst/>
      </c:spPr>
    </c:plotArea>
    <c:plotVisOnly val="1"/>
    <c:dispBlanksAs val="gap"/>
    <c:showDLblsOverMax val="0"/>
  </c:chart>
  <c:spPr>
    <a:noFill/>
    <a:ln>
      <a:noFill/>
    </a:ln>
    <a:effectLst/>
  </c:spPr>
  <c:txPr>
    <a:bodyPr/>
    <a:lstStyle/>
    <a:p>
      <a:pPr>
        <a:defRPr sz="1100">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629FAC-F365-499E-A19C-B75F4EB07D0C}" type="datetimeFigureOut">
              <a:rPr lang="zh-CN" altLang="en-US" smtClean="0"/>
              <a:t>2018/11/30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E3FB74-FA61-4020-B15D-7293CFBFE177}" type="slidenum">
              <a:rPr lang="zh-CN" altLang="en-US" smtClean="0"/>
              <a:t>‹#›</a:t>
            </a:fld>
            <a:endParaRPr lang="zh-CN" altLang="en-US"/>
          </a:p>
        </p:txBody>
      </p:sp>
    </p:spTree>
    <p:extLst>
      <p:ext uri="{BB962C8B-B14F-4D97-AF65-F5344CB8AC3E}">
        <p14:creationId xmlns:p14="http://schemas.microsoft.com/office/powerpoint/2010/main" val="2418605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a:t>
            </a:fld>
            <a:endParaRPr lang="zh-CN" altLang="en-US"/>
          </a:p>
        </p:txBody>
      </p:sp>
    </p:spTree>
    <p:extLst>
      <p:ext uri="{BB962C8B-B14F-4D97-AF65-F5344CB8AC3E}">
        <p14:creationId xmlns:p14="http://schemas.microsoft.com/office/powerpoint/2010/main" val="3402999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2</a:t>
            </a:fld>
            <a:endParaRPr lang="zh-CN" altLang="en-US"/>
          </a:p>
        </p:txBody>
      </p:sp>
    </p:spTree>
    <p:extLst>
      <p:ext uri="{BB962C8B-B14F-4D97-AF65-F5344CB8AC3E}">
        <p14:creationId xmlns:p14="http://schemas.microsoft.com/office/powerpoint/2010/main" val="423851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97D03D-ED54-44F4-93D3-469DD7E83329}" type="slidenum">
              <a:rPr lang="zh-CN" altLang="en-US" smtClean="0"/>
              <a:t>3</a:t>
            </a:fld>
            <a:endParaRPr lang="zh-CN" altLang="en-US"/>
          </a:p>
        </p:txBody>
      </p:sp>
    </p:spTree>
    <p:extLst>
      <p:ext uri="{BB962C8B-B14F-4D97-AF65-F5344CB8AC3E}">
        <p14:creationId xmlns:p14="http://schemas.microsoft.com/office/powerpoint/2010/main" val="1015453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4</a:t>
            </a:fld>
            <a:endParaRPr lang="zh-CN" altLang="en-US"/>
          </a:p>
        </p:txBody>
      </p:sp>
    </p:spTree>
    <p:extLst>
      <p:ext uri="{BB962C8B-B14F-4D97-AF65-F5344CB8AC3E}">
        <p14:creationId xmlns:p14="http://schemas.microsoft.com/office/powerpoint/2010/main" val="2860067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5</a:t>
            </a:fld>
            <a:endParaRPr lang="zh-CN" altLang="en-US"/>
          </a:p>
        </p:txBody>
      </p:sp>
    </p:spTree>
    <p:extLst>
      <p:ext uri="{BB962C8B-B14F-4D97-AF65-F5344CB8AC3E}">
        <p14:creationId xmlns:p14="http://schemas.microsoft.com/office/powerpoint/2010/main" val="144710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6</a:t>
            </a:fld>
            <a:endParaRPr lang="zh-CN" altLang="en-US"/>
          </a:p>
        </p:txBody>
      </p:sp>
    </p:spTree>
    <p:extLst>
      <p:ext uri="{BB962C8B-B14F-4D97-AF65-F5344CB8AC3E}">
        <p14:creationId xmlns:p14="http://schemas.microsoft.com/office/powerpoint/2010/main" val="2617904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7</a:t>
            </a:fld>
            <a:endParaRPr lang="zh-CN" altLang="en-US"/>
          </a:p>
        </p:txBody>
      </p:sp>
    </p:spTree>
    <p:extLst>
      <p:ext uri="{BB962C8B-B14F-4D97-AF65-F5344CB8AC3E}">
        <p14:creationId xmlns:p14="http://schemas.microsoft.com/office/powerpoint/2010/main" val="2097415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97D03D-ED54-44F4-93D3-469DD7E83329}" type="slidenum">
              <a:rPr lang="zh-CN" altLang="en-US" smtClean="0"/>
              <a:t>8</a:t>
            </a:fld>
            <a:endParaRPr lang="zh-CN" altLang="en-US"/>
          </a:p>
        </p:txBody>
      </p:sp>
    </p:spTree>
    <p:extLst>
      <p:ext uri="{BB962C8B-B14F-4D97-AF65-F5344CB8AC3E}">
        <p14:creationId xmlns:p14="http://schemas.microsoft.com/office/powerpoint/2010/main" val="2041458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9</a:t>
            </a:fld>
            <a:endParaRPr lang="zh-CN" altLang="en-US"/>
          </a:p>
        </p:txBody>
      </p:sp>
    </p:spTree>
    <p:extLst>
      <p:ext uri="{BB962C8B-B14F-4D97-AF65-F5344CB8AC3E}">
        <p14:creationId xmlns:p14="http://schemas.microsoft.com/office/powerpoint/2010/main" val="506324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10</a:t>
            </a:fld>
            <a:endParaRPr lang="zh-CN" altLang="en-US"/>
          </a:p>
        </p:txBody>
      </p:sp>
    </p:spTree>
    <p:extLst>
      <p:ext uri="{BB962C8B-B14F-4D97-AF65-F5344CB8AC3E}">
        <p14:creationId xmlns:p14="http://schemas.microsoft.com/office/powerpoint/2010/main" val="2826194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11</a:t>
            </a:fld>
            <a:endParaRPr lang="zh-CN" altLang="en-US"/>
          </a:p>
        </p:txBody>
      </p:sp>
    </p:spTree>
    <p:extLst>
      <p:ext uri="{BB962C8B-B14F-4D97-AF65-F5344CB8AC3E}">
        <p14:creationId xmlns:p14="http://schemas.microsoft.com/office/powerpoint/2010/main" val="539295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12</a:t>
            </a:fld>
            <a:endParaRPr lang="zh-CN" altLang="en-US"/>
          </a:p>
        </p:txBody>
      </p:sp>
    </p:spTree>
    <p:extLst>
      <p:ext uri="{BB962C8B-B14F-4D97-AF65-F5344CB8AC3E}">
        <p14:creationId xmlns:p14="http://schemas.microsoft.com/office/powerpoint/2010/main" val="2854853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13</a:t>
            </a:fld>
            <a:endParaRPr lang="zh-CN" altLang="en-US"/>
          </a:p>
        </p:txBody>
      </p:sp>
    </p:spTree>
    <p:extLst>
      <p:ext uri="{BB962C8B-B14F-4D97-AF65-F5344CB8AC3E}">
        <p14:creationId xmlns:p14="http://schemas.microsoft.com/office/powerpoint/2010/main" val="3721693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97D03D-ED54-44F4-93D3-469DD7E83329}" type="slidenum">
              <a:rPr lang="zh-CN" altLang="en-US" smtClean="0"/>
              <a:t>14</a:t>
            </a:fld>
            <a:endParaRPr lang="zh-CN" altLang="en-US"/>
          </a:p>
        </p:txBody>
      </p:sp>
    </p:spTree>
    <p:extLst>
      <p:ext uri="{BB962C8B-B14F-4D97-AF65-F5344CB8AC3E}">
        <p14:creationId xmlns:p14="http://schemas.microsoft.com/office/powerpoint/2010/main" val="3786908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15</a:t>
            </a:fld>
            <a:endParaRPr lang="zh-CN" altLang="en-US"/>
          </a:p>
        </p:txBody>
      </p:sp>
    </p:spTree>
    <p:extLst>
      <p:ext uri="{BB962C8B-B14F-4D97-AF65-F5344CB8AC3E}">
        <p14:creationId xmlns:p14="http://schemas.microsoft.com/office/powerpoint/2010/main" val="3675569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16</a:t>
            </a:fld>
            <a:endParaRPr lang="zh-CN" altLang="en-US"/>
          </a:p>
        </p:txBody>
      </p:sp>
    </p:spTree>
    <p:extLst>
      <p:ext uri="{BB962C8B-B14F-4D97-AF65-F5344CB8AC3E}">
        <p14:creationId xmlns:p14="http://schemas.microsoft.com/office/powerpoint/2010/main" val="3745886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17</a:t>
            </a:fld>
            <a:endParaRPr lang="zh-CN" altLang="en-US"/>
          </a:p>
        </p:txBody>
      </p:sp>
    </p:spTree>
    <p:extLst>
      <p:ext uri="{BB962C8B-B14F-4D97-AF65-F5344CB8AC3E}">
        <p14:creationId xmlns:p14="http://schemas.microsoft.com/office/powerpoint/2010/main" val="4802823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18</a:t>
            </a:fld>
            <a:endParaRPr lang="zh-CN" altLang="en-US"/>
          </a:p>
        </p:txBody>
      </p:sp>
    </p:spTree>
    <p:extLst>
      <p:ext uri="{BB962C8B-B14F-4D97-AF65-F5344CB8AC3E}">
        <p14:creationId xmlns:p14="http://schemas.microsoft.com/office/powerpoint/2010/main" val="2662129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97D03D-ED54-44F4-93D3-469DD7E83329}" type="slidenum">
              <a:rPr lang="zh-CN" altLang="en-US" smtClean="0"/>
              <a:t>19</a:t>
            </a:fld>
            <a:endParaRPr lang="zh-CN" altLang="en-US"/>
          </a:p>
        </p:txBody>
      </p:sp>
    </p:spTree>
    <p:extLst>
      <p:ext uri="{BB962C8B-B14F-4D97-AF65-F5344CB8AC3E}">
        <p14:creationId xmlns:p14="http://schemas.microsoft.com/office/powerpoint/2010/main" val="772907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20</a:t>
            </a:fld>
            <a:endParaRPr lang="zh-CN" altLang="en-US"/>
          </a:p>
        </p:txBody>
      </p:sp>
    </p:spTree>
    <p:extLst>
      <p:ext uri="{BB962C8B-B14F-4D97-AF65-F5344CB8AC3E}">
        <p14:creationId xmlns:p14="http://schemas.microsoft.com/office/powerpoint/2010/main" val="18349075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21</a:t>
            </a:fld>
            <a:endParaRPr lang="zh-CN" altLang="en-US"/>
          </a:p>
        </p:txBody>
      </p:sp>
    </p:spTree>
    <p:extLst>
      <p:ext uri="{BB962C8B-B14F-4D97-AF65-F5344CB8AC3E}">
        <p14:creationId xmlns:p14="http://schemas.microsoft.com/office/powerpoint/2010/main" val="3607937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22</a:t>
            </a:fld>
            <a:endParaRPr lang="zh-CN" altLang="en-US"/>
          </a:p>
        </p:txBody>
      </p:sp>
    </p:spTree>
    <p:extLst>
      <p:ext uri="{BB962C8B-B14F-4D97-AF65-F5344CB8AC3E}">
        <p14:creationId xmlns:p14="http://schemas.microsoft.com/office/powerpoint/2010/main" val="2873803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23</a:t>
            </a:fld>
            <a:endParaRPr lang="zh-CN" altLang="en-US"/>
          </a:p>
        </p:txBody>
      </p:sp>
    </p:spTree>
    <p:extLst>
      <p:ext uri="{BB962C8B-B14F-4D97-AF65-F5344CB8AC3E}">
        <p14:creationId xmlns:p14="http://schemas.microsoft.com/office/powerpoint/2010/main" val="1235603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3FB74-FA61-4020-B15D-7293CFBFE177}" type="slidenum">
              <a:rPr lang="zh-CN" altLang="en-US" smtClean="0"/>
              <a:t>24</a:t>
            </a:fld>
            <a:endParaRPr lang="zh-CN" altLang="en-US"/>
          </a:p>
        </p:txBody>
      </p:sp>
    </p:spTree>
    <p:extLst>
      <p:ext uri="{BB962C8B-B14F-4D97-AF65-F5344CB8AC3E}">
        <p14:creationId xmlns:p14="http://schemas.microsoft.com/office/powerpoint/2010/main" val="2105261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2191592033"/>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2666148286"/>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2431254427"/>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1648866011"/>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3059118451"/>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3611301952"/>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1209047681"/>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2967155501"/>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1416932701"/>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609327198"/>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93CB2F3-1170-4C69-AFF3-2053B9846604}"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2256623995"/>
      </p:ext>
    </p:extLst>
  </p:cSld>
  <p:clrMapOvr>
    <a:masterClrMapping/>
  </p:clrMapOvr>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对象 6">
            <a:extLst>
              <a:ext uri="{FF2B5EF4-FFF2-40B4-BE49-F238E27FC236}">
                <a16:creationId xmlns="" xmlns:a16="http://schemas.microsoft.com/office/drawing/2014/main" id="{177EB9D9-23AB-4A83-8413-1BB267B6611B}"/>
              </a:ext>
            </a:extLst>
          </p:cNvPr>
          <p:cNvGraphicFramePr>
            <a:graphicFrameLocks noChangeAspect="1"/>
          </p:cNvGraphicFramePr>
          <p:nvPr userDrawn="1">
            <p:extLst>
              <p:ext uri="{D42A27DB-BD31-4B8C-83A1-F6EECF244321}">
                <p14:modId xmlns:p14="http://schemas.microsoft.com/office/powerpoint/2010/main" val="698750193"/>
              </p:ext>
            </p:extLst>
          </p:nvPr>
        </p:nvGraphicFramePr>
        <p:xfrm>
          <a:off x="-706" y="0"/>
          <a:ext cx="12196234" cy="6858000"/>
        </p:xfrm>
        <a:graphic>
          <a:graphicData uri="http://schemas.openxmlformats.org/presentationml/2006/ole">
            <mc:AlternateContent xmlns:mc="http://schemas.openxmlformats.org/markup-compatibility/2006">
              <mc:Choice xmlns:v="urn:schemas-microsoft-com:vml" Requires="v">
                <p:oleObj spid="_x0000_s1055" name="Image" r:id="rId14" imgW="16253640" imgH="9142560" progId="Photoshop.Image.16">
                  <p:embed/>
                </p:oleObj>
              </mc:Choice>
              <mc:Fallback>
                <p:oleObj name="Image" r:id="rId14" imgW="16253640" imgH="9142560" progId="Photoshop.Image.16">
                  <p:embed/>
                  <p:pic>
                    <p:nvPicPr>
                      <p:cNvPr id="0" name=""/>
                      <p:cNvPicPr/>
                      <p:nvPr/>
                    </p:nvPicPr>
                    <p:blipFill>
                      <a:blip r:embed="rId15"/>
                      <a:stretch>
                        <a:fillRect/>
                      </a:stretch>
                    </p:blipFill>
                    <p:spPr>
                      <a:xfrm>
                        <a:off x="-706" y="0"/>
                        <a:ext cx="12196234" cy="6858000"/>
                      </a:xfrm>
                      <a:prstGeom prst="rect">
                        <a:avLst/>
                      </a:prstGeom>
                    </p:spPr>
                  </p:pic>
                </p:oleObj>
              </mc:Fallback>
            </mc:AlternateContent>
          </a:graphicData>
        </a:graphic>
      </p:graphicFrame>
      <p:sp>
        <p:nvSpPr>
          <p:cNvPr id="8" name="矩形 7">
            <a:extLst>
              <a:ext uri="{FF2B5EF4-FFF2-40B4-BE49-F238E27FC236}">
                <a16:creationId xmlns="" xmlns:a16="http://schemas.microsoft.com/office/drawing/2014/main" id="{77AEB465-82AA-4BAD-9CC8-1D68D85F9C36}"/>
              </a:ext>
            </a:extLst>
          </p:cNvPr>
          <p:cNvSpPr/>
          <p:nvPr userDrawn="1"/>
        </p:nvSpPr>
        <p:spPr>
          <a:xfrm>
            <a:off x="0" y="0"/>
            <a:ext cx="12192000" cy="6858000"/>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3CB2F3-1170-4C69-AFF3-2053B9846604}" type="datetimeFigureOut">
              <a:rPr lang="zh-CN" altLang="en-US" smtClean="0"/>
              <a:t>2018/11/30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B6AE9-857C-4925-B3EA-3C20322EDF07}" type="slidenum">
              <a:rPr lang="zh-CN" altLang="en-US" smtClean="0"/>
              <a:t>‹#›</a:t>
            </a:fld>
            <a:endParaRPr lang="zh-CN" altLang="en-US"/>
          </a:p>
        </p:txBody>
      </p:sp>
    </p:spTree>
    <p:extLst>
      <p:ext uri="{BB962C8B-B14F-4D97-AF65-F5344CB8AC3E}">
        <p14:creationId xmlns:p14="http://schemas.microsoft.com/office/powerpoint/2010/main" val="798479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300" advTm="3000">
        <p:wipe/>
      </p:transition>
    </mc:Choice>
    <mc:Fallback xmlns="">
      <p:transition spd="slow" advTm="3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notesSlide" Target="../notesSlides/notesSlide8.xml"/><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0" Type="http://schemas.openxmlformats.org/officeDocument/2006/relationships/tags" Target="../tags/tag22.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6.xml"/><Relationship Id="rId7"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s>
</file>

<file path=ppt/slides/_rels/slide1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notesSlide" Target="../notesSlides/notesSlide14.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0" Type="http://schemas.openxmlformats.org/officeDocument/2006/relationships/tags" Target="../tags/tag39.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notesSlide" Target="../notesSlides/notesSlide19.xml"/><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slideLayout" Target="../slideLayouts/slideLayout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0" Type="http://schemas.openxmlformats.org/officeDocument/2006/relationships/tags" Target="../tags/tag50.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image" Target="../media/image5.jpg"/></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 xmlns:a16="http://schemas.microsoft.com/office/drawing/2014/main" id="{C53BDD87-FAFB-478F-9716-CBE8241E02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6271" y="-1492989"/>
            <a:ext cx="9839325" cy="4733925"/>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0535" y="254000"/>
            <a:ext cx="11747944" cy="6719823"/>
          </a:xfrm>
          <a:prstGeom prst="rect">
            <a:avLst/>
          </a:prstGeom>
        </p:spPr>
      </p:pic>
      <p:sp>
        <p:nvSpPr>
          <p:cNvPr id="6" name="PA_文本框 3"/>
          <p:cNvSpPr txBox="1"/>
          <p:nvPr/>
        </p:nvSpPr>
        <p:spPr>
          <a:xfrm>
            <a:off x="6837189" y="4966681"/>
            <a:ext cx="4186594"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dirty="0">
                <a:solidFill>
                  <a:schemeClr val="bg1"/>
                </a:solidFill>
                <a:latin typeface="微软雅黑" pitchFamily="34" charset="-122"/>
                <a:ea typeface="微软雅黑" pitchFamily="34" charset="-122"/>
              </a:rPr>
              <a:t>请添加您的公司名称</a:t>
            </a:r>
          </a:p>
        </p:txBody>
      </p:sp>
      <p:sp>
        <p:nvSpPr>
          <p:cNvPr id="7" name="PA_文本框 3"/>
          <p:cNvSpPr txBox="1"/>
          <p:nvPr/>
        </p:nvSpPr>
        <p:spPr>
          <a:xfrm>
            <a:off x="6996063" y="4468362"/>
            <a:ext cx="4471346" cy="400110"/>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chemeClr val="bg1"/>
                </a:solidFill>
                <a:latin typeface="微软雅黑" pitchFamily="34" charset="-122"/>
                <a:ea typeface="微软雅黑" pitchFamily="34" charset="-122"/>
              </a:rPr>
              <a:t>| </a:t>
            </a:r>
            <a:r>
              <a:rPr lang="zh-CN" altLang="en-US" sz="2000">
                <a:solidFill>
                  <a:schemeClr val="bg1"/>
                </a:solidFill>
                <a:latin typeface="微软雅黑" pitchFamily="34" charset="-122"/>
                <a:ea typeface="微软雅黑" pitchFamily="34" charset="-122"/>
              </a:rPr>
              <a:t>工作总结 </a:t>
            </a:r>
            <a:r>
              <a:rPr lang="en-US" altLang="zh-CN" sz="2000">
                <a:solidFill>
                  <a:schemeClr val="bg1"/>
                </a:solidFill>
                <a:latin typeface="微软雅黑" pitchFamily="34" charset="-122"/>
                <a:ea typeface="微软雅黑" pitchFamily="34" charset="-122"/>
              </a:rPr>
              <a:t>| </a:t>
            </a:r>
            <a:r>
              <a:rPr lang="zh-CN" altLang="en-US" sz="2000">
                <a:solidFill>
                  <a:schemeClr val="bg1"/>
                </a:solidFill>
                <a:latin typeface="微软雅黑" pitchFamily="34" charset="-122"/>
                <a:ea typeface="微软雅黑" pitchFamily="34" charset="-122"/>
              </a:rPr>
              <a:t>汇报 </a:t>
            </a:r>
            <a:r>
              <a:rPr lang="en-US" altLang="zh-CN" sz="2000">
                <a:solidFill>
                  <a:schemeClr val="bg1"/>
                </a:solidFill>
                <a:latin typeface="微软雅黑" pitchFamily="34" charset="-122"/>
                <a:ea typeface="微软雅黑" pitchFamily="34" charset="-122"/>
              </a:rPr>
              <a:t>| </a:t>
            </a:r>
            <a:r>
              <a:rPr lang="zh-CN" altLang="en-US" sz="2000">
                <a:solidFill>
                  <a:schemeClr val="bg1"/>
                </a:solidFill>
                <a:latin typeface="微软雅黑" pitchFamily="34" charset="-122"/>
                <a:ea typeface="微软雅黑" pitchFamily="34" charset="-122"/>
              </a:rPr>
              <a:t>计划</a:t>
            </a:r>
            <a:r>
              <a:rPr lang="en-US" altLang="zh-CN" sz="2000">
                <a:solidFill>
                  <a:schemeClr val="bg1"/>
                </a:solidFill>
                <a:latin typeface="微软雅黑" pitchFamily="34" charset="-122"/>
                <a:ea typeface="微软雅黑" pitchFamily="34" charset="-122"/>
              </a:rPr>
              <a:t>|</a:t>
            </a:r>
            <a:r>
              <a:rPr lang="zh-CN" altLang="en-US" sz="2000">
                <a:solidFill>
                  <a:schemeClr val="bg1"/>
                </a:solidFill>
                <a:latin typeface="微软雅黑" pitchFamily="34" charset="-122"/>
                <a:ea typeface="微软雅黑" pitchFamily="34" charset="-122"/>
              </a:rPr>
              <a:t>新年计划等</a:t>
            </a:r>
            <a:endParaRPr lang="zh-CN" altLang="en-US" sz="2000" dirty="0">
              <a:solidFill>
                <a:schemeClr val="bg1"/>
              </a:solidFill>
              <a:latin typeface="微软雅黑" pitchFamily="34" charset="-122"/>
              <a:ea typeface="微软雅黑" pitchFamily="34" charset="-122"/>
            </a:endParaRPr>
          </a:p>
        </p:txBody>
      </p:sp>
      <p:sp>
        <p:nvSpPr>
          <p:cNvPr id="8" name="PA_文本框 45"/>
          <p:cNvSpPr txBox="1"/>
          <p:nvPr/>
        </p:nvSpPr>
        <p:spPr>
          <a:xfrm>
            <a:off x="7041783" y="5664340"/>
            <a:ext cx="486968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汇报人</a:t>
            </a:r>
            <a:r>
              <a:rPr lang="zh-CN" altLang="en-US" sz="16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时间：</a:t>
            </a:r>
            <a:r>
              <a:rPr lang="en-US" altLang="zh-CN"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2019-XX-XX</a:t>
            </a:r>
            <a:endParaRPr lang="en-US" altLang="zh-CN" sz="16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10"/>
          <p:cNvSpPr txBox="1"/>
          <p:nvPr/>
        </p:nvSpPr>
        <p:spPr>
          <a:xfrm>
            <a:off x="9447739" y="1165352"/>
            <a:ext cx="2518638" cy="49244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600" b="1">
                <a:solidFill>
                  <a:srgbClr val="0CA397"/>
                </a:solidFill>
                <a:latin typeface="微软雅黑" panose="020B0503020204020204" pitchFamily="34" charset="-122"/>
                <a:ea typeface="微软雅黑" panose="020B0503020204020204" pitchFamily="34" charset="-122"/>
                <a:cs typeface="+mn-ea"/>
                <a:sym typeface="+mn-lt"/>
              </a:rPr>
              <a:t>某某某中心医院</a:t>
            </a:r>
            <a:endParaRPr lang="zh-CN" altLang="en-US" sz="2600" b="1" dirty="0">
              <a:solidFill>
                <a:srgbClr val="0CA397"/>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 xmlns:a16="http://schemas.microsoft.com/office/drawing/2014/main" id="{C02C57DC-6EDA-4CB5-BCFE-3E164C84B459}"/>
              </a:ext>
            </a:extLst>
          </p:cNvPr>
          <p:cNvSpPr/>
          <p:nvPr/>
        </p:nvSpPr>
        <p:spPr>
          <a:xfrm>
            <a:off x="11467409" y="2362200"/>
            <a:ext cx="724591" cy="4495800"/>
          </a:xfrm>
          <a:prstGeom prst="rect">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5" name="PA_文本框 3"/>
          <p:cNvSpPr txBox="1"/>
          <p:nvPr/>
        </p:nvSpPr>
        <p:spPr>
          <a:xfrm>
            <a:off x="6462538" y="3613256"/>
            <a:ext cx="5672311" cy="64633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600" b="1" kern="2200" spc="-150" dirty="0">
                <a:solidFill>
                  <a:schemeClr val="bg1"/>
                </a:solidFill>
                <a:latin typeface="微软雅黑" pitchFamily="34" charset="-122"/>
                <a:ea typeface="微软雅黑" pitchFamily="34" charset="-122"/>
              </a:rPr>
              <a:t>医院年终工作总结</a:t>
            </a:r>
            <a:r>
              <a:rPr lang="en-US" altLang="zh-CN" sz="3600" b="1" kern="2200" spc="-150" dirty="0" err="1">
                <a:solidFill>
                  <a:schemeClr val="bg1"/>
                </a:solidFill>
                <a:latin typeface="微软雅黑" pitchFamily="34" charset="-122"/>
                <a:ea typeface="微软雅黑" pitchFamily="34" charset="-122"/>
              </a:rPr>
              <a:t>ppt</a:t>
            </a:r>
            <a:r>
              <a:rPr lang="zh-CN" altLang="en-US" sz="3600" b="1" kern="2200" spc="-150" dirty="0">
                <a:solidFill>
                  <a:schemeClr val="bg1"/>
                </a:solidFill>
                <a:latin typeface="微软雅黑" pitchFamily="34" charset="-122"/>
                <a:ea typeface="微软雅黑" pitchFamily="34" charset="-122"/>
              </a:rPr>
              <a:t>模板</a:t>
            </a:r>
          </a:p>
        </p:txBody>
      </p:sp>
      <p:pic>
        <p:nvPicPr>
          <p:cNvPr id="15" name="纯音乐 - 欢快轻松音乐节奏">
            <a:hlinkClick r:id="" action="ppaction://media"/>
            <a:extLst>
              <a:ext uri="{FF2B5EF4-FFF2-40B4-BE49-F238E27FC236}">
                <a16:creationId xmlns="" xmlns:a16="http://schemas.microsoft.com/office/drawing/2014/main" id="{B83CDD9A-A757-4F71-89A0-26CEE441486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61485" y="-924294"/>
            <a:ext cx="609600" cy="609600"/>
          </a:xfrm>
          <a:prstGeom prst="rect">
            <a:avLst/>
          </a:prstGeom>
        </p:spPr>
      </p:pic>
    </p:spTree>
    <p:extLst>
      <p:ext uri="{BB962C8B-B14F-4D97-AF65-F5344CB8AC3E}">
        <p14:creationId xmlns:p14="http://schemas.microsoft.com/office/powerpoint/2010/main" val="254454963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par>
                                <p:cTn id="7" presetID="16" presetClass="entr" presetSubtype="21"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barn(inVertical)">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showWhenStopped="0">
                <p:cTn id="32" repeatCount="indefinite" fill="hold" display="0">
                  <p:stCondLst>
                    <p:cond delay="indefinite"/>
                  </p:stCondLst>
                  <p:endCondLst>
                    <p:cond evt="onStopAudio" delay="0">
                      <p:tgtEl>
                        <p:sldTgt/>
                      </p:tgtEl>
                    </p:cond>
                  </p:endCondLst>
                </p:cTn>
                <p:tgtEl>
                  <p:spTgt spid="15"/>
                </p:tgtEl>
              </p:cMediaNode>
            </p:audio>
          </p:childTnLst>
        </p:cTn>
      </p:par>
    </p:tnLst>
    <p:bldLst>
      <p:bldP spid="6" grpId="0"/>
      <p:bldP spid="7" grpId="0"/>
      <p:bldP spid="8" grpId="0"/>
      <p:bldP spid="10"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菱形 30"/>
          <p:cNvSpPr/>
          <p:nvPr/>
        </p:nvSpPr>
        <p:spPr>
          <a:xfrm>
            <a:off x="3771999" y="2617135"/>
            <a:ext cx="2140123" cy="2140123"/>
          </a:xfrm>
          <a:prstGeom prst="diamond">
            <a:avLst/>
          </a:prstGeom>
          <a:solidFill>
            <a:srgbClr val="3DB9B3"/>
          </a:solidFill>
          <a:ln w="6350">
            <a:solidFill>
              <a:srgbClr val="0CA39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菱形 32"/>
          <p:cNvSpPr/>
          <p:nvPr/>
        </p:nvSpPr>
        <p:spPr>
          <a:xfrm>
            <a:off x="8717379" y="2599892"/>
            <a:ext cx="2140123" cy="2140123"/>
          </a:xfrm>
          <a:prstGeom prst="diamond">
            <a:avLst/>
          </a:prstGeom>
          <a:solidFill>
            <a:srgbClr val="3DB9B3"/>
          </a:solidFill>
          <a:ln w="6350">
            <a:solidFill>
              <a:srgbClr val="0CA39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菱形 28"/>
          <p:cNvSpPr/>
          <p:nvPr/>
        </p:nvSpPr>
        <p:spPr>
          <a:xfrm>
            <a:off x="1281102" y="2617136"/>
            <a:ext cx="2140123" cy="2140123"/>
          </a:xfrm>
          <a:prstGeom prst="diamond">
            <a:avLst/>
          </a:prstGeom>
          <a:solidFill>
            <a:srgbClr val="3DB9B3"/>
          </a:solidFill>
          <a:ln w="6350">
            <a:solidFill>
              <a:srgbClr val="0CA39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菱形 31"/>
          <p:cNvSpPr/>
          <p:nvPr/>
        </p:nvSpPr>
        <p:spPr>
          <a:xfrm>
            <a:off x="6221829" y="2620945"/>
            <a:ext cx="2140123" cy="2140123"/>
          </a:xfrm>
          <a:prstGeom prst="diamond">
            <a:avLst/>
          </a:prstGeom>
          <a:solidFill>
            <a:srgbClr val="3DB9B3"/>
          </a:solidFill>
          <a:ln w="6350">
            <a:solidFill>
              <a:srgbClr val="0CA39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0" y="5038542"/>
            <a:ext cx="12192000" cy="1819458"/>
          </a:xfrm>
          <a:custGeom>
            <a:avLst/>
            <a:gdLst>
              <a:gd name="connsiteX0" fmla="*/ 12192000 w 12192000"/>
              <a:gd name="connsiteY0" fmla="*/ 0 h 1819458"/>
              <a:gd name="connsiteX1" fmla="*/ 12192000 w 12192000"/>
              <a:gd name="connsiteY1" fmla="*/ 1819458 h 1819458"/>
              <a:gd name="connsiteX2" fmla="*/ 0 w 12192000"/>
              <a:gd name="connsiteY2" fmla="*/ 1819458 h 1819458"/>
              <a:gd name="connsiteX3" fmla="*/ 0 w 12192000"/>
              <a:gd name="connsiteY3" fmla="*/ 10496 h 1819458"/>
              <a:gd name="connsiteX4" fmla="*/ 5500907 w 12192000"/>
              <a:gd name="connsiteY4" fmla="*/ 1028978 h 1819458"/>
              <a:gd name="connsiteX5" fmla="*/ 5671784 w 12192000"/>
              <a:gd name="connsiteY5" fmla="*/ 1060478 h 1819458"/>
              <a:gd name="connsiteX6" fmla="*/ 5860071 w 12192000"/>
              <a:gd name="connsiteY6" fmla="*/ 1082027 h 1819458"/>
              <a:gd name="connsiteX7" fmla="*/ 6096004 w 12192000"/>
              <a:gd name="connsiteY7" fmla="*/ 1090796 h 1819458"/>
              <a:gd name="connsiteX8" fmla="*/ 6331937 w 12192000"/>
              <a:gd name="connsiteY8" fmla="*/ 1082027 h 1819458"/>
              <a:gd name="connsiteX9" fmla="*/ 6520224 w 12192000"/>
              <a:gd name="connsiteY9" fmla="*/ 1060478 h 1819458"/>
              <a:gd name="connsiteX10" fmla="*/ 6691101 w 12192000"/>
              <a:gd name="connsiteY10" fmla="*/ 1028978 h 181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1819458">
                <a:moveTo>
                  <a:pt x="12192000" y="0"/>
                </a:moveTo>
                <a:lnTo>
                  <a:pt x="12192000" y="1819458"/>
                </a:lnTo>
                <a:lnTo>
                  <a:pt x="0" y="1819458"/>
                </a:lnTo>
                <a:lnTo>
                  <a:pt x="0" y="10496"/>
                </a:lnTo>
                <a:lnTo>
                  <a:pt x="5500907" y="1028978"/>
                </a:lnTo>
                <a:lnTo>
                  <a:pt x="5671784" y="1060478"/>
                </a:lnTo>
                <a:lnTo>
                  <a:pt x="5860071" y="1082027"/>
                </a:lnTo>
                <a:cubicBezTo>
                  <a:pt x="5936278" y="1087777"/>
                  <a:pt x="6015185" y="1090796"/>
                  <a:pt x="6096004" y="1090796"/>
                </a:cubicBezTo>
                <a:cubicBezTo>
                  <a:pt x="6176823" y="1090796"/>
                  <a:pt x="6255727" y="1087777"/>
                  <a:pt x="6331937" y="1082027"/>
                </a:cubicBezTo>
                <a:lnTo>
                  <a:pt x="6520224" y="1060478"/>
                </a:lnTo>
                <a:lnTo>
                  <a:pt x="6691101" y="1028978"/>
                </a:lnTo>
                <a:close/>
              </a:path>
            </a:pathLst>
          </a:cu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0" name="组合 9"/>
          <p:cNvGrpSpPr/>
          <p:nvPr/>
        </p:nvGrpSpPr>
        <p:grpSpPr>
          <a:xfrm>
            <a:off x="1551767" y="2942718"/>
            <a:ext cx="1620794" cy="1271758"/>
            <a:chOff x="8827501" y="1665656"/>
            <a:chExt cx="1620794" cy="1271758"/>
          </a:xfrm>
        </p:grpSpPr>
        <p:sp>
          <p:nvSpPr>
            <p:cNvPr id="26" name="矩形 25"/>
            <p:cNvSpPr/>
            <p:nvPr/>
          </p:nvSpPr>
          <p:spPr>
            <a:xfrm>
              <a:off x="8827501" y="2211845"/>
              <a:ext cx="1620794" cy="396583"/>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zh-CN" altLang="en-US" b="1">
                  <a:solidFill>
                    <a:schemeClr val="bg1"/>
                  </a:solidFill>
                  <a:latin typeface="微软雅黑" panose="020B0503020204020204" pitchFamily="34" charset="-122"/>
                  <a:ea typeface="微软雅黑" panose="020B0503020204020204" pitchFamily="34" charset="-122"/>
                </a:rPr>
                <a:t>年度工作概述</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7" name="文本框 14"/>
            <p:cNvSpPr txBox="1"/>
            <p:nvPr/>
          </p:nvSpPr>
          <p:spPr>
            <a:xfrm>
              <a:off x="8907610" y="2599501"/>
              <a:ext cx="1460574" cy="337913"/>
            </a:xfrm>
            <a:prstGeom prst="rect">
              <a:avLst/>
            </a:prstGeom>
            <a:noFill/>
          </p:spPr>
          <p:txBody>
            <a:bodyPr wrap="squar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4000"/>
                </a:lnSpc>
              </a:pPr>
              <a:r>
                <a:rPr lang="en-US" altLang="zh-CN" sz="700" b="1" dirty="0">
                  <a:solidFill>
                    <a:schemeClr val="bg1"/>
                  </a:solidFill>
                  <a:latin typeface="微软雅黑" panose="020B0503020204020204" pitchFamily="34" charset="-122"/>
                  <a:ea typeface="微软雅黑" panose="020B0503020204020204" pitchFamily="34" charset="-122"/>
                </a:rPr>
                <a:t>The user can demonstrate on a projector or computer </a:t>
              </a:r>
            </a:p>
          </p:txBody>
        </p:sp>
        <p:sp>
          <p:nvSpPr>
            <p:cNvPr id="28" name="矩形 27"/>
            <p:cNvSpPr/>
            <p:nvPr/>
          </p:nvSpPr>
          <p:spPr>
            <a:xfrm>
              <a:off x="8827501" y="1665656"/>
              <a:ext cx="1620794" cy="700769"/>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en-US" altLang="zh-CN" sz="3600" b="1" dirty="0">
                  <a:solidFill>
                    <a:schemeClr val="bg1"/>
                  </a:solidFill>
                  <a:latin typeface="微软雅黑" panose="020B0503020204020204" pitchFamily="34" charset="-122"/>
                  <a:ea typeface="微软雅黑" panose="020B0503020204020204" pitchFamily="34" charset="-122"/>
                </a:rPr>
                <a:t>01</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4042718" y="2942718"/>
            <a:ext cx="1620794" cy="1271758"/>
            <a:chOff x="8827501" y="1665656"/>
            <a:chExt cx="1620794" cy="1271758"/>
          </a:xfrm>
        </p:grpSpPr>
        <p:sp>
          <p:nvSpPr>
            <p:cNvPr id="23" name="矩形 22"/>
            <p:cNvSpPr/>
            <p:nvPr/>
          </p:nvSpPr>
          <p:spPr>
            <a:xfrm>
              <a:off x="8827501" y="2211845"/>
              <a:ext cx="1620794" cy="396583"/>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zh-CN" altLang="en-US" b="1">
                  <a:solidFill>
                    <a:schemeClr val="bg1"/>
                  </a:solidFill>
                  <a:latin typeface="微软雅黑" panose="020B0503020204020204" pitchFamily="34" charset="-122"/>
                  <a:ea typeface="微软雅黑" panose="020B0503020204020204" pitchFamily="34" charset="-122"/>
                </a:rPr>
                <a:t>工作完成情况</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4" name="文本框 18"/>
            <p:cNvSpPr txBox="1"/>
            <p:nvPr/>
          </p:nvSpPr>
          <p:spPr>
            <a:xfrm>
              <a:off x="8907610" y="2599501"/>
              <a:ext cx="1460574" cy="337913"/>
            </a:xfrm>
            <a:prstGeom prst="rect">
              <a:avLst/>
            </a:prstGeom>
            <a:noFill/>
          </p:spPr>
          <p:txBody>
            <a:bodyPr wrap="squar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4000"/>
                </a:lnSpc>
              </a:pPr>
              <a:r>
                <a:rPr lang="en-US" altLang="zh-CN" sz="700" b="1" dirty="0">
                  <a:solidFill>
                    <a:schemeClr val="bg1"/>
                  </a:solidFill>
                  <a:latin typeface="微软雅黑" panose="020B0503020204020204" pitchFamily="34" charset="-122"/>
                  <a:ea typeface="微软雅黑" panose="020B0503020204020204" pitchFamily="34" charset="-122"/>
                </a:rPr>
                <a:t>The user can demonstrate on a projector or computer </a:t>
              </a:r>
            </a:p>
          </p:txBody>
        </p:sp>
        <p:sp>
          <p:nvSpPr>
            <p:cNvPr id="25" name="矩形 24"/>
            <p:cNvSpPr/>
            <p:nvPr/>
          </p:nvSpPr>
          <p:spPr>
            <a:xfrm>
              <a:off x="8827501" y="1665656"/>
              <a:ext cx="1620794" cy="700769"/>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en-US" altLang="zh-CN" sz="3600" b="1" dirty="0">
                  <a:solidFill>
                    <a:schemeClr val="bg1"/>
                  </a:solidFill>
                  <a:latin typeface="微软雅黑" panose="020B0503020204020204" pitchFamily="34" charset="-122"/>
                  <a:ea typeface="微软雅黑" panose="020B0503020204020204" pitchFamily="34" charset="-122"/>
                </a:rPr>
                <a:t>02</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533669" y="2942718"/>
            <a:ext cx="1620794" cy="1271758"/>
            <a:chOff x="8827501" y="1665656"/>
            <a:chExt cx="1620794" cy="1271758"/>
          </a:xfrm>
        </p:grpSpPr>
        <p:sp>
          <p:nvSpPr>
            <p:cNvPr id="20" name="矩形 19"/>
            <p:cNvSpPr/>
            <p:nvPr/>
          </p:nvSpPr>
          <p:spPr>
            <a:xfrm>
              <a:off x="8827501" y="2211845"/>
              <a:ext cx="1620794" cy="396583"/>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zh-CN" altLang="en-US" b="1">
                  <a:solidFill>
                    <a:schemeClr val="bg1"/>
                  </a:solidFill>
                  <a:latin typeface="微软雅黑" panose="020B0503020204020204" pitchFamily="34" charset="-122"/>
                  <a:ea typeface="微软雅黑" panose="020B0503020204020204" pitchFamily="34" charset="-122"/>
                </a:rPr>
                <a:t>成功项目展示</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1" name="文本框 22"/>
            <p:cNvSpPr txBox="1"/>
            <p:nvPr/>
          </p:nvSpPr>
          <p:spPr>
            <a:xfrm>
              <a:off x="8907610" y="2599501"/>
              <a:ext cx="1460574" cy="337913"/>
            </a:xfrm>
            <a:prstGeom prst="rect">
              <a:avLst/>
            </a:prstGeom>
            <a:noFill/>
          </p:spPr>
          <p:txBody>
            <a:bodyPr wrap="squar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4000"/>
                </a:lnSpc>
              </a:pPr>
              <a:r>
                <a:rPr lang="en-US" altLang="zh-CN" sz="700" b="1" dirty="0">
                  <a:solidFill>
                    <a:schemeClr val="bg1"/>
                  </a:solidFill>
                  <a:latin typeface="微软雅黑" panose="020B0503020204020204" pitchFamily="34" charset="-122"/>
                  <a:ea typeface="微软雅黑" panose="020B0503020204020204" pitchFamily="34" charset="-122"/>
                </a:rPr>
                <a:t>The user can demonstrate on a projector or computer </a:t>
              </a:r>
            </a:p>
          </p:txBody>
        </p:sp>
        <p:sp>
          <p:nvSpPr>
            <p:cNvPr id="22" name="矩形 21"/>
            <p:cNvSpPr/>
            <p:nvPr/>
          </p:nvSpPr>
          <p:spPr>
            <a:xfrm>
              <a:off x="8827501" y="1665656"/>
              <a:ext cx="1620794" cy="700769"/>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en-US" altLang="zh-CN" sz="3600" b="1" dirty="0">
                  <a:solidFill>
                    <a:schemeClr val="bg1"/>
                  </a:solidFill>
                  <a:latin typeface="微软雅黑" panose="020B0503020204020204" pitchFamily="34" charset="-122"/>
                  <a:ea typeface="微软雅黑" panose="020B0503020204020204" pitchFamily="34" charset="-122"/>
                </a:rPr>
                <a:t>03</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9024620" y="2942718"/>
            <a:ext cx="1620794" cy="1271758"/>
            <a:chOff x="8827501" y="1665656"/>
            <a:chExt cx="1620794" cy="1271758"/>
          </a:xfrm>
        </p:grpSpPr>
        <p:sp>
          <p:nvSpPr>
            <p:cNvPr id="17" name="矩形 16"/>
            <p:cNvSpPr/>
            <p:nvPr/>
          </p:nvSpPr>
          <p:spPr>
            <a:xfrm>
              <a:off x="8827501" y="2211845"/>
              <a:ext cx="1620794" cy="396583"/>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zh-CN" altLang="en-US" b="1">
                  <a:solidFill>
                    <a:schemeClr val="bg1"/>
                  </a:solidFill>
                  <a:latin typeface="微软雅黑" panose="020B0503020204020204" pitchFamily="34" charset="-122"/>
                  <a:ea typeface="微软雅黑" panose="020B0503020204020204" pitchFamily="34" charset="-122"/>
                </a:rPr>
                <a:t>明年工作计划</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8" name="文本框 26"/>
            <p:cNvSpPr txBox="1"/>
            <p:nvPr/>
          </p:nvSpPr>
          <p:spPr>
            <a:xfrm>
              <a:off x="8907610" y="2599501"/>
              <a:ext cx="1460574" cy="337913"/>
            </a:xfrm>
            <a:prstGeom prst="rect">
              <a:avLst/>
            </a:prstGeom>
            <a:noFill/>
          </p:spPr>
          <p:txBody>
            <a:bodyPr wrap="squar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14000"/>
                </a:lnSpc>
              </a:pPr>
              <a:r>
                <a:rPr lang="en-US" altLang="zh-CN" sz="700" b="1" dirty="0">
                  <a:solidFill>
                    <a:schemeClr val="bg1"/>
                  </a:solidFill>
                  <a:latin typeface="微软雅黑" panose="020B0503020204020204" pitchFamily="34" charset="-122"/>
                  <a:ea typeface="微软雅黑" panose="020B0503020204020204" pitchFamily="34" charset="-122"/>
                </a:rPr>
                <a:t>The user can demonstrate on a projector or computer </a:t>
              </a:r>
            </a:p>
          </p:txBody>
        </p:sp>
        <p:sp>
          <p:nvSpPr>
            <p:cNvPr id="19" name="矩形 18"/>
            <p:cNvSpPr/>
            <p:nvPr/>
          </p:nvSpPr>
          <p:spPr>
            <a:xfrm>
              <a:off x="8827501" y="1665656"/>
              <a:ext cx="1620794" cy="700769"/>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en-US" altLang="zh-CN" sz="3600" b="1" dirty="0">
                  <a:solidFill>
                    <a:schemeClr val="bg1"/>
                  </a:solidFill>
                  <a:latin typeface="微软雅黑" panose="020B0503020204020204" pitchFamily="34" charset="-122"/>
                  <a:ea typeface="微软雅黑" panose="020B0503020204020204" pitchFamily="34" charset="-122"/>
                </a:rPr>
                <a:t>04</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695337" y="-977459"/>
            <a:ext cx="2801326" cy="3200398"/>
            <a:chOff x="4695337" y="-977459"/>
            <a:chExt cx="2801326" cy="3200398"/>
          </a:xfrm>
        </p:grpSpPr>
        <p:sp>
          <p:nvSpPr>
            <p:cNvPr id="15" name="任意多边形: 形状 4"/>
            <p:cNvSpPr/>
            <p:nvPr/>
          </p:nvSpPr>
          <p:spPr>
            <a:xfrm rot="5400000">
              <a:off x="4495801" y="-777923"/>
              <a:ext cx="3200398" cy="2801326"/>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solidFill>
              <a:srgbClr val="0CA397"/>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16" name="矩形 15"/>
            <p:cNvSpPr/>
            <p:nvPr/>
          </p:nvSpPr>
          <p:spPr>
            <a:xfrm>
              <a:off x="4891314" y="524259"/>
              <a:ext cx="2409372" cy="757130"/>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20000"/>
                </a:lnSpc>
              </a:pPr>
              <a:r>
                <a:rPr lang="en-US" altLang="zh-CN" sz="3600" b="1" dirty="0">
                  <a:solidFill>
                    <a:schemeClr val="bg1"/>
                  </a:solidFill>
                  <a:latin typeface="Century Gothic" panose="020B0502020202020204" pitchFamily="34" charset="0"/>
                </a:rPr>
                <a:t>CONTENT</a:t>
              </a:r>
              <a:endParaRPr lang="zh-CN" altLang="en-US" sz="3600" b="1"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69480480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145602"/>
            <a:ext cx="12192000" cy="102841"/>
          </a:xfrm>
          <a:prstGeom prst="rect">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460165"/>
            <a:ext cx="12191999" cy="4619836"/>
          </a:xfrm>
          <a:custGeom>
            <a:avLst/>
            <a:gdLst>
              <a:gd name="connsiteX0" fmla="*/ 0 w 12192000"/>
              <a:gd name="connsiteY0" fmla="*/ 0 h 3904146"/>
              <a:gd name="connsiteX1" fmla="*/ 12192000 w 12192000"/>
              <a:gd name="connsiteY1" fmla="*/ 0 h 3904146"/>
              <a:gd name="connsiteX2" fmla="*/ 12192000 w 12192000"/>
              <a:gd name="connsiteY2" fmla="*/ 3904146 h 3904146"/>
              <a:gd name="connsiteX3" fmla="*/ 0 w 12192000"/>
              <a:gd name="connsiteY3" fmla="*/ 3904146 h 3904146"/>
            </a:gdLst>
            <a:ahLst/>
            <a:cxnLst>
              <a:cxn ang="0">
                <a:pos x="connsiteX0" y="connsiteY0"/>
              </a:cxn>
              <a:cxn ang="0">
                <a:pos x="connsiteX1" y="connsiteY1"/>
              </a:cxn>
              <a:cxn ang="0">
                <a:pos x="connsiteX2" y="connsiteY2"/>
              </a:cxn>
              <a:cxn ang="0">
                <a:pos x="connsiteX3" y="connsiteY3"/>
              </a:cxn>
            </a:cxnLst>
            <a:rect l="l" t="t" r="r" b="b"/>
            <a:pathLst>
              <a:path w="12192000" h="3904146">
                <a:moveTo>
                  <a:pt x="0" y="0"/>
                </a:moveTo>
                <a:lnTo>
                  <a:pt x="12192000" y="0"/>
                </a:lnTo>
                <a:lnTo>
                  <a:pt x="12192000" y="3904146"/>
                </a:lnTo>
                <a:lnTo>
                  <a:pt x="0" y="3904146"/>
                </a:lnTo>
                <a:close/>
              </a:path>
            </a:pathLst>
          </a:custGeom>
        </p:spPr>
      </p:pic>
      <p:sp>
        <p:nvSpPr>
          <p:cNvPr id="61" name="MH_Other_4"/>
          <p:cNvSpPr/>
          <p:nvPr>
            <p:custDataLst>
              <p:tags r:id="rId1"/>
            </p:custDataLst>
          </p:nvPr>
        </p:nvSpPr>
        <p:spPr>
          <a:xfrm>
            <a:off x="3129585" y="6232632"/>
            <a:ext cx="203806" cy="203806"/>
          </a:xfrm>
          <a:prstGeom prst="ellipse">
            <a:avLst/>
          </a:prstGeom>
          <a:gradFill flip="none" rotWithShape="1">
            <a:gsLst>
              <a:gs pos="100000">
                <a:schemeClr val="bg1"/>
              </a:gs>
              <a:gs pos="0">
                <a:srgbClr val="E0E0E0"/>
              </a:gs>
            </a:gsLst>
            <a:lin ang="8100000" scaled="0"/>
            <a:tileRect/>
          </a:gradFill>
          <a:ln w="6350">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2" name="MH_Other_4"/>
          <p:cNvSpPr/>
          <p:nvPr>
            <p:custDataLst>
              <p:tags r:id="rId2"/>
            </p:custDataLst>
          </p:nvPr>
        </p:nvSpPr>
        <p:spPr>
          <a:xfrm>
            <a:off x="2540981" y="6117045"/>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3" name="MH_Other_4"/>
          <p:cNvSpPr/>
          <p:nvPr>
            <p:custDataLst>
              <p:tags r:id="rId3"/>
            </p:custDataLst>
          </p:nvPr>
        </p:nvSpPr>
        <p:spPr>
          <a:xfrm>
            <a:off x="772447" y="6009356"/>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4" name="MH_Other_4"/>
          <p:cNvSpPr/>
          <p:nvPr>
            <p:custDataLst>
              <p:tags r:id="rId4"/>
            </p:custDataLst>
          </p:nvPr>
        </p:nvSpPr>
        <p:spPr>
          <a:xfrm>
            <a:off x="3480096" y="5985426"/>
            <a:ext cx="382894" cy="382894"/>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5" name="MH_Other_4"/>
          <p:cNvSpPr/>
          <p:nvPr>
            <p:custDataLst>
              <p:tags r:id="rId5"/>
            </p:custDataLst>
          </p:nvPr>
        </p:nvSpPr>
        <p:spPr>
          <a:xfrm>
            <a:off x="4072772" y="6182660"/>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6" name="MH_Other_4"/>
          <p:cNvSpPr/>
          <p:nvPr>
            <p:custDataLst>
              <p:tags r:id="rId6"/>
            </p:custDataLst>
          </p:nvPr>
        </p:nvSpPr>
        <p:spPr>
          <a:xfrm>
            <a:off x="2276360" y="6257751"/>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0" name="MH_Other_4"/>
          <p:cNvSpPr/>
          <p:nvPr>
            <p:custDataLst>
              <p:tags r:id="rId7"/>
            </p:custDataLst>
          </p:nvPr>
        </p:nvSpPr>
        <p:spPr>
          <a:xfrm>
            <a:off x="1957932" y="6313885"/>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1" name="MH_Other_4"/>
          <p:cNvSpPr/>
          <p:nvPr>
            <p:custDataLst>
              <p:tags r:id="rId8"/>
            </p:custDataLst>
          </p:nvPr>
        </p:nvSpPr>
        <p:spPr>
          <a:xfrm>
            <a:off x="1229153" y="5883524"/>
            <a:ext cx="335032" cy="335032"/>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2" name="MH_Other_4"/>
          <p:cNvSpPr/>
          <p:nvPr>
            <p:custDataLst>
              <p:tags r:id="rId9"/>
            </p:custDataLst>
          </p:nvPr>
        </p:nvSpPr>
        <p:spPr>
          <a:xfrm>
            <a:off x="1754225" y="5883524"/>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3" name="MH_Other_4"/>
          <p:cNvSpPr/>
          <p:nvPr>
            <p:custDataLst>
              <p:tags r:id="rId10"/>
            </p:custDataLst>
          </p:nvPr>
        </p:nvSpPr>
        <p:spPr>
          <a:xfrm>
            <a:off x="2938139" y="5793979"/>
            <a:ext cx="382894" cy="382894"/>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4" name="MH_Other_4"/>
          <p:cNvSpPr/>
          <p:nvPr>
            <p:custDataLst>
              <p:tags r:id="rId11"/>
            </p:custDataLst>
          </p:nvPr>
        </p:nvSpPr>
        <p:spPr>
          <a:xfrm>
            <a:off x="1490176" y="6211660"/>
            <a:ext cx="203806" cy="203806"/>
          </a:xfrm>
          <a:prstGeom prst="ellipse">
            <a:avLst/>
          </a:prstGeom>
          <a:gradFill flip="none" rotWithShape="1">
            <a:gsLst>
              <a:gs pos="100000">
                <a:schemeClr val="bg1"/>
              </a:gs>
              <a:gs pos="0">
                <a:srgbClr val="E0E0E0"/>
              </a:gs>
            </a:gsLst>
            <a:lin ang="8100000" scaled="0"/>
            <a:tileRect/>
          </a:gradFill>
          <a:ln w="6350">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105" name="组合 104"/>
          <p:cNvGrpSpPr/>
          <p:nvPr/>
        </p:nvGrpSpPr>
        <p:grpSpPr>
          <a:xfrm>
            <a:off x="5984873" y="4951580"/>
            <a:ext cx="5142001" cy="1208703"/>
            <a:chOff x="3938954" y="5209062"/>
            <a:chExt cx="4346917" cy="1021807"/>
          </a:xfrm>
        </p:grpSpPr>
        <p:grpSp>
          <p:nvGrpSpPr>
            <p:cNvPr id="106" name="组合 105"/>
            <p:cNvGrpSpPr/>
            <p:nvPr/>
          </p:nvGrpSpPr>
          <p:grpSpPr>
            <a:xfrm>
              <a:off x="3938954" y="5209062"/>
              <a:ext cx="4346917" cy="1021807"/>
              <a:chOff x="322748" y="3665374"/>
              <a:chExt cx="5680529" cy="1027864"/>
            </a:xfrm>
          </p:grpSpPr>
          <p:sp>
            <p:nvSpPr>
              <p:cNvPr id="108" name="圆角矩形 107"/>
              <p:cNvSpPr/>
              <p:nvPr/>
            </p:nvSpPr>
            <p:spPr>
              <a:xfrm>
                <a:off x="322748" y="3665374"/>
                <a:ext cx="5680529" cy="1027864"/>
              </a:xfrm>
              <a:prstGeom prst="roundRect">
                <a:avLst>
                  <a:gd name="adj" fmla="val 50000"/>
                </a:avLst>
              </a:prstGeom>
              <a:gradFill>
                <a:gsLst>
                  <a:gs pos="0">
                    <a:schemeClr val="bg1"/>
                  </a:gs>
                  <a:gs pos="100000">
                    <a:srgbClr val="D1D1D1"/>
                  </a:gs>
                </a:gsLst>
                <a:lin ang="54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矩形 108"/>
              <p:cNvSpPr/>
              <p:nvPr/>
            </p:nvSpPr>
            <p:spPr>
              <a:xfrm>
                <a:off x="516699" y="3785998"/>
                <a:ext cx="5277329" cy="784227"/>
              </a:xfrm>
              <a:prstGeom prst="roundRect">
                <a:avLst>
                  <a:gd name="adj" fmla="val 50000"/>
                </a:avLst>
              </a:prstGeom>
              <a:gradFill>
                <a:gsLst>
                  <a:gs pos="0">
                    <a:schemeClr val="bg1"/>
                  </a:gs>
                  <a:gs pos="100000">
                    <a:srgbClr val="D1D1D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文本框 106"/>
            <p:cNvSpPr txBox="1"/>
            <p:nvPr/>
          </p:nvSpPr>
          <p:spPr>
            <a:xfrm>
              <a:off x="4310547" y="5273674"/>
              <a:ext cx="3684892" cy="780560"/>
            </a:xfrm>
            <a:prstGeom prst="rect">
              <a:avLst/>
            </a:prstGeom>
            <a:noFill/>
          </p:spPr>
          <p:txBody>
            <a:bodyPr wrap="none" rtlCol="0">
              <a:spAutoFit/>
            </a:bodyPr>
            <a:lstStyle/>
            <a:p>
              <a:r>
                <a:rPr lang="zh-CN" altLang="en-US" sz="5400" b="1">
                  <a:solidFill>
                    <a:srgbClr val="0CA397"/>
                  </a:solidFill>
                  <a:latin typeface="幼圆" panose="02010509060101010101" pitchFamily="49" charset="-122"/>
                  <a:ea typeface="幼圆" panose="02010509060101010101" pitchFamily="49" charset="-122"/>
                </a:rPr>
                <a:t>年度工作概述</a:t>
              </a:r>
            </a:p>
          </p:txBody>
        </p:sp>
      </p:grpSp>
      <p:grpSp>
        <p:nvGrpSpPr>
          <p:cNvPr id="110" name="组合 109"/>
          <p:cNvGrpSpPr/>
          <p:nvPr/>
        </p:nvGrpSpPr>
        <p:grpSpPr>
          <a:xfrm>
            <a:off x="1071224" y="2665220"/>
            <a:ext cx="2894787" cy="2894787"/>
            <a:chOff x="4833150" y="1266579"/>
            <a:chExt cx="2526552" cy="2526552"/>
          </a:xfrm>
        </p:grpSpPr>
        <p:grpSp>
          <p:nvGrpSpPr>
            <p:cNvPr id="111" name="组合 110"/>
            <p:cNvGrpSpPr/>
            <p:nvPr/>
          </p:nvGrpSpPr>
          <p:grpSpPr>
            <a:xfrm>
              <a:off x="4833150" y="1266579"/>
              <a:ext cx="2526552" cy="2526552"/>
              <a:chOff x="6585478" y="1661232"/>
              <a:chExt cx="928740" cy="928740"/>
            </a:xfrm>
          </p:grpSpPr>
          <p:sp>
            <p:nvSpPr>
              <p:cNvPr id="113" name="椭圆 112"/>
              <p:cNvSpPr/>
              <p:nvPr/>
            </p:nvSpPr>
            <p:spPr>
              <a:xfrm>
                <a:off x="6585478" y="1661232"/>
                <a:ext cx="928740" cy="92874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4" name="圆角矩形 113"/>
              <p:cNvSpPr/>
              <p:nvPr/>
            </p:nvSpPr>
            <p:spPr>
              <a:xfrm>
                <a:off x="6706336" y="1782090"/>
                <a:ext cx="687025" cy="687025"/>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5" name="椭圆 114"/>
              <p:cNvSpPr>
                <a:spLocks noChangeAspect="1"/>
              </p:cNvSpPr>
              <p:nvPr/>
            </p:nvSpPr>
            <p:spPr>
              <a:xfrm>
                <a:off x="6740229" y="1819936"/>
                <a:ext cx="619237" cy="619237"/>
              </a:xfrm>
              <a:prstGeom prst="ellipse">
                <a:avLst/>
              </a:prstGeom>
              <a:solidFill>
                <a:srgbClr val="3DB9B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文本框 47"/>
            <p:cNvSpPr/>
            <p:nvPr/>
          </p:nvSpPr>
          <p:spPr>
            <a:xfrm>
              <a:off x="5564630" y="1919489"/>
              <a:ext cx="1063589" cy="1262540"/>
            </a:xfrm>
            <a:prstGeom prst="rect">
              <a:avLst/>
            </a:prstGeom>
            <a:noFill/>
            <a:ln w="9525">
              <a:noFill/>
            </a:ln>
          </p:spPr>
          <p:txBody>
            <a:bodyPr wrap="none">
              <a:spAutoFit/>
            </a:bodyPr>
            <a:lstStyle>
              <a:lvl1pPr marL="0" lvl="0"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9pPr>
            </a:lstStyle>
            <a:p>
              <a:pPr lvl="0">
                <a:lnSpc>
                  <a:spcPct val="100000"/>
                </a:lnSpc>
              </a:pPr>
              <a:r>
                <a:rPr lang="en-US" altLang="x-none" sz="8800" dirty="0">
                  <a:solidFill>
                    <a:schemeClr val="bg1"/>
                  </a:solidFill>
                  <a:latin typeface="Impact" panose="020B0806030902050204" pitchFamily="2" charset="0"/>
                  <a:ea typeface="宋体" panose="02010600030101010101" pitchFamily="2" charset="-122"/>
                  <a:sym typeface="Impact" panose="020B0806030902050204" pitchFamily="2" charset="0"/>
                </a:rPr>
                <a:t>01</a:t>
              </a:r>
              <a:endParaRPr lang="zh-CN" altLang="en-US" sz="8800" dirty="0">
                <a:solidFill>
                  <a:schemeClr val="bg1"/>
                </a:solidFill>
                <a:latin typeface="Impact" panose="020B0806030902050204" pitchFamily="2" charset="0"/>
                <a:ea typeface="宋体" panose="02010600030101010101" pitchFamily="2" charset="-122"/>
                <a:sym typeface="Impact" panose="020B0806030902050204" pitchFamily="2"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1000"/>
                                        <p:tgtEl>
                                          <p:spTgt spid="27"/>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par>
                          <p:cTn id="12" fill="hold">
                            <p:stCondLst>
                              <p:cond delay="1500"/>
                            </p:stCondLst>
                            <p:childTnLst>
                              <p:par>
                                <p:cTn id="13" presetID="23" presetClass="entr" presetSubtype="32" fill="hold"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p:cTn id="15" dur="750" fill="hold"/>
                                        <p:tgtEl>
                                          <p:spTgt spid="110"/>
                                        </p:tgtEl>
                                        <p:attrNameLst>
                                          <p:attrName>ppt_w</p:attrName>
                                        </p:attrNameLst>
                                      </p:cBhvr>
                                      <p:tavLst>
                                        <p:tav tm="0">
                                          <p:val>
                                            <p:strVal val="4*#ppt_w"/>
                                          </p:val>
                                        </p:tav>
                                        <p:tav tm="100000">
                                          <p:val>
                                            <p:strVal val="#ppt_w"/>
                                          </p:val>
                                        </p:tav>
                                      </p:tavLst>
                                    </p:anim>
                                    <p:anim calcmode="lin" valueType="num">
                                      <p:cBhvr>
                                        <p:cTn id="16" dur="750" fill="hold"/>
                                        <p:tgtEl>
                                          <p:spTgt spid="110"/>
                                        </p:tgtEl>
                                        <p:attrNameLst>
                                          <p:attrName>ppt_h</p:attrName>
                                        </p:attrNameLst>
                                      </p:cBhvr>
                                      <p:tavLst>
                                        <p:tav tm="0">
                                          <p:val>
                                            <p:strVal val="4*#ppt_h"/>
                                          </p:val>
                                        </p:tav>
                                        <p:tav tm="100000">
                                          <p:val>
                                            <p:strVal val="#ppt_h"/>
                                          </p:val>
                                        </p:tav>
                                      </p:tavLst>
                                    </p:anim>
                                  </p:childTnLst>
                                </p:cTn>
                              </p:par>
                            </p:childTnLst>
                          </p:cTn>
                        </p:par>
                        <p:par>
                          <p:cTn id="17" fill="hold">
                            <p:stCondLst>
                              <p:cond delay="2500"/>
                            </p:stCondLst>
                            <p:childTnLst>
                              <p:par>
                                <p:cTn id="18" presetID="26" presetClass="emph" presetSubtype="0" fill="hold" nodeType="afterEffect">
                                  <p:stCondLst>
                                    <p:cond delay="0"/>
                                  </p:stCondLst>
                                  <p:childTnLst>
                                    <p:animEffect transition="out" filter="fade">
                                      <p:cBhvr>
                                        <p:cTn id="19" dur="500" tmFilter="0, 0; .2, .5; .8, .5; 1, 0"/>
                                        <p:tgtEl>
                                          <p:spTgt spid="110"/>
                                        </p:tgtEl>
                                      </p:cBhvr>
                                    </p:animEffect>
                                    <p:animScale>
                                      <p:cBhvr>
                                        <p:cTn id="20" dur="250" autoRev="1" fill="hold"/>
                                        <p:tgtEl>
                                          <p:spTgt spid="110"/>
                                        </p:tgtEl>
                                      </p:cBhvr>
                                      <p:by x="105000" y="105000"/>
                                    </p:animScale>
                                  </p:childTnLst>
                                </p:cTn>
                              </p:par>
                            </p:childTnLst>
                          </p:cTn>
                        </p:par>
                        <p:par>
                          <p:cTn id="21" fill="hold">
                            <p:stCondLst>
                              <p:cond delay="3000"/>
                            </p:stCondLst>
                            <p:childTnLst>
                              <p:par>
                                <p:cTn id="22" presetID="42"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1000"/>
                                        <p:tgtEl>
                                          <p:spTgt spid="63"/>
                                        </p:tgtEl>
                                      </p:cBhvr>
                                    </p:animEffect>
                                    <p:anim calcmode="lin" valueType="num">
                                      <p:cBhvr>
                                        <p:cTn id="25" dur="1000" fill="hold"/>
                                        <p:tgtEl>
                                          <p:spTgt spid="63"/>
                                        </p:tgtEl>
                                        <p:attrNameLst>
                                          <p:attrName>ppt_x</p:attrName>
                                        </p:attrNameLst>
                                      </p:cBhvr>
                                      <p:tavLst>
                                        <p:tav tm="0">
                                          <p:val>
                                            <p:strVal val="#ppt_x"/>
                                          </p:val>
                                        </p:tav>
                                        <p:tav tm="100000">
                                          <p:val>
                                            <p:strVal val="#ppt_x"/>
                                          </p:val>
                                        </p:tav>
                                      </p:tavLst>
                                    </p:anim>
                                    <p:anim calcmode="lin" valueType="num">
                                      <p:cBhvr>
                                        <p:cTn id="26" dur="1000" fill="hold"/>
                                        <p:tgtEl>
                                          <p:spTgt spid="6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4"/>
                                        </p:tgtEl>
                                        <p:attrNameLst>
                                          <p:attrName>style.visibility</p:attrName>
                                        </p:attrNameLst>
                                      </p:cBhvr>
                                      <p:to>
                                        <p:strVal val="visible"/>
                                      </p:to>
                                    </p:set>
                                    <p:animEffect transition="in" filter="fade">
                                      <p:cBhvr>
                                        <p:cTn id="29" dur="1000"/>
                                        <p:tgtEl>
                                          <p:spTgt spid="104"/>
                                        </p:tgtEl>
                                      </p:cBhvr>
                                    </p:animEffect>
                                    <p:anim calcmode="lin" valueType="num">
                                      <p:cBhvr>
                                        <p:cTn id="30" dur="1000" fill="hold"/>
                                        <p:tgtEl>
                                          <p:spTgt spid="104"/>
                                        </p:tgtEl>
                                        <p:attrNameLst>
                                          <p:attrName>ppt_x</p:attrName>
                                        </p:attrNameLst>
                                      </p:cBhvr>
                                      <p:tavLst>
                                        <p:tav tm="0">
                                          <p:val>
                                            <p:strVal val="#ppt_x"/>
                                          </p:val>
                                        </p:tav>
                                        <p:tav tm="100000">
                                          <p:val>
                                            <p:strVal val="#ppt_x"/>
                                          </p:val>
                                        </p:tav>
                                      </p:tavLst>
                                    </p:anim>
                                    <p:anim calcmode="lin" valueType="num">
                                      <p:cBhvr>
                                        <p:cTn id="31" dur="1000" fill="hold"/>
                                        <p:tgtEl>
                                          <p:spTgt spid="10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102"/>
                                        </p:tgtEl>
                                        <p:attrNameLst>
                                          <p:attrName>style.visibility</p:attrName>
                                        </p:attrNameLst>
                                      </p:cBhvr>
                                      <p:to>
                                        <p:strVal val="visible"/>
                                      </p:to>
                                    </p:set>
                                    <p:animEffect transition="in" filter="fade">
                                      <p:cBhvr>
                                        <p:cTn id="34" dur="1000"/>
                                        <p:tgtEl>
                                          <p:spTgt spid="102"/>
                                        </p:tgtEl>
                                      </p:cBhvr>
                                    </p:animEffect>
                                    <p:anim calcmode="lin" valueType="num">
                                      <p:cBhvr>
                                        <p:cTn id="35" dur="1000" fill="hold"/>
                                        <p:tgtEl>
                                          <p:spTgt spid="102"/>
                                        </p:tgtEl>
                                        <p:attrNameLst>
                                          <p:attrName>ppt_x</p:attrName>
                                        </p:attrNameLst>
                                      </p:cBhvr>
                                      <p:tavLst>
                                        <p:tav tm="0">
                                          <p:val>
                                            <p:strVal val="#ppt_x"/>
                                          </p:val>
                                        </p:tav>
                                        <p:tav tm="100000">
                                          <p:val>
                                            <p:strVal val="#ppt_x"/>
                                          </p:val>
                                        </p:tav>
                                      </p:tavLst>
                                    </p:anim>
                                    <p:anim calcmode="lin" valueType="num">
                                      <p:cBhvr>
                                        <p:cTn id="36" dur="1000" fill="hold"/>
                                        <p:tgtEl>
                                          <p:spTgt spid="10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1000"/>
                                        <p:tgtEl>
                                          <p:spTgt spid="62"/>
                                        </p:tgtEl>
                                      </p:cBhvr>
                                    </p:animEffect>
                                    <p:anim calcmode="lin" valueType="num">
                                      <p:cBhvr>
                                        <p:cTn id="40" dur="1000" fill="hold"/>
                                        <p:tgtEl>
                                          <p:spTgt spid="62"/>
                                        </p:tgtEl>
                                        <p:attrNameLst>
                                          <p:attrName>ppt_x</p:attrName>
                                        </p:attrNameLst>
                                      </p:cBhvr>
                                      <p:tavLst>
                                        <p:tav tm="0">
                                          <p:val>
                                            <p:strVal val="#ppt_x"/>
                                          </p:val>
                                        </p:tav>
                                        <p:tav tm="100000">
                                          <p:val>
                                            <p:strVal val="#ppt_x"/>
                                          </p:val>
                                        </p:tav>
                                      </p:tavLst>
                                    </p:anim>
                                    <p:anim calcmode="lin" valueType="num">
                                      <p:cBhvr>
                                        <p:cTn id="41" dur="1000" fill="hold"/>
                                        <p:tgtEl>
                                          <p:spTgt spid="6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100"/>
                                        </p:tgtEl>
                                        <p:attrNameLst>
                                          <p:attrName>style.visibility</p:attrName>
                                        </p:attrNameLst>
                                      </p:cBhvr>
                                      <p:to>
                                        <p:strVal val="visible"/>
                                      </p:to>
                                    </p:set>
                                    <p:animEffect transition="in" filter="fade">
                                      <p:cBhvr>
                                        <p:cTn id="58" dur="500"/>
                                        <p:tgtEl>
                                          <p:spTgt spid="100"/>
                                        </p:tgtEl>
                                      </p:cBhvr>
                                    </p:animEffect>
                                  </p:childTnLst>
                                </p:cTn>
                              </p:par>
                              <p:par>
                                <p:cTn id="59" presetID="10" presetClass="entr" presetSubtype="0" fill="hold" grpId="0" nodeType="withEffect">
                                  <p:stCondLst>
                                    <p:cond delay="50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500"/>
                                        <p:tgtEl>
                                          <p:spTgt spid="66"/>
                                        </p:tgtEl>
                                      </p:cBhvr>
                                    </p:animEffect>
                                  </p:childTnLst>
                                </p:cTn>
                              </p:par>
                              <p:par>
                                <p:cTn id="62" presetID="10" presetClass="entr" presetSubtype="0" fill="hold" grpId="0" nodeType="withEffect">
                                  <p:stCondLst>
                                    <p:cond delay="750"/>
                                  </p:stCondLst>
                                  <p:childTnLst>
                                    <p:set>
                                      <p:cBhvr>
                                        <p:cTn id="63" dur="1" fill="hold">
                                          <p:stCondLst>
                                            <p:cond delay="0"/>
                                          </p:stCondLst>
                                        </p:cTn>
                                        <p:tgtEl>
                                          <p:spTgt spid="103"/>
                                        </p:tgtEl>
                                        <p:attrNameLst>
                                          <p:attrName>style.visibility</p:attrName>
                                        </p:attrNameLst>
                                      </p:cBhvr>
                                      <p:to>
                                        <p:strVal val="visible"/>
                                      </p:to>
                                    </p:set>
                                    <p:animEffect transition="in" filter="fade">
                                      <p:cBhvr>
                                        <p:cTn id="64" dur="500"/>
                                        <p:tgtEl>
                                          <p:spTgt spid="103"/>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childTnLst>
                          </p:cTn>
                        </p:par>
                        <p:par>
                          <p:cTn id="68" fill="hold">
                            <p:stCondLst>
                              <p:cond delay="4500"/>
                            </p:stCondLst>
                            <p:childTnLst>
                              <p:par>
                                <p:cTn id="69" presetID="25" presetClass="entr" presetSubtype="0" fill="hold"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decel="50000" fill="hold">
                                          <p:stCondLst>
                                            <p:cond delay="0"/>
                                          </p:stCondLst>
                                        </p:cTn>
                                        <p:tgtEl>
                                          <p:spTgt spid="105"/>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105"/>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105"/>
                                        </p:tgtEl>
                                        <p:attrNameLst>
                                          <p:attrName>ppt_w</p:attrName>
                                        </p:attrNameLst>
                                      </p:cBhvr>
                                      <p:tavLst>
                                        <p:tav tm="0">
                                          <p:val>
                                            <p:strVal val="#ppt_w*.05"/>
                                          </p:val>
                                        </p:tav>
                                        <p:tav tm="100000">
                                          <p:val>
                                            <p:strVal val="#ppt_w"/>
                                          </p:val>
                                        </p:tav>
                                      </p:tavLst>
                                    </p:anim>
                                    <p:anim calcmode="lin" valueType="num">
                                      <p:cBhvr>
                                        <p:cTn id="74" dur="1000" fill="hold"/>
                                        <p:tgtEl>
                                          <p:spTgt spid="105"/>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105"/>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105"/>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105"/>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animBg="1"/>
      <p:bldP spid="62" grpId="0" animBg="1"/>
      <p:bldP spid="63" grpId="0" animBg="1"/>
      <p:bldP spid="64" grpId="0" animBg="1"/>
      <p:bldP spid="65" grpId="0" animBg="1"/>
      <p:bldP spid="66" grpId="0" animBg="1"/>
      <p:bldP spid="100" grpId="0" animBg="1"/>
      <p:bldP spid="101" grpId="0" animBg="1"/>
      <p:bldP spid="102" grpId="0" animBg="1"/>
      <p:bldP spid="103" grpId="0" animBg="1"/>
      <p:bldP spid="10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22" name="d0a8f099-e09d-4f3f-b5c4-15a4593f429b">
            <a:extLst>
              <a:ext uri="{FF2B5EF4-FFF2-40B4-BE49-F238E27FC236}">
                <a16:creationId xmlns="" xmlns:a16="http://schemas.microsoft.com/office/drawing/2014/main" id="{6245DF40-0A0A-446B-97E5-D40A2E1237D1}"/>
              </a:ext>
            </a:extLst>
          </p:cNvPr>
          <p:cNvGrpSpPr>
            <a:grpSpLocks noChangeAspect="1"/>
          </p:cNvGrpSpPr>
          <p:nvPr/>
        </p:nvGrpSpPr>
        <p:grpSpPr>
          <a:xfrm>
            <a:off x="4660899" y="2314799"/>
            <a:ext cx="2870202" cy="2949128"/>
            <a:chOff x="4833170" y="2051499"/>
            <a:chExt cx="2637450" cy="2709979"/>
          </a:xfrm>
        </p:grpSpPr>
        <p:grpSp>
          <p:nvGrpSpPr>
            <p:cNvPr id="23" name="Group 25">
              <a:extLst>
                <a:ext uri="{FF2B5EF4-FFF2-40B4-BE49-F238E27FC236}">
                  <a16:creationId xmlns="" xmlns:a16="http://schemas.microsoft.com/office/drawing/2014/main" id="{ADDEFEE8-016A-4949-B848-5C625ACA5210}"/>
                </a:ext>
              </a:extLst>
            </p:cNvPr>
            <p:cNvGrpSpPr/>
            <p:nvPr/>
          </p:nvGrpSpPr>
          <p:grpSpPr>
            <a:xfrm rot="2700000">
              <a:off x="4822854" y="2089284"/>
              <a:ext cx="2616623" cy="2595992"/>
              <a:chOff x="4567237" y="1765300"/>
              <a:chExt cx="3422651" cy="3395663"/>
            </a:xfrm>
          </p:grpSpPr>
          <p:sp>
            <p:nvSpPr>
              <p:cNvPr id="28" name="Freeform: Shape 10">
                <a:extLst>
                  <a:ext uri="{FF2B5EF4-FFF2-40B4-BE49-F238E27FC236}">
                    <a16:creationId xmlns="" xmlns:a16="http://schemas.microsoft.com/office/drawing/2014/main" id="{4F11A53E-EC58-4565-BF1F-0D115409CE16}"/>
                  </a:ext>
                </a:extLst>
              </p:cNvPr>
              <p:cNvSpPr/>
              <p:nvPr/>
            </p:nvSpPr>
            <p:spPr>
              <a:xfrm flipV="1">
                <a:off x="4567237" y="1765300"/>
                <a:ext cx="1711326" cy="2068513"/>
              </a:xfrm>
              <a:custGeom>
                <a:avLst/>
                <a:gdLst>
                  <a:gd name="connsiteX0" fmla="*/ 0 w 1711326"/>
                  <a:gd name="connsiteY0" fmla="*/ 2068513 h 2068513"/>
                  <a:gd name="connsiteX1" fmla="*/ 1354138 w 1711326"/>
                  <a:gd name="connsiteY1" fmla="*/ 2068513 h 2068513"/>
                  <a:gd name="connsiteX2" fmla="*/ 1711326 w 1711326"/>
                  <a:gd name="connsiteY2" fmla="*/ 1711326 h 2068513"/>
                  <a:gd name="connsiteX3" fmla="*/ 0 w 1711326"/>
                  <a:gd name="connsiteY3" fmla="*/ 0 h 2068513"/>
                  <a:gd name="connsiteX4" fmla="*/ 0 w 1711326"/>
                  <a:gd name="connsiteY4" fmla="*/ 2068513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2068513"/>
                    </a:moveTo>
                    <a:lnTo>
                      <a:pt x="1354138" y="2068513"/>
                    </a:lnTo>
                    <a:lnTo>
                      <a:pt x="1711326" y="1711326"/>
                    </a:lnTo>
                    <a:lnTo>
                      <a:pt x="0" y="0"/>
                    </a:lnTo>
                    <a:lnTo>
                      <a:pt x="0" y="2068513"/>
                    </a:lnTo>
                    <a:close/>
                  </a:path>
                </a:pathLst>
              </a:custGeom>
              <a:solidFill>
                <a:srgbClr val="0CA397"/>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23">
                <a:extLst>
                  <a:ext uri="{FF2B5EF4-FFF2-40B4-BE49-F238E27FC236}">
                    <a16:creationId xmlns="" xmlns:a16="http://schemas.microsoft.com/office/drawing/2014/main" id="{7EC5C6D4-00D8-46F4-85A1-C6251B86E67F}"/>
                  </a:ext>
                </a:extLst>
              </p:cNvPr>
              <p:cNvSpPr/>
              <p:nvPr/>
            </p:nvSpPr>
            <p:spPr>
              <a:xfrm>
                <a:off x="4567237" y="3463131"/>
                <a:ext cx="2068513" cy="1697832"/>
              </a:xfrm>
              <a:custGeom>
                <a:avLst/>
                <a:gdLst>
                  <a:gd name="connsiteX0" fmla="*/ 370681 w 2068513"/>
                  <a:gd name="connsiteY0" fmla="*/ 0 h 1697832"/>
                  <a:gd name="connsiteX1" fmla="*/ 2068513 w 2068513"/>
                  <a:gd name="connsiteY1" fmla="*/ 1697832 h 1697832"/>
                  <a:gd name="connsiteX2" fmla="*/ 0 w 2068513"/>
                  <a:gd name="connsiteY2" fmla="*/ 1697832 h 1697832"/>
                  <a:gd name="connsiteX3" fmla="*/ 0 w 2068513"/>
                  <a:gd name="connsiteY3" fmla="*/ 370681 h 1697832"/>
                  <a:gd name="connsiteX4" fmla="*/ 370681 w 2068513"/>
                  <a:gd name="connsiteY4" fmla="*/ 0 h 1697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8513" h="1697832">
                    <a:moveTo>
                      <a:pt x="370681" y="0"/>
                    </a:moveTo>
                    <a:lnTo>
                      <a:pt x="2068513" y="1697832"/>
                    </a:lnTo>
                    <a:lnTo>
                      <a:pt x="0" y="1697832"/>
                    </a:lnTo>
                    <a:lnTo>
                      <a:pt x="0" y="370681"/>
                    </a:lnTo>
                    <a:lnTo>
                      <a:pt x="370681" y="0"/>
                    </a:lnTo>
                    <a:close/>
                  </a:path>
                </a:pathLst>
              </a:custGeom>
              <a:solidFill>
                <a:srgbClr val="8ED224"/>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20">
                <a:extLst>
                  <a:ext uri="{FF2B5EF4-FFF2-40B4-BE49-F238E27FC236}">
                    <a16:creationId xmlns="" xmlns:a16="http://schemas.microsoft.com/office/drawing/2014/main" id="{CA8D9D82-E00C-4B8E-A486-ECDB5EDAF3BC}"/>
                  </a:ext>
                </a:extLst>
              </p:cNvPr>
              <p:cNvSpPr/>
              <p:nvPr/>
            </p:nvSpPr>
            <p:spPr>
              <a:xfrm flipH="1">
                <a:off x="6278562" y="3092450"/>
                <a:ext cx="1711326" cy="2068513"/>
              </a:xfrm>
              <a:custGeom>
                <a:avLst/>
                <a:gdLst>
                  <a:gd name="connsiteX0" fmla="*/ 0 w 1711326"/>
                  <a:gd name="connsiteY0" fmla="*/ 0 h 2068513"/>
                  <a:gd name="connsiteX1" fmla="*/ 0 w 1711326"/>
                  <a:gd name="connsiteY1" fmla="*/ 2068513 h 2068513"/>
                  <a:gd name="connsiteX2" fmla="*/ 1354138 w 1711326"/>
                  <a:gd name="connsiteY2" fmla="*/ 2068513 h 2068513"/>
                  <a:gd name="connsiteX3" fmla="*/ 1711326 w 1711326"/>
                  <a:gd name="connsiteY3" fmla="*/ 1711326 h 2068513"/>
                  <a:gd name="connsiteX4" fmla="*/ 0 w 1711326"/>
                  <a:gd name="connsiteY4" fmla="*/ 0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0"/>
                    </a:moveTo>
                    <a:lnTo>
                      <a:pt x="0" y="2068513"/>
                    </a:lnTo>
                    <a:lnTo>
                      <a:pt x="1354138" y="2068513"/>
                    </a:lnTo>
                    <a:lnTo>
                      <a:pt x="1711326" y="1711326"/>
                    </a:lnTo>
                    <a:lnTo>
                      <a:pt x="0" y="0"/>
                    </a:lnTo>
                    <a:close/>
                  </a:path>
                </a:pathLst>
              </a:custGeom>
              <a:solidFill>
                <a:srgbClr val="0CA397"/>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13">
                <a:extLst>
                  <a:ext uri="{FF2B5EF4-FFF2-40B4-BE49-F238E27FC236}">
                    <a16:creationId xmlns="" xmlns:a16="http://schemas.microsoft.com/office/drawing/2014/main" id="{7C04B0B1-C6DB-4C88-B8E3-1CE0631F122B}"/>
                  </a:ext>
                </a:extLst>
              </p:cNvPr>
              <p:cNvSpPr/>
              <p:nvPr/>
            </p:nvSpPr>
            <p:spPr>
              <a:xfrm flipH="1" flipV="1">
                <a:off x="5921374" y="1765300"/>
                <a:ext cx="2068513" cy="2068513"/>
              </a:xfrm>
              <a:custGeom>
                <a:avLst/>
                <a:gdLst>
                  <a:gd name="connsiteX0" fmla="*/ 2068513 w 2068513"/>
                  <a:gd name="connsiteY0" fmla="*/ 2068513 h 2068513"/>
                  <a:gd name="connsiteX1" fmla="*/ 0 w 2068513"/>
                  <a:gd name="connsiteY1" fmla="*/ 2068513 h 2068513"/>
                  <a:gd name="connsiteX2" fmla="*/ 0 w 2068513"/>
                  <a:gd name="connsiteY2" fmla="*/ 0 h 2068513"/>
                  <a:gd name="connsiteX3" fmla="*/ 1 w 2068513"/>
                  <a:gd name="connsiteY3" fmla="*/ 1 h 2068513"/>
                  <a:gd name="connsiteX4" fmla="*/ 1 w 2068513"/>
                  <a:gd name="connsiteY4" fmla="*/ 741363 h 2068513"/>
                  <a:gd name="connsiteX5" fmla="*/ 370682 w 2068513"/>
                  <a:gd name="connsiteY5" fmla="*/ 370682 h 2068513"/>
                  <a:gd name="connsiteX6" fmla="*/ 2068513 w 2068513"/>
                  <a:gd name="connsiteY6" fmla="*/ 2068513 h 206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8513" h="2068513">
                    <a:moveTo>
                      <a:pt x="2068513" y="2068513"/>
                    </a:moveTo>
                    <a:lnTo>
                      <a:pt x="0" y="2068513"/>
                    </a:lnTo>
                    <a:lnTo>
                      <a:pt x="0" y="0"/>
                    </a:lnTo>
                    <a:lnTo>
                      <a:pt x="1" y="1"/>
                    </a:lnTo>
                    <a:lnTo>
                      <a:pt x="1" y="741363"/>
                    </a:lnTo>
                    <a:lnTo>
                      <a:pt x="370682" y="370682"/>
                    </a:lnTo>
                    <a:lnTo>
                      <a:pt x="2068513" y="2068513"/>
                    </a:lnTo>
                    <a:close/>
                  </a:path>
                </a:pathLst>
              </a:custGeom>
              <a:solidFill>
                <a:srgbClr val="8ED224"/>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4" name="Freeform: Shape 21">
              <a:extLst>
                <a:ext uri="{FF2B5EF4-FFF2-40B4-BE49-F238E27FC236}">
                  <a16:creationId xmlns="" xmlns:a16="http://schemas.microsoft.com/office/drawing/2014/main" id="{A0F607D8-1F5E-495B-9008-E2D7A855157F}"/>
                </a:ext>
              </a:extLst>
            </p:cNvPr>
            <p:cNvSpPr>
              <a:spLocks/>
            </p:cNvSpPr>
            <p:nvPr/>
          </p:nvSpPr>
          <p:spPr bwMode="auto">
            <a:xfrm>
              <a:off x="4849521" y="3186897"/>
              <a:ext cx="199613" cy="359303"/>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solidFill>
                <a:schemeClr val="bg2"/>
              </a:solidFill>
            </a:ln>
            <a:extLst/>
          </p:spPr>
          <p:txBody>
            <a:bodyPr anchor="ctr"/>
            <a:lstStyle/>
            <a:p>
              <a:pPr algn="ctr"/>
              <a:endParaRPr/>
            </a:p>
          </p:txBody>
        </p:sp>
        <p:sp>
          <p:nvSpPr>
            <p:cNvPr id="25" name="Freeform: Shape 26">
              <a:extLst>
                <a:ext uri="{FF2B5EF4-FFF2-40B4-BE49-F238E27FC236}">
                  <a16:creationId xmlns="" xmlns:a16="http://schemas.microsoft.com/office/drawing/2014/main" id="{AF2EC585-F018-44CE-B5E3-418C26CDF086}"/>
                </a:ext>
              </a:extLst>
            </p:cNvPr>
            <p:cNvSpPr>
              <a:spLocks/>
            </p:cNvSpPr>
            <p:nvPr/>
          </p:nvSpPr>
          <p:spPr bwMode="auto">
            <a:xfrm>
              <a:off x="5949020" y="2051499"/>
              <a:ext cx="364295" cy="2994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solidFill>
                <a:schemeClr val="bg2"/>
              </a:solidFill>
            </a:ln>
            <a:extLst/>
          </p:spPr>
          <p:txBody>
            <a:bodyPr anchor="ctr"/>
            <a:lstStyle/>
            <a:p>
              <a:pPr algn="ctr"/>
              <a:endParaRPr/>
            </a:p>
          </p:txBody>
        </p:sp>
        <p:sp>
          <p:nvSpPr>
            <p:cNvPr id="26" name="Freeform: Shape 29">
              <a:extLst>
                <a:ext uri="{FF2B5EF4-FFF2-40B4-BE49-F238E27FC236}">
                  <a16:creationId xmlns="" xmlns:a16="http://schemas.microsoft.com/office/drawing/2014/main" id="{319D6D87-6B00-48CD-9EEF-670F4BCA4B1E}"/>
                </a:ext>
              </a:extLst>
            </p:cNvPr>
            <p:cNvSpPr>
              <a:spLocks/>
            </p:cNvSpPr>
            <p:nvPr/>
          </p:nvSpPr>
          <p:spPr bwMode="auto">
            <a:xfrm>
              <a:off x="5997166" y="4387227"/>
              <a:ext cx="388375" cy="374251"/>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solidFill>
                <a:schemeClr val="bg2"/>
              </a:solidFill>
            </a:ln>
            <a:extLst/>
          </p:spPr>
          <p:txBody>
            <a:bodyPr anchor="ctr"/>
            <a:lstStyle/>
            <a:p>
              <a:pPr algn="ctr"/>
              <a:endParaRPr/>
            </a:p>
          </p:txBody>
        </p:sp>
        <p:sp>
          <p:nvSpPr>
            <p:cNvPr id="27" name="Freeform: Shape 32">
              <a:extLst>
                <a:ext uri="{FF2B5EF4-FFF2-40B4-BE49-F238E27FC236}">
                  <a16:creationId xmlns="" xmlns:a16="http://schemas.microsoft.com/office/drawing/2014/main" id="{2D163818-DC83-4A05-ACB9-748FFEBF1BF0}"/>
                </a:ext>
              </a:extLst>
            </p:cNvPr>
            <p:cNvSpPr>
              <a:spLocks/>
            </p:cNvSpPr>
            <p:nvPr/>
          </p:nvSpPr>
          <p:spPr bwMode="auto">
            <a:xfrm>
              <a:off x="7143001" y="3159921"/>
              <a:ext cx="327619" cy="32701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solidFill>
                <a:schemeClr val="bg2"/>
              </a:solidFill>
            </a:ln>
            <a:extLst/>
          </p:spPr>
          <p:txBody>
            <a:bodyPr anchor="ctr"/>
            <a:lstStyle/>
            <a:p>
              <a:pPr algn="ctr"/>
              <a:endParaRPr/>
            </a:p>
          </p:txBody>
        </p:sp>
      </p:grpSp>
      <p:grpSp>
        <p:nvGrpSpPr>
          <p:cNvPr id="32" name="组合 31">
            <a:extLst>
              <a:ext uri="{FF2B5EF4-FFF2-40B4-BE49-F238E27FC236}">
                <a16:creationId xmlns="" xmlns:a16="http://schemas.microsoft.com/office/drawing/2014/main" id="{E36201F9-45F7-4515-AD14-3298060E7E36}"/>
              </a:ext>
            </a:extLst>
          </p:cNvPr>
          <p:cNvGrpSpPr/>
          <p:nvPr/>
        </p:nvGrpSpPr>
        <p:grpSpPr>
          <a:xfrm>
            <a:off x="7761554" y="1750175"/>
            <a:ext cx="3046261" cy="1407946"/>
            <a:chOff x="6744087" y="2309189"/>
            <a:chExt cx="3046261" cy="1407946"/>
          </a:xfrm>
        </p:grpSpPr>
        <p:sp>
          <p:nvSpPr>
            <p:cNvPr id="33" name="矩形 32">
              <a:extLst>
                <a:ext uri="{FF2B5EF4-FFF2-40B4-BE49-F238E27FC236}">
                  <a16:creationId xmlns="" xmlns:a16="http://schemas.microsoft.com/office/drawing/2014/main" id="{972797FD-6913-4FA5-A86D-B6907F2E0BFE}"/>
                </a:ext>
              </a:extLst>
            </p:cNvPr>
            <p:cNvSpPr/>
            <p:nvPr/>
          </p:nvSpPr>
          <p:spPr>
            <a:xfrm>
              <a:off x="6772629" y="2763412"/>
              <a:ext cx="3017719" cy="95372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这里输入简单的文字概述这里输入简单的文字概述这里输入简单的文字概述</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 xmlns:a16="http://schemas.microsoft.com/office/drawing/2014/main" id="{A7193286-E12C-455A-9B47-359AFB82CDB9}"/>
                </a:ext>
              </a:extLst>
            </p:cNvPr>
            <p:cNvSpPr/>
            <p:nvPr/>
          </p:nvSpPr>
          <p:spPr>
            <a:xfrm>
              <a:off x="6744087" y="2309189"/>
              <a:ext cx="2033169" cy="46416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rPr>
                <a:t>项目</a:t>
              </a:r>
              <a:r>
                <a:rPr lang="en-US" altLang="zh-CN" sz="2200" b="1" dirty="0">
                  <a:solidFill>
                    <a:schemeClr val="tx1">
                      <a:lumMod val="85000"/>
                      <a:lumOff val="15000"/>
                    </a:schemeClr>
                  </a:solidFill>
                  <a:latin typeface="微软雅黑" panose="020B0503020204020204" pitchFamily="34" charset="-122"/>
                  <a:ea typeface="微软雅黑" panose="020B0503020204020204" pitchFamily="34" charset="-122"/>
                </a:rPr>
                <a:t>02</a:t>
              </a:r>
              <a:endPar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5" name="组合 34">
            <a:extLst>
              <a:ext uri="{FF2B5EF4-FFF2-40B4-BE49-F238E27FC236}">
                <a16:creationId xmlns="" xmlns:a16="http://schemas.microsoft.com/office/drawing/2014/main" id="{DAB483B1-6844-4992-A91A-2BAC43D77427}"/>
              </a:ext>
            </a:extLst>
          </p:cNvPr>
          <p:cNvGrpSpPr/>
          <p:nvPr/>
        </p:nvGrpSpPr>
        <p:grpSpPr>
          <a:xfrm>
            <a:off x="7480180" y="4380560"/>
            <a:ext cx="3327636" cy="1407945"/>
            <a:chOff x="6462713" y="2309190"/>
            <a:chExt cx="3327636" cy="1407945"/>
          </a:xfrm>
        </p:grpSpPr>
        <p:sp>
          <p:nvSpPr>
            <p:cNvPr id="36" name="矩形 35">
              <a:extLst>
                <a:ext uri="{FF2B5EF4-FFF2-40B4-BE49-F238E27FC236}">
                  <a16:creationId xmlns="" xmlns:a16="http://schemas.microsoft.com/office/drawing/2014/main" id="{3E51FCE3-1CD1-432B-A559-5F4F8ED513F2}"/>
                </a:ext>
              </a:extLst>
            </p:cNvPr>
            <p:cNvSpPr/>
            <p:nvPr/>
          </p:nvSpPr>
          <p:spPr>
            <a:xfrm>
              <a:off x="6462713" y="2763412"/>
              <a:ext cx="3327636" cy="95372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这里输入简单的文字概述这里输入简单的文字概述这里输入简单的文字概述</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矩形 36">
              <a:extLst>
                <a:ext uri="{FF2B5EF4-FFF2-40B4-BE49-F238E27FC236}">
                  <a16:creationId xmlns="" xmlns:a16="http://schemas.microsoft.com/office/drawing/2014/main" id="{4004E011-F796-48C3-9A53-39D86DBA371B}"/>
                </a:ext>
              </a:extLst>
            </p:cNvPr>
            <p:cNvSpPr/>
            <p:nvPr/>
          </p:nvSpPr>
          <p:spPr>
            <a:xfrm>
              <a:off x="6462713" y="2309190"/>
              <a:ext cx="2241974" cy="46416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rPr>
                <a:t>项目</a:t>
              </a:r>
              <a:r>
                <a:rPr lang="en-US" altLang="zh-CN" sz="2200" b="1" dirty="0">
                  <a:solidFill>
                    <a:schemeClr val="tx1">
                      <a:lumMod val="85000"/>
                      <a:lumOff val="15000"/>
                    </a:schemeClr>
                  </a:solidFill>
                  <a:latin typeface="微软雅黑" panose="020B0503020204020204" pitchFamily="34" charset="-122"/>
                  <a:ea typeface="微软雅黑" panose="020B0503020204020204" pitchFamily="34" charset="-122"/>
                </a:rPr>
                <a:t>04</a:t>
              </a:r>
              <a:endPar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8" name="组合 37">
            <a:extLst>
              <a:ext uri="{FF2B5EF4-FFF2-40B4-BE49-F238E27FC236}">
                <a16:creationId xmlns="" xmlns:a16="http://schemas.microsoft.com/office/drawing/2014/main" id="{386447E2-CD48-4F94-B912-9750C805E19E}"/>
              </a:ext>
            </a:extLst>
          </p:cNvPr>
          <p:cNvGrpSpPr/>
          <p:nvPr/>
        </p:nvGrpSpPr>
        <p:grpSpPr>
          <a:xfrm>
            <a:off x="1093236" y="1851774"/>
            <a:ext cx="3037544" cy="1407945"/>
            <a:chOff x="6462713" y="2410788"/>
            <a:chExt cx="3037544" cy="1407945"/>
          </a:xfrm>
        </p:grpSpPr>
        <p:sp>
          <p:nvSpPr>
            <p:cNvPr id="39" name="矩形 38">
              <a:extLst>
                <a:ext uri="{FF2B5EF4-FFF2-40B4-BE49-F238E27FC236}">
                  <a16:creationId xmlns="" xmlns:a16="http://schemas.microsoft.com/office/drawing/2014/main" id="{93875063-E86F-4DB3-AD6A-FD832F0822E7}"/>
                </a:ext>
              </a:extLst>
            </p:cNvPr>
            <p:cNvSpPr/>
            <p:nvPr/>
          </p:nvSpPr>
          <p:spPr>
            <a:xfrm>
              <a:off x="6462713" y="2865010"/>
              <a:ext cx="3037544" cy="95372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这里输入简单的文字概述这里输入简单的文字概述这里输入简单的文字概述</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 xmlns:a16="http://schemas.microsoft.com/office/drawing/2014/main" id="{BFFBC948-744C-4FB1-9926-E21F92B18116}"/>
                </a:ext>
              </a:extLst>
            </p:cNvPr>
            <p:cNvSpPr/>
            <p:nvPr/>
          </p:nvSpPr>
          <p:spPr>
            <a:xfrm>
              <a:off x="7258087" y="2410788"/>
              <a:ext cx="2241974" cy="464166"/>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rPr>
                <a:t>项目</a:t>
              </a:r>
              <a:r>
                <a:rPr lang="en-US" altLang="zh-CN" sz="2200" b="1" dirty="0">
                  <a:solidFill>
                    <a:schemeClr val="tx1">
                      <a:lumMod val="85000"/>
                      <a:lumOff val="15000"/>
                    </a:schemeClr>
                  </a:solidFill>
                  <a:latin typeface="微软雅黑" panose="020B0503020204020204" pitchFamily="34" charset="-122"/>
                  <a:ea typeface="微软雅黑" panose="020B0503020204020204" pitchFamily="34" charset="-122"/>
                </a:rPr>
                <a:t>01</a:t>
              </a:r>
              <a:endPar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1" name="组合 40">
            <a:extLst>
              <a:ext uri="{FF2B5EF4-FFF2-40B4-BE49-F238E27FC236}">
                <a16:creationId xmlns="" xmlns:a16="http://schemas.microsoft.com/office/drawing/2014/main" id="{263F2498-8638-46C0-9550-0C5DDB8C5034}"/>
              </a:ext>
            </a:extLst>
          </p:cNvPr>
          <p:cNvGrpSpPr/>
          <p:nvPr/>
        </p:nvGrpSpPr>
        <p:grpSpPr>
          <a:xfrm>
            <a:off x="1093236" y="4409588"/>
            <a:ext cx="3327636" cy="1378917"/>
            <a:chOff x="6462713" y="2338218"/>
            <a:chExt cx="3327636" cy="1378917"/>
          </a:xfrm>
        </p:grpSpPr>
        <p:sp>
          <p:nvSpPr>
            <p:cNvPr id="42" name="矩形 41">
              <a:extLst>
                <a:ext uri="{FF2B5EF4-FFF2-40B4-BE49-F238E27FC236}">
                  <a16:creationId xmlns="" xmlns:a16="http://schemas.microsoft.com/office/drawing/2014/main" id="{A7C12722-5405-4E61-95E5-83CF4E2C73A8}"/>
                </a:ext>
              </a:extLst>
            </p:cNvPr>
            <p:cNvSpPr/>
            <p:nvPr/>
          </p:nvSpPr>
          <p:spPr>
            <a:xfrm>
              <a:off x="6462713" y="2763412"/>
              <a:ext cx="3327636" cy="95372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这里输入简单的文字概述这里输入简单的文字概述这里输入简单的文字概述</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矩形 42">
              <a:extLst>
                <a:ext uri="{FF2B5EF4-FFF2-40B4-BE49-F238E27FC236}">
                  <a16:creationId xmlns="" xmlns:a16="http://schemas.microsoft.com/office/drawing/2014/main" id="{8E76500C-27D9-4381-8AF0-B17488074998}"/>
                </a:ext>
              </a:extLst>
            </p:cNvPr>
            <p:cNvSpPr/>
            <p:nvPr/>
          </p:nvSpPr>
          <p:spPr>
            <a:xfrm>
              <a:off x="7548375" y="2338218"/>
              <a:ext cx="2241974" cy="464166"/>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rPr>
                <a:t>项目</a:t>
              </a:r>
              <a:r>
                <a:rPr lang="en-US" altLang="zh-CN" sz="2200" b="1" dirty="0">
                  <a:solidFill>
                    <a:schemeClr val="tx1">
                      <a:lumMod val="85000"/>
                      <a:lumOff val="15000"/>
                    </a:schemeClr>
                  </a:solidFill>
                  <a:latin typeface="微软雅黑" panose="020B0503020204020204" pitchFamily="34" charset="-122"/>
                  <a:ea typeface="微软雅黑" panose="020B0503020204020204" pitchFamily="34" charset="-122"/>
                </a:rPr>
                <a:t>03</a:t>
              </a:r>
              <a:endPar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0784049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1000" fill="hold"/>
                                        <p:tgtEl>
                                          <p:spTgt spid="22"/>
                                        </p:tgtEl>
                                        <p:attrNameLst>
                                          <p:attrName>ppt_w</p:attrName>
                                        </p:attrNameLst>
                                      </p:cBhvr>
                                      <p:tavLst>
                                        <p:tav tm="0">
                                          <p:val>
                                            <p:fltVal val="0"/>
                                          </p:val>
                                        </p:tav>
                                        <p:tav tm="100000">
                                          <p:val>
                                            <p:strVal val="#ppt_w"/>
                                          </p:val>
                                        </p:tav>
                                      </p:tavLst>
                                    </p:anim>
                                    <p:anim calcmode="lin" valueType="num">
                                      <p:cBhvr>
                                        <p:cTn id="12" dur="1000" fill="hold"/>
                                        <p:tgtEl>
                                          <p:spTgt spid="22"/>
                                        </p:tgtEl>
                                        <p:attrNameLst>
                                          <p:attrName>ppt_h</p:attrName>
                                        </p:attrNameLst>
                                      </p:cBhvr>
                                      <p:tavLst>
                                        <p:tav tm="0">
                                          <p:val>
                                            <p:fltVal val="0"/>
                                          </p:val>
                                        </p:tav>
                                        <p:tav tm="100000">
                                          <p:val>
                                            <p:strVal val="#ppt_h"/>
                                          </p:val>
                                        </p:tav>
                                      </p:tavLst>
                                    </p:anim>
                                    <p:anim calcmode="lin" valueType="num">
                                      <p:cBhvr>
                                        <p:cTn id="13" dur="1000" fill="hold"/>
                                        <p:tgtEl>
                                          <p:spTgt spid="22"/>
                                        </p:tgtEl>
                                        <p:attrNameLst>
                                          <p:attrName>style.rotation</p:attrName>
                                        </p:attrNameLst>
                                      </p:cBhvr>
                                      <p:tavLst>
                                        <p:tav tm="0">
                                          <p:val>
                                            <p:fltVal val="90"/>
                                          </p:val>
                                        </p:tav>
                                        <p:tav tm="100000">
                                          <p:val>
                                            <p:fltVal val="0"/>
                                          </p:val>
                                        </p:tav>
                                      </p:tavLst>
                                    </p:anim>
                                    <p:animEffect transition="in" filter="fade">
                                      <p:cBhvr>
                                        <p:cTn id="14" dur="1000"/>
                                        <p:tgtEl>
                                          <p:spTgt spid="22"/>
                                        </p:tgtEl>
                                      </p:cBhvr>
                                    </p:animEffect>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p:tgtEl>
                                          <p:spTgt spid="38"/>
                                        </p:tgtEl>
                                        <p:attrNameLst>
                                          <p:attrName>ppt_x</p:attrName>
                                        </p:attrNameLst>
                                      </p:cBhvr>
                                      <p:tavLst>
                                        <p:tav tm="0">
                                          <p:val>
                                            <p:strVal val="#ppt_x+#ppt_w*1.125000"/>
                                          </p:val>
                                        </p:tav>
                                        <p:tav tm="100000">
                                          <p:val>
                                            <p:strVal val="#ppt_x"/>
                                          </p:val>
                                        </p:tav>
                                      </p:tavLst>
                                    </p:anim>
                                    <p:animEffect transition="in" filter="wipe(left)">
                                      <p:cBhvr>
                                        <p:cTn id="19" dur="500"/>
                                        <p:tgtEl>
                                          <p:spTgt spid="38"/>
                                        </p:tgtEl>
                                      </p:cBhvr>
                                    </p:animEffect>
                                  </p:childTnLst>
                                </p:cTn>
                              </p:par>
                              <p:par>
                                <p:cTn id="20" presetID="12" presetClass="entr" presetSubtype="2" fill="hold" nodeType="withEffect">
                                  <p:stCondLst>
                                    <p:cond delay="25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p:tgtEl>
                                          <p:spTgt spid="41"/>
                                        </p:tgtEl>
                                        <p:attrNameLst>
                                          <p:attrName>ppt_x</p:attrName>
                                        </p:attrNameLst>
                                      </p:cBhvr>
                                      <p:tavLst>
                                        <p:tav tm="0">
                                          <p:val>
                                            <p:strVal val="#ppt_x+#ppt_w*1.125000"/>
                                          </p:val>
                                        </p:tav>
                                        <p:tav tm="100000">
                                          <p:val>
                                            <p:strVal val="#ppt_x"/>
                                          </p:val>
                                        </p:tav>
                                      </p:tavLst>
                                    </p:anim>
                                    <p:animEffect transition="in" filter="wipe(left)">
                                      <p:cBhvr>
                                        <p:cTn id="23" dur="500"/>
                                        <p:tgtEl>
                                          <p:spTgt spid="41"/>
                                        </p:tgtEl>
                                      </p:cBhvr>
                                    </p:animEffect>
                                  </p:childTnLst>
                                </p:cTn>
                              </p:par>
                              <p:par>
                                <p:cTn id="24" presetID="12" presetClass="entr" presetSubtype="8" fill="hold" nodeType="withEffect">
                                  <p:stCondLst>
                                    <p:cond delay="50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ppt_x</p:attrName>
                                        </p:attrNameLst>
                                      </p:cBhvr>
                                      <p:tavLst>
                                        <p:tav tm="0">
                                          <p:val>
                                            <p:strVal val="#ppt_x-#ppt_w*1.125000"/>
                                          </p:val>
                                        </p:tav>
                                        <p:tav tm="100000">
                                          <p:val>
                                            <p:strVal val="#ppt_x"/>
                                          </p:val>
                                        </p:tav>
                                      </p:tavLst>
                                    </p:anim>
                                    <p:animEffect transition="in" filter="wipe(right)">
                                      <p:cBhvr>
                                        <p:cTn id="27" dur="500"/>
                                        <p:tgtEl>
                                          <p:spTgt spid="32"/>
                                        </p:tgtEl>
                                      </p:cBhvr>
                                    </p:animEffect>
                                  </p:childTnLst>
                                </p:cTn>
                              </p:par>
                              <p:par>
                                <p:cTn id="28" presetID="12" presetClass="entr" presetSubtype="8" fill="hold" nodeType="withEffect">
                                  <p:stCondLst>
                                    <p:cond delay="75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p:tgtEl>
                                          <p:spTgt spid="35"/>
                                        </p:tgtEl>
                                        <p:attrNameLst>
                                          <p:attrName>ppt_x</p:attrName>
                                        </p:attrNameLst>
                                      </p:cBhvr>
                                      <p:tavLst>
                                        <p:tav tm="0">
                                          <p:val>
                                            <p:strVal val="#ppt_x-#ppt_w*1.125000"/>
                                          </p:val>
                                        </p:tav>
                                        <p:tav tm="100000">
                                          <p:val>
                                            <p:strVal val="#ppt_x"/>
                                          </p:val>
                                        </p:tav>
                                      </p:tavLst>
                                    </p:anim>
                                    <p:animEffect transition="in" filter="wipe(right)">
                                      <p:cBhvr>
                                        <p:cTn id="3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7" name="组合 6">
            <a:extLst>
              <a:ext uri="{FF2B5EF4-FFF2-40B4-BE49-F238E27FC236}">
                <a16:creationId xmlns="" xmlns:a16="http://schemas.microsoft.com/office/drawing/2014/main" id="{70543091-0A2F-4F97-BFC5-B98BDBA697C9}"/>
              </a:ext>
            </a:extLst>
          </p:cNvPr>
          <p:cNvGrpSpPr/>
          <p:nvPr/>
        </p:nvGrpSpPr>
        <p:grpSpPr>
          <a:xfrm>
            <a:off x="5096695" y="1471935"/>
            <a:ext cx="1271434" cy="1119426"/>
            <a:chOff x="5096695" y="1950908"/>
            <a:chExt cx="1271434" cy="1119426"/>
          </a:xfrm>
        </p:grpSpPr>
        <p:sp>
          <p:nvSpPr>
            <p:cNvPr id="8" name="任意多边形 15">
              <a:extLst>
                <a:ext uri="{FF2B5EF4-FFF2-40B4-BE49-F238E27FC236}">
                  <a16:creationId xmlns="" xmlns:a16="http://schemas.microsoft.com/office/drawing/2014/main" id="{5D6C5FA2-063C-432F-864B-7F92E75FEFDD}"/>
                </a:ext>
              </a:extLst>
            </p:cNvPr>
            <p:cNvSpPr/>
            <p:nvPr/>
          </p:nvSpPr>
          <p:spPr>
            <a:xfrm rot="19800000">
              <a:off x="5096695" y="1950908"/>
              <a:ext cx="1271433" cy="111942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 xmlns:a16="http://schemas.microsoft.com/office/drawing/2014/main" id="{0034C774-E18D-4182-A0A5-5FBEF21AD440}"/>
                </a:ext>
              </a:extLst>
            </p:cNvPr>
            <p:cNvGrpSpPr/>
            <p:nvPr/>
          </p:nvGrpSpPr>
          <p:grpSpPr>
            <a:xfrm>
              <a:off x="5096696" y="1950908"/>
              <a:ext cx="1271433" cy="1119426"/>
              <a:chOff x="5096696" y="1950908"/>
              <a:chExt cx="1271433" cy="1119426"/>
            </a:xfrm>
          </p:grpSpPr>
          <p:sp>
            <p:nvSpPr>
              <p:cNvPr id="14" name="任意多边形 16">
                <a:extLst>
                  <a:ext uri="{FF2B5EF4-FFF2-40B4-BE49-F238E27FC236}">
                    <a16:creationId xmlns="" xmlns:a16="http://schemas.microsoft.com/office/drawing/2014/main" id="{979718AD-96EB-4B8A-AC3F-06B033950B06}"/>
                  </a:ext>
                </a:extLst>
              </p:cNvPr>
              <p:cNvSpPr/>
              <p:nvPr/>
            </p:nvSpPr>
            <p:spPr>
              <a:xfrm rot="19800000">
                <a:off x="5096696" y="1950908"/>
                <a:ext cx="1271433" cy="111942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 xmlns:a16="http://schemas.microsoft.com/office/drawing/2014/main" id="{CAEDCE7D-DE58-42DF-8BEF-DBF0210B625F}"/>
                  </a:ext>
                </a:extLst>
              </p:cNvPr>
              <p:cNvSpPr/>
              <p:nvPr/>
            </p:nvSpPr>
            <p:spPr>
              <a:xfrm>
                <a:off x="5560226" y="2382548"/>
                <a:ext cx="529910" cy="529910"/>
              </a:xfrm>
              <a:prstGeom prst="ellipse">
                <a:avLst/>
              </a:prstGeom>
              <a:solidFill>
                <a:srgbClr val="0CA397"/>
              </a:solidFill>
              <a:ln w="19050">
                <a:no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sp>
          <p:nvSpPr>
            <p:cNvPr id="13" name="文本框 61">
              <a:extLst>
                <a:ext uri="{FF2B5EF4-FFF2-40B4-BE49-F238E27FC236}">
                  <a16:creationId xmlns="" xmlns:a16="http://schemas.microsoft.com/office/drawing/2014/main" id="{89CADBF1-F52B-4B13-AB7D-D36DA0B37CD0}"/>
                </a:ext>
              </a:extLst>
            </p:cNvPr>
            <p:cNvSpPr txBox="1"/>
            <p:nvPr/>
          </p:nvSpPr>
          <p:spPr>
            <a:xfrm>
              <a:off x="5377674" y="2411878"/>
              <a:ext cx="839526"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2" charset="0"/>
                </a:rPr>
                <a:t>01</a:t>
              </a:r>
              <a:endParaRPr lang="zh-CN" altLang="en-US" sz="2400" dirty="0">
                <a:solidFill>
                  <a:schemeClr val="bg1"/>
                </a:solidFill>
                <a:latin typeface="Impact" panose="020B0806030902050204" pitchFamily="2" charset="0"/>
              </a:endParaRPr>
            </a:p>
          </p:txBody>
        </p:sp>
      </p:grpSp>
      <p:grpSp>
        <p:nvGrpSpPr>
          <p:cNvPr id="16" name="组合 15">
            <a:extLst>
              <a:ext uri="{FF2B5EF4-FFF2-40B4-BE49-F238E27FC236}">
                <a16:creationId xmlns="" xmlns:a16="http://schemas.microsoft.com/office/drawing/2014/main" id="{6D365CC2-53B4-43D4-A115-0FD220942496}"/>
              </a:ext>
            </a:extLst>
          </p:cNvPr>
          <p:cNvGrpSpPr/>
          <p:nvPr/>
        </p:nvGrpSpPr>
        <p:grpSpPr>
          <a:xfrm>
            <a:off x="5837226" y="2230670"/>
            <a:ext cx="1271434" cy="1119426"/>
            <a:chOff x="5837226" y="2709643"/>
            <a:chExt cx="1271434" cy="1119426"/>
          </a:xfrm>
        </p:grpSpPr>
        <p:grpSp>
          <p:nvGrpSpPr>
            <p:cNvPr id="17" name="组合 16">
              <a:extLst>
                <a:ext uri="{FF2B5EF4-FFF2-40B4-BE49-F238E27FC236}">
                  <a16:creationId xmlns="" xmlns:a16="http://schemas.microsoft.com/office/drawing/2014/main" id="{D99180FB-51FA-49AB-AF96-6651C1ECB55D}"/>
                </a:ext>
              </a:extLst>
            </p:cNvPr>
            <p:cNvGrpSpPr/>
            <p:nvPr/>
          </p:nvGrpSpPr>
          <p:grpSpPr>
            <a:xfrm flipH="1">
              <a:off x="5837226" y="2709643"/>
              <a:ext cx="1271434" cy="1119426"/>
              <a:chOff x="4826146" y="1399826"/>
              <a:chExt cx="1340751" cy="1180456"/>
            </a:xfrm>
          </p:grpSpPr>
          <p:sp>
            <p:nvSpPr>
              <p:cNvPr id="20" name="任意多边形 66">
                <a:extLst>
                  <a:ext uri="{FF2B5EF4-FFF2-40B4-BE49-F238E27FC236}">
                    <a16:creationId xmlns="" xmlns:a16="http://schemas.microsoft.com/office/drawing/2014/main" id="{3F86485C-FED7-40D4-AF39-D8E8F0281EB0}"/>
                  </a:ext>
                </a:extLst>
              </p:cNvPr>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67">
                <a:extLst>
                  <a:ext uri="{FF2B5EF4-FFF2-40B4-BE49-F238E27FC236}">
                    <a16:creationId xmlns="" xmlns:a16="http://schemas.microsoft.com/office/drawing/2014/main" id="{6524CCEF-250B-4A05-A862-BED6A9EB02D5}"/>
                  </a:ext>
                </a:extLst>
              </p:cNvPr>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a:extLst>
                <a:ext uri="{FF2B5EF4-FFF2-40B4-BE49-F238E27FC236}">
                  <a16:creationId xmlns="" xmlns:a16="http://schemas.microsoft.com/office/drawing/2014/main" id="{68C2BEB7-BEC1-4232-9FE3-615F471697C9}"/>
                </a:ext>
              </a:extLst>
            </p:cNvPr>
            <p:cNvSpPr/>
            <p:nvPr/>
          </p:nvSpPr>
          <p:spPr>
            <a:xfrm>
              <a:off x="6115217" y="3141281"/>
              <a:ext cx="529910" cy="529910"/>
            </a:xfrm>
            <a:prstGeom prst="ellipse">
              <a:avLst/>
            </a:prstGeom>
            <a:solidFill>
              <a:srgbClr val="70B51D"/>
            </a:solidFill>
            <a:ln w="19050">
              <a:no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61">
              <a:extLst>
                <a:ext uri="{FF2B5EF4-FFF2-40B4-BE49-F238E27FC236}">
                  <a16:creationId xmlns="" xmlns:a16="http://schemas.microsoft.com/office/drawing/2014/main" id="{A2FFBC9C-CE22-4866-91BC-7EB1B31A5B02}"/>
                </a:ext>
              </a:extLst>
            </p:cNvPr>
            <p:cNvSpPr txBox="1"/>
            <p:nvPr/>
          </p:nvSpPr>
          <p:spPr>
            <a:xfrm>
              <a:off x="5960409" y="3168417"/>
              <a:ext cx="839526"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2" charset="0"/>
                </a:rPr>
                <a:t>02</a:t>
              </a:r>
              <a:endParaRPr lang="zh-CN" altLang="en-US" sz="2400" dirty="0">
                <a:solidFill>
                  <a:schemeClr val="bg1"/>
                </a:solidFill>
                <a:latin typeface="Impact" panose="020B0806030902050204" pitchFamily="2" charset="0"/>
              </a:endParaRPr>
            </a:p>
          </p:txBody>
        </p:sp>
      </p:grpSp>
      <p:grpSp>
        <p:nvGrpSpPr>
          <p:cNvPr id="22" name="组合 21">
            <a:extLst>
              <a:ext uri="{FF2B5EF4-FFF2-40B4-BE49-F238E27FC236}">
                <a16:creationId xmlns="" xmlns:a16="http://schemas.microsoft.com/office/drawing/2014/main" id="{06E00AD9-D8BD-4DC4-9B1F-A10EC2F56373}"/>
              </a:ext>
            </a:extLst>
          </p:cNvPr>
          <p:cNvGrpSpPr/>
          <p:nvPr/>
        </p:nvGrpSpPr>
        <p:grpSpPr>
          <a:xfrm>
            <a:off x="5096695" y="2995427"/>
            <a:ext cx="1271434" cy="1119426"/>
            <a:chOff x="5096695" y="3474400"/>
            <a:chExt cx="1271434" cy="1119426"/>
          </a:xfrm>
        </p:grpSpPr>
        <p:grpSp>
          <p:nvGrpSpPr>
            <p:cNvPr id="23" name="组合 22">
              <a:extLst>
                <a:ext uri="{FF2B5EF4-FFF2-40B4-BE49-F238E27FC236}">
                  <a16:creationId xmlns="" xmlns:a16="http://schemas.microsoft.com/office/drawing/2014/main" id="{71D4EE06-8747-408E-A4FF-AF2215BDBF3D}"/>
                </a:ext>
              </a:extLst>
            </p:cNvPr>
            <p:cNvGrpSpPr/>
            <p:nvPr/>
          </p:nvGrpSpPr>
          <p:grpSpPr>
            <a:xfrm>
              <a:off x="5096695" y="3474400"/>
              <a:ext cx="1271434" cy="1119426"/>
              <a:chOff x="4826146" y="1399826"/>
              <a:chExt cx="1340751" cy="1180456"/>
            </a:xfrm>
          </p:grpSpPr>
          <p:sp>
            <p:nvSpPr>
              <p:cNvPr id="26" name="任意多边形 38">
                <a:extLst>
                  <a:ext uri="{FF2B5EF4-FFF2-40B4-BE49-F238E27FC236}">
                    <a16:creationId xmlns="" xmlns:a16="http://schemas.microsoft.com/office/drawing/2014/main" id="{E2BA07E8-7C1D-4D88-90C0-BAF5A9E671C5}"/>
                  </a:ext>
                </a:extLst>
              </p:cNvPr>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39">
                <a:extLst>
                  <a:ext uri="{FF2B5EF4-FFF2-40B4-BE49-F238E27FC236}">
                    <a16:creationId xmlns="" xmlns:a16="http://schemas.microsoft.com/office/drawing/2014/main" id="{E8FDC11C-8171-4867-A3C9-C75A02954053}"/>
                  </a:ext>
                </a:extLst>
              </p:cNvPr>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a:extLst>
                <a:ext uri="{FF2B5EF4-FFF2-40B4-BE49-F238E27FC236}">
                  <a16:creationId xmlns="" xmlns:a16="http://schemas.microsoft.com/office/drawing/2014/main" id="{B9B48C77-D2EF-4364-A6B0-3994227A7FA0}"/>
                </a:ext>
              </a:extLst>
            </p:cNvPr>
            <p:cNvSpPr/>
            <p:nvPr/>
          </p:nvSpPr>
          <p:spPr>
            <a:xfrm>
              <a:off x="5560227" y="3906038"/>
              <a:ext cx="529910" cy="529910"/>
            </a:xfrm>
            <a:prstGeom prst="ellipse">
              <a:avLst/>
            </a:prstGeom>
            <a:solidFill>
              <a:srgbClr val="0CA397"/>
            </a:solidFill>
            <a:ln w="19050">
              <a:no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61">
              <a:extLst>
                <a:ext uri="{FF2B5EF4-FFF2-40B4-BE49-F238E27FC236}">
                  <a16:creationId xmlns="" xmlns:a16="http://schemas.microsoft.com/office/drawing/2014/main" id="{EB097BBB-2BA3-4244-9185-58D828D8785A}"/>
                </a:ext>
              </a:extLst>
            </p:cNvPr>
            <p:cNvSpPr txBox="1"/>
            <p:nvPr/>
          </p:nvSpPr>
          <p:spPr>
            <a:xfrm>
              <a:off x="5410714" y="3940377"/>
              <a:ext cx="839526"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2" charset="0"/>
                </a:rPr>
                <a:t>03</a:t>
              </a:r>
              <a:endParaRPr lang="zh-CN" altLang="en-US" sz="2400" dirty="0">
                <a:solidFill>
                  <a:schemeClr val="bg1"/>
                </a:solidFill>
                <a:latin typeface="Impact" panose="020B0806030902050204" pitchFamily="2" charset="0"/>
              </a:endParaRPr>
            </a:p>
          </p:txBody>
        </p:sp>
      </p:grpSp>
      <p:grpSp>
        <p:nvGrpSpPr>
          <p:cNvPr id="28" name="组合 27">
            <a:extLst>
              <a:ext uri="{FF2B5EF4-FFF2-40B4-BE49-F238E27FC236}">
                <a16:creationId xmlns="" xmlns:a16="http://schemas.microsoft.com/office/drawing/2014/main" id="{3344CA73-37F2-40F0-BA3C-8BEC8FD04FF4}"/>
              </a:ext>
            </a:extLst>
          </p:cNvPr>
          <p:cNvGrpSpPr/>
          <p:nvPr/>
        </p:nvGrpSpPr>
        <p:grpSpPr>
          <a:xfrm>
            <a:off x="5837226" y="3748286"/>
            <a:ext cx="1271434" cy="1119426"/>
            <a:chOff x="5837226" y="4227259"/>
            <a:chExt cx="1271434" cy="1119426"/>
          </a:xfrm>
        </p:grpSpPr>
        <p:grpSp>
          <p:nvGrpSpPr>
            <p:cNvPr id="29" name="组合 28">
              <a:extLst>
                <a:ext uri="{FF2B5EF4-FFF2-40B4-BE49-F238E27FC236}">
                  <a16:creationId xmlns="" xmlns:a16="http://schemas.microsoft.com/office/drawing/2014/main" id="{DB689A63-06DE-44A5-9109-EBC417BCD514}"/>
                </a:ext>
              </a:extLst>
            </p:cNvPr>
            <p:cNvGrpSpPr/>
            <p:nvPr/>
          </p:nvGrpSpPr>
          <p:grpSpPr>
            <a:xfrm flipH="1">
              <a:off x="5837226" y="4227259"/>
              <a:ext cx="1271434" cy="1119426"/>
              <a:chOff x="4826146" y="1399826"/>
              <a:chExt cx="1340751" cy="1180456"/>
            </a:xfrm>
          </p:grpSpPr>
          <p:sp>
            <p:nvSpPr>
              <p:cNvPr id="32" name="任意多边形 80">
                <a:extLst>
                  <a:ext uri="{FF2B5EF4-FFF2-40B4-BE49-F238E27FC236}">
                    <a16:creationId xmlns="" xmlns:a16="http://schemas.microsoft.com/office/drawing/2014/main" id="{A2D7BAC8-0578-4DA6-A3B1-E963AD5B0D42}"/>
                  </a:ext>
                </a:extLst>
              </p:cNvPr>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81">
                <a:extLst>
                  <a:ext uri="{FF2B5EF4-FFF2-40B4-BE49-F238E27FC236}">
                    <a16:creationId xmlns="" xmlns:a16="http://schemas.microsoft.com/office/drawing/2014/main" id="{CE7E7E24-073E-4F4E-83FF-449135CBA997}"/>
                  </a:ext>
                </a:extLst>
              </p:cNvPr>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a:extLst>
                <a:ext uri="{FF2B5EF4-FFF2-40B4-BE49-F238E27FC236}">
                  <a16:creationId xmlns="" xmlns:a16="http://schemas.microsoft.com/office/drawing/2014/main" id="{E1634E1B-E6CE-4D53-B626-61723B4FBF39}"/>
                </a:ext>
              </a:extLst>
            </p:cNvPr>
            <p:cNvSpPr/>
            <p:nvPr/>
          </p:nvSpPr>
          <p:spPr>
            <a:xfrm>
              <a:off x="6115217" y="4658897"/>
              <a:ext cx="529910" cy="529910"/>
            </a:xfrm>
            <a:prstGeom prst="ellipse">
              <a:avLst/>
            </a:prstGeom>
            <a:solidFill>
              <a:srgbClr val="70B51D"/>
            </a:solidFill>
            <a:ln w="19050">
              <a:no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61">
              <a:extLst>
                <a:ext uri="{FF2B5EF4-FFF2-40B4-BE49-F238E27FC236}">
                  <a16:creationId xmlns="" xmlns:a16="http://schemas.microsoft.com/office/drawing/2014/main" id="{4AC37EDE-457F-4BA0-9597-DC5098EF54C4}"/>
                </a:ext>
              </a:extLst>
            </p:cNvPr>
            <p:cNvSpPr txBox="1"/>
            <p:nvPr/>
          </p:nvSpPr>
          <p:spPr>
            <a:xfrm>
              <a:off x="5955169" y="4696684"/>
              <a:ext cx="839526"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2" charset="0"/>
                </a:rPr>
                <a:t>04</a:t>
              </a:r>
              <a:endParaRPr lang="zh-CN" altLang="en-US" sz="2400" dirty="0">
                <a:solidFill>
                  <a:schemeClr val="bg1"/>
                </a:solidFill>
                <a:latin typeface="Impact" panose="020B0806030902050204" pitchFamily="2" charset="0"/>
              </a:endParaRPr>
            </a:p>
          </p:txBody>
        </p:sp>
      </p:grpSp>
      <p:grpSp>
        <p:nvGrpSpPr>
          <p:cNvPr id="34" name="组合 33">
            <a:extLst>
              <a:ext uri="{FF2B5EF4-FFF2-40B4-BE49-F238E27FC236}">
                <a16:creationId xmlns="" xmlns:a16="http://schemas.microsoft.com/office/drawing/2014/main" id="{3159D965-097D-4A38-AFF5-47D6F17FAB4B}"/>
              </a:ext>
            </a:extLst>
          </p:cNvPr>
          <p:cNvGrpSpPr/>
          <p:nvPr/>
        </p:nvGrpSpPr>
        <p:grpSpPr>
          <a:xfrm>
            <a:off x="5096695" y="4518917"/>
            <a:ext cx="1271434" cy="1119426"/>
            <a:chOff x="5096695" y="4997890"/>
            <a:chExt cx="1271434" cy="1119426"/>
          </a:xfrm>
        </p:grpSpPr>
        <p:grpSp>
          <p:nvGrpSpPr>
            <p:cNvPr id="35" name="组合 34">
              <a:extLst>
                <a:ext uri="{FF2B5EF4-FFF2-40B4-BE49-F238E27FC236}">
                  <a16:creationId xmlns="" xmlns:a16="http://schemas.microsoft.com/office/drawing/2014/main" id="{7A03C59D-E8A9-4FE4-8151-D206A67EE8CB}"/>
                </a:ext>
              </a:extLst>
            </p:cNvPr>
            <p:cNvGrpSpPr/>
            <p:nvPr/>
          </p:nvGrpSpPr>
          <p:grpSpPr>
            <a:xfrm>
              <a:off x="5096695" y="4997890"/>
              <a:ext cx="1271434" cy="1119426"/>
              <a:chOff x="4826146" y="1399826"/>
              <a:chExt cx="1340751" cy="1180456"/>
            </a:xfrm>
          </p:grpSpPr>
          <p:sp>
            <p:nvSpPr>
              <p:cNvPr id="38" name="任意多边形 52">
                <a:extLst>
                  <a:ext uri="{FF2B5EF4-FFF2-40B4-BE49-F238E27FC236}">
                    <a16:creationId xmlns="" xmlns:a16="http://schemas.microsoft.com/office/drawing/2014/main" id="{CF25257F-2CB9-4A75-991B-D5AE9B8DCE4C}"/>
                  </a:ext>
                </a:extLst>
              </p:cNvPr>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53">
                <a:extLst>
                  <a:ext uri="{FF2B5EF4-FFF2-40B4-BE49-F238E27FC236}">
                    <a16:creationId xmlns="" xmlns:a16="http://schemas.microsoft.com/office/drawing/2014/main" id="{FCCEF826-B320-4A99-9F00-6CBCAD841220}"/>
                  </a:ext>
                </a:extLst>
              </p:cNvPr>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椭圆 35">
              <a:extLst>
                <a:ext uri="{FF2B5EF4-FFF2-40B4-BE49-F238E27FC236}">
                  <a16:creationId xmlns="" xmlns:a16="http://schemas.microsoft.com/office/drawing/2014/main" id="{E740F6D7-90F5-465C-8881-560BC3AA1EE4}"/>
                </a:ext>
              </a:extLst>
            </p:cNvPr>
            <p:cNvSpPr/>
            <p:nvPr/>
          </p:nvSpPr>
          <p:spPr>
            <a:xfrm>
              <a:off x="5560227" y="5429529"/>
              <a:ext cx="529910" cy="529910"/>
            </a:xfrm>
            <a:prstGeom prst="ellipse">
              <a:avLst/>
            </a:prstGeom>
            <a:solidFill>
              <a:srgbClr val="0CA397"/>
            </a:solidFill>
            <a:ln w="19050">
              <a:no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61">
              <a:extLst>
                <a:ext uri="{FF2B5EF4-FFF2-40B4-BE49-F238E27FC236}">
                  <a16:creationId xmlns="" xmlns:a16="http://schemas.microsoft.com/office/drawing/2014/main" id="{54DE173A-6F2E-4D96-83B6-B655689636E6}"/>
                </a:ext>
              </a:extLst>
            </p:cNvPr>
            <p:cNvSpPr txBox="1"/>
            <p:nvPr/>
          </p:nvSpPr>
          <p:spPr>
            <a:xfrm>
              <a:off x="5405418" y="5467316"/>
              <a:ext cx="839526"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2" charset="0"/>
                </a:rPr>
                <a:t>05</a:t>
              </a:r>
              <a:endParaRPr lang="zh-CN" altLang="en-US" sz="2400" dirty="0">
                <a:solidFill>
                  <a:schemeClr val="bg1"/>
                </a:solidFill>
                <a:latin typeface="Impact" panose="020B0806030902050204" pitchFamily="2" charset="0"/>
              </a:endParaRPr>
            </a:p>
          </p:txBody>
        </p:sp>
      </p:grpSp>
      <p:grpSp>
        <p:nvGrpSpPr>
          <p:cNvPr id="40" name="组合 39">
            <a:extLst>
              <a:ext uri="{FF2B5EF4-FFF2-40B4-BE49-F238E27FC236}">
                <a16:creationId xmlns="" xmlns:a16="http://schemas.microsoft.com/office/drawing/2014/main" id="{527EF9A9-6F6E-4C90-AA21-4DDE250A4B18}"/>
              </a:ext>
            </a:extLst>
          </p:cNvPr>
          <p:cNvGrpSpPr/>
          <p:nvPr/>
        </p:nvGrpSpPr>
        <p:grpSpPr>
          <a:xfrm>
            <a:off x="3258299" y="1531847"/>
            <a:ext cx="2092888" cy="1273366"/>
            <a:chOff x="3258299" y="2010820"/>
            <a:chExt cx="2092888" cy="1273366"/>
          </a:xfrm>
        </p:grpSpPr>
        <p:sp>
          <p:nvSpPr>
            <p:cNvPr id="41" name="同侧圆角矩形 12">
              <a:extLst>
                <a:ext uri="{FF2B5EF4-FFF2-40B4-BE49-F238E27FC236}">
                  <a16:creationId xmlns="" xmlns:a16="http://schemas.microsoft.com/office/drawing/2014/main" id="{AF1B36CA-9A22-4566-9816-F440D0D722F6}"/>
                </a:ext>
              </a:extLst>
            </p:cNvPr>
            <p:cNvSpPr/>
            <p:nvPr/>
          </p:nvSpPr>
          <p:spPr>
            <a:xfrm rot="16200000">
              <a:off x="3668060" y="1601059"/>
              <a:ext cx="1273366" cy="2092888"/>
            </a:xfrm>
            <a:prstGeom prst="round2SameRect">
              <a:avLst>
                <a:gd name="adj1" fmla="val 50000"/>
                <a:gd name="adj2" fmla="val 8985"/>
              </a:avLst>
            </a:prstGeom>
            <a:gradFill flip="none" rotWithShape="1">
              <a:gsLst>
                <a:gs pos="100000">
                  <a:schemeClr val="bg1">
                    <a:lumMod val="85000"/>
                  </a:schemeClr>
                </a:gs>
                <a:gs pos="0">
                  <a:schemeClr val="bg1"/>
                </a:gs>
              </a:gsLst>
              <a:lin ang="81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同侧圆角矩形 13">
              <a:extLst>
                <a:ext uri="{FF2B5EF4-FFF2-40B4-BE49-F238E27FC236}">
                  <a16:creationId xmlns="" xmlns:a16="http://schemas.microsoft.com/office/drawing/2014/main" id="{FD748807-B338-4227-BE76-33F5E3514A6A}"/>
                </a:ext>
              </a:extLst>
            </p:cNvPr>
            <p:cNvSpPr/>
            <p:nvPr/>
          </p:nvSpPr>
          <p:spPr>
            <a:xfrm rot="16200000">
              <a:off x="3741790" y="1684666"/>
              <a:ext cx="1125911" cy="1925673"/>
            </a:xfrm>
            <a:prstGeom prst="round2SameRect">
              <a:avLst>
                <a:gd name="adj1" fmla="val 50000"/>
                <a:gd name="adj2" fmla="val 8208"/>
              </a:avLst>
            </a:prstGeom>
            <a:solidFill>
              <a:srgbClr val="0CA397"/>
            </a:solidFill>
            <a:ln w="22225">
              <a:noFill/>
            </a:ln>
            <a:effectLst>
              <a:innerShdw blurRad="1143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3" name="文本框 42">
              <a:extLst>
                <a:ext uri="{FF2B5EF4-FFF2-40B4-BE49-F238E27FC236}">
                  <a16:creationId xmlns="" xmlns:a16="http://schemas.microsoft.com/office/drawing/2014/main" id="{212FBCAD-E04E-415D-BA76-3BD48631623C}"/>
                </a:ext>
              </a:extLst>
            </p:cNvPr>
            <p:cNvSpPr txBox="1"/>
            <p:nvPr/>
          </p:nvSpPr>
          <p:spPr>
            <a:xfrm>
              <a:off x="3613048" y="2316379"/>
              <a:ext cx="1422184" cy="584775"/>
            </a:xfrm>
            <a:prstGeom prst="rect">
              <a:avLst/>
            </a:prstGeom>
            <a:noFill/>
            <a:effectLst/>
          </p:spPr>
          <p:txBody>
            <a:bodyPr wrap="none" rtlCol="0">
              <a:spAutoFit/>
            </a:bodyPr>
            <a:lstStyle/>
            <a:p>
              <a:r>
                <a:rPr lang="zh-CN" altLang="en-US" sz="3200" b="1">
                  <a:solidFill>
                    <a:srgbClr val="FFFFFF"/>
                  </a:solidFill>
                  <a:latin typeface="幼圆" panose="02010509060101010101" pitchFamily="49" charset="-122"/>
                  <a:ea typeface="幼圆" panose="02010509060101010101" pitchFamily="49" charset="-122"/>
                </a:rPr>
                <a:t>标  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44" name="组合 43">
            <a:extLst>
              <a:ext uri="{FF2B5EF4-FFF2-40B4-BE49-F238E27FC236}">
                <a16:creationId xmlns="" xmlns:a16="http://schemas.microsoft.com/office/drawing/2014/main" id="{83AF5DF5-ACEF-46F4-AF07-87FCD760A7CF}"/>
              </a:ext>
            </a:extLst>
          </p:cNvPr>
          <p:cNvGrpSpPr/>
          <p:nvPr/>
        </p:nvGrpSpPr>
        <p:grpSpPr>
          <a:xfrm>
            <a:off x="3258301" y="3055338"/>
            <a:ext cx="2092888" cy="1273366"/>
            <a:chOff x="3258301" y="3534311"/>
            <a:chExt cx="2092888" cy="1273366"/>
          </a:xfrm>
        </p:grpSpPr>
        <p:sp>
          <p:nvSpPr>
            <p:cNvPr id="45" name="同侧圆角矩形 27">
              <a:extLst>
                <a:ext uri="{FF2B5EF4-FFF2-40B4-BE49-F238E27FC236}">
                  <a16:creationId xmlns="" xmlns:a16="http://schemas.microsoft.com/office/drawing/2014/main" id="{B4CC9170-5536-4F1F-8FE5-80D46A0768CA}"/>
                </a:ext>
              </a:extLst>
            </p:cNvPr>
            <p:cNvSpPr/>
            <p:nvPr/>
          </p:nvSpPr>
          <p:spPr>
            <a:xfrm rot="16200000">
              <a:off x="3668062" y="3124550"/>
              <a:ext cx="1273366" cy="2092888"/>
            </a:xfrm>
            <a:prstGeom prst="round2SameRect">
              <a:avLst>
                <a:gd name="adj1" fmla="val 50000"/>
                <a:gd name="adj2" fmla="val 8985"/>
              </a:avLst>
            </a:prstGeom>
            <a:gradFill flip="none" rotWithShape="1">
              <a:gsLst>
                <a:gs pos="100000">
                  <a:schemeClr val="bg1">
                    <a:lumMod val="85000"/>
                  </a:schemeClr>
                </a:gs>
                <a:gs pos="0">
                  <a:schemeClr val="bg1"/>
                </a:gs>
              </a:gsLst>
              <a:lin ang="81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同侧圆角矩形 28">
              <a:extLst>
                <a:ext uri="{FF2B5EF4-FFF2-40B4-BE49-F238E27FC236}">
                  <a16:creationId xmlns="" xmlns:a16="http://schemas.microsoft.com/office/drawing/2014/main" id="{092E7533-10B7-44A0-9F86-B97444C28AAF}"/>
                </a:ext>
              </a:extLst>
            </p:cNvPr>
            <p:cNvSpPr/>
            <p:nvPr/>
          </p:nvSpPr>
          <p:spPr>
            <a:xfrm rot="16200000">
              <a:off x="3741790" y="3208158"/>
              <a:ext cx="1125913" cy="1925673"/>
            </a:xfrm>
            <a:prstGeom prst="round2SameRect">
              <a:avLst>
                <a:gd name="adj1" fmla="val 50000"/>
                <a:gd name="adj2" fmla="val 8208"/>
              </a:avLst>
            </a:prstGeom>
            <a:solidFill>
              <a:srgbClr val="0CA397"/>
            </a:solidFill>
            <a:ln w="22225">
              <a:noFill/>
            </a:ln>
            <a:effectLst>
              <a:innerShdw blurRad="1143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a:extLst>
                <a:ext uri="{FF2B5EF4-FFF2-40B4-BE49-F238E27FC236}">
                  <a16:creationId xmlns="" xmlns:a16="http://schemas.microsoft.com/office/drawing/2014/main" id="{6BDDFD38-1FB1-4C45-ACA4-50C1D4F69433}"/>
                </a:ext>
              </a:extLst>
            </p:cNvPr>
            <p:cNvSpPr txBox="1"/>
            <p:nvPr/>
          </p:nvSpPr>
          <p:spPr>
            <a:xfrm>
              <a:off x="3665365" y="3852277"/>
              <a:ext cx="1422184" cy="584775"/>
            </a:xfrm>
            <a:prstGeom prst="rect">
              <a:avLst/>
            </a:prstGeom>
            <a:noFill/>
            <a:effectLst/>
          </p:spPr>
          <p:txBody>
            <a:bodyPr wrap="none" rtlCol="0">
              <a:spAutoFit/>
            </a:bodyPr>
            <a:lstStyle/>
            <a:p>
              <a:r>
                <a:rPr lang="zh-CN" altLang="en-US" sz="3200" b="1">
                  <a:solidFill>
                    <a:srgbClr val="FFFFFF"/>
                  </a:solidFill>
                  <a:latin typeface="幼圆" panose="02010509060101010101" pitchFamily="49" charset="-122"/>
                  <a:ea typeface="幼圆" panose="02010509060101010101" pitchFamily="49" charset="-122"/>
                </a:rPr>
                <a:t>标  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48" name="组合 47">
            <a:extLst>
              <a:ext uri="{FF2B5EF4-FFF2-40B4-BE49-F238E27FC236}">
                <a16:creationId xmlns="" xmlns:a16="http://schemas.microsoft.com/office/drawing/2014/main" id="{4479F6BC-76D2-4D2F-8FC1-C74FB40F9B79}"/>
              </a:ext>
            </a:extLst>
          </p:cNvPr>
          <p:cNvGrpSpPr/>
          <p:nvPr/>
        </p:nvGrpSpPr>
        <p:grpSpPr>
          <a:xfrm>
            <a:off x="3258301" y="4578829"/>
            <a:ext cx="2092888" cy="1273366"/>
            <a:chOff x="3258301" y="5057802"/>
            <a:chExt cx="2092888" cy="1273366"/>
          </a:xfrm>
        </p:grpSpPr>
        <p:sp>
          <p:nvSpPr>
            <p:cNvPr id="49" name="同侧圆角矩形 41">
              <a:extLst>
                <a:ext uri="{FF2B5EF4-FFF2-40B4-BE49-F238E27FC236}">
                  <a16:creationId xmlns="" xmlns:a16="http://schemas.microsoft.com/office/drawing/2014/main" id="{C2CE0880-8F4D-4C08-90A3-9041222A7711}"/>
                </a:ext>
              </a:extLst>
            </p:cNvPr>
            <p:cNvSpPr/>
            <p:nvPr/>
          </p:nvSpPr>
          <p:spPr>
            <a:xfrm rot="16200000">
              <a:off x="3668062" y="4648041"/>
              <a:ext cx="1273366" cy="2092888"/>
            </a:xfrm>
            <a:prstGeom prst="round2SameRect">
              <a:avLst>
                <a:gd name="adj1" fmla="val 50000"/>
                <a:gd name="adj2" fmla="val 8985"/>
              </a:avLst>
            </a:prstGeom>
            <a:gradFill flip="none" rotWithShape="1">
              <a:gsLst>
                <a:gs pos="100000">
                  <a:schemeClr val="bg1">
                    <a:lumMod val="85000"/>
                  </a:schemeClr>
                </a:gs>
                <a:gs pos="0">
                  <a:schemeClr val="bg1"/>
                </a:gs>
              </a:gsLst>
              <a:lin ang="81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同侧圆角矩形 42">
              <a:extLst>
                <a:ext uri="{FF2B5EF4-FFF2-40B4-BE49-F238E27FC236}">
                  <a16:creationId xmlns="" xmlns:a16="http://schemas.microsoft.com/office/drawing/2014/main" id="{23709015-3E61-4A49-93E5-DAD9CFC7DEF2}"/>
                </a:ext>
              </a:extLst>
            </p:cNvPr>
            <p:cNvSpPr/>
            <p:nvPr/>
          </p:nvSpPr>
          <p:spPr>
            <a:xfrm rot="16200000">
              <a:off x="3741790" y="4731648"/>
              <a:ext cx="1125913" cy="1925673"/>
            </a:xfrm>
            <a:prstGeom prst="round2SameRect">
              <a:avLst>
                <a:gd name="adj1" fmla="val 50000"/>
                <a:gd name="adj2" fmla="val 8208"/>
              </a:avLst>
            </a:prstGeom>
            <a:solidFill>
              <a:srgbClr val="0CA397"/>
            </a:solidFill>
            <a:ln w="22225">
              <a:noFill/>
            </a:ln>
            <a:effectLst>
              <a:innerShdw blurRad="1143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a:extLst>
                <a:ext uri="{FF2B5EF4-FFF2-40B4-BE49-F238E27FC236}">
                  <a16:creationId xmlns="" xmlns:a16="http://schemas.microsoft.com/office/drawing/2014/main" id="{2861A331-AFE5-4B1D-9CDC-ADF7A179DD40}"/>
                </a:ext>
              </a:extLst>
            </p:cNvPr>
            <p:cNvSpPr txBox="1"/>
            <p:nvPr/>
          </p:nvSpPr>
          <p:spPr>
            <a:xfrm>
              <a:off x="3697060" y="5374937"/>
              <a:ext cx="1422184" cy="584775"/>
            </a:xfrm>
            <a:prstGeom prst="rect">
              <a:avLst/>
            </a:prstGeom>
            <a:noFill/>
            <a:effectLst/>
          </p:spPr>
          <p:txBody>
            <a:bodyPr wrap="none" rtlCol="0">
              <a:spAutoFit/>
            </a:bodyPr>
            <a:lstStyle/>
            <a:p>
              <a:r>
                <a:rPr lang="zh-CN" altLang="en-US" sz="3200" b="1">
                  <a:solidFill>
                    <a:srgbClr val="FFFFFF"/>
                  </a:solidFill>
                  <a:latin typeface="幼圆" panose="02010509060101010101" pitchFamily="49" charset="-122"/>
                  <a:ea typeface="幼圆" panose="02010509060101010101" pitchFamily="49" charset="-122"/>
                </a:rPr>
                <a:t>标  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52" name="组合 51">
            <a:extLst>
              <a:ext uri="{FF2B5EF4-FFF2-40B4-BE49-F238E27FC236}">
                <a16:creationId xmlns="" xmlns:a16="http://schemas.microsoft.com/office/drawing/2014/main" id="{5BD66363-39AA-4D68-91B3-87423D117D29}"/>
              </a:ext>
            </a:extLst>
          </p:cNvPr>
          <p:cNvGrpSpPr/>
          <p:nvPr/>
        </p:nvGrpSpPr>
        <p:grpSpPr>
          <a:xfrm>
            <a:off x="6854166" y="2290581"/>
            <a:ext cx="2092888" cy="1273366"/>
            <a:chOff x="6854166" y="2769554"/>
            <a:chExt cx="2092888" cy="1273366"/>
          </a:xfrm>
        </p:grpSpPr>
        <p:sp>
          <p:nvSpPr>
            <p:cNvPr id="53" name="同侧圆角矩形 55">
              <a:extLst>
                <a:ext uri="{FF2B5EF4-FFF2-40B4-BE49-F238E27FC236}">
                  <a16:creationId xmlns="" xmlns:a16="http://schemas.microsoft.com/office/drawing/2014/main" id="{25E08891-2B4A-4934-BF2A-157E2A7E1154}"/>
                </a:ext>
              </a:extLst>
            </p:cNvPr>
            <p:cNvSpPr/>
            <p:nvPr/>
          </p:nvSpPr>
          <p:spPr>
            <a:xfrm rot="5400000" flipH="1">
              <a:off x="7263927" y="2359793"/>
              <a:ext cx="1273366" cy="2092888"/>
            </a:xfrm>
            <a:prstGeom prst="round2SameRect">
              <a:avLst>
                <a:gd name="adj1" fmla="val 50000"/>
                <a:gd name="adj2" fmla="val 8985"/>
              </a:avLst>
            </a:prstGeom>
            <a:gradFill flip="none" rotWithShape="1">
              <a:gsLst>
                <a:gs pos="100000">
                  <a:schemeClr val="bg1">
                    <a:lumMod val="85000"/>
                  </a:schemeClr>
                </a:gs>
                <a:gs pos="0">
                  <a:schemeClr val="bg1"/>
                </a:gs>
              </a:gsLst>
              <a:lin ang="13500000" scaled="0"/>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同侧圆角矩形 56">
              <a:extLst>
                <a:ext uri="{FF2B5EF4-FFF2-40B4-BE49-F238E27FC236}">
                  <a16:creationId xmlns="" xmlns:a16="http://schemas.microsoft.com/office/drawing/2014/main" id="{7AC687A3-72BD-4FF7-A25A-41F5DE0817E8}"/>
                </a:ext>
              </a:extLst>
            </p:cNvPr>
            <p:cNvSpPr/>
            <p:nvPr/>
          </p:nvSpPr>
          <p:spPr>
            <a:xfrm rot="5400000" flipH="1">
              <a:off x="7337652" y="2443400"/>
              <a:ext cx="1125913" cy="1925673"/>
            </a:xfrm>
            <a:prstGeom prst="round2SameRect">
              <a:avLst>
                <a:gd name="adj1" fmla="val 50000"/>
                <a:gd name="adj2" fmla="val 8208"/>
              </a:avLst>
            </a:prstGeom>
            <a:solidFill>
              <a:srgbClr val="70B51D"/>
            </a:solidFill>
            <a:ln w="22225">
              <a:noFill/>
            </a:ln>
            <a:effectLst>
              <a:innerShdw blurRad="114300" dist="50800" dir="27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a:extLst>
                <a:ext uri="{FF2B5EF4-FFF2-40B4-BE49-F238E27FC236}">
                  <a16:creationId xmlns="" xmlns:a16="http://schemas.microsoft.com/office/drawing/2014/main" id="{2512D60E-2C8A-4D9E-86A5-ACC9137C0141}"/>
                </a:ext>
              </a:extLst>
            </p:cNvPr>
            <p:cNvSpPr txBox="1"/>
            <p:nvPr/>
          </p:nvSpPr>
          <p:spPr>
            <a:xfrm>
              <a:off x="7202988" y="3076008"/>
              <a:ext cx="1422184" cy="584775"/>
            </a:xfrm>
            <a:prstGeom prst="rect">
              <a:avLst/>
            </a:prstGeom>
            <a:noFill/>
            <a:effectLst/>
          </p:spPr>
          <p:txBody>
            <a:bodyPr wrap="none" rtlCol="0">
              <a:spAutoFit/>
            </a:bodyPr>
            <a:lstStyle/>
            <a:p>
              <a:r>
                <a:rPr lang="zh-CN" altLang="en-US" sz="3200" b="1">
                  <a:solidFill>
                    <a:srgbClr val="FFFFFF"/>
                  </a:solidFill>
                  <a:latin typeface="幼圆" panose="02010509060101010101" pitchFamily="49" charset="-122"/>
                  <a:ea typeface="幼圆" panose="02010509060101010101" pitchFamily="49" charset="-122"/>
                </a:rPr>
                <a:t>标  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56" name="组合 55">
            <a:extLst>
              <a:ext uri="{FF2B5EF4-FFF2-40B4-BE49-F238E27FC236}">
                <a16:creationId xmlns="" xmlns:a16="http://schemas.microsoft.com/office/drawing/2014/main" id="{2C260DDE-36E5-4ECA-8497-BA4F915D9373}"/>
              </a:ext>
            </a:extLst>
          </p:cNvPr>
          <p:cNvGrpSpPr/>
          <p:nvPr/>
        </p:nvGrpSpPr>
        <p:grpSpPr>
          <a:xfrm>
            <a:off x="6854166" y="3808197"/>
            <a:ext cx="2092888" cy="1273366"/>
            <a:chOff x="6854166" y="4287170"/>
            <a:chExt cx="2092888" cy="1273366"/>
          </a:xfrm>
        </p:grpSpPr>
        <p:sp>
          <p:nvSpPr>
            <p:cNvPr id="57" name="同侧圆角矩形 69">
              <a:extLst>
                <a:ext uri="{FF2B5EF4-FFF2-40B4-BE49-F238E27FC236}">
                  <a16:creationId xmlns="" xmlns:a16="http://schemas.microsoft.com/office/drawing/2014/main" id="{FDF3B5DB-7C51-4987-904A-4D08F7FAC258}"/>
                </a:ext>
              </a:extLst>
            </p:cNvPr>
            <p:cNvSpPr/>
            <p:nvPr/>
          </p:nvSpPr>
          <p:spPr>
            <a:xfrm rot="5400000" flipH="1">
              <a:off x="7263927" y="3877409"/>
              <a:ext cx="1273366" cy="2092888"/>
            </a:xfrm>
            <a:prstGeom prst="round2SameRect">
              <a:avLst>
                <a:gd name="adj1" fmla="val 50000"/>
                <a:gd name="adj2" fmla="val 8985"/>
              </a:avLst>
            </a:prstGeom>
            <a:gradFill flip="none" rotWithShape="1">
              <a:gsLst>
                <a:gs pos="100000">
                  <a:schemeClr val="bg1">
                    <a:lumMod val="85000"/>
                  </a:schemeClr>
                </a:gs>
                <a:gs pos="0">
                  <a:schemeClr val="bg1"/>
                </a:gs>
              </a:gsLst>
              <a:lin ang="13500000" scaled="0"/>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同侧圆角矩形 70">
              <a:extLst>
                <a:ext uri="{FF2B5EF4-FFF2-40B4-BE49-F238E27FC236}">
                  <a16:creationId xmlns="" xmlns:a16="http://schemas.microsoft.com/office/drawing/2014/main" id="{EF3B3960-A7E1-4117-BB87-21C11C4E1C2F}"/>
                </a:ext>
              </a:extLst>
            </p:cNvPr>
            <p:cNvSpPr/>
            <p:nvPr/>
          </p:nvSpPr>
          <p:spPr>
            <a:xfrm rot="5400000" flipH="1">
              <a:off x="7337652" y="3961017"/>
              <a:ext cx="1125913" cy="1925673"/>
            </a:xfrm>
            <a:prstGeom prst="round2SameRect">
              <a:avLst>
                <a:gd name="adj1" fmla="val 50000"/>
                <a:gd name="adj2" fmla="val 8208"/>
              </a:avLst>
            </a:prstGeom>
            <a:solidFill>
              <a:srgbClr val="70B51D"/>
            </a:solidFill>
            <a:ln w="22225">
              <a:noFill/>
            </a:ln>
            <a:effectLst>
              <a:innerShdw blurRad="114300" dist="50800" dir="27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a:extLst>
                <a:ext uri="{FF2B5EF4-FFF2-40B4-BE49-F238E27FC236}">
                  <a16:creationId xmlns="" xmlns:a16="http://schemas.microsoft.com/office/drawing/2014/main" id="{F31B123F-5D9F-4E22-8954-4EA5305CB3C8}"/>
                </a:ext>
              </a:extLst>
            </p:cNvPr>
            <p:cNvSpPr txBox="1"/>
            <p:nvPr/>
          </p:nvSpPr>
          <p:spPr>
            <a:xfrm>
              <a:off x="7202988" y="4604032"/>
              <a:ext cx="1422184" cy="584775"/>
            </a:xfrm>
            <a:prstGeom prst="rect">
              <a:avLst/>
            </a:prstGeom>
            <a:noFill/>
            <a:effectLst/>
          </p:spPr>
          <p:txBody>
            <a:bodyPr wrap="none" rtlCol="0">
              <a:spAutoFit/>
            </a:bodyPr>
            <a:lstStyle/>
            <a:p>
              <a:r>
                <a:rPr lang="zh-CN" altLang="en-US" sz="3200" b="1">
                  <a:solidFill>
                    <a:srgbClr val="FFFFFF"/>
                  </a:solidFill>
                  <a:latin typeface="幼圆" panose="02010509060101010101" pitchFamily="49" charset="-122"/>
                  <a:ea typeface="幼圆" panose="02010509060101010101" pitchFamily="49" charset="-122"/>
                </a:rPr>
                <a:t>标  题</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60" name="矩形 47">
            <a:extLst>
              <a:ext uri="{FF2B5EF4-FFF2-40B4-BE49-F238E27FC236}">
                <a16:creationId xmlns="" xmlns:a16="http://schemas.microsoft.com/office/drawing/2014/main" id="{62DD04BF-AEB5-4080-8049-E56064141A16}"/>
              </a:ext>
            </a:extLst>
          </p:cNvPr>
          <p:cNvSpPr>
            <a:spLocks noChangeArrowheads="1"/>
          </p:cNvSpPr>
          <p:nvPr/>
        </p:nvSpPr>
        <p:spPr bwMode="auto">
          <a:xfrm>
            <a:off x="782898" y="1802758"/>
            <a:ext cx="2339832" cy="115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50000"/>
              </a:lnSpc>
              <a:spcBef>
                <a:spcPct val="0"/>
              </a:spcBef>
              <a:buNone/>
            </a:pPr>
            <a:r>
              <a:rPr lang="zh-CN" altLang="en-US" sz="1600">
                <a:solidFill>
                  <a:prstClr val="black">
                    <a:lumMod val="95000"/>
                    <a:lumOff val="5000"/>
                  </a:prstClr>
                </a:solidFill>
              </a:rPr>
              <a:t>这里输入简单的文字概述这里输入简单的文字概述</a:t>
            </a:r>
            <a:endParaRPr lang="zh-CN" altLang="en-US" sz="1600" dirty="0">
              <a:solidFill>
                <a:schemeClr val="tx1">
                  <a:lumMod val="85000"/>
                  <a:lumOff val="15000"/>
                </a:schemeClr>
              </a:solidFill>
              <a:sym typeface="微软雅黑" panose="020B0503020204020204" pitchFamily="34" charset="-122"/>
            </a:endParaRPr>
          </a:p>
        </p:txBody>
      </p:sp>
      <p:sp>
        <p:nvSpPr>
          <p:cNvPr id="61" name="矩形 47">
            <a:extLst>
              <a:ext uri="{FF2B5EF4-FFF2-40B4-BE49-F238E27FC236}">
                <a16:creationId xmlns="" xmlns:a16="http://schemas.microsoft.com/office/drawing/2014/main" id="{56ACC5AF-D4F6-4742-A84A-ED94C7FBC66C}"/>
              </a:ext>
            </a:extLst>
          </p:cNvPr>
          <p:cNvSpPr>
            <a:spLocks noChangeArrowheads="1"/>
          </p:cNvSpPr>
          <p:nvPr/>
        </p:nvSpPr>
        <p:spPr bwMode="auto">
          <a:xfrm>
            <a:off x="794543" y="3269023"/>
            <a:ext cx="2339832" cy="115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50000"/>
              </a:lnSpc>
              <a:spcBef>
                <a:spcPct val="0"/>
              </a:spcBef>
              <a:buNone/>
            </a:pPr>
            <a:r>
              <a:rPr lang="zh-CN" altLang="en-US" sz="1600">
                <a:solidFill>
                  <a:prstClr val="black">
                    <a:lumMod val="95000"/>
                    <a:lumOff val="5000"/>
                  </a:prstClr>
                </a:solidFill>
              </a:rPr>
              <a:t>这里输入简单的文字概述这里输入简单的文字概述</a:t>
            </a:r>
            <a:endParaRPr lang="zh-CN" altLang="en-US" sz="1600" dirty="0">
              <a:solidFill>
                <a:schemeClr val="tx1">
                  <a:lumMod val="85000"/>
                  <a:lumOff val="15000"/>
                </a:schemeClr>
              </a:solidFill>
              <a:sym typeface="微软雅黑" panose="020B0503020204020204" pitchFamily="34" charset="-122"/>
            </a:endParaRPr>
          </a:p>
        </p:txBody>
      </p:sp>
      <p:sp>
        <p:nvSpPr>
          <p:cNvPr id="62" name="矩形 47">
            <a:extLst>
              <a:ext uri="{FF2B5EF4-FFF2-40B4-BE49-F238E27FC236}">
                <a16:creationId xmlns="" xmlns:a16="http://schemas.microsoft.com/office/drawing/2014/main" id="{A1A5AC79-137A-4C41-9899-62782B20F4E1}"/>
              </a:ext>
            </a:extLst>
          </p:cNvPr>
          <p:cNvSpPr>
            <a:spLocks noChangeArrowheads="1"/>
          </p:cNvSpPr>
          <p:nvPr/>
        </p:nvSpPr>
        <p:spPr bwMode="auto">
          <a:xfrm>
            <a:off x="9245030" y="2497279"/>
            <a:ext cx="2299270" cy="115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50000"/>
              </a:lnSpc>
              <a:spcBef>
                <a:spcPct val="0"/>
              </a:spcBef>
              <a:buNone/>
            </a:pPr>
            <a:r>
              <a:rPr lang="zh-CN" altLang="en-US" sz="1600">
                <a:solidFill>
                  <a:prstClr val="black">
                    <a:lumMod val="95000"/>
                    <a:lumOff val="5000"/>
                  </a:prstClr>
                </a:solidFill>
              </a:rPr>
              <a:t>这里输入简单的文字概述这里输入简单的文字概述</a:t>
            </a:r>
            <a:endParaRPr lang="zh-CN" altLang="en-US" sz="1600" dirty="0">
              <a:solidFill>
                <a:schemeClr val="tx1">
                  <a:lumMod val="85000"/>
                  <a:lumOff val="15000"/>
                </a:schemeClr>
              </a:solidFill>
              <a:sym typeface="微软雅黑" panose="020B0503020204020204" pitchFamily="34" charset="-122"/>
            </a:endParaRPr>
          </a:p>
        </p:txBody>
      </p:sp>
      <p:sp>
        <p:nvSpPr>
          <p:cNvPr id="63" name="矩形 47">
            <a:extLst>
              <a:ext uri="{FF2B5EF4-FFF2-40B4-BE49-F238E27FC236}">
                <a16:creationId xmlns="" xmlns:a16="http://schemas.microsoft.com/office/drawing/2014/main" id="{78D870B0-582D-49B2-85F2-9972A74D9E73}"/>
              </a:ext>
            </a:extLst>
          </p:cNvPr>
          <p:cNvSpPr>
            <a:spLocks noChangeArrowheads="1"/>
          </p:cNvSpPr>
          <p:nvPr/>
        </p:nvSpPr>
        <p:spPr bwMode="auto">
          <a:xfrm>
            <a:off x="780879" y="4819946"/>
            <a:ext cx="2339832" cy="115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50000"/>
              </a:lnSpc>
              <a:spcBef>
                <a:spcPct val="0"/>
              </a:spcBef>
              <a:buNone/>
            </a:pPr>
            <a:r>
              <a:rPr lang="zh-CN" altLang="en-US" sz="1600">
                <a:solidFill>
                  <a:prstClr val="black">
                    <a:lumMod val="95000"/>
                    <a:lumOff val="5000"/>
                  </a:prstClr>
                </a:solidFill>
              </a:rPr>
              <a:t>这里输入简单的文字概述这里输入简单的文字概述</a:t>
            </a:r>
            <a:endParaRPr lang="zh-CN" altLang="en-US" sz="1600" dirty="0">
              <a:solidFill>
                <a:schemeClr val="tx1">
                  <a:lumMod val="85000"/>
                  <a:lumOff val="15000"/>
                </a:schemeClr>
              </a:solidFill>
              <a:sym typeface="微软雅黑" panose="020B0503020204020204" pitchFamily="34" charset="-122"/>
            </a:endParaRPr>
          </a:p>
        </p:txBody>
      </p:sp>
      <p:sp>
        <p:nvSpPr>
          <p:cNvPr id="64" name="矩形 47">
            <a:extLst>
              <a:ext uri="{FF2B5EF4-FFF2-40B4-BE49-F238E27FC236}">
                <a16:creationId xmlns="" xmlns:a16="http://schemas.microsoft.com/office/drawing/2014/main" id="{13FE2E66-9C0C-4711-A852-5C9ACFDB0D79}"/>
              </a:ext>
            </a:extLst>
          </p:cNvPr>
          <p:cNvSpPr>
            <a:spLocks noChangeArrowheads="1"/>
          </p:cNvSpPr>
          <p:nvPr/>
        </p:nvSpPr>
        <p:spPr bwMode="auto">
          <a:xfrm>
            <a:off x="9245030" y="4104563"/>
            <a:ext cx="2299270" cy="115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50000"/>
              </a:lnSpc>
              <a:spcBef>
                <a:spcPct val="0"/>
              </a:spcBef>
              <a:buNone/>
            </a:pPr>
            <a:r>
              <a:rPr lang="zh-CN" altLang="en-US" sz="1600">
                <a:solidFill>
                  <a:prstClr val="black">
                    <a:lumMod val="95000"/>
                    <a:lumOff val="5000"/>
                  </a:prstClr>
                </a:solidFill>
              </a:rPr>
              <a:t>这里输入简单的文字概述这里输入简单的文字概述</a:t>
            </a:r>
            <a:endParaRPr lang="zh-CN" altLang="en-US" sz="1600" dirty="0">
              <a:solidFill>
                <a:schemeClr val="tx1">
                  <a:lumMod val="85000"/>
                  <a:lumOff val="15000"/>
                </a:schemeClr>
              </a:solidFill>
              <a:sym typeface="微软雅黑" panose="020B0503020204020204" pitchFamily="34" charset="-122"/>
            </a:endParaRPr>
          </a:p>
        </p:txBody>
      </p:sp>
    </p:spTree>
    <p:extLst>
      <p:ext uri="{BB962C8B-B14F-4D97-AF65-F5344CB8AC3E}">
        <p14:creationId xmlns:p14="http://schemas.microsoft.com/office/powerpoint/2010/main" val="276670175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8" decel="2530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750" fill="hold"/>
                                        <p:tgtEl>
                                          <p:spTgt spid="7"/>
                                        </p:tgtEl>
                                        <p:attrNameLst>
                                          <p:attrName>ppt_x</p:attrName>
                                        </p:attrNameLst>
                                      </p:cBhvr>
                                      <p:tavLst>
                                        <p:tav tm="0">
                                          <p:val>
                                            <p:strVal val="0-#ppt_w/2"/>
                                          </p:val>
                                        </p:tav>
                                        <p:tav tm="100000">
                                          <p:val>
                                            <p:strVal val="#ppt_x"/>
                                          </p:val>
                                        </p:tav>
                                      </p:tavLst>
                                    </p:anim>
                                    <p:anim calcmode="lin" valueType="num">
                                      <p:cBhvr additive="base">
                                        <p:cTn id="11" dur="750" fill="hold"/>
                                        <p:tgtEl>
                                          <p:spTgt spid="7"/>
                                        </p:tgtEl>
                                        <p:attrNameLst>
                                          <p:attrName>ppt_y</p:attrName>
                                        </p:attrNameLst>
                                      </p:cBhvr>
                                      <p:tavLst>
                                        <p:tav tm="0">
                                          <p:val>
                                            <p:strVal val="#ppt_y"/>
                                          </p:val>
                                        </p:tav>
                                        <p:tav tm="100000">
                                          <p:val>
                                            <p:strVal val="#ppt_y"/>
                                          </p:val>
                                        </p:tav>
                                      </p:tavLst>
                                    </p:anim>
                                  </p:childTnLst>
                                </p:cTn>
                              </p:par>
                            </p:childTnLst>
                          </p:cTn>
                        </p:par>
                        <p:par>
                          <p:cTn id="12" fill="hold">
                            <p:stCondLst>
                              <p:cond delay="750"/>
                            </p:stCondLst>
                            <p:childTnLst>
                              <p:par>
                                <p:cTn id="13" presetID="25"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18" dur="1000" fill="hold"/>
                                        <p:tgtEl>
                                          <p:spTgt spid="40"/>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40"/>
                                        </p:tgtEl>
                                      </p:cBhvr>
                                    </p:animEffect>
                                  </p:childTnLst>
                                </p:cTn>
                              </p:par>
                            </p:childTnLst>
                          </p:cTn>
                        </p:par>
                        <p:par>
                          <p:cTn id="23" fill="hold">
                            <p:stCondLst>
                              <p:cond delay="1750"/>
                            </p:stCondLst>
                            <p:childTnLst>
                              <p:par>
                                <p:cTn id="24" presetID="10" presetClass="entr" presetSubtype="0"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500"/>
                                        <p:tgtEl>
                                          <p:spTgt spid="60"/>
                                        </p:tgtEl>
                                      </p:cBhvr>
                                    </p:animEffect>
                                  </p:childTnLst>
                                </p:cTn>
                              </p:par>
                            </p:childTnLst>
                          </p:cTn>
                        </p:par>
                        <p:par>
                          <p:cTn id="27" fill="hold">
                            <p:stCondLst>
                              <p:cond delay="2250"/>
                            </p:stCondLst>
                            <p:childTnLst>
                              <p:par>
                                <p:cTn id="28" presetID="2" presetClass="entr" presetSubtype="2" decel="2530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750" fill="hold"/>
                                        <p:tgtEl>
                                          <p:spTgt spid="16"/>
                                        </p:tgtEl>
                                        <p:attrNameLst>
                                          <p:attrName>ppt_x</p:attrName>
                                        </p:attrNameLst>
                                      </p:cBhvr>
                                      <p:tavLst>
                                        <p:tav tm="0">
                                          <p:val>
                                            <p:strVal val="1+#ppt_w/2"/>
                                          </p:val>
                                        </p:tav>
                                        <p:tav tm="100000">
                                          <p:val>
                                            <p:strVal val="#ppt_x"/>
                                          </p:val>
                                        </p:tav>
                                      </p:tavLst>
                                    </p:anim>
                                    <p:anim calcmode="lin" valueType="num">
                                      <p:cBhvr additive="base">
                                        <p:cTn id="31" dur="75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5" presetClass="entr" presetSubtype="0"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38" dur="1000" fill="hold"/>
                                        <p:tgtEl>
                                          <p:spTgt spid="52"/>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52"/>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500"/>
                                        <p:tgtEl>
                                          <p:spTgt spid="62"/>
                                        </p:tgtEl>
                                      </p:cBhvr>
                                    </p:animEffect>
                                  </p:childTnLst>
                                </p:cTn>
                              </p:par>
                            </p:childTnLst>
                          </p:cTn>
                        </p:par>
                        <p:par>
                          <p:cTn id="47" fill="hold">
                            <p:stCondLst>
                              <p:cond delay="4500"/>
                            </p:stCondLst>
                            <p:childTnLst>
                              <p:par>
                                <p:cTn id="48" presetID="2" presetClass="entr" presetSubtype="8" decel="25300"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750" fill="hold"/>
                                        <p:tgtEl>
                                          <p:spTgt spid="22"/>
                                        </p:tgtEl>
                                        <p:attrNameLst>
                                          <p:attrName>ppt_x</p:attrName>
                                        </p:attrNameLst>
                                      </p:cBhvr>
                                      <p:tavLst>
                                        <p:tav tm="0">
                                          <p:val>
                                            <p:strVal val="0-#ppt_w/2"/>
                                          </p:val>
                                        </p:tav>
                                        <p:tav tm="100000">
                                          <p:val>
                                            <p:strVal val="#ppt_x"/>
                                          </p:val>
                                        </p:tav>
                                      </p:tavLst>
                                    </p:anim>
                                    <p:anim calcmode="lin" valueType="num">
                                      <p:cBhvr additive="base">
                                        <p:cTn id="51" dur="75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5250"/>
                            </p:stCondLst>
                            <p:childTnLst>
                              <p:par>
                                <p:cTn id="53" presetID="25" presetClass="entr" presetSubtype="0"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p:cTn id="55"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58" dur="1000" fill="hold"/>
                                        <p:tgtEl>
                                          <p:spTgt spid="44"/>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44"/>
                                        </p:tgtEl>
                                      </p:cBhvr>
                                    </p:animEffect>
                                  </p:childTnLst>
                                </p:cTn>
                              </p:par>
                            </p:childTnLst>
                          </p:cTn>
                        </p:par>
                        <p:par>
                          <p:cTn id="63" fill="hold">
                            <p:stCondLst>
                              <p:cond delay="6250"/>
                            </p:stCondLst>
                            <p:childTnLst>
                              <p:par>
                                <p:cTn id="64" presetID="10" presetClass="entr" presetSubtype="0" fill="hold" grpId="0" nodeType="after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fade">
                                      <p:cBhvr>
                                        <p:cTn id="66" dur="500"/>
                                        <p:tgtEl>
                                          <p:spTgt spid="61"/>
                                        </p:tgtEl>
                                      </p:cBhvr>
                                    </p:animEffect>
                                  </p:childTnLst>
                                </p:cTn>
                              </p:par>
                            </p:childTnLst>
                          </p:cTn>
                        </p:par>
                        <p:par>
                          <p:cTn id="67" fill="hold">
                            <p:stCondLst>
                              <p:cond delay="6750"/>
                            </p:stCondLst>
                            <p:childTnLst>
                              <p:par>
                                <p:cTn id="68" presetID="2" presetClass="entr" presetSubtype="2" decel="25300" fill="hold" nodeType="after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750" fill="hold"/>
                                        <p:tgtEl>
                                          <p:spTgt spid="28"/>
                                        </p:tgtEl>
                                        <p:attrNameLst>
                                          <p:attrName>ppt_x</p:attrName>
                                        </p:attrNameLst>
                                      </p:cBhvr>
                                      <p:tavLst>
                                        <p:tav tm="0">
                                          <p:val>
                                            <p:strVal val="1+#ppt_w/2"/>
                                          </p:val>
                                        </p:tav>
                                        <p:tav tm="100000">
                                          <p:val>
                                            <p:strVal val="#ppt_x"/>
                                          </p:val>
                                        </p:tav>
                                      </p:tavLst>
                                    </p:anim>
                                    <p:anim calcmode="lin" valueType="num">
                                      <p:cBhvr additive="base">
                                        <p:cTn id="71" dur="750" fill="hold"/>
                                        <p:tgtEl>
                                          <p:spTgt spid="28"/>
                                        </p:tgtEl>
                                        <p:attrNameLst>
                                          <p:attrName>ppt_y</p:attrName>
                                        </p:attrNameLst>
                                      </p:cBhvr>
                                      <p:tavLst>
                                        <p:tav tm="0">
                                          <p:val>
                                            <p:strVal val="#ppt_y"/>
                                          </p:val>
                                        </p:tav>
                                        <p:tav tm="100000">
                                          <p:val>
                                            <p:strVal val="#ppt_y"/>
                                          </p:val>
                                        </p:tav>
                                      </p:tavLst>
                                    </p:anim>
                                  </p:childTnLst>
                                </p:cTn>
                              </p:par>
                            </p:childTnLst>
                          </p:cTn>
                        </p:par>
                        <p:par>
                          <p:cTn id="72" fill="hold">
                            <p:stCondLst>
                              <p:cond delay="7500"/>
                            </p:stCondLst>
                            <p:childTnLst>
                              <p:par>
                                <p:cTn id="73" presetID="25" presetClass="entr" presetSubtype="0"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p:cTn id="75" dur="500" decel="50000" fill="hold">
                                          <p:stCondLst>
                                            <p:cond delay="0"/>
                                          </p:stCondLst>
                                        </p:cTn>
                                        <p:tgtEl>
                                          <p:spTgt spid="56"/>
                                        </p:tgtEl>
                                        <p:attrNameLst>
                                          <p:attrName>style.rotation</p:attrName>
                                        </p:attrNameLst>
                                      </p:cBhvr>
                                      <p:tavLst>
                                        <p:tav tm="0">
                                          <p:val>
                                            <p:fltVal val="-90"/>
                                          </p:val>
                                        </p:tav>
                                        <p:tav tm="100000">
                                          <p:val>
                                            <p:fltVal val="0"/>
                                          </p:val>
                                        </p:tav>
                                      </p:tavLst>
                                    </p:anim>
                                    <p:anim calcmode="lin" valueType="num">
                                      <p:cBhvr>
                                        <p:cTn id="76" dur="500" decel="50000" fill="hold">
                                          <p:stCondLst>
                                            <p:cond delay="0"/>
                                          </p:stCondLst>
                                        </p:cTn>
                                        <p:tgtEl>
                                          <p:spTgt spid="56"/>
                                        </p:tgtEl>
                                        <p:attrNameLst>
                                          <p:attrName>ppt_w</p:attrName>
                                        </p:attrNameLst>
                                      </p:cBhvr>
                                      <p:tavLst>
                                        <p:tav tm="0">
                                          <p:val>
                                            <p:strVal val="#ppt_w"/>
                                          </p:val>
                                        </p:tav>
                                        <p:tav tm="100000">
                                          <p:val>
                                            <p:strVal val="#ppt_w*.05"/>
                                          </p:val>
                                        </p:tav>
                                      </p:tavLst>
                                    </p:anim>
                                    <p:anim calcmode="lin" valueType="num">
                                      <p:cBhvr>
                                        <p:cTn id="77" dur="500" accel="50000" fill="hold">
                                          <p:stCondLst>
                                            <p:cond delay="500"/>
                                          </p:stCondLst>
                                        </p:cTn>
                                        <p:tgtEl>
                                          <p:spTgt spid="56"/>
                                        </p:tgtEl>
                                        <p:attrNameLst>
                                          <p:attrName>ppt_w</p:attrName>
                                        </p:attrNameLst>
                                      </p:cBhvr>
                                      <p:tavLst>
                                        <p:tav tm="0">
                                          <p:val>
                                            <p:strVal val="#ppt_w*.05"/>
                                          </p:val>
                                        </p:tav>
                                        <p:tav tm="100000">
                                          <p:val>
                                            <p:strVal val="#ppt_w"/>
                                          </p:val>
                                        </p:tav>
                                      </p:tavLst>
                                    </p:anim>
                                    <p:anim calcmode="lin" valueType="num">
                                      <p:cBhvr>
                                        <p:cTn id="78" dur="1000" fill="hold"/>
                                        <p:tgtEl>
                                          <p:spTgt spid="56"/>
                                        </p:tgtEl>
                                        <p:attrNameLst>
                                          <p:attrName>ppt_h</p:attrName>
                                        </p:attrNameLst>
                                      </p:cBhvr>
                                      <p:tavLst>
                                        <p:tav tm="0">
                                          <p:val>
                                            <p:strVal val="#ppt_h"/>
                                          </p:val>
                                        </p:tav>
                                        <p:tav tm="100000">
                                          <p:val>
                                            <p:strVal val="#ppt_h"/>
                                          </p:val>
                                        </p:tav>
                                      </p:tavLst>
                                    </p:anim>
                                    <p:anim calcmode="lin" valueType="num">
                                      <p:cBhvr>
                                        <p:cTn id="79" dur="500" decel="50000" fill="hold">
                                          <p:stCondLst>
                                            <p:cond delay="0"/>
                                          </p:stCondLst>
                                        </p:cTn>
                                        <p:tgtEl>
                                          <p:spTgt spid="56"/>
                                        </p:tgtEl>
                                        <p:attrNameLst>
                                          <p:attrName>ppt_x</p:attrName>
                                        </p:attrNameLst>
                                      </p:cBhvr>
                                      <p:tavLst>
                                        <p:tav tm="0">
                                          <p:val>
                                            <p:strVal val="#ppt_x+.4"/>
                                          </p:val>
                                        </p:tav>
                                        <p:tav tm="100000">
                                          <p:val>
                                            <p:strVal val="#ppt_x"/>
                                          </p:val>
                                        </p:tav>
                                      </p:tavLst>
                                    </p:anim>
                                    <p:anim calcmode="lin" valueType="num">
                                      <p:cBhvr>
                                        <p:cTn id="80" dur="500" decel="50000" fill="hold">
                                          <p:stCondLst>
                                            <p:cond delay="0"/>
                                          </p:stCondLst>
                                        </p:cTn>
                                        <p:tgtEl>
                                          <p:spTgt spid="56"/>
                                        </p:tgtEl>
                                        <p:attrNameLst>
                                          <p:attrName>ppt_y</p:attrName>
                                        </p:attrNameLst>
                                      </p:cBhvr>
                                      <p:tavLst>
                                        <p:tav tm="0">
                                          <p:val>
                                            <p:strVal val="#ppt_y-.2"/>
                                          </p:val>
                                        </p:tav>
                                        <p:tav tm="100000">
                                          <p:val>
                                            <p:strVal val="#ppt_y+.1"/>
                                          </p:val>
                                        </p:tav>
                                      </p:tavLst>
                                    </p:anim>
                                    <p:anim calcmode="lin" valueType="num">
                                      <p:cBhvr>
                                        <p:cTn id="81" dur="500" accel="50000" fill="hold">
                                          <p:stCondLst>
                                            <p:cond delay="500"/>
                                          </p:stCondLst>
                                        </p:cTn>
                                        <p:tgtEl>
                                          <p:spTgt spid="56"/>
                                        </p:tgtEl>
                                        <p:attrNameLst>
                                          <p:attrName>ppt_y</p:attrName>
                                        </p:attrNameLst>
                                      </p:cBhvr>
                                      <p:tavLst>
                                        <p:tav tm="0">
                                          <p:val>
                                            <p:strVal val="#ppt_y+.1"/>
                                          </p:val>
                                        </p:tav>
                                        <p:tav tm="100000">
                                          <p:val>
                                            <p:strVal val="#ppt_y"/>
                                          </p:val>
                                        </p:tav>
                                      </p:tavLst>
                                    </p:anim>
                                    <p:animEffect transition="in" filter="fade">
                                      <p:cBhvr>
                                        <p:cTn id="82" dur="1000" decel="50000">
                                          <p:stCondLst>
                                            <p:cond delay="0"/>
                                          </p:stCondLst>
                                        </p:cTn>
                                        <p:tgtEl>
                                          <p:spTgt spid="56"/>
                                        </p:tgtEl>
                                      </p:cBhvr>
                                    </p:animEffect>
                                  </p:childTnLst>
                                </p:cTn>
                              </p:par>
                            </p:childTnLst>
                          </p:cTn>
                        </p:par>
                        <p:par>
                          <p:cTn id="83" fill="hold">
                            <p:stCondLst>
                              <p:cond delay="8500"/>
                            </p:stCondLst>
                            <p:childTnLst>
                              <p:par>
                                <p:cTn id="84" presetID="10" presetClass="entr" presetSubtype="0" fill="hold" grpId="0" nodeType="after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fade">
                                      <p:cBhvr>
                                        <p:cTn id="86" dur="500"/>
                                        <p:tgtEl>
                                          <p:spTgt spid="64"/>
                                        </p:tgtEl>
                                      </p:cBhvr>
                                    </p:animEffect>
                                  </p:childTnLst>
                                </p:cTn>
                              </p:par>
                            </p:childTnLst>
                          </p:cTn>
                        </p:par>
                        <p:par>
                          <p:cTn id="87" fill="hold">
                            <p:stCondLst>
                              <p:cond delay="9000"/>
                            </p:stCondLst>
                            <p:childTnLst>
                              <p:par>
                                <p:cTn id="88" presetID="2" presetClass="entr" presetSubtype="8" decel="25300" fill="hold" nodeType="afterEffect">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cBhvr additive="base">
                                        <p:cTn id="90" dur="750" fill="hold"/>
                                        <p:tgtEl>
                                          <p:spTgt spid="34"/>
                                        </p:tgtEl>
                                        <p:attrNameLst>
                                          <p:attrName>ppt_x</p:attrName>
                                        </p:attrNameLst>
                                      </p:cBhvr>
                                      <p:tavLst>
                                        <p:tav tm="0">
                                          <p:val>
                                            <p:strVal val="0-#ppt_w/2"/>
                                          </p:val>
                                        </p:tav>
                                        <p:tav tm="100000">
                                          <p:val>
                                            <p:strVal val="#ppt_x"/>
                                          </p:val>
                                        </p:tav>
                                      </p:tavLst>
                                    </p:anim>
                                    <p:anim calcmode="lin" valueType="num">
                                      <p:cBhvr additive="base">
                                        <p:cTn id="91" dur="75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9750"/>
                            </p:stCondLst>
                            <p:childTnLst>
                              <p:par>
                                <p:cTn id="93" presetID="25" presetClass="entr" presetSubtype="0" fill="hold" nodeType="afterEffect">
                                  <p:stCondLst>
                                    <p:cond delay="0"/>
                                  </p:stCondLst>
                                  <p:childTnLst>
                                    <p:set>
                                      <p:cBhvr>
                                        <p:cTn id="94" dur="1" fill="hold">
                                          <p:stCondLst>
                                            <p:cond delay="0"/>
                                          </p:stCondLst>
                                        </p:cTn>
                                        <p:tgtEl>
                                          <p:spTgt spid="48"/>
                                        </p:tgtEl>
                                        <p:attrNameLst>
                                          <p:attrName>style.visibility</p:attrName>
                                        </p:attrNameLst>
                                      </p:cBhvr>
                                      <p:to>
                                        <p:strVal val="visible"/>
                                      </p:to>
                                    </p:set>
                                    <p:anim calcmode="lin" valueType="num">
                                      <p:cBhvr>
                                        <p:cTn id="95" dur="500" decel="50000" fill="hold">
                                          <p:stCondLst>
                                            <p:cond delay="0"/>
                                          </p:stCondLst>
                                        </p:cTn>
                                        <p:tgtEl>
                                          <p:spTgt spid="48"/>
                                        </p:tgtEl>
                                        <p:attrNameLst>
                                          <p:attrName>style.rotation</p:attrName>
                                        </p:attrNameLst>
                                      </p:cBhvr>
                                      <p:tavLst>
                                        <p:tav tm="0">
                                          <p:val>
                                            <p:fltVal val="-90"/>
                                          </p:val>
                                        </p:tav>
                                        <p:tav tm="100000">
                                          <p:val>
                                            <p:fltVal val="0"/>
                                          </p:val>
                                        </p:tav>
                                      </p:tavLst>
                                    </p:anim>
                                    <p:anim calcmode="lin" valueType="num">
                                      <p:cBhvr>
                                        <p:cTn id="96" dur="500" decel="50000" fill="hold">
                                          <p:stCondLst>
                                            <p:cond delay="0"/>
                                          </p:stCondLst>
                                        </p:cTn>
                                        <p:tgtEl>
                                          <p:spTgt spid="48"/>
                                        </p:tgtEl>
                                        <p:attrNameLst>
                                          <p:attrName>ppt_w</p:attrName>
                                        </p:attrNameLst>
                                      </p:cBhvr>
                                      <p:tavLst>
                                        <p:tav tm="0">
                                          <p:val>
                                            <p:strVal val="#ppt_w"/>
                                          </p:val>
                                        </p:tav>
                                        <p:tav tm="100000">
                                          <p:val>
                                            <p:strVal val="#ppt_w*.05"/>
                                          </p:val>
                                        </p:tav>
                                      </p:tavLst>
                                    </p:anim>
                                    <p:anim calcmode="lin" valueType="num">
                                      <p:cBhvr>
                                        <p:cTn id="97" dur="500" accel="50000" fill="hold">
                                          <p:stCondLst>
                                            <p:cond delay="500"/>
                                          </p:stCondLst>
                                        </p:cTn>
                                        <p:tgtEl>
                                          <p:spTgt spid="48"/>
                                        </p:tgtEl>
                                        <p:attrNameLst>
                                          <p:attrName>ppt_w</p:attrName>
                                        </p:attrNameLst>
                                      </p:cBhvr>
                                      <p:tavLst>
                                        <p:tav tm="0">
                                          <p:val>
                                            <p:strVal val="#ppt_w*.05"/>
                                          </p:val>
                                        </p:tav>
                                        <p:tav tm="100000">
                                          <p:val>
                                            <p:strVal val="#ppt_w"/>
                                          </p:val>
                                        </p:tav>
                                      </p:tavLst>
                                    </p:anim>
                                    <p:anim calcmode="lin" valueType="num">
                                      <p:cBhvr>
                                        <p:cTn id="98" dur="1000" fill="hold"/>
                                        <p:tgtEl>
                                          <p:spTgt spid="48"/>
                                        </p:tgtEl>
                                        <p:attrNameLst>
                                          <p:attrName>ppt_h</p:attrName>
                                        </p:attrNameLst>
                                      </p:cBhvr>
                                      <p:tavLst>
                                        <p:tav tm="0">
                                          <p:val>
                                            <p:strVal val="#ppt_h"/>
                                          </p:val>
                                        </p:tav>
                                        <p:tav tm="100000">
                                          <p:val>
                                            <p:strVal val="#ppt_h"/>
                                          </p:val>
                                        </p:tav>
                                      </p:tavLst>
                                    </p:anim>
                                    <p:anim calcmode="lin" valueType="num">
                                      <p:cBhvr>
                                        <p:cTn id="99" dur="500" decel="50000" fill="hold">
                                          <p:stCondLst>
                                            <p:cond delay="0"/>
                                          </p:stCondLst>
                                        </p:cTn>
                                        <p:tgtEl>
                                          <p:spTgt spid="48"/>
                                        </p:tgtEl>
                                        <p:attrNameLst>
                                          <p:attrName>ppt_x</p:attrName>
                                        </p:attrNameLst>
                                      </p:cBhvr>
                                      <p:tavLst>
                                        <p:tav tm="0">
                                          <p:val>
                                            <p:strVal val="#ppt_x+.4"/>
                                          </p:val>
                                        </p:tav>
                                        <p:tav tm="100000">
                                          <p:val>
                                            <p:strVal val="#ppt_x"/>
                                          </p:val>
                                        </p:tav>
                                      </p:tavLst>
                                    </p:anim>
                                    <p:anim calcmode="lin" valueType="num">
                                      <p:cBhvr>
                                        <p:cTn id="100" dur="500" decel="50000" fill="hold">
                                          <p:stCondLst>
                                            <p:cond delay="0"/>
                                          </p:stCondLst>
                                        </p:cTn>
                                        <p:tgtEl>
                                          <p:spTgt spid="48"/>
                                        </p:tgtEl>
                                        <p:attrNameLst>
                                          <p:attrName>ppt_y</p:attrName>
                                        </p:attrNameLst>
                                      </p:cBhvr>
                                      <p:tavLst>
                                        <p:tav tm="0">
                                          <p:val>
                                            <p:strVal val="#ppt_y-.2"/>
                                          </p:val>
                                        </p:tav>
                                        <p:tav tm="100000">
                                          <p:val>
                                            <p:strVal val="#ppt_y+.1"/>
                                          </p:val>
                                        </p:tav>
                                      </p:tavLst>
                                    </p:anim>
                                    <p:anim calcmode="lin" valueType="num">
                                      <p:cBhvr>
                                        <p:cTn id="101" dur="500" accel="50000" fill="hold">
                                          <p:stCondLst>
                                            <p:cond delay="500"/>
                                          </p:stCondLst>
                                        </p:cTn>
                                        <p:tgtEl>
                                          <p:spTgt spid="48"/>
                                        </p:tgtEl>
                                        <p:attrNameLst>
                                          <p:attrName>ppt_y</p:attrName>
                                        </p:attrNameLst>
                                      </p:cBhvr>
                                      <p:tavLst>
                                        <p:tav tm="0">
                                          <p:val>
                                            <p:strVal val="#ppt_y+.1"/>
                                          </p:val>
                                        </p:tav>
                                        <p:tav tm="100000">
                                          <p:val>
                                            <p:strVal val="#ppt_y"/>
                                          </p:val>
                                        </p:tav>
                                      </p:tavLst>
                                    </p:anim>
                                    <p:animEffect transition="in" filter="fade">
                                      <p:cBhvr>
                                        <p:cTn id="102" dur="1000" decel="50000">
                                          <p:stCondLst>
                                            <p:cond delay="0"/>
                                          </p:stCondLst>
                                        </p:cTn>
                                        <p:tgtEl>
                                          <p:spTgt spid="48"/>
                                        </p:tgtEl>
                                      </p:cBhvr>
                                    </p:animEffect>
                                  </p:childTnLst>
                                </p:cTn>
                              </p:par>
                            </p:childTnLst>
                          </p:cTn>
                        </p:par>
                        <p:par>
                          <p:cTn id="103" fill="hold">
                            <p:stCondLst>
                              <p:cond delay="10750"/>
                            </p:stCondLst>
                            <p:childTnLst>
                              <p:par>
                                <p:cTn id="104" presetID="10" presetClass="entr" presetSubtype="0" fill="hold" grpId="0"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sp>
        <p:nvSpPr>
          <p:cNvPr id="43" name="任意多边形 12">
            <a:extLst>
              <a:ext uri="{FF2B5EF4-FFF2-40B4-BE49-F238E27FC236}">
                <a16:creationId xmlns="" xmlns:a16="http://schemas.microsoft.com/office/drawing/2014/main" id="{BA598211-C850-4610-9F87-FF1135B93EDD}"/>
              </a:ext>
            </a:extLst>
          </p:cNvPr>
          <p:cNvSpPr/>
          <p:nvPr/>
        </p:nvSpPr>
        <p:spPr>
          <a:xfrm>
            <a:off x="3176581" y="1789510"/>
            <a:ext cx="388502" cy="570274"/>
          </a:xfrm>
          <a:custGeom>
            <a:avLst/>
            <a:gdLst>
              <a:gd name="connsiteX0" fmla="*/ 194251 w 388502"/>
              <a:gd name="connsiteY0" fmla="*/ 0 h 570274"/>
              <a:gd name="connsiteX1" fmla="*/ 388502 w 388502"/>
              <a:gd name="connsiteY1" fmla="*/ 194251 h 570274"/>
              <a:gd name="connsiteX2" fmla="*/ 388502 w 388502"/>
              <a:gd name="connsiteY2" fmla="*/ 570274 h 570274"/>
              <a:gd name="connsiteX3" fmla="*/ 0 w 388502"/>
              <a:gd name="connsiteY3" fmla="*/ 570274 h 570274"/>
              <a:gd name="connsiteX4" fmla="*/ 0 w 388502"/>
              <a:gd name="connsiteY4" fmla="*/ 194251 h 570274"/>
              <a:gd name="connsiteX5" fmla="*/ 194251 w 388502"/>
              <a:gd name="connsiteY5" fmla="*/ 0 h 57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8502" h="570274">
                <a:moveTo>
                  <a:pt x="194251" y="0"/>
                </a:moveTo>
                <a:cubicBezTo>
                  <a:pt x="301533" y="0"/>
                  <a:pt x="388502" y="86969"/>
                  <a:pt x="388502" y="194251"/>
                </a:cubicBezTo>
                <a:lnTo>
                  <a:pt x="388502" y="570274"/>
                </a:lnTo>
                <a:lnTo>
                  <a:pt x="0" y="570274"/>
                </a:lnTo>
                <a:lnTo>
                  <a:pt x="0" y="194251"/>
                </a:lnTo>
                <a:cubicBezTo>
                  <a:pt x="0" y="86969"/>
                  <a:pt x="86969" y="0"/>
                  <a:pt x="194251" y="0"/>
                </a:cubicBezTo>
                <a:close/>
              </a:path>
            </a:pathLst>
          </a:custGeom>
          <a:gradFill>
            <a:gsLst>
              <a:gs pos="0">
                <a:srgbClr val="FFFFFF"/>
              </a:gs>
              <a:gs pos="100000">
                <a:srgbClr val="B2B2B2"/>
              </a:gs>
            </a:gsLst>
            <a:lin ang="17400000" scaled="0"/>
          </a:gradFill>
          <a:ln w="12700">
            <a:gradFill>
              <a:gsLst>
                <a:gs pos="0">
                  <a:schemeClr val="bg1"/>
                </a:gs>
                <a:gs pos="100000">
                  <a:schemeClr val="bg1">
                    <a:lumMod val="9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任意多边形 13">
            <a:extLst>
              <a:ext uri="{FF2B5EF4-FFF2-40B4-BE49-F238E27FC236}">
                <a16:creationId xmlns="" xmlns:a16="http://schemas.microsoft.com/office/drawing/2014/main" id="{4CB3BCEB-E229-4C3E-83BA-BE4380B4B228}"/>
              </a:ext>
            </a:extLst>
          </p:cNvPr>
          <p:cNvSpPr/>
          <p:nvPr/>
        </p:nvSpPr>
        <p:spPr>
          <a:xfrm>
            <a:off x="8130438" y="6310635"/>
            <a:ext cx="1478072" cy="475989"/>
          </a:xfrm>
          <a:custGeom>
            <a:avLst/>
            <a:gdLst>
              <a:gd name="connsiteX0" fmla="*/ 0 w 1478072"/>
              <a:gd name="connsiteY0" fmla="*/ 475989 h 475989"/>
              <a:gd name="connsiteX1" fmla="*/ 1265129 w 1478072"/>
              <a:gd name="connsiteY1" fmla="*/ 475989 h 475989"/>
              <a:gd name="connsiteX2" fmla="*/ 1478072 w 1478072"/>
              <a:gd name="connsiteY2" fmla="*/ 0 h 475989"/>
              <a:gd name="connsiteX3" fmla="*/ 513568 w 1478072"/>
              <a:gd name="connsiteY3" fmla="*/ 0 h 475989"/>
              <a:gd name="connsiteX4" fmla="*/ 0 w 1478072"/>
              <a:gd name="connsiteY4" fmla="*/ 475989 h 475989"/>
              <a:gd name="connsiteX0-1" fmla="*/ 0 w 1478072"/>
              <a:gd name="connsiteY0-2" fmla="*/ 475989 h 475989"/>
              <a:gd name="connsiteX1-3" fmla="*/ 1265129 w 1478072"/>
              <a:gd name="connsiteY1-4" fmla="*/ 475989 h 475989"/>
              <a:gd name="connsiteX2-5" fmla="*/ 1478072 w 1478072"/>
              <a:gd name="connsiteY2-6" fmla="*/ 0 h 475989"/>
              <a:gd name="connsiteX3-7" fmla="*/ 513568 w 1478072"/>
              <a:gd name="connsiteY3-8" fmla="*/ 0 h 475989"/>
              <a:gd name="connsiteX4-9" fmla="*/ 0 w 1478072"/>
              <a:gd name="connsiteY4-10" fmla="*/ 475989 h 475989"/>
              <a:gd name="connsiteX0-11" fmla="*/ 0 w 1478072"/>
              <a:gd name="connsiteY0-12" fmla="*/ 475989 h 475989"/>
              <a:gd name="connsiteX1-13" fmla="*/ 1265129 w 1478072"/>
              <a:gd name="connsiteY1-14" fmla="*/ 475989 h 475989"/>
              <a:gd name="connsiteX2-15" fmla="*/ 1478072 w 1478072"/>
              <a:gd name="connsiteY2-16" fmla="*/ 0 h 475989"/>
              <a:gd name="connsiteX3-17" fmla="*/ 513568 w 1478072"/>
              <a:gd name="connsiteY3-18" fmla="*/ 0 h 475989"/>
              <a:gd name="connsiteX4-19" fmla="*/ 0 w 1478072"/>
              <a:gd name="connsiteY4-20" fmla="*/ 475989 h 475989"/>
              <a:gd name="connsiteX0-21" fmla="*/ 0 w 1478072"/>
              <a:gd name="connsiteY0-22" fmla="*/ 475989 h 475989"/>
              <a:gd name="connsiteX1-23" fmla="*/ 1265129 w 1478072"/>
              <a:gd name="connsiteY1-24" fmla="*/ 475989 h 475989"/>
              <a:gd name="connsiteX2-25" fmla="*/ 1478072 w 1478072"/>
              <a:gd name="connsiteY2-26" fmla="*/ 0 h 475989"/>
              <a:gd name="connsiteX3-27" fmla="*/ 513568 w 1478072"/>
              <a:gd name="connsiteY3-28" fmla="*/ 0 h 475989"/>
              <a:gd name="connsiteX4-29" fmla="*/ 0 w 1478072"/>
              <a:gd name="connsiteY4-30" fmla="*/ 475989 h 475989"/>
              <a:gd name="connsiteX0-31" fmla="*/ 0 w 1478072"/>
              <a:gd name="connsiteY0-32" fmla="*/ 475989 h 475989"/>
              <a:gd name="connsiteX1-33" fmla="*/ 1265129 w 1478072"/>
              <a:gd name="connsiteY1-34" fmla="*/ 475989 h 475989"/>
              <a:gd name="connsiteX2-35" fmla="*/ 1478072 w 1478072"/>
              <a:gd name="connsiteY2-36" fmla="*/ 0 h 475989"/>
              <a:gd name="connsiteX3-37" fmla="*/ 513568 w 1478072"/>
              <a:gd name="connsiteY3-38" fmla="*/ 0 h 475989"/>
              <a:gd name="connsiteX4-39" fmla="*/ 0 w 1478072"/>
              <a:gd name="connsiteY4-40" fmla="*/ 475989 h 47598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8072" h="475989">
                <a:moveTo>
                  <a:pt x="0" y="475989"/>
                </a:moveTo>
                <a:lnTo>
                  <a:pt x="1265129" y="475989"/>
                </a:lnTo>
                <a:cubicBezTo>
                  <a:pt x="1398741" y="455112"/>
                  <a:pt x="1457195" y="183715"/>
                  <a:pt x="1478072" y="0"/>
                </a:cubicBezTo>
                <a:lnTo>
                  <a:pt x="513568" y="0"/>
                </a:lnTo>
                <a:cubicBezTo>
                  <a:pt x="442587" y="221293"/>
                  <a:pt x="258871" y="367430"/>
                  <a:pt x="0" y="475989"/>
                </a:cubicBezTo>
                <a:close/>
              </a:path>
            </a:pathLst>
          </a:custGeom>
          <a:gradFill>
            <a:gsLst>
              <a:gs pos="0">
                <a:srgbClr val="FFFFFF"/>
              </a:gs>
              <a:gs pos="100000">
                <a:srgbClr val="B2B2B2"/>
              </a:gs>
            </a:gsLst>
            <a:lin ang="17400000" scaled="0"/>
          </a:gradFill>
          <a:ln w="12700">
            <a:gradFill>
              <a:gsLst>
                <a:gs pos="0">
                  <a:schemeClr val="bg1"/>
                </a:gs>
                <a:gs pos="100000">
                  <a:schemeClr val="bg1">
                    <a:lumMod val="9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5" name="组合 44">
            <a:extLst>
              <a:ext uri="{FF2B5EF4-FFF2-40B4-BE49-F238E27FC236}">
                <a16:creationId xmlns="" xmlns:a16="http://schemas.microsoft.com/office/drawing/2014/main" id="{532234E4-0E09-4FCF-A573-F7C2A3772B9C}"/>
              </a:ext>
            </a:extLst>
          </p:cNvPr>
          <p:cNvGrpSpPr/>
          <p:nvPr/>
        </p:nvGrpSpPr>
        <p:grpSpPr>
          <a:xfrm>
            <a:off x="3405910" y="1786340"/>
            <a:ext cx="1257348" cy="2680662"/>
            <a:chOff x="3405910" y="1251767"/>
            <a:chExt cx="1257348" cy="2680662"/>
          </a:xfrm>
        </p:grpSpPr>
        <p:sp>
          <p:nvSpPr>
            <p:cNvPr id="46" name="任意多边形 15">
              <a:extLst>
                <a:ext uri="{FF2B5EF4-FFF2-40B4-BE49-F238E27FC236}">
                  <a16:creationId xmlns="" xmlns:a16="http://schemas.microsoft.com/office/drawing/2014/main" id="{62D34C8C-C222-4C15-8395-3986A363BC39}"/>
                </a:ext>
              </a:extLst>
            </p:cNvPr>
            <p:cNvSpPr/>
            <p:nvPr/>
          </p:nvSpPr>
          <p:spPr>
            <a:xfrm rot="16200000">
              <a:off x="2694253" y="1963424"/>
              <a:ext cx="2680662" cy="1257348"/>
            </a:xfrm>
            <a:custGeom>
              <a:avLst/>
              <a:gdLst>
                <a:gd name="connsiteX0" fmla="*/ 2683043 w 2683043"/>
                <a:gd name="connsiteY0" fmla="*/ 0 h 1094877"/>
                <a:gd name="connsiteX1" fmla="*/ 2683043 w 2683043"/>
                <a:gd name="connsiteY1" fmla="*/ 1094877 h 1094877"/>
                <a:gd name="connsiteX2" fmla="*/ 443711 w 2683043"/>
                <a:gd name="connsiteY2" fmla="*/ 1094877 h 1094877"/>
                <a:gd name="connsiteX3" fmla="*/ 0 w 2683043"/>
                <a:gd name="connsiteY3" fmla="*/ 651167 h 1094877"/>
                <a:gd name="connsiteX4" fmla="*/ 0 w 2683043"/>
                <a:gd name="connsiteY4" fmla="*/ 443710 h 1094877"/>
                <a:gd name="connsiteX5" fmla="*/ 443711 w 2683043"/>
                <a:gd name="connsiteY5" fmla="*/ 0 h 1094877"/>
                <a:gd name="connsiteX6" fmla="*/ 2683043 w 2683043"/>
                <a:gd name="connsiteY6" fmla="*/ 0 h 1094877"/>
                <a:gd name="connsiteX0-1" fmla="*/ 2683043 w 2683043"/>
                <a:gd name="connsiteY0-2" fmla="*/ 2 h 1094879"/>
                <a:gd name="connsiteX1-3" fmla="*/ 2683043 w 2683043"/>
                <a:gd name="connsiteY1-4" fmla="*/ 1094879 h 1094879"/>
                <a:gd name="connsiteX2-5" fmla="*/ 443711 w 2683043"/>
                <a:gd name="connsiteY2-6" fmla="*/ 1094879 h 1094879"/>
                <a:gd name="connsiteX3-7" fmla="*/ 0 w 2683043"/>
                <a:gd name="connsiteY3-8" fmla="*/ 651169 h 1094879"/>
                <a:gd name="connsiteX4-9" fmla="*/ 0 w 2683043"/>
                <a:gd name="connsiteY4-10" fmla="*/ 443712 h 1094879"/>
                <a:gd name="connsiteX5-11" fmla="*/ 443711 w 2683043"/>
                <a:gd name="connsiteY5-12" fmla="*/ 2 h 1094879"/>
                <a:gd name="connsiteX6-13" fmla="*/ 2461209 w 2683043"/>
                <a:gd name="connsiteY6-14" fmla="*/ 0 h 1094879"/>
                <a:gd name="connsiteX7" fmla="*/ 2683043 w 2683043"/>
                <a:gd name="connsiteY7" fmla="*/ 2 h 1094879"/>
                <a:gd name="connsiteX0-15" fmla="*/ 2683043 w 2683043"/>
                <a:gd name="connsiteY0-16" fmla="*/ 2 h 1095375"/>
                <a:gd name="connsiteX1-17" fmla="*/ 2683043 w 2683043"/>
                <a:gd name="connsiteY1-18" fmla="*/ 1094879 h 1095375"/>
                <a:gd name="connsiteX2-19" fmla="*/ 2480259 w 2683043"/>
                <a:gd name="connsiteY2-20" fmla="*/ 1095375 h 1095375"/>
                <a:gd name="connsiteX3-21" fmla="*/ 443711 w 2683043"/>
                <a:gd name="connsiteY3-22" fmla="*/ 1094879 h 1095375"/>
                <a:gd name="connsiteX4-23" fmla="*/ 0 w 2683043"/>
                <a:gd name="connsiteY4-24" fmla="*/ 651169 h 1095375"/>
                <a:gd name="connsiteX5-25" fmla="*/ 0 w 2683043"/>
                <a:gd name="connsiteY5-26" fmla="*/ 443712 h 1095375"/>
                <a:gd name="connsiteX6-27" fmla="*/ 443711 w 2683043"/>
                <a:gd name="connsiteY6-28" fmla="*/ 2 h 1095375"/>
                <a:gd name="connsiteX7-29" fmla="*/ 2461209 w 2683043"/>
                <a:gd name="connsiteY7-30" fmla="*/ 0 h 1095375"/>
                <a:gd name="connsiteX8" fmla="*/ 2683043 w 2683043"/>
                <a:gd name="connsiteY8" fmla="*/ 2 h 1095375"/>
                <a:gd name="connsiteX0-31" fmla="*/ 2680661 w 2683043"/>
                <a:gd name="connsiteY0-32" fmla="*/ 0 h 1257298"/>
                <a:gd name="connsiteX1-33" fmla="*/ 2683043 w 2683043"/>
                <a:gd name="connsiteY1-34" fmla="*/ 1256802 h 1257298"/>
                <a:gd name="connsiteX2-35" fmla="*/ 2480259 w 2683043"/>
                <a:gd name="connsiteY2-36" fmla="*/ 1257298 h 1257298"/>
                <a:gd name="connsiteX3-37" fmla="*/ 443711 w 2683043"/>
                <a:gd name="connsiteY3-38" fmla="*/ 1256802 h 1257298"/>
                <a:gd name="connsiteX4-39" fmla="*/ 0 w 2683043"/>
                <a:gd name="connsiteY4-40" fmla="*/ 813092 h 1257298"/>
                <a:gd name="connsiteX5-41" fmla="*/ 0 w 2683043"/>
                <a:gd name="connsiteY5-42" fmla="*/ 605635 h 1257298"/>
                <a:gd name="connsiteX6-43" fmla="*/ 443711 w 2683043"/>
                <a:gd name="connsiteY6-44" fmla="*/ 161925 h 1257298"/>
                <a:gd name="connsiteX7-45" fmla="*/ 2461209 w 2683043"/>
                <a:gd name="connsiteY7-46" fmla="*/ 161923 h 1257298"/>
                <a:gd name="connsiteX8-47" fmla="*/ 2680661 w 2683043"/>
                <a:gd name="connsiteY8-48" fmla="*/ 0 h 1257298"/>
                <a:gd name="connsiteX0-49" fmla="*/ 2680661 w 2680662"/>
                <a:gd name="connsiteY0-50" fmla="*/ 0 h 1257298"/>
                <a:gd name="connsiteX1-51" fmla="*/ 2680662 w 2680662"/>
                <a:gd name="connsiteY1-52" fmla="*/ 1128217 h 1257298"/>
                <a:gd name="connsiteX2-53" fmla="*/ 2480259 w 2680662"/>
                <a:gd name="connsiteY2-54" fmla="*/ 1257298 h 1257298"/>
                <a:gd name="connsiteX3-55" fmla="*/ 443711 w 2680662"/>
                <a:gd name="connsiteY3-56" fmla="*/ 1256802 h 1257298"/>
                <a:gd name="connsiteX4-57" fmla="*/ 0 w 2680662"/>
                <a:gd name="connsiteY4-58" fmla="*/ 813092 h 1257298"/>
                <a:gd name="connsiteX5-59" fmla="*/ 0 w 2680662"/>
                <a:gd name="connsiteY5-60" fmla="*/ 605635 h 1257298"/>
                <a:gd name="connsiteX6-61" fmla="*/ 443711 w 2680662"/>
                <a:gd name="connsiteY6-62" fmla="*/ 161925 h 1257298"/>
                <a:gd name="connsiteX7-63" fmla="*/ 2461209 w 2680662"/>
                <a:gd name="connsiteY7-64" fmla="*/ 161923 h 1257298"/>
                <a:gd name="connsiteX8-65" fmla="*/ 2680661 w 2680662"/>
                <a:gd name="connsiteY8-66" fmla="*/ 0 h 1257298"/>
                <a:gd name="connsiteX0-67" fmla="*/ 2680661 w 2680662"/>
                <a:gd name="connsiteY0-68" fmla="*/ 0 h 1257298"/>
                <a:gd name="connsiteX1-69" fmla="*/ 2680662 w 2680662"/>
                <a:gd name="connsiteY1-70" fmla="*/ 1128217 h 1257298"/>
                <a:gd name="connsiteX2-71" fmla="*/ 2480259 w 2680662"/>
                <a:gd name="connsiteY2-72" fmla="*/ 1257298 h 1257298"/>
                <a:gd name="connsiteX3-73" fmla="*/ 443711 w 2680662"/>
                <a:gd name="connsiteY3-74" fmla="*/ 1256802 h 1257298"/>
                <a:gd name="connsiteX4-75" fmla="*/ 0 w 2680662"/>
                <a:gd name="connsiteY4-76" fmla="*/ 813092 h 1257298"/>
                <a:gd name="connsiteX5-77" fmla="*/ 0 w 2680662"/>
                <a:gd name="connsiteY5-78" fmla="*/ 605635 h 1257298"/>
                <a:gd name="connsiteX6-79" fmla="*/ 443711 w 2680662"/>
                <a:gd name="connsiteY6-80" fmla="*/ 161925 h 1257298"/>
                <a:gd name="connsiteX7-81" fmla="*/ 2461209 w 2680662"/>
                <a:gd name="connsiteY7-82" fmla="*/ 161923 h 1257298"/>
                <a:gd name="connsiteX8-83" fmla="*/ 2680661 w 2680662"/>
                <a:gd name="connsiteY8-84" fmla="*/ 0 h 1257298"/>
                <a:gd name="connsiteX0-85" fmla="*/ 2680661 w 2680662"/>
                <a:gd name="connsiteY0-86" fmla="*/ 0 h 1257298"/>
                <a:gd name="connsiteX1-87" fmla="*/ 2680662 w 2680662"/>
                <a:gd name="connsiteY1-88" fmla="*/ 1128217 h 1257298"/>
                <a:gd name="connsiteX2-89" fmla="*/ 2480259 w 2680662"/>
                <a:gd name="connsiteY2-90" fmla="*/ 1257298 h 1257298"/>
                <a:gd name="connsiteX3-91" fmla="*/ 443711 w 2680662"/>
                <a:gd name="connsiteY3-92" fmla="*/ 1256802 h 1257298"/>
                <a:gd name="connsiteX4-93" fmla="*/ 0 w 2680662"/>
                <a:gd name="connsiteY4-94" fmla="*/ 813092 h 1257298"/>
                <a:gd name="connsiteX5-95" fmla="*/ 0 w 2680662"/>
                <a:gd name="connsiteY5-96" fmla="*/ 605635 h 1257298"/>
                <a:gd name="connsiteX6-97" fmla="*/ 443711 w 2680662"/>
                <a:gd name="connsiteY6-98" fmla="*/ 161925 h 1257298"/>
                <a:gd name="connsiteX7-99" fmla="*/ 2461209 w 2680662"/>
                <a:gd name="connsiteY7-100" fmla="*/ 161923 h 1257298"/>
                <a:gd name="connsiteX8-101" fmla="*/ 2680661 w 2680662"/>
                <a:gd name="connsiteY8-102" fmla="*/ 0 h 1257298"/>
                <a:gd name="connsiteX0-103" fmla="*/ 2680661 w 2680662"/>
                <a:gd name="connsiteY0-104" fmla="*/ 0 h 1257348"/>
                <a:gd name="connsiteX1-105" fmla="*/ 2680662 w 2680662"/>
                <a:gd name="connsiteY1-106" fmla="*/ 1128217 h 1257348"/>
                <a:gd name="connsiteX2-107" fmla="*/ 2480259 w 2680662"/>
                <a:gd name="connsiteY2-108" fmla="*/ 1257298 h 1257348"/>
                <a:gd name="connsiteX3-109" fmla="*/ 443711 w 2680662"/>
                <a:gd name="connsiteY3-110" fmla="*/ 1256802 h 1257348"/>
                <a:gd name="connsiteX4-111" fmla="*/ 0 w 2680662"/>
                <a:gd name="connsiteY4-112" fmla="*/ 813092 h 1257348"/>
                <a:gd name="connsiteX5-113" fmla="*/ 0 w 2680662"/>
                <a:gd name="connsiteY5-114" fmla="*/ 605635 h 1257348"/>
                <a:gd name="connsiteX6-115" fmla="*/ 443711 w 2680662"/>
                <a:gd name="connsiteY6-116" fmla="*/ 161925 h 1257348"/>
                <a:gd name="connsiteX7-117" fmla="*/ 2461209 w 2680662"/>
                <a:gd name="connsiteY7-118" fmla="*/ 161923 h 1257348"/>
                <a:gd name="connsiteX8-119" fmla="*/ 2680661 w 2680662"/>
                <a:gd name="connsiteY8-120" fmla="*/ 0 h 1257348"/>
                <a:gd name="connsiteX0-121" fmla="*/ 2680661 w 2680662"/>
                <a:gd name="connsiteY0-122" fmla="*/ 0 h 1257348"/>
                <a:gd name="connsiteX1-123" fmla="*/ 2680662 w 2680662"/>
                <a:gd name="connsiteY1-124" fmla="*/ 1128217 h 1257348"/>
                <a:gd name="connsiteX2-125" fmla="*/ 2480259 w 2680662"/>
                <a:gd name="connsiteY2-126" fmla="*/ 1257298 h 1257348"/>
                <a:gd name="connsiteX3-127" fmla="*/ 443711 w 2680662"/>
                <a:gd name="connsiteY3-128" fmla="*/ 1256802 h 1257348"/>
                <a:gd name="connsiteX4-129" fmla="*/ 0 w 2680662"/>
                <a:gd name="connsiteY4-130" fmla="*/ 813092 h 1257348"/>
                <a:gd name="connsiteX5-131" fmla="*/ 0 w 2680662"/>
                <a:gd name="connsiteY5-132" fmla="*/ 605635 h 1257348"/>
                <a:gd name="connsiteX6-133" fmla="*/ 443711 w 2680662"/>
                <a:gd name="connsiteY6-134" fmla="*/ 161925 h 1257348"/>
                <a:gd name="connsiteX7-135" fmla="*/ 2461209 w 2680662"/>
                <a:gd name="connsiteY7-136" fmla="*/ 161923 h 1257348"/>
                <a:gd name="connsiteX8-137" fmla="*/ 2680661 w 2680662"/>
                <a:gd name="connsiteY8-138" fmla="*/ 0 h 1257348"/>
                <a:gd name="connsiteX0-139" fmla="*/ 2680661 w 2680662"/>
                <a:gd name="connsiteY0-140" fmla="*/ 0 h 1257348"/>
                <a:gd name="connsiteX1-141" fmla="*/ 2680662 w 2680662"/>
                <a:gd name="connsiteY1-142" fmla="*/ 1128217 h 1257348"/>
                <a:gd name="connsiteX2-143" fmla="*/ 2480259 w 2680662"/>
                <a:gd name="connsiteY2-144" fmla="*/ 1257298 h 1257348"/>
                <a:gd name="connsiteX3-145" fmla="*/ 443711 w 2680662"/>
                <a:gd name="connsiteY3-146" fmla="*/ 1256802 h 1257348"/>
                <a:gd name="connsiteX4-147" fmla="*/ 0 w 2680662"/>
                <a:gd name="connsiteY4-148" fmla="*/ 813092 h 1257348"/>
                <a:gd name="connsiteX5-149" fmla="*/ 0 w 2680662"/>
                <a:gd name="connsiteY5-150" fmla="*/ 605635 h 1257348"/>
                <a:gd name="connsiteX6-151" fmla="*/ 443711 w 2680662"/>
                <a:gd name="connsiteY6-152" fmla="*/ 161925 h 1257348"/>
                <a:gd name="connsiteX7-153" fmla="*/ 2461209 w 2680662"/>
                <a:gd name="connsiteY7-154" fmla="*/ 161923 h 1257348"/>
                <a:gd name="connsiteX8-155" fmla="*/ 2680661 w 2680662"/>
                <a:gd name="connsiteY8-156" fmla="*/ 0 h 1257348"/>
                <a:gd name="connsiteX0-157" fmla="*/ 2680661 w 2680662"/>
                <a:gd name="connsiteY0-158" fmla="*/ 0 h 1257348"/>
                <a:gd name="connsiteX1-159" fmla="*/ 2680662 w 2680662"/>
                <a:gd name="connsiteY1-160" fmla="*/ 1128217 h 1257348"/>
                <a:gd name="connsiteX2-161" fmla="*/ 2480259 w 2680662"/>
                <a:gd name="connsiteY2-162" fmla="*/ 1257298 h 1257348"/>
                <a:gd name="connsiteX3-163" fmla="*/ 443711 w 2680662"/>
                <a:gd name="connsiteY3-164" fmla="*/ 1256802 h 1257348"/>
                <a:gd name="connsiteX4-165" fmla="*/ 0 w 2680662"/>
                <a:gd name="connsiteY4-166" fmla="*/ 813092 h 1257348"/>
                <a:gd name="connsiteX5-167" fmla="*/ 0 w 2680662"/>
                <a:gd name="connsiteY5-168" fmla="*/ 605635 h 1257348"/>
                <a:gd name="connsiteX6-169" fmla="*/ 443711 w 2680662"/>
                <a:gd name="connsiteY6-170" fmla="*/ 161925 h 1257348"/>
                <a:gd name="connsiteX7-171" fmla="*/ 2461209 w 2680662"/>
                <a:gd name="connsiteY7-172" fmla="*/ 161923 h 1257348"/>
                <a:gd name="connsiteX8-173" fmla="*/ 2680661 w 2680662"/>
                <a:gd name="connsiteY8-174" fmla="*/ 0 h 12573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 ang="0">
                  <a:pos x="connsiteX8-47" y="connsiteY8-48"/>
                </a:cxn>
              </a:cxnLst>
              <a:rect l="l" t="t" r="r" b="b"/>
              <a:pathLst>
                <a:path w="2680662" h="1257348">
                  <a:moveTo>
                    <a:pt x="2680661" y="0"/>
                  </a:moveTo>
                  <a:cubicBezTo>
                    <a:pt x="2680661" y="376072"/>
                    <a:pt x="2680662" y="752145"/>
                    <a:pt x="2680662" y="1128217"/>
                  </a:cubicBezTo>
                  <a:cubicBezTo>
                    <a:pt x="2680536" y="1187913"/>
                    <a:pt x="2530391" y="1259515"/>
                    <a:pt x="2480259" y="1257298"/>
                  </a:cubicBezTo>
                  <a:lnTo>
                    <a:pt x="443711" y="1256802"/>
                  </a:lnTo>
                  <a:cubicBezTo>
                    <a:pt x="198657" y="1256802"/>
                    <a:pt x="0" y="1058146"/>
                    <a:pt x="0" y="813092"/>
                  </a:cubicBezTo>
                  <a:lnTo>
                    <a:pt x="0" y="605635"/>
                  </a:lnTo>
                  <a:cubicBezTo>
                    <a:pt x="0" y="360581"/>
                    <a:pt x="198657" y="161925"/>
                    <a:pt x="443711" y="161925"/>
                  </a:cubicBezTo>
                  <a:lnTo>
                    <a:pt x="2461209" y="161923"/>
                  </a:lnTo>
                  <a:cubicBezTo>
                    <a:pt x="2524835" y="162718"/>
                    <a:pt x="2657516" y="73024"/>
                    <a:pt x="2680661" y="0"/>
                  </a:cubicBezTo>
                  <a:close/>
                </a:path>
              </a:pathLst>
            </a:custGeom>
            <a:solidFill>
              <a:srgbClr val="3DB9B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文本框 46">
              <a:extLst>
                <a:ext uri="{FF2B5EF4-FFF2-40B4-BE49-F238E27FC236}">
                  <a16:creationId xmlns="" xmlns:a16="http://schemas.microsoft.com/office/drawing/2014/main" id="{412AACB9-D18C-4459-887B-FF5C3978D97F}"/>
                </a:ext>
              </a:extLst>
            </p:cNvPr>
            <p:cNvSpPr txBox="1"/>
            <p:nvPr/>
          </p:nvSpPr>
          <p:spPr>
            <a:xfrm>
              <a:off x="3668137" y="2920800"/>
              <a:ext cx="732893" cy="646331"/>
            </a:xfrm>
            <a:prstGeom prst="rect">
              <a:avLst/>
            </a:prstGeom>
            <a:noFill/>
          </p:spPr>
          <p:txBody>
            <a:bodyPr wrap="none" rtlCol="0">
              <a:spAutoFit/>
            </a:bodyPr>
            <a:lstStyle/>
            <a:p>
              <a:r>
                <a:rPr lang="en-US" altLang="zh-CN" sz="3600" b="1" dirty="0">
                  <a:solidFill>
                    <a:schemeClr val="bg1"/>
                  </a:solidFill>
                  <a:latin typeface="Arial Rounded MT Bold" panose="020F0704030504030204" pitchFamily="34" charset="0"/>
                  <a:ea typeface="Kozuka Mincho Pr6N H" panose="02020900000000000000" pitchFamily="18" charset="-128"/>
                  <a:cs typeface="Arial Unicode MS" panose="020B0604020202020204" pitchFamily="34" charset="-122"/>
                </a:rPr>
                <a:t>01</a:t>
              </a:r>
              <a:endParaRPr lang="zh-CN" altLang="en-US" sz="3600" b="1" dirty="0">
                <a:solidFill>
                  <a:schemeClr val="bg1"/>
                </a:solidFill>
                <a:latin typeface="Arial Rounded MT Bold" panose="020F0704030504030204" pitchFamily="34" charset="0"/>
                <a:ea typeface="Kozuka Mincho Pr6N H" panose="02020900000000000000" pitchFamily="18" charset="-128"/>
                <a:cs typeface="Arial Unicode MS" panose="020B0604020202020204" pitchFamily="34" charset="-122"/>
              </a:endParaRPr>
            </a:p>
          </p:txBody>
        </p:sp>
        <p:sp>
          <p:nvSpPr>
            <p:cNvPr id="48" name="Freeform 22">
              <a:extLst>
                <a:ext uri="{FF2B5EF4-FFF2-40B4-BE49-F238E27FC236}">
                  <a16:creationId xmlns="" xmlns:a16="http://schemas.microsoft.com/office/drawing/2014/main" id="{F53EB787-F61C-4FF8-987E-761893FC04AE}"/>
                </a:ext>
              </a:extLst>
            </p:cNvPr>
            <p:cNvSpPr>
              <a:spLocks noEditPoints="1"/>
            </p:cNvSpPr>
            <p:nvPr/>
          </p:nvSpPr>
          <p:spPr bwMode="auto">
            <a:xfrm>
              <a:off x="3879361" y="1540074"/>
              <a:ext cx="412010" cy="48384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p:spPr>
          <p:txBody>
            <a:bodyPr vert="horz" wrap="square" lIns="91440" tIns="45720" rIns="91440" bIns="45720" numCol="1" anchor="t" anchorCtr="0" compatLnSpc="1"/>
            <a:lstStyle/>
            <a:p>
              <a:endParaRPr lang="zh-CN" altLang="en-US"/>
            </a:p>
          </p:txBody>
        </p:sp>
      </p:grpSp>
      <p:grpSp>
        <p:nvGrpSpPr>
          <p:cNvPr id="49" name="组合 48">
            <a:extLst>
              <a:ext uri="{FF2B5EF4-FFF2-40B4-BE49-F238E27FC236}">
                <a16:creationId xmlns="" xmlns:a16="http://schemas.microsoft.com/office/drawing/2014/main" id="{121D7968-A0BB-46E9-8F42-6755CC56C70E}"/>
              </a:ext>
            </a:extLst>
          </p:cNvPr>
          <p:cNvGrpSpPr/>
          <p:nvPr/>
        </p:nvGrpSpPr>
        <p:grpSpPr>
          <a:xfrm>
            <a:off x="7434434" y="4102739"/>
            <a:ext cx="1257348" cy="2680662"/>
            <a:chOff x="7434434" y="3568166"/>
            <a:chExt cx="1257348" cy="2680662"/>
          </a:xfrm>
        </p:grpSpPr>
        <p:sp>
          <p:nvSpPr>
            <p:cNvPr id="50" name="任意多边形 19">
              <a:extLst>
                <a:ext uri="{FF2B5EF4-FFF2-40B4-BE49-F238E27FC236}">
                  <a16:creationId xmlns="" xmlns:a16="http://schemas.microsoft.com/office/drawing/2014/main" id="{29EFD296-C2EC-4004-8073-2637C7696931}"/>
                </a:ext>
              </a:extLst>
            </p:cNvPr>
            <p:cNvSpPr/>
            <p:nvPr/>
          </p:nvSpPr>
          <p:spPr>
            <a:xfrm rot="16200000">
              <a:off x="6722777" y="4279823"/>
              <a:ext cx="2680662" cy="1257348"/>
            </a:xfrm>
            <a:custGeom>
              <a:avLst/>
              <a:gdLst>
                <a:gd name="connsiteX0" fmla="*/ 2683043 w 2683043"/>
                <a:gd name="connsiteY0" fmla="*/ 0 h 1094877"/>
                <a:gd name="connsiteX1" fmla="*/ 2683043 w 2683043"/>
                <a:gd name="connsiteY1" fmla="*/ 1094877 h 1094877"/>
                <a:gd name="connsiteX2" fmla="*/ 443711 w 2683043"/>
                <a:gd name="connsiteY2" fmla="*/ 1094877 h 1094877"/>
                <a:gd name="connsiteX3" fmla="*/ 0 w 2683043"/>
                <a:gd name="connsiteY3" fmla="*/ 651167 h 1094877"/>
                <a:gd name="connsiteX4" fmla="*/ 0 w 2683043"/>
                <a:gd name="connsiteY4" fmla="*/ 443710 h 1094877"/>
                <a:gd name="connsiteX5" fmla="*/ 443711 w 2683043"/>
                <a:gd name="connsiteY5" fmla="*/ 0 h 1094877"/>
                <a:gd name="connsiteX6" fmla="*/ 2683043 w 2683043"/>
                <a:gd name="connsiteY6" fmla="*/ 0 h 1094877"/>
                <a:gd name="connsiteX0-1" fmla="*/ 2683043 w 2683043"/>
                <a:gd name="connsiteY0-2" fmla="*/ 2 h 1094879"/>
                <a:gd name="connsiteX1-3" fmla="*/ 2683043 w 2683043"/>
                <a:gd name="connsiteY1-4" fmla="*/ 1094879 h 1094879"/>
                <a:gd name="connsiteX2-5" fmla="*/ 443711 w 2683043"/>
                <a:gd name="connsiteY2-6" fmla="*/ 1094879 h 1094879"/>
                <a:gd name="connsiteX3-7" fmla="*/ 0 w 2683043"/>
                <a:gd name="connsiteY3-8" fmla="*/ 651169 h 1094879"/>
                <a:gd name="connsiteX4-9" fmla="*/ 0 w 2683043"/>
                <a:gd name="connsiteY4-10" fmla="*/ 443712 h 1094879"/>
                <a:gd name="connsiteX5-11" fmla="*/ 443711 w 2683043"/>
                <a:gd name="connsiteY5-12" fmla="*/ 2 h 1094879"/>
                <a:gd name="connsiteX6-13" fmla="*/ 2461209 w 2683043"/>
                <a:gd name="connsiteY6-14" fmla="*/ 0 h 1094879"/>
                <a:gd name="connsiteX7" fmla="*/ 2683043 w 2683043"/>
                <a:gd name="connsiteY7" fmla="*/ 2 h 1094879"/>
                <a:gd name="connsiteX0-15" fmla="*/ 2683043 w 2683043"/>
                <a:gd name="connsiteY0-16" fmla="*/ 2 h 1095375"/>
                <a:gd name="connsiteX1-17" fmla="*/ 2683043 w 2683043"/>
                <a:gd name="connsiteY1-18" fmla="*/ 1094879 h 1095375"/>
                <a:gd name="connsiteX2-19" fmla="*/ 2480259 w 2683043"/>
                <a:gd name="connsiteY2-20" fmla="*/ 1095375 h 1095375"/>
                <a:gd name="connsiteX3-21" fmla="*/ 443711 w 2683043"/>
                <a:gd name="connsiteY3-22" fmla="*/ 1094879 h 1095375"/>
                <a:gd name="connsiteX4-23" fmla="*/ 0 w 2683043"/>
                <a:gd name="connsiteY4-24" fmla="*/ 651169 h 1095375"/>
                <a:gd name="connsiteX5-25" fmla="*/ 0 w 2683043"/>
                <a:gd name="connsiteY5-26" fmla="*/ 443712 h 1095375"/>
                <a:gd name="connsiteX6-27" fmla="*/ 443711 w 2683043"/>
                <a:gd name="connsiteY6-28" fmla="*/ 2 h 1095375"/>
                <a:gd name="connsiteX7-29" fmla="*/ 2461209 w 2683043"/>
                <a:gd name="connsiteY7-30" fmla="*/ 0 h 1095375"/>
                <a:gd name="connsiteX8" fmla="*/ 2683043 w 2683043"/>
                <a:gd name="connsiteY8" fmla="*/ 2 h 1095375"/>
                <a:gd name="connsiteX0-31" fmla="*/ 2680661 w 2683043"/>
                <a:gd name="connsiteY0-32" fmla="*/ 0 h 1257298"/>
                <a:gd name="connsiteX1-33" fmla="*/ 2683043 w 2683043"/>
                <a:gd name="connsiteY1-34" fmla="*/ 1256802 h 1257298"/>
                <a:gd name="connsiteX2-35" fmla="*/ 2480259 w 2683043"/>
                <a:gd name="connsiteY2-36" fmla="*/ 1257298 h 1257298"/>
                <a:gd name="connsiteX3-37" fmla="*/ 443711 w 2683043"/>
                <a:gd name="connsiteY3-38" fmla="*/ 1256802 h 1257298"/>
                <a:gd name="connsiteX4-39" fmla="*/ 0 w 2683043"/>
                <a:gd name="connsiteY4-40" fmla="*/ 813092 h 1257298"/>
                <a:gd name="connsiteX5-41" fmla="*/ 0 w 2683043"/>
                <a:gd name="connsiteY5-42" fmla="*/ 605635 h 1257298"/>
                <a:gd name="connsiteX6-43" fmla="*/ 443711 w 2683043"/>
                <a:gd name="connsiteY6-44" fmla="*/ 161925 h 1257298"/>
                <a:gd name="connsiteX7-45" fmla="*/ 2461209 w 2683043"/>
                <a:gd name="connsiteY7-46" fmla="*/ 161923 h 1257298"/>
                <a:gd name="connsiteX8-47" fmla="*/ 2680661 w 2683043"/>
                <a:gd name="connsiteY8-48" fmla="*/ 0 h 1257298"/>
                <a:gd name="connsiteX0-49" fmla="*/ 2680661 w 2680662"/>
                <a:gd name="connsiteY0-50" fmla="*/ 0 h 1257298"/>
                <a:gd name="connsiteX1-51" fmla="*/ 2680662 w 2680662"/>
                <a:gd name="connsiteY1-52" fmla="*/ 1128217 h 1257298"/>
                <a:gd name="connsiteX2-53" fmla="*/ 2480259 w 2680662"/>
                <a:gd name="connsiteY2-54" fmla="*/ 1257298 h 1257298"/>
                <a:gd name="connsiteX3-55" fmla="*/ 443711 w 2680662"/>
                <a:gd name="connsiteY3-56" fmla="*/ 1256802 h 1257298"/>
                <a:gd name="connsiteX4-57" fmla="*/ 0 w 2680662"/>
                <a:gd name="connsiteY4-58" fmla="*/ 813092 h 1257298"/>
                <a:gd name="connsiteX5-59" fmla="*/ 0 w 2680662"/>
                <a:gd name="connsiteY5-60" fmla="*/ 605635 h 1257298"/>
                <a:gd name="connsiteX6-61" fmla="*/ 443711 w 2680662"/>
                <a:gd name="connsiteY6-62" fmla="*/ 161925 h 1257298"/>
                <a:gd name="connsiteX7-63" fmla="*/ 2461209 w 2680662"/>
                <a:gd name="connsiteY7-64" fmla="*/ 161923 h 1257298"/>
                <a:gd name="connsiteX8-65" fmla="*/ 2680661 w 2680662"/>
                <a:gd name="connsiteY8-66" fmla="*/ 0 h 1257298"/>
                <a:gd name="connsiteX0-67" fmla="*/ 2680661 w 2680662"/>
                <a:gd name="connsiteY0-68" fmla="*/ 0 h 1257298"/>
                <a:gd name="connsiteX1-69" fmla="*/ 2680662 w 2680662"/>
                <a:gd name="connsiteY1-70" fmla="*/ 1128217 h 1257298"/>
                <a:gd name="connsiteX2-71" fmla="*/ 2480259 w 2680662"/>
                <a:gd name="connsiteY2-72" fmla="*/ 1257298 h 1257298"/>
                <a:gd name="connsiteX3-73" fmla="*/ 443711 w 2680662"/>
                <a:gd name="connsiteY3-74" fmla="*/ 1256802 h 1257298"/>
                <a:gd name="connsiteX4-75" fmla="*/ 0 w 2680662"/>
                <a:gd name="connsiteY4-76" fmla="*/ 813092 h 1257298"/>
                <a:gd name="connsiteX5-77" fmla="*/ 0 w 2680662"/>
                <a:gd name="connsiteY5-78" fmla="*/ 605635 h 1257298"/>
                <a:gd name="connsiteX6-79" fmla="*/ 443711 w 2680662"/>
                <a:gd name="connsiteY6-80" fmla="*/ 161925 h 1257298"/>
                <a:gd name="connsiteX7-81" fmla="*/ 2461209 w 2680662"/>
                <a:gd name="connsiteY7-82" fmla="*/ 161923 h 1257298"/>
                <a:gd name="connsiteX8-83" fmla="*/ 2680661 w 2680662"/>
                <a:gd name="connsiteY8-84" fmla="*/ 0 h 1257298"/>
                <a:gd name="connsiteX0-85" fmla="*/ 2680661 w 2680662"/>
                <a:gd name="connsiteY0-86" fmla="*/ 0 h 1257298"/>
                <a:gd name="connsiteX1-87" fmla="*/ 2680662 w 2680662"/>
                <a:gd name="connsiteY1-88" fmla="*/ 1128217 h 1257298"/>
                <a:gd name="connsiteX2-89" fmla="*/ 2480259 w 2680662"/>
                <a:gd name="connsiteY2-90" fmla="*/ 1257298 h 1257298"/>
                <a:gd name="connsiteX3-91" fmla="*/ 443711 w 2680662"/>
                <a:gd name="connsiteY3-92" fmla="*/ 1256802 h 1257298"/>
                <a:gd name="connsiteX4-93" fmla="*/ 0 w 2680662"/>
                <a:gd name="connsiteY4-94" fmla="*/ 813092 h 1257298"/>
                <a:gd name="connsiteX5-95" fmla="*/ 0 w 2680662"/>
                <a:gd name="connsiteY5-96" fmla="*/ 605635 h 1257298"/>
                <a:gd name="connsiteX6-97" fmla="*/ 443711 w 2680662"/>
                <a:gd name="connsiteY6-98" fmla="*/ 161925 h 1257298"/>
                <a:gd name="connsiteX7-99" fmla="*/ 2461209 w 2680662"/>
                <a:gd name="connsiteY7-100" fmla="*/ 161923 h 1257298"/>
                <a:gd name="connsiteX8-101" fmla="*/ 2680661 w 2680662"/>
                <a:gd name="connsiteY8-102" fmla="*/ 0 h 1257298"/>
                <a:gd name="connsiteX0-103" fmla="*/ 2680661 w 2680662"/>
                <a:gd name="connsiteY0-104" fmla="*/ 0 h 1257348"/>
                <a:gd name="connsiteX1-105" fmla="*/ 2680662 w 2680662"/>
                <a:gd name="connsiteY1-106" fmla="*/ 1128217 h 1257348"/>
                <a:gd name="connsiteX2-107" fmla="*/ 2480259 w 2680662"/>
                <a:gd name="connsiteY2-108" fmla="*/ 1257298 h 1257348"/>
                <a:gd name="connsiteX3-109" fmla="*/ 443711 w 2680662"/>
                <a:gd name="connsiteY3-110" fmla="*/ 1256802 h 1257348"/>
                <a:gd name="connsiteX4-111" fmla="*/ 0 w 2680662"/>
                <a:gd name="connsiteY4-112" fmla="*/ 813092 h 1257348"/>
                <a:gd name="connsiteX5-113" fmla="*/ 0 w 2680662"/>
                <a:gd name="connsiteY5-114" fmla="*/ 605635 h 1257348"/>
                <a:gd name="connsiteX6-115" fmla="*/ 443711 w 2680662"/>
                <a:gd name="connsiteY6-116" fmla="*/ 161925 h 1257348"/>
                <a:gd name="connsiteX7-117" fmla="*/ 2461209 w 2680662"/>
                <a:gd name="connsiteY7-118" fmla="*/ 161923 h 1257348"/>
                <a:gd name="connsiteX8-119" fmla="*/ 2680661 w 2680662"/>
                <a:gd name="connsiteY8-120" fmla="*/ 0 h 1257348"/>
                <a:gd name="connsiteX0-121" fmla="*/ 2680661 w 2680662"/>
                <a:gd name="connsiteY0-122" fmla="*/ 0 h 1257348"/>
                <a:gd name="connsiteX1-123" fmla="*/ 2680662 w 2680662"/>
                <a:gd name="connsiteY1-124" fmla="*/ 1128217 h 1257348"/>
                <a:gd name="connsiteX2-125" fmla="*/ 2480259 w 2680662"/>
                <a:gd name="connsiteY2-126" fmla="*/ 1257298 h 1257348"/>
                <a:gd name="connsiteX3-127" fmla="*/ 443711 w 2680662"/>
                <a:gd name="connsiteY3-128" fmla="*/ 1256802 h 1257348"/>
                <a:gd name="connsiteX4-129" fmla="*/ 0 w 2680662"/>
                <a:gd name="connsiteY4-130" fmla="*/ 813092 h 1257348"/>
                <a:gd name="connsiteX5-131" fmla="*/ 0 w 2680662"/>
                <a:gd name="connsiteY5-132" fmla="*/ 605635 h 1257348"/>
                <a:gd name="connsiteX6-133" fmla="*/ 443711 w 2680662"/>
                <a:gd name="connsiteY6-134" fmla="*/ 161925 h 1257348"/>
                <a:gd name="connsiteX7-135" fmla="*/ 2461209 w 2680662"/>
                <a:gd name="connsiteY7-136" fmla="*/ 161923 h 1257348"/>
                <a:gd name="connsiteX8-137" fmla="*/ 2680661 w 2680662"/>
                <a:gd name="connsiteY8-138" fmla="*/ 0 h 1257348"/>
                <a:gd name="connsiteX0-139" fmla="*/ 2680661 w 2680662"/>
                <a:gd name="connsiteY0-140" fmla="*/ 0 h 1257348"/>
                <a:gd name="connsiteX1-141" fmla="*/ 2680662 w 2680662"/>
                <a:gd name="connsiteY1-142" fmla="*/ 1128217 h 1257348"/>
                <a:gd name="connsiteX2-143" fmla="*/ 2480259 w 2680662"/>
                <a:gd name="connsiteY2-144" fmla="*/ 1257298 h 1257348"/>
                <a:gd name="connsiteX3-145" fmla="*/ 443711 w 2680662"/>
                <a:gd name="connsiteY3-146" fmla="*/ 1256802 h 1257348"/>
                <a:gd name="connsiteX4-147" fmla="*/ 0 w 2680662"/>
                <a:gd name="connsiteY4-148" fmla="*/ 813092 h 1257348"/>
                <a:gd name="connsiteX5-149" fmla="*/ 0 w 2680662"/>
                <a:gd name="connsiteY5-150" fmla="*/ 605635 h 1257348"/>
                <a:gd name="connsiteX6-151" fmla="*/ 443711 w 2680662"/>
                <a:gd name="connsiteY6-152" fmla="*/ 161925 h 1257348"/>
                <a:gd name="connsiteX7-153" fmla="*/ 2461209 w 2680662"/>
                <a:gd name="connsiteY7-154" fmla="*/ 161923 h 1257348"/>
                <a:gd name="connsiteX8-155" fmla="*/ 2680661 w 2680662"/>
                <a:gd name="connsiteY8-156" fmla="*/ 0 h 1257348"/>
                <a:gd name="connsiteX0-157" fmla="*/ 2680661 w 2680662"/>
                <a:gd name="connsiteY0-158" fmla="*/ 0 h 1257348"/>
                <a:gd name="connsiteX1-159" fmla="*/ 2680662 w 2680662"/>
                <a:gd name="connsiteY1-160" fmla="*/ 1128217 h 1257348"/>
                <a:gd name="connsiteX2-161" fmla="*/ 2480259 w 2680662"/>
                <a:gd name="connsiteY2-162" fmla="*/ 1257298 h 1257348"/>
                <a:gd name="connsiteX3-163" fmla="*/ 443711 w 2680662"/>
                <a:gd name="connsiteY3-164" fmla="*/ 1256802 h 1257348"/>
                <a:gd name="connsiteX4-165" fmla="*/ 0 w 2680662"/>
                <a:gd name="connsiteY4-166" fmla="*/ 813092 h 1257348"/>
                <a:gd name="connsiteX5-167" fmla="*/ 0 w 2680662"/>
                <a:gd name="connsiteY5-168" fmla="*/ 605635 h 1257348"/>
                <a:gd name="connsiteX6-169" fmla="*/ 443711 w 2680662"/>
                <a:gd name="connsiteY6-170" fmla="*/ 161925 h 1257348"/>
                <a:gd name="connsiteX7-171" fmla="*/ 2461209 w 2680662"/>
                <a:gd name="connsiteY7-172" fmla="*/ 161923 h 1257348"/>
                <a:gd name="connsiteX8-173" fmla="*/ 2680661 w 2680662"/>
                <a:gd name="connsiteY8-174" fmla="*/ 0 h 12573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 ang="0">
                  <a:pos x="connsiteX8-47" y="connsiteY8-48"/>
                </a:cxn>
              </a:cxnLst>
              <a:rect l="l" t="t" r="r" b="b"/>
              <a:pathLst>
                <a:path w="2680662" h="1257348">
                  <a:moveTo>
                    <a:pt x="2680661" y="0"/>
                  </a:moveTo>
                  <a:cubicBezTo>
                    <a:pt x="2680661" y="376072"/>
                    <a:pt x="2680662" y="752145"/>
                    <a:pt x="2680662" y="1128217"/>
                  </a:cubicBezTo>
                  <a:cubicBezTo>
                    <a:pt x="2680536" y="1187913"/>
                    <a:pt x="2530391" y="1259515"/>
                    <a:pt x="2480259" y="1257298"/>
                  </a:cubicBezTo>
                  <a:lnTo>
                    <a:pt x="443711" y="1256802"/>
                  </a:lnTo>
                  <a:cubicBezTo>
                    <a:pt x="198657" y="1256802"/>
                    <a:pt x="0" y="1058146"/>
                    <a:pt x="0" y="813092"/>
                  </a:cubicBezTo>
                  <a:lnTo>
                    <a:pt x="0" y="605635"/>
                  </a:lnTo>
                  <a:cubicBezTo>
                    <a:pt x="0" y="360581"/>
                    <a:pt x="198657" y="161925"/>
                    <a:pt x="443711" y="161925"/>
                  </a:cubicBezTo>
                  <a:lnTo>
                    <a:pt x="2461209" y="161923"/>
                  </a:lnTo>
                  <a:cubicBezTo>
                    <a:pt x="2524835" y="162718"/>
                    <a:pt x="2657516" y="73024"/>
                    <a:pt x="2680661" y="0"/>
                  </a:cubicBezTo>
                  <a:close/>
                </a:path>
              </a:pathLst>
            </a:custGeom>
            <a:solidFill>
              <a:srgbClr val="70B51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文本框 50">
              <a:extLst>
                <a:ext uri="{FF2B5EF4-FFF2-40B4-BE49-F238E27FC236}">
                  <a16:creationId xmlns="" xmlns:a16="http://schemas.microsoft.com/office/drawing/2014/main" id="{85D34C3E-2A9D-48ED-BA64-F91E8DB131A5}"/>
                </a:ext>
              </a:extLst>
            </p:cNvPr>
            <p:cNvSpPr txBox="1"/>
            <p:nvPr/>
          </p:nvSpPr>
          <p:spPr>
            <a:xfrm>
              <a:off x="7763991" y="5348817"/>
              <a:ext cx="732893" cy="646331"/>
            </a:xfrm>
            <a:prstGeom prst="rect">
              <a:avLst/>
            </a:prstGeom>
            <a:noFill/>
          </p:spPr>
          <p:txBody>
            <a:bodyPr wrap="none" rtlCol="0">
              <a:spAutoFit/>
            </a:bodyPr>
            <a:lstStyle/>
            <a:p>
              <a:r>
                <a:rPr lang="en-US" altLang="zh-CN" sz="3600" b="1" dirty="0">
                  <a:solidFill>
                    <a:schemeClr val="bg1"/>
                  </a:solidFill>
                  <a:latin typeface="Arial Rounded MT Bold" panose="020F0704030504030204" pitchFamily="34" charset="0"/>
                  <a:ea typeface="Kozuka Mincho Pr6N H" panose="02020900000000000000" pitchFamily="18" charset="-128"/>
                  <a:cs typeface="Arial Unicode MS" panose="020B0604020202020204" pitchFamily="34" charset="-122"/>
                </a:rPr>
                <a:t>04</a:t>
              </a:r>
              <a:endParaRPr lang="zh-CN" altLang="en-US" sz="3600" b="1" dirty="0">
                <a:solidFill>
                  <a:schemeClr val="bg1"/>
                </a:solidFill>
                <a:latin typeface="Arial Rounded MT Bold" panose="020F0704030504030204" pitchFamily="34" charset="0"/>
                <a:ea typeface="Kozuka Mincho Pr6N H" panose="02020900000000000000" pitchFamily="18" charset="-128"/>
                <a:cs typeface="Arial Unicode MS" panose="020B0604020202020204" pitchFamily="34" charset="-122"/>
              </a:endParaRPr>
            </a:p>
          </p:txBody>
        </p:sp>
        <p:sp>
          <p:nvSpPr>
            <p:cNvPr id="52" name="Freeform 33">
              <a:extLst>
                <a:ext uri="{FF2B5EF4-FFF2-40B4-BE49-F238E27FC236}">
                  <a16:creationId xmlns="" xmlns:a16="http://schemas.microsoft.com/office/drawing/2014/main" id="{B44DB20E-6C14-4593-9CE1-C0F6EA0DCCA1}"/>
                </a:ext>
              </a:extLst>
            </p:cNvPr>
            <p:cNvSpPr>
              <a:spLocks noEditPoints="1"/>
            </p:cNvSpPr>
            <p:nvPr/>
          </p:nvSpPr>
          <p:spPr bwMode="auto">
            <a:xfrm>
              <a:off x="7916888" y="3994378"/>
              <a:ext cx="494174" cy="46411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53" name="组合 52">
            <a:extLst>
              <a:ext uri="{FF2B5EF4-FFF2-40B4-BE49-F238E27FC236}">
                <a16:creationId xmlns="" xmlns:a16="http://schemas.microsoft.com/office/drawing/2014/main" id="{61B487A9-E2AF-4B3E-9A81-15F034FA7FC0}"/>
              </a:ext>
            </a:extLst>
          </p:cNvPr>
          <p:cNvGrpSpPr/>
          <p:nvPr/>
        </p:nvGrpSpPr>
        <p:grpSpPr>
          <a:xfrm>
            <a:off x="6104588" y="3324038"/>
            <a:ext cx="1257348" cy="2680662"/>
            <a:chOff x="6104588" y="2789465"/>
            <a:chExt cx="1257348" cy="2680662"/>
          </a:xfrm>
        </p:grpSpPr>
        <p:sp>
          <p:nvSpPr>
            <p:cNvPr id="54" name="任意多边形 23">
              <a:extLst>
                <a:ext uri="{FF2B5EF4-FFF2-40B4-BE49-F238E27FC236}">
                  <a16:creationId xmlns="" xmlns:a16="http://schemas.microsoft.com/office/drawing/2014/main" id="{2CEC7AE8-6586-4F84-B4D0-E4353D9A37BE}"/>
                </a:ext>
              </a:extLst>
            </p:cNvPr>
            <p:cNvSpPr/>
            <p:nvPr/>
          </p:nvSpPr>
          <p:spPr>
            <a:xfrm rot="16200000">
              <a:off x="5392931" y="3501122"/>
              <a:ext cx="2680662" cy="1257348"/>
            </a:xfrm>
            <a:custGeom>
              <a:avLst/>
              <a:gdLst>
                <a:gd name="connsiteX0" fmla="*/ 2683043 w 2683043"/>
                <a:gd name="connsiteY0" fmla="*/ 0 h 1094877"/>
                <a:gd name="connsiteX1" fmla="*/ 2683043 w 2683043"/>
                <a:gd name="connsiteY1" fmla="*/ 1094877 h 1094877"/>
                <a:gd name="connsiteX2" fmla="*/ 443711 w 2683043"/>
                <a:gd name="connsiteY2" fmla="*/ 1094877 h 1094877"/>
                <a:gd name="connsiteX3" fmla="*/ 0 w 2683043"/>
                <a:gd name="connsiteY3" fmla="*/ 651167 h 1094877"/>
                <a:gd name="connsiteX4" fmla="*/ 0 w 2683043"/>
                <a:gd name="connsiteY4" fmla="*/ 443710 h 1094877"/>
                <a:gd name="connsiteX5" fmla="*/ 443711 w 2683043"/>
                <a:gd name="connsiteY5" fmla="*/ 0 h 1094877"/>
                <a:gd name="connsiteX6" fmla="*/ 2683043 w 2683043"/>
                <a:gd name="connsiteY6" fmla="*/ 0 h 1094877"/>
                <a:gd name="connsiteX0-1" fmla="*/ 2683043 w 2683043"/>
                <a:gd name="connsiteY0-2" fmla="*/ 2 h 1094879"/>
                <a:gd name="connsiteX1-3" fmla="*/ 2683043 w 2683043"/>
                <a:gd name="connsiteY1-4" fmla="*/ 1094879 h 1094879"/>
                <a:gd name="connsiteX2-5" fmla="*/ 443711 w 2683043"/>
                <a:gd name="connsiteY2-6" fmla="*/ 1094879 h 1094879"/>
                <a:gd name="connsiteX3-7" fmla="*/ 0 w 2683043"/>
                <a:gd name="connsiteY3-8" fmla="*/ 651169 h 1094879"/>
                <a:gd name="connsiteX4-9" fmla="*/ 0 w 2683043"/>
                <a:gd name="connsiteY4-10" fmla="*/ 443712 h 1094879"/>
                <a:gd name="connsiteX5-11" fmla="*/ 443711 w 2683043"/>
                <a:gd name="connsiteY5-12" fmla="*/ 2 h 1094879"/>
                <a:gd name="connsiteX6-13" fmla="*/ 2461209 w 2683043"/>
                <a:gd name="connsiteY6-14" fmla="*/ 0 h 1094879"/>
                <a:gd name="connsiteX7" fmla="*/ 2683043 w 2683043"/>
                <a:gd name="connsiteY7" fmla="*/ 2 h 1094879"/>
                <a:gd name="connsiteX0-15" fmla="*/ 2683043 w 2683043"/>
                <a:gd name="connsiteY0-16" fmla="*/ 2 h 1095375"/>
                <a:gd name="connsiteX1-17" fmla="*/ 2683043 w 2683043"/>
                <a:gd name="connsiteY1-18" fmla="*/ 1094879 h 1095375"/>
                <a:gd name="connsiteX2-19" fmla="*/ 2480259 w 2683043"/>
                <a:gd name="connsiteY2-20" fmla="*/ 1095375 h 1095375"/>
                <a:gd name="connsiteX3-21" fmla="*/ 443711 w 2683043"/>
                <a:gd name="connsiteY3-22" fmla="*/ 1094879 h 1095375"/>
                <a:gd name="connsiteX4-23" fmla="*/ 0 w 2683043"/>
                <a:gd name="connsiteY4-24" fmla="*/ 651169 h 1095375"/>
                <a:gd name="connsiteX5-25" fmla="*/ 0 w 2683043"/>
                <a:gd name="connsiteY5-26" fmla="*/ 443712 h 1095375"/>
                <a:gd name="connsiteX6-27" fmla="*/ 443711 w 2683043"/>
                <a:gd name="connsiteY6-28" fmla="*/ 2 h 1095375"/>
                <a:gd name="connsiteX7-29" fmla="*/ 2461209 w 2683043"/>
                <a:gd name="connsiteY7-30" fmla="*/ 0 h 1095375"/>
                <a:gd name="connsiteX8" fmla="*/ 2683043 w 2683043"/>
                <a:gd name="connsiteY8" fmla="*/ 2 h 1095375"/>
                <a:gd name="connsiteX0-31" fmla="*/ 2680661 w 2683043"/>
                <a:gd name="connsiteY0-32" fmla="*/ 0 h 1257298"/>
                <a:gd name="connsiteX1-33" fmla="*/ 2683043 w 2683043"/>
                <a:gd name="connsiteY1-34" fmla="*/ 1256802 h 1257298"/>
                <a:gd name="connsiteX2-35" fmla="*/ 2480259 w 2683043"/>
                <a:gd name="connsiteY2-36" fmla="*/ 1257298 h 1257298"/>
                <a:gd name="connsiteX3-37" fmla="*/ 443711 w 2683043"/>
                <a:gd name="connsiteY3-38" fmla="*/ 1256802 h 1257298"/>
                <a:gd name="connsiteX4-39" fmla="*/ 0 w 2683043"/>
                <a:gd name="connsiteY4-40" fmla="*/ 813092 h 1257298"/>
                <a:gd name="connsiteX5-41" fmla="*/ 0 w 2683043"/>
                <a:gd name="connsiteY5-42" fmla="*/ 605635 h 1257298"/>
                <a:gd name="connsiteX6-43" fmla="*/ 443711 w 2683043"/>
                <a:gd name="connsiteY6-44" fmla="*/ 161925 h 1257298"/>
                <a:gd name="connsiteX7-45" fmla="*/ 2461209 w 2683043"/>
                <a:gd name="connsiteY7-46" fmla="*/ 161923 h 1257298"/>
                <a:gd name="connsiteX8-47" fmla="*/ 2680661 w 2683043"/>
                <a:gd name="connsiteY8-48" fmla="*/ 0 h 1257298"/>
                <a:gd name="connsiteX0-49" fmla="*/ 2680661 w 2680662"/>
                <a:gd name="connsiteY0-50" fmla="*/ 0 h 1257298"/>
                <a:gd name="connsiteX1-51" fmla="*/ 2680662 w 2680662"/>
                <a:gd name="connsiteY1-52" fmla="*/ 1128217 h 1257298"/>
                <a:gd name="connsiteX2-53" fmla="*/ 2480259 w 2680662"/>
                <a:gd name="connsiteY2-54" fmla="*/ 1257298 h 1257298"/>
                <a:gd name="connsiteX3-55" fmla="*/ 443711 w 2680662"/>
                <a:gd name="connsiteY3-56" fmla="*/ 1256802 h 1257298"/>
                <a:gd name="connsiteX4-57" fmla="*/ 0 w 2680662"/>
                <a:gd name="connsiteY4-58" fmla="*/ 813092 h 1257298"/>
                <a:gd name="connsiteX5-59" fmla="*/ 0 w 2680662"/>
                <a:gd name="connsiteY5-60" fmla="*/ 605635 h 1257298"/>
                <a:gd name="connsiteX6-61" fmla="*/ 443711 w 2680662"/>
                <a:gd name="connsiteY6-62" fmla="*/ 161925 h 1257298"/>
                <a:gd name="connsiteX7-63" fmla="*/ 2461209 w 2680662"/>
                <a:gd name="connsiteY7-64" fmla="*/ 161923 h 1257298"/>
                <a:gd name="connsiteX8-65" fmla="*/ 2680661 w 2680662"/>
                <a:gd name="connsiteY8-66" fmla="*/ 0 h 1257298"/>
                <a:gd name="connsiteX0-67" fmla="*/ 2680661 w 2680662"/>
                <a:gd name="connsiteY0-68" fmla="*/ 0 h 1257298"/>
                <a:gd name="connsiteX1-69" fmla="*/ 2680662 w 2680662"/>
                <a:gd name="connsiteY1-70" fmla="*/ 1128217 h 1257298"/>
                <a:gd name="connsiteX2-71" fmla="*/ 2480259 w 2680662"/>
                <a:gd name="connsiteY2-72" fmla="*/ 1257298 h 1257298"/>
                <a:gd name="connsiteX3-73" fmla="*/ 443711 w 2680662"/>
                <a:gd name="connsiteY3-74" fmla="*/ 1256802 h 1257298"/>
                <a:gd name="connsiteX4-75" fmla="*/ 0 w 2680662"/>
                <a:gd name="connsiteY4-76" fmla="*/ 813092 h 1257298"/>
                <a:gd name="connsiteX5-77" fmla="*/ 0 w 2680662"/>
                <a:gd name="connsiteY5-78" fmla="*/ 605635 h 1257298"/>
                <a:gd name="connsiteX6-79" fmla="*/ 443711 w 2680662"/>
                <a:gd name="connsiteY6-80" fmla="*/ 161925 h 1257298"/>
                <a:gd name="connsiteX7-81" fmla="*/ 2461209 w 2680662"/>
                <a:gd name="connsiteY7-82" fmla="*/ 161923 h 1257298"/>
                <a:gd name="connsiteX8-83" fmla="*/ 2680661 w 2680662"/>
                <a:gd name="connsiteY8-84" fmla="*/ 0 h 1257298"/>
                <a:gd name="connsiteX0-85" fmla="*/ 2680661 w 2680662"/>
                <a:gd name="connsiteY0-86" fmla="*/ 0 h 1257298"/>
                <a:gd name="connsiteX1-87" fmla="*/ 2680662 w 2680662"/>
                <a:gd name="connsiteY1-88" fmla="*/ 1128217 h 1257298"/>
                <a:gd name="connsiteX2-89" fmla="*/ 2480259 w 2680662"/>
                <a:gd name="connsiteY2-90" fmla="*/ 1257298 h 1257298"/>
                <a:gd name="connsiteX3-91" fmla="*/ 443711 w 2680662"/>
                <a:gd name="connsiteY3-92" fmla="*/ 1256802 h 1257298"/>
                <a:gd name="connsiteX4-93" fmla="*/ 0 w 2680662"/>
                <a:gd name="connsiteY4-94" fmla="*/ 813092 h 1257298"/>
                <a:gd name="connsiteX5-95" fmla="*/ 0 w 2680662"/>
                <a:gd name="connsiteY5-96" fmla="*/ 605635 h 1257298"/>
                <a:gd name="connsiteX6-97" fmla="*/ 443711 w 2680662"/>
                <a:gd name="connsiteY6-98" fmla="*/ 161925 h 1257298"/>
                <a:gd name="connsiteX7-99" fmla="*/ 2461209 w 2680662"/>
                <a:gd name="connsiteY7-100" fmla="*/ 161923 h 1257298"/>
                <a:gd name="connsiteX8-101" fmla="*/ 2680661 w 2680662"/>
                <a:gd name="connsiteY8-102" fmla="*/ 0 h 1257298"/>
                <a:gd name="connsiteX0-103" fmla="*/ 2680661 w 2680662"/>
                <a:gd name="connsiteY0-104" fmla="*/ 0 h 1257348"/>
                <a:gd name="connsiteX1-105" fmla="*/ 2680662 w 2680662"/>
                <a:gd name="connsiteY1-106" fmla="*/ 1128217 h 1257348"/>
                <a:gd name="connsiteX2-107" fmla="*/ 2480259 w 2680662"/>
                <a:gd name="connsiteY2-108" fmla="*/ 1257298 h 1257348"/>
                <a:gd name="connsiteX3-109" fmla="*/ 443711 w 2680662"/>
                <a:gd name="connsiteY3-110" fmla="*/ 1256802 h 1257348"/>
                <a:gd name="connsiteX4-111" fmla="*/ 0 w 2680662"/>
                <a:gd name="connsiteY4-112" fmla="*/ 813092 h 1257348"/>
                <a:gd name="connsiteX5-113" fmla="*/ 0 w 2680662"/>
                <a:gd name="connsiteY5-114" fmla="*/ 605635 h 1257348"/>
                <a:gd name="connsiteX6-115" fmla="*/ 443711 w 2680662"/>
                <a:gd name="connsiteY6-116" fmla="*/ 161925 h 1257348"/>
                <a:gd name="connsiteX7-117" fmla="*/ 2461209 w 2680662"/>
                <a:gd name="connsiteY7-118" fmla="*/ 161923 h 1257348"/>
                <a:gd name="connsiteX8-119" fmla="*/ 2680661 w 2680662"/>
                <a:gd name="connsiteY8-120" fmla="*/ 0 h 1257348"/>
                <a:gd name="connsiteX0-121" fmla="*/ 2680661 w 2680662"/>
                <a:gd name="connsiteY0-122" fmla="*/ 0 h 1257348"/>
                <a:gd name="connsiteX1-123" fmla="*/ 2680662 w 2680662"/>
                <a:gd name="connsiteY1-124" fmla="*/ 1128217 h 1257348"/>
                <a:gd name="connsiteX2-125" fmla="*/ 2480259 w 2680662"/>
                <a:gd name="connsiteY2-126" fmla="*/ 1257298 h 1257348"/>
                <a:gd name="connsiteX3-127" fmla="*/ 443711 w 2680662"/>
                <a:gd name="connsiteY3-128" fmla="*/ 1256802 h 1257348"/>
                <a:gd name="connsiteX4-129" fmla="*/ 0 w 2680662"/>
                <a:gd name="connsiteY4-130" fmla="*/ 813092 h 1257348"/>
                <a:gd name="connsiteX5-131" fmla="*/ 0 w 2680662"/>
                <a:gd name="connsiteY5-132" fmla="*/ 605635 h 1257348"/>
                <a:gd name="connsiteX6-133" fmla="*/ 443711 w 2680662"/>
                <a:gd name="connsiteY6-134" fmla="*/ 161925 h 1257348"/>
                <a:gd name="connsiteX7-135" fmla="*/ 2461209 w 2680662"/>
                <a:gd name="connsiteY7-136" fmla="*/ 161923 h 1257348"/>
                <a:gd name="connsiteX8-137" fmla="*/ 2680661 w 2680662"/>
                <a:gd name="connsiteY8-138" fmla="*/ 0 h 1257348"/>
                <a:gd name="connsiteX0-139" fmla="*/ 2680661 w 2680662"/>
                <a:gd name="connsiteY0-140" fmla="*/ 0 h 1257348"/>
                <a:gd name="connsiteX1-141" fmla="*/ 2680662 w 2680662"/>
                <a:gd name="connsiteY1-142" fmla="*/ 1128217 h 1257348"/>
                <a:gd name="connsiteX2-143" fmla="*/ 2480259 w 2680662"/>
                <a:gd name="connsiteY2-144" fmla="*/ 1257298 h 1257348"/>
                <a:gd name="connsiteX3-145" fmla="*/ 443711 w 2680662"/>
                <a:gd name="connsiteY3-146" fmla="*/ 1256802 h 1257348"/>
                <a:gd name="connsiteX4-147" fmla="*/ 0 w 2680662"/>
                <a:gd name="connsiteY4-148" fmla="*/ 813092 h 1257348"/>
                <a:gd name="connsiteX5-149" fmla="*/ 0 w 2680662"/>
                <a:gd name="connsiteY5-150" fmla="*/ 605635 h 1257348"/>
                <a:gd name="connsiteX6-151" fmla="*/ 443711 w 2680662"/>
                <a:gd name="connsiteY6-152" fmla="*/ 161925 h 1257348"/>
                <a:gd name="connsiteX7-153" fmla="*/ 2461209 w 2680662"/>
                <a:gd name="connsiteY7-154" fmla="*/ 161923 h 1257348"/>
                <a:gd name="connsiteX8-155" fmla="*/ 2680661 w 2680662"/>
                <a:gd name="connsiteY8-156" fmla="*/ 0 h 1257348"/>
                <a:gd name="connsiteX0-157" fmla="*/ 2680661 w 2680662"/>
                <a:gd name="connsiteY0-158" fmla="*/ 0 h 1257348"/>
                <a:gd name="connsiteX1-159" fmla="*/ 2680662 w 2680662"/>
                <a:gd name="connsiteY1-160" fmla="*/ 1128217 h 1257348"/>
                <a:gd name="connsiteX2-161" fmla="*/ 2480259 w 2680662"/>
                <a:gd name="connsiteY2-162" fmla="*/ 1257298 h 1257348"/>
                <a:gd name="connsiteX3-163" fmla="*/ 443711 w 2680662"/>
                <a:gd name="connsiteY3-164" fmla="*/ 1256802 h 1257348"/>
                <a:gd name="connsiteX4-165" fmla="*/ 0 w 2680662"/>
                <a:gd name="connsiteY4-166" fmla="*/ 813092 h 1257348"/>
                <a:gd name="connsiteX5-167" fmla="*/ 0 w 2680662"/>
                <a:gd name="connsiteY5-168" fmla="*/ 605635 h 1257348"/>
                <a:gd name="connsiteX6-169" fmla="*/ 443711 w 2680662"/>
                <a:gd name="connsiteY6-170" fmla="*/ 161925 h 1257348"/>
                <a:gd name="connsiteX7-171" fmla="*/ 2461209 w 2680662"/>
                <a:gd name="connsiteY7-172" fmla="*/ 161923 h 1257348"/>
                <a:gd name="connsiteX8-173" fmla="*/ 2680661 w 2680662"/>
                <a:gd name="connsiteY8-174" fmla="*/ 0 h 12573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 ang="0">
                  <a:pos x="connsiteX8-47" y="connsiteY8-48"/>
                </a:cxn>
              </a:cxnLst>
              <a:rect l="l" t="t" r="r" b="b"/>
              <a:pathLst>
                <a:path w="2680662" h="1257348">
                  <a:moveTo>
                    <a:pt x="2680661" y="0"/>
                  </a:moveTo>
                  <a:cubicBezTo>
                    <a:pt x="2680661" y="376072"/>
                    <a:pt x="2680662" y="752145"/>
                    <a:pt x="2680662" y="1128217"/>
                  </a:cubicBezTo>
                  <a:cubicBezTo>
                    <a:pt x="2680536" y="1187913"/>
                    <a:pt x="2530391" y="1259515"/>
                    <a:pt x="2480259" y="1257298"/>
                  </a:cubicBezTo>
                  <a:lnTo>
                    <a:pt x="443711" y="1256802"/>
                  </a:lnTo>
                  <a:cubicBezTo>
                    <a:pt x="198657" y="1256802"/>
                    <a:pt x="0" y="1058146"/>
                    <a:pt x="0" y="813092"/>
                  </a:cubicBezTo>
                  <a:lnTo>
                    <a:pt x="0" y="605635"/>
                  </a:lnTo>
                  <a:cubicBezTo>
                    <a:pt x="0" y="360581"/>
                    <a:pt x="198657" y="161925"/>
                    <a:pt x="443711" y="161925"/>
                  </a:cubicBezTo>
                  <a:lnTo>
                    <a:pt x="2461209" y="161923"/>
                  </a:lnTo>
                  <a:cubicBezTo>
                    <a:pt x="2524835" y="162718"/>
                    <a:pt x="2657516" y="73024"/>
                    <a:pt x="2680661" y="0"/>
                  </a:cubicBezTo>
                  <a:close/>
                </a:path>
              </a:pathLst>
            </a:custGeom>
            <a:solidFill>
              <a:srgbClr val="3DB9B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文本框 54">
              <a:extLst>
                <a:ext uri="{FF2B5EF4-FFF2-40B4-BE49-F238E27FC236}">
                  <a16:creationId xmlns="" xmlns:a16="http://schemas.microsoft.com/office/drawing/2014/main" id="{5747129C-D5A9-4128-A431-E8BDE5069586}"/>
                </a:ext>
              </a:extLst>
            </p:cNvPr>
            <p:cNvSpPr txBox="1"/>
            <p:nvPr/>
          </p:nvSpPr>
          <p:spPr>
            <a:xfrm>
              <a:off x="6390255" y="4507029"/>
              <a:ext cx="732893" cy="646331"/>
            </a:xfrm>
            <a:prstGeom prst="rect">
              <a:avLst/>
            </a:prstGeom>
            <a:noFill/>
          </p:spPr>
          <p:txBody>
            <a:bodyPr wrap="none" rtlCol="0">
              <a:spAutoFit/>
            </a:bodyPr>
            <a:lstStyle/>
            <a:p>
              <a:r>
                <a:rPr lang="en-US" altLang="zh-CN" sz="3600" b="1" dirty="0">
                  <a:solidFill>
                    <a:schemeClr val="bg1"/>
                  </a:solidFill>
                  <a:latin typeface="Arial Rounded MT Bold" panose="020F0704030504030204" pitchFamily="34" charset="0"/>
                  <a:ea typeface="Kozuka Mincho Pr6N H" panose="02020900000000000000" pitchFamily="18" charset="-128"/>
                  <a:cs typeface="Arial Unicode MS" panose="020B0604020202020204" pitchFamily="34" charset="-122"/>
                </a:rPr>
                <a:t>03</a:t>
              </a:r>
              <a:endParaRPr lang="zh-CN" altLang="en-US" sz="3600" b="1" dirty="0">
                <a:solidFill>
                  <a:schemeClr val="bg1"/>
                </a:solidFill>
                <a:latin typeface="Arial Rounded MT Bold" panose="020F0704030504030204" pitchFamily="34" charset="0"/>
                <a:ea typeface="Kozuka Mincho Pr6N H" panose="02020900000000000000" pitchFamily="18" charset="-128"/>
                <a:cs typeface="Arial Unicode MS" panose="020B0604020202020204" pitchFamily="34" charset="-122"/>
              </a:endParaRPr>
            </a:p>
          </p:txBody>
        </p:sp>
        <p:sp>
          <p:nvSpPr>
            <p:cNvPr id="56" name="Freeform 26">
              <a:extLst>
                <a:ext uri="{FF2B5EF4-FFF2-40B4-BE49-F238E27FC236}">
                  <a16:creationId xmlns="" xmlns:a16="http://schemas.microsoft.com/office/drawing/2014/main" id="{8BC349A3-5650-4FE1-9BC1-5C552BE689F4}"/>
                </a:ext>
              </a:extLst>
            </p:cNvPr>
            <p:cNvSpPr>
              <a:spLocks noEditPoints="1"/>
            </p:cNvSpPr>
            <p:nvPr/>
          </p:nvSpPr>
          <p:spPr bwMode="auto">
            <a:xfrm>
              <a:off x="6578363" y="3137285"/>
              <a:ext cx="445322" cy="46787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57" name="组合 56">
            <a:extLst>
              <a:ext uri="{FF2B5EF4-FFF2-40B4-BE49-F238E27FC236}">
                <a16:creationId xmlns="" xmlns:a16="http://schemas.microsoft.com/office/drawing/2014/main" id="{9EC7336A-00C6-47EA-B89A-E4D58D5002A4}"/>
              </a:ext>
            </a:extLst>
          </p:cNvPr>
          <p:cNvGrpSpPr/>
          <p:nvPr/>
        </p:nvGrpSpPr>
        <p:grpSpPr>
          <a:xfrm>
            <a:off x="4739838" y="2565463"/>
            <a:ext cx="1257348" cy="2680662"/>
            <a:chOff x="4739838" y="2030890"/>
            <a:chExt cx="1257348" cy="2680662"/>
          </a:xfrm>
        </p:grpSpPr>
        <p:sp>
          <p:nvSpPr>
            <p:cNvPr id="58" name="任意多边形 28">
              <a:extLst>
                <a:ext uri="{FF2B5EF4-FFF2-40B4-BE49-F238E27FC236}">
                  <a16:creationId xmlns="" xmlns:a16="http://schemas.microsoft.com/office/drawing/2014/main" id="{C3FAC130-A2E8-483A-B601-8C8E491D9A77}"/>
                </a:ext>
              </a:extLst>
            </p:cNvPr>
            <p:cNvSpPr/>
            <p:nvPr/>
          </p:nvSpPr>
          <p:spPr>
            <a:xfrm rot="16200000">
              <a:off x="4028181" y="2742547"/>
              <a:ext cx="2680662" cy="1257348"/>
            </a:xfrm>
            <a:custGeom>
              <a:avLst/>
              <a:gdLst>
                <a:gd name="connsiteX0" fmla="*/ 2683043 w 2683043"/>
                <a:gd name="connsiteY0" fmla="*/ 0 h 1094877"/>
                <a:gd name="connsiteX1" fmla="*/ 2683043 w 2683043"/>
                <a:gd name="connsiteY1" fmla="*/ 1094877 h 1094877"/>
                <a:gd name="connsiteX2" fmla="*/ 443711 w 2683043"/>
                <a:gd name="connsiteY2" fmla="*/ 1094877 h 1094877"/>
                <a:gd name="connsiteX3" fmla="*/ 0 w 2683043"/>
                <a:gd name="connsiteY3" fmla="*/ 651167 h 1094877"/>
                <a:gd name="connsiteX4" fmla="*/ 0 w 2683043"/>
                <a:gd name="connsiteY4" fmla="*/ 443710 h 1094877"/>
                <a:gd name="connsiteX5" fmla="*/ 443711 w 2683043"/>
                <a:gd name="connsiteY5" fmla="*/ 0 h 1094877"/>
                <a:gd name="connsiteX6" fmla="*/ 2683043 w 2683043"/>
                <a:gd name="connsiteY6" fmla="*/ 0 h 1094877"/>
                <a:gd name="connsiteX0-1" fmla="*/ 2683043 w 2683043"/>
                <a:gd name="connsiteY0-2" fmla="*/ 2 h 1094879"/>
                <a:gd name="connsiteX1-3" fmla="*/ 2683043 w 2683043"/>
                <a:gd name="connsiteY1-4" fmla="*/ 1094879 h 1094879"/>
                <a:gd name="connsiteX2-5" fmla="*/ 443711 w 2683043"/>
                <a:gd name="connsiteY2-6" fmla="*/ 1094879 h 1094879"/>
                <a:gd name="connsiteX3-7" fmla="*/ 0 w 2683043"/>
                <a:gd name="connsiteY3-8" fmla="*/ 651169 h 1094879"/>
                <a:gd name="connsiteX4-9" fmla="*/ 0 w 2683043"/>
                <a:gd name="connsiteY4-10" fmla="*/ 443712 h 1094879"/>
                <a:gd name="connsiteX5-11" fmla="*/ 443711 w 2683043"/>
                <a:gd name="connsiteY5-12" fmla="*/ 2 h 1094879"/>
                <a:gd name="connsiteX6-13" fmla="*/ 2461209 w 2683043"/>
                <a:gd name="connsiteY6-14" fmla="*/ 0 h 1094879"/>
                <a:gd name="connsiteX7" fmla="*/ 2683043 w 2683043"/>
                <a:gd name="connsiteY7" fmla="*/ 2 h 1094879"/>
                <a:gd name="connsiteX0-15" fmla="*/ 2683043 w 2683043"/>
                <a:gd name="connsiteY0-16" fmla="*/ 2 h 1095375"/>
                <a:gd name="connsiteX1-17" fmla="*/ 2683043 w 2683043"/>
                <a:gd name="connsiteY1-18" fmla="*/ 1094879 h 1095375"/>
                <a:gd name="connsiteX2-19" fmla="*/ 2480259 w 2683043"/>
                <a:gd name="connsiteY2-20" fmla="*/ 1095375 h 1095375"/>
                <a:gd name="connsiteX3-21" fmla="*/ 443711 w 2683043"/>
                <a:gd name="connsiteY3-22" fmla="*/ 1094879 h 1095375"/>
                <a:gd name="connsiteX4-23" fmla="*/ 0 w 2683043"/>
                <a:gd name="connsiteY4-24" fmla="*/ 651169 h 1095375"/>
                <a:gd name="connsiteX5-25" fmla="*/ 0 w 2683043"/>
                <a:gd name="connsiteY5-26" fmla="*/ 443712 h 1095375"/>
                <a:gd name="connsiteX6-27" fmla="*/ 443711 w 2683043"/>
                <a:gd name="connsiteY6-28" fmla="*/ 2 h 1095375"/>
                <a:gd name="connsiteX7-29" fmla="*/ 2461209 w 2683043"/>
                <a:gd name="connsiteY7-30" fmla="*/ 0 h 1095375"/>
                <a:gd name="connsiteX8" fmla="*/ 2683043 w 2683043"/>
                <a:gd name="connsiteY8" fmla="*/ 2 h 1095375"/>
                <a:gd name="connsiteX0-31" fmla="*/ 2680661 w 2683043"/>
                <a:gd name="connsiteY0-32" fmla="*/ 0 h 1257298"/>
                <a:gd name="connsiteX1-33" fmla="*/ 2683043 w 2683043"/>
                <a:gd name="connsiteY1-34" fmla="*/ 1256802 h 1257298"/>
                <a:gd name="connsiteX2-35" fmla="*/ 2480259 w 2683043"/>
                <a:gd name="connsiteY2-36" fmla="*/ 1257298 h 1257298"/>
                <a:gd name="connsiteX3-37" fmla="*/ 443711 w 2683043"/>
                <a:gd name="connsiteY3-38" fmla="*/ 1256802 h 1257298"/>
                <a:gd name="connsiteX4-39" fmla="*/ 0 w 2683043"/>
                <a:gd name="connsiteY4-40" fmla="*/ 813092 h 1257298"/>
                <a:gd name="connsiteX5-41" fmla="*/ 0 w 2683043"/>
                <a:gd name="connsiteY5-42" fmla="*/ 605635 h 1257298"/>
                <a:gd name="connsiteX6-43" fmla="*/ 443711 w 2683043"/>
                <a:gd name="connsiteY6-44" fmla="*/ 161925 h 1257298"/>
                <a:gd name="connsiteX7-45" fmla="*/ 2461209 w 2683043"/>
                <a:gd name="connsiteY7-46" fmla="*/ 161923 h 1257298"/>
                <a:gd name="connsiteX8-47" fmla="*/ 2680661 w 2683043"/>
                <a:gd name="connsiteY8-48" fmla="*/ 0 h 1257298"/>
                <a:gd name="connsiteX0-49" fmla="*/ 2680661 w 2680662"/>
                <a:gd name="connsiteY0-50" fmla="*/ 0 h 1257298"/>
                <a:gd name="connsiteX1-51" fmla="*/ 2680662 w 2680662"/>
                <a:gd name="connsiteY1-52" fmla="*/ 1128217 h 1257298"/>
                <a:gd name="connsiteX2-53" fmla="*/ 2480259 w 2680662"/>
                <a:gd name="connsiteY2-54" fmla="*/ 1257298 h 1257298"/>
                <a:gd name="connsiteX3-55" fmla="*/ 443711 w 2680662"/>
                <a:gd name="connsiteY3-56" fmla="*/ 1256802 h 1257298"/>
                <a:gd name="connsiteX4-57" fmla="*/ 0 w 2680662"/>
                <a:gd name="connsiteY4-58" fmla="*/ 813092 h 1257298"/>
                <a:gd name="connsiteX5-59" fmla="*/ 0 w 2680662"/>
                <a:gd name="connsiteY5-60" fmla="*/ 605635 h 1257298"/>
                <a:gd name="connsiteX6-61" fmla="*/ 443711 w 2680662"/>
                <a:gd name="connsiteY6-62" fmla="*/ 161925 h 1257298"/>
                <a:gd name="connsiteX7-63" fmla="*/ 2461209 w 2680662"/>
                <a:gd name="connsiteY7-64" fmla="*/ 161923 h 1257298"/>
                <a:gd name="connsiteX8-65" fmla="*/ 2680661 w 2680662"/>
                <a:gd name="connsiteY8-66" fmla="*/ 0 h 1257298"/>
                <a:gd name="connsiteX0-67" fmla="*/ 2680661 w 2680662"/>
                <a:gd name="connsiteY0-68" fmla="*/ 0 h 1257298"/>
                <a:gd name="connsiteX1-69" fmla="*/ 2680662 w 2680662"/>
                <a:gd name="connsiteY1-70" fmla="*/ 1128217 h 1257298"/>
                <a:gd name="connsiteX2-71" fmla="*/ 2480259 w 2680662"/>
                <a:gd name="connsiteY2-72" fmla="*/ 1257298 h 1257298"/>
                <a:gd name="connsiteX3-73" fmla="*/ 443711 w 2680662"/>
                <a:gd name="connsiteY3-74" fmla="*/ 1256802 h 1257298"/>
                <a:gd name="connsiteX4-75" fmla="*/ 0 w 2680662"/>
                <a:gd name="connsiteY4-76" fmla="*/ 813092 h 1257298"/>
                <a:gd name="connsiteX5-77" fmla="*/ 0 w 2680662"/>
                <a:gd name="connsiteY5-78" fmla="*/ 605635 h 1257298"/>
                <a:gd name="connsiteX6-79" fmla="*/ 443711 w 2680662"/>
                <a:gd name="connsiteY6-80" fmla="*/ 161925 h 1257298"/>
                <a:gd name="connsiteX7-81" fmla="*/ 2461209 w 2680662"/>
                <a:gd name="connsiteY7-82" fmla="*/ 161923 h 1257298"/>
                <a:gd name="connsiteX8-83" fmla="*/ 2680661 w 2680662"/>
                <a:gd name="connsiteY8-84" fmla="*/ 0 h 1257298"/>
                <a:gd name="connsiteX0-85" fmla="*/ 2680661 w 2680662"/>
                <a:gd name="connsiteY0-86" fmla="*/ 0 h 1257298"/>
                <a:gd name="connsiteX1-87" fmla="*/ 2680662 w 2680662"/>
                <a:gd name="connsiteY1-88" fmla="*/ 1128217 h 1257298"/>
                <a:gd name="connsiteX2-89" fmla="*/ 2480259 w 2680662"/>
                <a:gd name="connsiteY2-90" fmla="*/ 1257298 h 1257298"/>
                <a:gd name="connsiteX3-91" fmla="*/ 443711 w 2680662"/>
                <a:gd name="connsiteY3-92" fmla="*/ 1256802 h 1257298"/>
                <a:gd name="connsiteX4-93" fmla="*/ 0 w 2680662"/>
                <a:gd name="connsiteY4-94" fmla="*/ 813092 h 1257298"/>
                <a:gd name="connsiteX5-95" fmla="*/ 0 w 2680662"/>
                <a:gd name="connsiteY5-96" fmla="*/ 605635 h 1257298"/>
                <a:gd name="connsiteX6-97" fmla="*/ 443711 w 2680662"/>
                <a:gd name="connsiteY6-98" fmla="*/ 161925 h 1257298"/>
                <a:gd name="connsiteX7-99" fmla="*/ 2461209 w 2680662"/>
                <a:gd name="connsiteY7-100" fmla="*/ 161923 h 1257298"/>
                <a:gd name="connsiteX8-101" fmla="*/ 2680661 w 2680662"/>
                <a:gd name="connsiteY8-102" fmla="*/ 0 h 1257298"/>
                <a:gd name="connsiteX0-103" fmla="*/ 2680661 w 2680662"/>
                <a:gd name="connsiteY0-104" fmla="*/ 0 h 1257348"/>
                <a:gd name="connsiteX1-105" fmla="*/ 2680662 w 2680662"/>
                <a:gd name="connsiteY1-106" fmla="*/ 1128217 h 1257348"/>
                <a:gd name="connsiteX2-107" fmla="*/ 2480259 w 2680662"/>
                <a:gd name="connsiteY2-108" fmla="*/ 1257298 h 1257348"/>
                <a:gd name="connsiteX3-109" fmla="*/ 443711 w 2680662"/>
                <a:gd name="connsiteY3-110" fmla="*/ 1256802 h 1257348"/>
                <a:gd name="connsiteX4-111" fmla="*/ 0 w 2680662"/>
                <a:gd name="connsiteY4-112" fmla="*/ 813092 h 1257348"/>
                <a:gd name="connsiteX5-113" fmla="*/ 0 w 2680662"/>
                <a:gd name="connsiteY5-114" fmla="*/ 605635 h 1257348"/>
                <a:gd name="connsiteX6-115" fmla="*/ 443711 w 2680662"/>
                <a:gd name="connsiteY6-116" fmla="*/ 161925 h 1257348"/>
                <a:gd name="connsiteX7-117" fmla="*/ 2461209 w 2680662"/>
                <a:gd name="connsiteY7-118" fmla="*/ 161923 h 1257348"/>
                <a:gd name="connsiteX8-119" fmla="*/ 2680661 w 2680662"/>
                <a:gd name="connsiteY8-120" fmla="*/ 0 h 1257348"/>
                <a:gd name="connsiteX0-121" fmla="*/ 2680661 w 2680662"/>
                <a:gd name="connsiteY0-122" fmla="*/ 0 h 1257348"/>
                <a:gd name="connsiteX1-123" fmla="*/ 2680662 w 2680662"/>
                <a:gd name="connsiteY1-124" fmla="*/ 1128217 h 1257348"/>
                <a:gd name="connsiteX2-125" fmla="*/ 2480259 w 2680662"/>
                <a:gd name="connsiteY2-126" fmla="*/ 1257298 h 1257348"/>
                <a:gd name="connsiteX3-127" fmla="*/ 443711 w 2680662"/>
                <a:gd name="connsiteY3-128" fmla="*/ 1256802 h 1257348"/>
                <a:gd name="connsiteX4-129" fmla="*/ 0 w 2680662"/>
                <a:gd name="connsiteY4-130" fmla="*/ 813092 h 1257348"/>
                <a:gd name="connsiteX5-131" fmla="*/ 0 w 2680662"/>
                <a:gd name="connsiteY5-132" fmla="*/ 605635 h 1257348"/>
                <a:gd name="connsiteX6-133" fmla="*/ 443711 w 2680662"/>
                <a:gd name="connsiteY6-134" fmla="*/ 161925 h 1257348"/>
                <a:gd name="connsiteX7-135" fmla="*/ 2461209 w 2680662"/>
                <a:gd name="connsiteY7-136" fmla="*/ 161923 h 1257348"/>
                <a:gd name="connsiteX8-137" fmla="*/ 2680661 w 2680662"/>
                <a:gd name="connsiteY8-138" fmla="*/ 0 h 1257348"/>
                <a:gd name="connsiteX0-139" fmla="*/ 2680661 w 2680662"/>
                <a:gd name="connsiteY0-140" fmla="*/ 0 h 1257348"/>
                <a:gd name="connsiteX1-141" fmla="*/ 2680662 w 2680662"/>
                <a:gd name="connsiteY1-142" fmla="*/ 1128217 h 1257348"/>
                <a:gd name="connsiteX2-143" fmla="*/ 2480259 w 2680662"/>
                <a:gd name="connsiteY2-144" fmla="*/ 1257298 h 1257348"/>
                <a:gd name="connsiteX3-145" fmla="*/ 443711 w 2680662"/>
                <a:gd name="connsiteY3-146" fmla="*/ 1256802 h 1257348"/>
                <a:gd name="connsiteX4-147" fmla="*/ 0 w 2680662"/>
                <a:gd name="connsiteY4-148" fmla="*/ 813092 h 1257348"/>
                <a:gd name="connsiteX5-149" fmla="*/ 0 w 2680662"/>
                <a:gd name="connsiteY5-150" fmla="*/ 605635 h 1257348"/>
                <a:gd name="connsiteX6-151" fmla="*/ 443711 w 2680662"/>
                <a:gd name="connsiteY6-152" fmla="*/ 161925 h 1257348"/>
                <a:gd name="connsiteX7-153" fmla="*/ 2461209 w 2680662"/>
                <a:gd name="connsiteY7-154" fmla="*/ 161923 h 1257348"/>
                <a:gd name="connsiteX8-155" fmla="*/ 2680661 w 2680662"/>
                <a:gd name="connsiteY8-156" fmla="*/ 0 h 1257348"/>
                <a:gd name="connsiteX0-157" fmla="*/ 2680661 w 2680662"/>
                <a:gd name="connsiteY0-158" fmla="*/ 0 h 1257348"/>
                <a:gd name="connsiteX1-159" fmla="*/ 2680662 w 2680662"/>
                <a:gd name="connsiteY1-160" fmla="*/ 1128217 h 1257348"/>
                <a:gd name="connsiteX2-161" fmla="*/ 2480259 w 2680662"/>
                <a:gd name="connsiteY2-162" fmla="*/ 1257298 h 1257348"/>
                <a:gd name="connsiteX3-163" fmla="*/ 443711 w 2680662"/>
                <a:gd name="connsiteY3-164" fmla="*/ 1256802 h 1257348"/>
                <a:gd name="connsiteX4-165" fmla="*/ 0 w 2680662"/>
                <a:gd name="connsiteY4-166" fmla="*/ 813092 h 1257348"/>
                <a:gd name="connsiteX5-167" fmla="*/ 0 w 2680662"/>
                <a:gd name="connsiteY5-168" fmla="*/ 605635 h 1257348"/>
                <a:gd name="connsiteX6-169" fmla="*/ 443711 w 2680662"/>
                <a:gd name="connsiteY6-170" fmla="*/ 161925 h 1257348"/>
                <a:gd name="connsiteX7-171" fmla="*/ 2461209 w 2680662"/>
                <a:gd name="connsiteY7-172" fmla="*/ 161923 h 1257348"/>
                <a:gd name="connsiteX8-173" fmla="*/ 2680661 w 2680662"/>
                <a:gd name="connsiteY8-174" fmla="*/ 0 h 12573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 ang="0">
                  <a:pos x="connsiteX8-47" y="connsiteY8-48"/>
                </a:cxn>
              </a:cxnLst>
              <a:rect l="l" t="t" r="r" b="b"/>
              <a:pathLst>
                <a:path w="2680662" h="1257348">
                  <a:moveTo>
                    <a:pt x="2680661" y="0"/>
                  </a:moveTo>
                  <a:cubicBezTo>
                    <a:pt x="2680661" y="376072"/>
                    <a:pt x="2680662" y="752145"/>
                    <a:pt x="2680662" y="1128217"/>
                  </a:cubicBezTo>
                  <a:cubicBezTo>
                    <a:pt x="2680536" y="1187913"/>
                    <a:pt x="2530391" y="1259515"/>
                    <a:pt x="2480259" y="1257298"/>
                  </a:cubicBezTo>
                  <a:lnTo>
                    <a:pt x="443711" y="1256802"/>
                  </a:lnTo>
                  <a:cubicBezTo>
                    <a:pt x="198657" y="1256802"/>
                    <a:pt x="0" y="1058146"/>
                    <a:pt x="0" y="813092"/>
                  </a:cubicBezTo>
                  <a:lnTo>
                    <a:pt x="0" y="605635"/>
                  </a:lnTo>
                  <a:cubicBezTo>
                    <a:pt x="0" y="360581"/>
                    <a:pt x="198657" y="161925"/>
                    <a:pt x="443711" y="161925"/>
                  </a:cubicBezTo>
                  <a:lnTo>
                    <a:pt x="2461209" y="161923"/>
                  </a:lnTo>
                  <a:cubicBezTo>
                    <a:pt x="2524835" y="162718"/>
                    <a:pt x="2657516" y="73024"/>
                    <a:pt x="2680661" y="0"/>
                  </a:cubicBezTo>
                  <a:close/>
                </a:path>
              </a:pathLst>
            </a:custGeom>
            <a:solidFill>
              <a:srgbClr val="70B51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文本框 58">
              <a:extLst>
                <a:ext uri="{FF2B5EF4-FFF2-40B4-BE49-F238E27FC236}">
                  <a16:creationId xmlns="" xmlns:a16="http://schemas.microsoft.com/office/drawing/2014/main" id="{9474510A-2301-48E9-8818-6A35F9DBA05B}"/>
                </a:ext>
              </a:extLst>
            </p:cNvPr>
            <p:cNvSpPr txBox="1"/>
            <p:nvPr/>
          </p:nvSpPr>
          <p:spPr>
            <a:xfrm>
              <a:off x="5012807" y="3738391"/>
              <a:ext cx="732893" cy="646331"/>
            </a:xfrm>
            <a:prstGeom prst="rect">
              <a:avLst/>
            </a:prstGeom>
            <a:noFill/>
          </p:spPr>
          <p:txBody>
            <a:bodyPr wrap="none" rtlCol="0">
              <a:spAutoFit/>
            </a:bodyPr>
            <a:lstStyle/>
            <a:p>
              <a:r>
                <a:rPr lang="en-US" altLang="zh-CN" sz="3600" b="1" dirty="0">
                  <a:solidFill>
                    <a:schemeClr val="bg1"/>
                  </a:solidFill>
                  <a:latin typeface="Arial Rounded MT Bold" panose="020F0704030504030204" pitchFamily="34" charset="0"/>
                  <a:ea typeface="Kozuka Mincho Pr6N H" panose="02020900000000000000" pitchFamily="18" charset="-128"/>
                  <a:cs typeface="Arial Unicode MS" panose="020B0604020202020204" pitchFamily="34" charset="-122"/>
                </a:rPr>
                <a:t>02</a:t>
              </a:r>
              <a:endParaRPr lang="zh-CN" altLang="en-US" sz="3600" b="1" dirty="0">
                <a:solidFill>
                  <a:schemeClr val="bg1"/>
                </a:solidFill>
                <a:latin typeface="Arial Rounded MT Bold" panose="020F0704030504030204" pitchFamily="34" charset="0"/>
                <a:ea typeface="Kozuka Mincho Pr6N H" panose="02020900000000000000" pitchFamily="18" charset="-128"/>
                <a:cs typeface="Arial Unicode MS" panose="020B0604020202020204" pitchFamily="34" charset="-122"/>
              </a:endParaRPr>
            </a:p>
          </p:txBody>
        </p:sp>
        <p:sp>
          <p:nvSpPr>
            <p:cNvPr id="60" name="Freeform 14">
              <a:extLst>
                <a:ext uri="{FF2B5EF4-FFF2-40B4-BE49-F238E27FC236}">
                  <a16:creationId xmlns="" xmlns:a16="http://schemas.microsoft.com/office/drawing/2014/main" id="{531F3876-97EB-4E8E-BD01-EA3DB71657CF}"/>
                </a:ext>
              </a:extLst>
            </p:cNvPr>
            <p:cNvSpPr>
              <a:spLocks noEditPoints="1"/>
            </p:cNvSpPr>
            <p:nvPr/>
          </p:nvSpPr>
          <p:spPr bwMode="auto">
            <a:xfrm>
              <a:off x="5168350" y="2360040"/>
              <a:ext cx="465990" cy="464113"/>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schemeClr val="accent2"/>
                </a:solidFill>
              </a:endParaRPr>
            </a:p>
          </p:txBody>
        </p:sp>
      </p:grpSp>
      <p:sp>
        <p:nvSpPr>
          <p:cNvPr id="61" name="任意多边形 31">
            <a:extLst>
              <a:ext uri="{FF2B5EF4-FFF2-40B4-BE49-F238E27FC236}">
                <a16:creationId xmlns="" xmlns:a16="http://schemas.microsoft.com/office/drawing/2014/main" id="{8C0CC98D-3E6A-4431-8B1A-DE24829F0057}"/>
              </a:ext>
            </a:extLst>
          </p:cNvPr>
          <p:cNvSpPr/>
          <p:nvPr/>
        </p:nvSpPr>
        <p:spPr>
          <a:xfrm>
            <a:off x="4117267" y="2564428"/>
            <a:ext cx="774894" cy="1915792"/>
          </a:xfrm>
          <a:custGeom>
            <a:avLst/>
            <a:gdLst>
              <a:gd name="connsiteX0" fmla="*/ 195073 w 390146"/>
              <a:gd name="connsiteY0" fmla="*/ 0 h 1913292"/>
              <a:gd name="connsiteX1" fmla="*/ 390146 w 390146"/>
              <a:gd name="connsiteY1" fmla="*/ 195073 h 1913292"/>
              <a:gd name="connsiteX2" fmla="*/ 390145 w 390146"/>
              <a:gd name="connsiteY2" fmla="*/ 1913292 h 1913292"/>
              <a:gd name="connsiteX3" fmla="*/ 0 w 390146"/>
              <a:gd name="connsiteY3" fmla="*/ 1913292 h 1913292"/>
              <a:gd name="connsiteX4" fmla="*/ 0 w 390146"/>
              <a:gd name="connsiteY4" fmla="*/ 195073 h 1913292"/>
              <a:gd name="connsiteX5" fmla="*/ 195073 w 390146"/>
              <a:gd name="connsiteY5" fmla="*/ 0 h 1913292"/>
              <a:gd name="connsiteX0-1" fmla="*/ 195417 w 390490"/>
              <a:gd name="connsiteY0-2" fmla="*/ 0 h 1913292"/>
              <a:gd name="connsiteX1-3" fmla="*/ 390490 w 390490"/>
              <a:gd name="connsiteY1-4" fmla="*/ 195073 h 1913292"/>
              <a:gd name="connsiteX2-5" fmla="*/ 390489 w 390490"/>
              <a:gd name="connsiteY2-6" fmla="*/ 1913292 h 1913292"/>
              <a:gd name="connsiteX3-7" fmla="*/ 344 w 390490"/>
              <a:gd name="connsiteY3-8" fmla="*/ 1913292 h 1913292"/>
              <a:gd name="connsiteX4-9" fmla="*/ 0 w 390490"/>
              <a:gd name="connsiteY4-10" fmla="*/ 1612451 h 1913292"/>
              <a:gd name="connsiteX5-11" fmla="*/ 344 w 390490"/>
              <a:gd name="connsiteY5-12" fmla="*/ 195073 h 1913292"/>
              <a:gd name="connsiteX6" fmla="*/ 195417 w 390490"/>
              <a:gd name="connsiteY6" fmla="*/ 0 h 1913292"/>
              <a:gd name="connsiteX0-13" fmla="*/ 544843 w 739916"/>
              <a:gd name="connsiteY0-14" fmla="*/ 0 h 1918289"/>
              <a:gd name="connsiteX1-15" fmla="*/ 739916 w 739916"/>
              <a:gd name="connsiteY1-16" fmla="*/ 195073 h 1918289"/>
              <a:gd name="connsiteX2-17" fmla="*/ 739915 w 739916"/>
              <a:gd name="connsiteY2-18" fmla="*/ 1913292 h 1918289"/>
              <a:gd name="connsiteX3-19" fmla="*/ 0 w 739916"/>
              <a:gd name="connsiteY3-20" fmla="*/ 1918289 h 1918289"/>
              <a:gd name="connsiteX4-21" fmla="*/ 349426 w 739916"/>
              <a:gd name="connsiteY4-22" fmla="*/ 1612451 h 1918289"/>
              <a:gd name="connsiteX5-23" fmla="*/ 349770 w 739916"/>
              <a:gd name="connsiteY5-24" fmla="*/ 195073 h 1918289"/>
              <a:gd name="connsiteX6-25" fmla="*/ 544843 w 739916"/>
              <a:gd name="connsiteY6-26" fmla="*/ 0 h 1918289"/>
              <a:gd name="connsiteX0-27" fmla="*/ 562332 w 757405"/>
              <a:gd name="connsiteY0-28" fmla="*/ 0 h 1915791"/>
              <a:gd name="connsiteX1-29" fmla="*/ 757405 w 757405"/>
              <a:gd name="connsiteY1-30" fmla="*/ 195073 h 1915791"/>
              <a:gd name="connsiteX2-31" fmla="*/ 757404 w 757405"/>
              <a:gd name="connsiteY2-32" fmla="*/ 1913292 h 1915791"/>
              <a:gd name="connsiteX3-33" fmla="*/ 0 w 757405"/>
              <a:gd name="connsiteY3-34" fmla="*/ 1915791 h 1915791"/>
              <a:gd name="connsiteX4-35" fmla="*/ 366915 w 757405"/>
              <a:gd name="connsiteY4-36" fmla="*/ 1612451 h 1915791"/>
              <a:gd name="connsiteX5-37" fmla="*/ 367259 w 757405"/>
              <a:gd name="connsiteY5-38" fmla="*/ 195073 h 1915791"/>
              <a:gd name="connsiteX6-39" fmla="*/ 562332 w 757405"/>
              <a:gd name="connsiteY6-40" fmla="*/ 0 h 1915791"/>
              <a:gd name="connsiteX0-41" fmla="*/ 562332 w 757405"/>
              <a:gd name="connsiteY0-42" fmla="*/ 0 h 1920788"/>
              <a:gd name="connsiteX1-43" fmla="*/ 757405 w 757405"/>
              <a:gd name="connsiteY1-44" fmla="*/ 195073 h 1920788"/>
              <a:gd name="connsiteX2-45" fmla="*/ 757404 w 757405"/>
              <a:gd name="connsiteY2-46" fmla="*/ 1913292 h 1920788"/>
              <a:gd name="connsiteX3-47" fmla="*/ 0 w 757405"/>
              <a:gd name="connsiteY3-48" fmla="*/ 1920788 h 1920788"/>
              <a:gd name="connsiteX4-49" fmla="*/ 366915 w 757405"/>
              <a:gd name="connsiteY4-50" fmla="*/ 1612451 h 1920788"/>
              <a:gd name="connsiteX5-51" fmla="*/ 367259 w 757405"/>
              <a:gd name="connsiteY5-52" fmla="*/ 195073 h 1920788"/>
              <a:gd name="connsiteX6-53" fmla="*/ 562332 w 757405"/>
              <a:gd name="connsiteY6-54" fmla="*/ 0 h 1920788"/>
              <a:gd name="connsiteX0-55" fmla="*/ 562332 w 757405"/>
              <a:gd name="connsiteY0-56" fmla="*/ 0 h 1920788"/>
              <a:gd name="connsiteX1-57" fmla="*/ 757405 w 757405"/>
              <a:gd name="connsiteY1-58" fmla="*/ 195073 h 1920788"/>
              <a:gd name="connsiteX2-59" fmla="*/ 757404 w 757405"/>
              <a:gd name="connsiteY2-60" fmla="*/ 1913292 h 1920788"/>
              <a:gd name="connsiteX3-61" fmla="*/ 0 w 757405"/>
              <a:gd name="connsiteY3-62" fmla="*/ 1920788 h 1920788"/>
              <a:gd name="connsiteX4-63" fmla="*/ 366915 w 757405"/>
              <a:gd name="connsiteY4-64" fmla="*/ 1612451 h 1920788"/>
              <a:gd name="connsiteX5-65" fmla="*/ 367259 w 757405"/>
              <a:gd name="connsiteY5-66" fmla="*/ 195073 h 1920788"/>
              <a:gd name="connsiteX6-67" fmla="*/ 562332 w 757405"/>
              <a:gd name="connsiteY6-68" fmla="*/ 0 h 1920788"/>
              <a:gd name="connsiteX0-69" fmla="*/ 562332 w 757405"/>
              <a:gd name="connsiteY0-70" fmla="*/ 0 h 1918290"/>
              <a:gd name="connsiteX1-71" fmla="*/ 757405 w 757405"/>
              <a:gd name="connsiteY1-72" fmla="*/ 195073 h 1918290"/>
              <a:gd name="connsiteX2-73" fmla="*/ 757404 w 757405"/>
              <a:gd name="connsiteY2-74" fmla="*/ 1913292 h 1918290"/>
              <a:gd name="connsiteX3-75" fmla="*/ 0 w 757405"/>
              <a:gd name="connsiteY3-76" fmla="*/ 1918290 h 1918290"/>
              <a:gd name="connsiteX4-77" fmla="*/ 366915 w 757405"/>
              <a:gd name="connsiteY4-78" fmla="*/ 1612451 h 1918290"/>
              <a:gd name="connsiteX5-79" fmla="*/ 367259 w 757405"/>
              <a:gd name="connsiteY5-80" fmla="*/ 195073 h 1918290"/>
              <a:gd name="connsiteX6-81" fmla="*/ 562332 w 757405"/>
              <a:gd name="connsiteY6-82" fmla="*/ 0 h 1918290"/>
              <a:gd name="connsiteX0-83" fmla="*/ 562332 w 757405"/>
              <a:gd name="connsiteY0-84" fmla="*/ 0 h 1918290"/>
              <a:gd name="connsiteX1-85" fmla="*/ 757405 w 757405"/>
              <a:gd name="connsiteY1-86" fmla="*/ 195073 h 1918290"/>
              <a:gd name="connsiteX2-87" fmla="*/ 757404 w 757405"/>
              <a:gd name="connsiteY2-88" fmla="*/ 1913292 h 1918290"/>
              <a:gd name="connsiteX3-89" fmla="*/ 0 w 757405"/>
              <a:gd name="connsiteY3-90" fmla="*/ 1918290 h 1918290"/>
              <a:gd name="connsiteX4-91" fmla="*/ 366915 w 757405"/>
              <a:gd name="connsiteY4-92" fmla="*/ 1612451 h 1918290"/>
              <a:gd name="connsiteX5-93" fmla="*/ 367259 w 757405"/>
              <a:gd name="connsiteY5-94" fmla="*/ 195073 h 1918290"/>
              <a:gd name="connsiteX6-95" fmla="*/ 562332 w 757405"/>
              <a:gd name="connsiteY6-96" fmla="*/ 0 h 1918290"/>
              <a:gd name="connsiteX0-97" fmla="*/ 562332 w 757405"/>
              <a:gd name="connsiteY0-98" fmla="*/ 0 h 1915792"/>
              <a:gd name="connsiteX1-99" fmla="*/ 757405 w 757405"/>
              <a:gd name="connsiteY1-100" fmla="*/ 195073 h 1915792"/>
              <a:gd name="connsiteX2-101" fmla="*/ 757404 w 757405"/>
              <a:gd name="connsiteY2-102" fmla="*/ 1913292 h 1915792"/>
              <a:gd name="connsiteX3-103" fmla="*/ 0 w 757405"/>
              <a:gd name="connsiteY3-104" fmla="*/ 1915792 h 1915792"/>
              <a:gd name="connsiteX4-105" fmla="*/ 366915 w 757405"/>
              <a:gd name="connsiteY4-106" fmla="*/ 1612451 h 1915792"/>
              <a:gd name="connsiteX5-107" fmla="*/ 367259 w 757405"/>
              <a:gd name="connsiteY5-108" fmla="*/ 195073 h 1915792"/>
              <a:gd name="connsiteX6-109" fmla="*/ 562332 w 757405"/>
              <a:gd name="connsiteY6-110" fmla="*/ 0 h 1915792"/>
              <a:gd name="connsiteX0-111" fmla="*/ 562332 w 757405"/>
              <a:gd name="connsiteY0-112" fmla="*/ 0 h 1918290"/>
              <a:gd name="connsiteX1-113" fmla="*/ 757405 w 757405"/>
              <a:gd name="connsiteY1-114" fmla="*/ 195073 h 1918290"/>
              <a:gd name="connsiteX2-115" fmla="*/ 757404 w 757405"/>
              <a:gd name="connsiteY2-116" fmla="*/ 1913292 h 1918290"/>
              <a:gd name="connsiteX3-117" fmla="*/ 0 w 757405"/>
              <a:gd name="connsiteY3-118" fmla="*/ 1918290 h 1918290"/>
              <a:gd name="connsiteX4-119" fmla="*/ 366915 w 757405"/>
              <a:gd name="connsiteY4-120" fmla="*/ 1612451 h 1918290"/>
              <a:gd name="connsiteX5-121" fmla="*/ 367259 w 757405"/>
              <a:gd name="connsiteY5-122" fmla="*/ 195073 h 1918290"/>
              <a:gd name="connsiteX6-123" fmla="*/ 562332 w 757405"/>
              <a:gd name="connsiteY6-124" fmla="*/ 0 h 1918290"/>
              <a:gd name="connsiteX0-125" fmla="*/ 562332 w 757405"/>
              <a:gd name="connsiteY0-126" fmla="*/ 0 h 1918290"/>
              <a:gd name="connsiteX1-127" fmla="*/ 757405 w 757405"/>
              <a:gd name="connsiteY1-128" fmla="*/ 195073 h 1918290"/>
              <a:gd name="connsiteX2-129" fmla="*/ 757404 w 757405"/>
              <a:gd name="connsiteY2-130" fmla="*/ 1913292 h 1918290"/>
              <a:gd name="connsiteX3-131" fmla="*/ 0 w 757405"/>
              <a:gd name="connsiteY3-132" fmla="*/ 1918290 h 1918290"/>
              <a:gd name="connsiteX4-133" fmla="*/ 366915 w 757405"/>
              <a:gd name="connsiteY4-134" fmla="*/ 1612451 h 1918290"/>
              <a:gd name="connsiteX5-135" fmla="*/ 367259 w 757405"/>
              <a:gd name="connsiteY5-136" fmla="*/ 195073 h 1918290"/>
              <a:gd name="connsiteX6-137" fmla="*/ 562332 w 757405"/>
              <a:gd name="connsiteY6-138" fmla="*/ 0 h 1918290"/>
              <a:gd name="connsiteX0-139" fmla="*/ 559834 w 754907"/>
              <a:gd name="connsiteY0-140" fmla="*/ 0 h 1923287"/>
              <a:gd name="connsiteX1-141" fmla="*/ 754907 w 754907"/>
              <a:gd name="connsiteY1-142" fmla="*/ 195073 h 1923287"/>
              <a:gd name="connsiteX2-143" fmla="*/ 754906 w 754907"/>
              <a:gd name="connsiteY2-144" fmla="*/ 1913292 h 1923287"/>
              <a:gd name="connsiteX3-145" fmla="*/ 0 w 754907"/>
              <a:gd name="connsiteY3-146" fmla="*/ 1923287 h 1923287"/>
              <a:gd name="connsiteX4-147" fmla="*/ 364417 w 754907"/>
              <a:gd name="connsiteY4-148" fmla="*/ 1612451 h 1923287"/>
              <a:gd name="connsiteX5-149" fmla="*/ 364761 w 754907"/>
              <a:gd name="connsiteY5-150" fmla="*/ 195073 h 1923287"/>
              <a:gd name="connsiteX6-151" fmla="*/ 559834 w 754907"/>
              <a:gd name="connsiteY6-152" fmla="*/ 0 h 1923287"/>
              <a:gd name="connsiteX0-153" fmla="*/ 579821 w 774894"/>
              <a:gd name="connsiteY0-154" fmla="*/ 0 h 1918290"/>
              <a:gd name="connsiteX1-155" fmla="*/ 774894 w 774894"/>
              <a:gd name="connsiteY1-156" fmla="*/ 195073 h 1918290"/>
              <a:gd name="connsiteX2-157" fmla="*/ 774893 w 774894"/>
              <a:gd name="connsiteY2-158" fmla="*/ 1913292 h 1918290"/>
              <a:gd name="connsiteX3-159" fmla="*/ 0 w 774894"/>
              <a:gd name="connsiteY3-160" fmla="*/ 1918290 h 1918290"/>
              <a:gd name="connsiteX4-161" fmla="*/ 384404 w 774894"/>
              <a:gd name="connsiteY4-162" fmla="*/ 1612451 h 1918290"/>
              <a:gd name="connsiteX5-163" fmla="*/ 384748 w 774894"/>
              <a:gd name="connsiteY5-164" fmla="*/ 195073 h 1918290"/>
              <a:gd name="connsiteX6-165" fmla="*/ 579821 w 774894"/>
              <a:gd name="connsiteY6-166" fmla="*/ 0 h 1918290"/>
              <a:gd name="connsiteX0-167" fmla="*/ 579821 w 774894"/>
              <a:gd name="connsiteY0-168" fmla="*/ 0 h 1923287"/>
              <a:gd name="connsiteX1-169" fmla="*/ 774894 w 774894"/>
              <a:gd name="connsiteY1-170" fmla="*/ 195073 h 1923287"/>
              <a:gd name="connsiteX2-171" fmla="*/ 774893 w 774894"/>
              <a:gd name="connsiteY2-172" fmla="*/ 1913292 h 1923287"/>
              <a:gd name="connsiteX3-173" fmla="*/ 0 w 774894"/>
              <a:gd name="connsiteY3-174" fmla="*/ 1923287 h 1923287"/>
              <a:gd name="connsiteX4-175" fmla="*/ 384404 w 774894"/>
              <a:gd name="connsiteY4-176" fmla="*/ 1612451 h 1923287"/>
              <a:gd name="connsiteX5-177" fmla="*/ 384748 w 774894"/>
              <a:gd name="connsiteY5-178" fmla="*/ 195073 h 1923287"/>
              <a:gd name="connsiteX6-179" fmla="*/ 579821 w 774894"/>
              <a:gd name="connsiteY6-180" fmla="*/ 0 h 1923287"/>
              <a:gd name="connsiteX0-181" fmla="*/ 579821 w 774894"/>
              <a:gd name="connsiteY0-182" fmla="*/ 0 h 1918290"/>
              <a:gd name="connsiteX1-183" fmla="*/ 774894 w 774894"/>
              <a:gd name="connsiteY1-184" fmla="*/ 195073 h 1918290"/>
              <a:gd name="connsiteX2-185" fmla="*/ 774893 w 774894"/>
              <a:gd name="connsiteY2-186" fmla="*/ 1913292 h 1918290"/>
              <a:gd name="connsiteX3-187" fmla="*/ 0 w 774894"/>
              <a:gd name="connsiteY3-188" fmla="*/ 1918290 h 1918290"/>
              <a:gd name="connsiteX4-189" fmla="*/ 384404 w 774894"/>
              <a:gd name="connsiteY4-190" fmla="*/ 1612451 h 1918290"/>
              <a:gd name="connsiteX5-191" fmla="*/ 384748 w 774894"/>
              <a:gd name="connsiteY5-192" fmla="*/ 195073 h 1918290"/>
              <a:gd name="connsiteX6-193" fmla="*/ 579821 w 774894"/>
              <a:gd name="connsiteY6-194" fmla="*/ 0 h 1918290"/>
              <a:gd name="connsiteX0-195" fmla="*/ 574824 w 769897"/>
              <a:gd name="connsiteY0-196" fmla="*/ 0 h 1918290"/>
              <a:gd name="connsiteX1-197" fmla="*/ 769897 w 769897"/>
              <a:gd name="connsiteY1-198" fmla="*/ 195073 h 1918290"/>
              <a:gd name="connsiteX2-199" fmla="*/ 769896 w 769897"/>
              <a:gd name="connsiteY2-200" fmla="*/ 1913292 h 1918290"/>
              <a:gd name="connsiteX3-201" fmla="*/ 0 w 769897"/>
              <a:gd name="connsiteY3-202" fmla="*/ 1918290 h 1918290"/>
              <a:gd name="connsiteX4-203" fmla="*/ 379407 w 769897"/>
              <a:gd name="connsiteY4-204" fmla="*/ 1612451 h 1918290"/>
              <a:gd name="connsiteX5-205" fmla="*/ 379751 w 769897"/>
              <a:gd name="connsiteY5-206" fmla="*/ 195073 h 1918290"/>
              <a:gd name="connsiteX6-207" fmla="*/ 574824 w 769897"/>
              <a:gd name="connsiteY6-208" fmla="*/ 0 h 1918290"/>
              <a:gd name="connsiteX0-209" fmla="*/ 579821 w 774894"/>
              <a:gd name="connsiteY0-210" fmla="*/ 0 h 1915792"/>
              <a:gd name="connsiteX1-211" fmla="*/ 774894 w 774894"/>
              <a:gd name="connsiteY1-212" fmla="*/ 195073 h 1915792"/>
              <a:gd name="connsiteX2-213" fmla="*/ 774893 w 774894"/>
              <a:gd name="connsiteY2-214" fmla="*/ 1913292 h 1915792"/>
              <a:gd name="connsiteX3-215" fmla="*/ 0 w 774894"/>
              <a:gd name="connsiteY3-216" fmla="*/ 1915792 h 1915792"/>
              <a:gd name="connsiteX4-217" fmla="*/ 384404 w 774894"/>
              <a:gd name="connsiteY4-218" fmla="*/ 1612451 h 1915792"/>
              <a:gd name="connsiteX5-219" fmla="*/ 384748 w 774894"/>
              <a:gd name="connsiteY5-220" fmla="*/ 195073 h 1915792"/>
              <a:gd name="connsiteX6-221" fmla="*/ 579821 w 774894"/>
              <a:gd name="connsiteY6-222" fmla="*/ 0 h 19157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774894" h="1915792">
                <a:moveTo>
                  <a:pt x="579821" y="0"/>
                </a:moveTo>
                <a:cubicBezTo>
                  <a:pt x="687557" y="0"/>
                  <a:pt x="774894" y="87337"/>
                  <a:pt x="774894" y="195073"/>
                </a:cubicBezTo>
                <a:cubicBezTo>
                  <a:pt x="774894" y="767813"/>
                  <a:pt x="774893" y="1340552"/>
                  <a:pt x="774893" y="1913292"/>
                </a:cubicBezTo>
                <a:lnTo>
                  <a:pt x="0" y="1915792"/>
                </a:lnTo>
                <a:cubicBezTo>
                  <a:pt x="257216" y="1833001"/>
                  <a:pt x="384519" y="1712731"/>
                  <a:pt x="384404" y="1612451"/>
                </a:cubicBezTo>
                <a:cubicBezTo>
                  <a:pt x="384519" y="1139992"/>
                  <a:pt x="384633" y="667532"/>
                  <a:pt x="384748" y="195073"/>
                </a:cubicBezTo>
                <a:cubicBezTo>
                  <a:pt x="384748" y="87337"/>
                  <a:pt x="472085" y="0"/>
                  <a:pt x="579821" y="0"/>
                </a:cubicBezTo>
                <a:close/>
              </a:path>
            </a:pathLst>
          </a:custGeom>
          <a:gradFill>
            <a:gsLst>
              <a:gs pos="0">
                <a:srgbClr val="FFFFFF"/>
              </a:gs>
              <a:gs pos="100000">
                <a:srgbClr val="B2B2B2"/>
              </a:gs>
            </a:gsLst>
            <a:lin ang="17400000" scaled="0"/>
          </a:gradFill>
          <a:ln w="12700">
            <a:gradFill>
              <a:gsLst>
                <a:gs pos="0">
                  <a:schemeClr val="bg1"/>
                </a:gs>
                <a:gs pos="100000">
                  <a:schemeClr val="bg1">
                    <a:lumMod val="9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任意多边形 32">
            <a:extLst>
              <a:ext uri="{FF2B5EF4-FFF2-40B4-BE49-F238E27FC236}">
                <a16:creationId xmlns="" xmlns:a16="http://schemas.microsoft.com/office/drawing/2014/main" id="{B8D38F9F-1FA9-4A5A-A70A-6DAAA8F4DB3A}"/>
              </a:ext>
            </a:extLst>
          </p:cNvPr>
          <p:cNvSpPr/>
          <p:nvPr/>
        </p:nvSpPr>
        <p:spPr>
          <a:xfrm>
            <a:off x="5482017" y="3323003"/>
            <a:ext cx="774894" cy="1915792"/>
          </a:xfrm>
          <a:custGeom>
            <a:avLst/>
            <a:gdLst>
              <a:gd name="connsiteX0" fmla="*/ 195073 w 390146"/>
              <a:gd name="connsiteY0" fmla="*/ 0 h 1913292"/>
              <a:gd name="connsiteX1" fmla="*/ 390146 w 390146"/>
              <a:gd name="connsiteY1" fmla="*/ 195073 h 1913292"/>
              <a:gd name="connsiteX2" fmla="*/ 390145 w 390146"/>
              <a:gd name="connsiteY2" fmla="*/ 1913292 h 1913292"/>
              <a:gd name="connsiteX3" fmla="*/ 0 w 390146"/>
              <a:gd name="connsiteY3" fmla="*/ 1913292 h 1913292"/>
              <a:gd name="connsiteX4" fmla="*/ 0 w 390146"/>
              <a:gd name="connsiteY4" fmla="*/ 195073 h 1913292"/>
              <a:gd name="connsiteX5" fmla="*/ 195073 w 390146"/>
              <a:gd name="connsiteY5" fmla="*/ 0 h 1913292"/>
              <a:gd name="connsiteX0-1" fmla="*/ 195417 w 390490"/>
              <a:gd name="connsiteY0-2" fmla="*/ 0 h 1913292"/>
              <a:gd name="connsiteX1-3" fmla="*/ 390490 w 390490"/>
              <a:gd name="connsiteY1-4" fmla="*/ 195073 h 1913292"/>
              <a:gd name="connsiteX2-5" fmla="*/ 390489 w 390490"/>
              <a:gd name="connsiteY2-6" fmla="*/ 1913292 h 1913292"/>
              <a:gd name="connsiteX3-7" fmla="*/ 344 w 390490"/>
              <a:gd name="connsiteY3-8" fmla="*/ 1913292 h 1913292"/>
              <a:gd name="connsiteX4-9" fmla="*/ 0 w 390490"/>
              <a:gd name="connsiteY4-10" fmla="*/ 1612451 h 1913292"/>
              <a:gd name="connsiteX5-11" fmla="*/ 344 w 390490"/>
              <a:gd name="connsiteY5-12" fmla="*/ 195073 h 1913292"/>
              <a:gd name="connsiteX6" fmla="*/ 195417 w 390490"/>
              <a:gd name="connsiteY6" fmla="*/ 0 h 1913292"/>
              <a:gd name="connsiteX0-13" fmla="*/ 544843 w 739916"/>
              <a:gd name="connsiteY0-14" fmla="*/ 0 h 1918289"/>
              <a:gd name="connsiteX1-15" fmla="*/ 739916 w 739916"/>
              <a:gd name="connsiteY1-16" fmla="*/ 195073 h 1918289"/>
              <a:gd name="connsiteX2-17" fmla="*/ 739915 w 739916"/>
              <a:gd name="connsiteY2-18" fmla="*/ 1913292 h 1918289"/>
              <a:gd name="connsiteX3-19" fmla="*/ 0 w 739916"/>
              <a:gd name="connsiteY3-20" fmla="*/ 1918289 h 1918289"/>
              <a:gd name="connsiteX4-21" fmla="*/ 349426 w 739916"/>
              <a:gd name="connsiteY4-22" fmla="*/ 1612451 h 1918289"/>
              <a:gd name="connsiteX5-23" fmla="*/ 349770 w 739916"/>
              <a:gd name="connsiteY5-24" fmla="*/ 195073 h 1918289"/>
              <a:gd name="connsiteX6-25" fmla="*/ 544843 w 739916"/>
              <a:gd name="connsiteY6-26" fmla="*/ 0 h 1918289"/>
              <a:gd name="connsiteX0-27" fmla="*/ 562332 w 757405"/>
              <a:gd name="connsiteY0-28" fmla="*/ 0 h 1915791"/>
              <a:gd name="connsiteX1-29" fmla="*/ 757405 w 757405"/>
              <a:gd name="connsiteY1-30" fmla="*/ 195073 h 1915791"/>
              <a:gd name="connsiteX2-31" fmla="*/ 757404 w 757405"/>
              <a:gd name="connsiteY2-32" fmla="*/ 1913292 h 1915791"/>
              <a:gd name="connsiteX3-33" fmla="*/ 0 w 757405"/>
              <a:gd name="connsiteY3-34" fmla="*/ 1915791 h 1915791"/>
              <a:gd name="connsiteX4-35" fmla="*/ 366915 w 757405"/>
              <a:gd name="connsiteY4-36" fmla="*/ 1612451 h 1915791"/>
              <a:gd name="connsiteX5-37" fmla="*/ 367259 w 757405"/>
              <a:gd name="connsiteY5-38" fmla="*/ 195073 h 1915791"/>
              <a:gd name="connsiteX6-39" fmla="*/ 562332 w 757405"/>
              <a:gd name="connsiteY6-40" fmla="*/ 0 h 1915791"/>
              <a:gd name="connsiteX0-41" fmla="*/ 562332 w 757405"/>
              <a:gd name="connsiteY0-42" fmla="*/ 0 h 1920788"/>
              <a:gd name="connsiteX1-43" fmla="*/ 757405 w 757405"/>
              <a:gd name="connsiteY1-44" fmla="*/ 195073 h 1920788"/>
              <a:gd name="connsiteX2-45" fmla="*/ 757404 w 757405"/>
              <a:gd name="connsiteY2-46" fmla="*/ 1913292 h 1920788"/>
              <a:gd name="connsiteX3-47" fmla="*/ 0 w 757405"/>
              <a:gd name="connsiteY3-48" fmla="*/ 1920788 h 1920788"/>
              <a:gd name="connsiteX4-49" fmla="*/ 366915 w 757405"/>
              <a:gd name="connsiteY4-50" fmla="*/ 1612451 h 1920788"/>
              <a:gd name="connsiteX5-51" fmla="*/ 367259 w 757405"/>
              <a:gd name="connsiteY5-52" fmla="*/ 195073 h 1920788"/>
              <a:gd name="connsiteX6-53" fmla="*/ 562332 w 757405"/>
              <a:gd name="connsiteY6-54" fmla="*/ 0 h 1920788"/>
              <a:gd name="connsiteX0-55" fmla="*/ 562332 w 757405"/>
              <a:gd name="connsiteY0-56" fmla="*/ 0 h 1920788"/>
              <a:gd name="connsiteX1-57" fmla="*/ 757405 w 757405"/>
              <a:gd name="connsiteY1-58" fmla="*/ 195073 h 1920788"/>
              <a:gd name="connsiteX2-59" fmla="*/ 757404 w 757405"/>
              <a:gd name="connsiteY2-60" fmla="*/ 1913292 h 1920788"/>
              <a:gd name="connsiteX3-61" fmla="*/ 0 w 757405"/>
              <a:gd name="connsiteY3-62" fmla="*/ 1920788 h 1920788"/>
              <a:gd name="connsiteX4-63" fmla="*/ 366915 w 757405"/>
              <a:gd name="connsiteY4-64" fmla="*/ 1612451 h 1920788"/>
              <a:gd name="connsiteX5-65" fmla="*/ 367259 w 757405"/>
              <a:gd name="connsiteY5-66" fmla="*/ 195073 h 1920788"/>
              <a:gd name="connsiteX6-67" fmla="*/ 562332 w 757405"/>
              <a:gd name="connsiteY6-68" fmla="*/ 0 h 1920788"/>
              <a:gd name="connsiteX0-69" fmla="*/ 562332 w 757405"/>
              <a:gd name="connsiteY0-70" fmla="*/ 0 h 1918290"/>
              <a:gd name="connsiteX1-71" fmla="*/ 757405 w 757405"/>
              <a:gd name="connsiteY1-72" fmla="*/ 195073 h 1918290"/>
              <a:gd name="connsiteX2-73" fmla="*/ 757404 w 757405"/>
              <a:gd name="connsiteY2-74" fmla="*/ 1913292 h 1918290"/>
              <a:gd name="connsiteX3-75" fmla="*/ 0 w 757405"/>
              <a:gd name="connsiteY3-76" fmla="*/ 1918290 h 1918290"/>
              <a:gd name="connsiteX4-77" fmla="*/ 366915 w 757405"/>
              <a:gd name="connsiteY4-78" fmla="*/ 1612451 h 1918290"/>
              <a:gd name="connsiteX5-79" fmla="*/ 367259 w 757405"/>
              <a:gd name="connsiteY5-80" fmla="*/ 195073 h 1918290"/>
              <a:gd name="connsiteX6-81" fmla="*/ 562332 w 757405"/>
              <a:gd name="connsiteY6-82" fmla="*/ 0 h 1918290"/>
              <a:gd name="connsiteX0-83" fmla="*/ 562332 w 757405"/>
              <a:gd name="connsiteY0-84" fmla="*/ 0 h 1918290"/>
              <a:gd name="connsiteX1-85" fmla="*/ 757405 w 757405"/>
              <a:gd name="connsiteY1-86" fmla="*/ 195073 h 1918290"/>
              <a:gd name="connsiteX2-87" fmla="*/ 757404 w 757405"/>
              <a:gd name="connsiteY2-88" fmla="*/ 1913292 h 1918290"/>
              <a:gd name="connsiteX3-89" fmla="*/ 0 w 757405"/>
              <a:gd name="connsiteY3-90" fmla="*/ 1918290 h 1918290"/>
              <a:gd name="connsiteX4-91" fmla="*/ 366915 w 757405"/>
              <a:gd name="connsiteY4-92" fmla="*/ 1612451 h 1918290"/>
              <a:gd name="connsiteX5-93" fmla="*/ 367259 w 757405"/>
              <a:gd name="connsiteY5-94" fmla="*/ 195073 h 1918290"/>
              <a:gd name="connsiteX6-95" fmla="*/ 562332 w 757405"/>
              <a:gd name="connsiteY6-96" fmla="*/ 0 h 1918290"/>
              <a:gd name="connsiteX0-97" fmla="*/ 562332 w 757405"/>
              <a:gd name="connsiteY0-98" fmla="*/ 0 h 1915792"/>
              <a:gd name="connsiteX1-99" fmla="*/ 757405 w 757405"/>
              <a:gd name="connsiteY1-100" fmla="*/ 195073 h 1915792"/>
              <a:gd name="connsiteX2-101" fmla="*/ 757404 w 757405"/>
              <a:gd name="connsiteY2-102" fmla="*/ 1913292 h 1915792"/>
              <a:gd name="connsiteX3-103" fmla="*/ 0 w 757405"/>
              <a:gd name="connsiteY3-104" fmla="*/ 1915792 h 1915792"/>
              <a:gd name="connsiteX4-105" fmla="*/ 366915 w 757405"/>
              <a:gd name="connsiteY4-106" fmla="*/ 1612451 h 1915792"/>
              <a:gd name="connsiteX5-107" fmla="*/ 367259 w 757405"/>
              <a:gd name="connsiteY5-108" fmla="*/ 195073 h 1915792"/>
              <a:gd name="connsiteX6-109" fmla="*/ 562332 w 757405"/>
              <a:gd name="connsiteY6-110" fmla="*/ 0 h 1915792"/>
              <a:gd name="connsiteX0-111" fmla="*/ 562332 w 757405"/>
              <a:gd name="connsiteY0-112" fmla="*/ 0 h 1918290"/>
              <a:gd name="connsiteX1-113" fmla="*/ 757405 w 757405"/>
              <a:gd name="connsiteY1-114" fmla="*/ 195073 h 1918290"/>
              <a:gd name="connsiteX2-115" fmla="*/ 757404 w 757405"/>
              <a:gd name="connsiteY2-116" fmla="*/ 1913292 h 1918290"/>
              <a:gd name="connsiteX3-117" fmla="*/ 0 w 757405"/>
              <a:gd name="connsiteY3-118" fmla="*/ 1918290 h 1918290"/>
              <a:gd name="connsiteX4-119" fmla="*/ 366915 w 757405"/>
              <a:gd name="connsiteY4-120" fmla="*/ 1612451 h 1918290"/>
              <a:gd name="connsiteX5-121" fmla="*/ 367259 w 757405"/>
              <a:gd name="connsiteY5-122" fmla="*/ 195073 h 1918290"/>
              <a:gd name="connsiteX6-123" fmla="*/ 562332 w 757405"/>
              <a:gd name="connsiteY6-124" fmla="*/ 0 h 1918290"/>
              <a:gd name="connsiteX0-125" fmla="*/ 562332 w 757405"/>
              <a:gd name="connsiteY0-126" fmla="*/ 0 h 1918290"/>
              <a:gd name="connsiteX1-127" fmla="*/ 757405 w 757405"/>
              <a:gd name="connsiteY1-128" fmla="*/ 195073 h 1918290"/>
              <a:gd name="connsiteX2-129" fmla="*/ 757404 w 757405"/>
              <a:gd name="connsiteY2-130" fmla="*/ 1913292 h 1918290"/>
              <a:gd name="connsiteX3-131" fmla="*/ 0 w 757405"/>
              <a:gd name="connsiteY3-132" fmla="*/ 1918290 h 1918290"/>
              <a:gd name="connsiteX4-133" fmla="*/ 366915 w 757405"/>
              <a:gd name="connsiteY4-134" fmla="*/ 1612451 h 1918290"/>
              <a:gd name="connsiteX5-135" fmla="*/ 367259 w 757405"/>
              <a:gd name="connsiteY5-136" fmla="*/ 195073 h 1918290"/>
              <a:gd name="connsiteX6-137" fmla="*/ 562332 w 757405"/>
              <a:gd name="connsiteY6-138" fmla="*/ 0 h 1918290"/>
              <a:gd name="connsiteX0-139" fmla="*/ 559834 w 754907"/>
              <a:gd name="connsiteY0-140" fmla="*/ 0 h 1923287"/>
              <a:gd name="connsiteX1-141" fmla="*/ 754907 w 754907"/>
              <a:gd name="connsiteY1-142" fmla="*/ 195073 h 1923287"/>
              <a:gd name="connsiteX2-143" fmla="*/ 754906 w 754907"/>
              <a:gd name="connsiteY2-144" fmla="*/ 1913292 h 1923287"/>
              <a:gd name="connsiteX3-145" fmla="*/ 0 w 754907"/>
              <a:gd name="connsiteY3-146" fmla="*/ 1923287 h 1923287"/>
              <a:gd name="connsiteX4-147" fmla="*/ 364417 w 754907"/>
              <a:gd name="connsiteY4-148" fmla="*/ 1612451 h 1923287"/>
              <a:gd name="connsiteX5-149" fmla="*/ 364761 w 754907"/>
              <a:gd name="connsiteY5-150" fmla="*/ 195073 h 1923287"/>
              <a:gd name="connsiteX6-151" fmla="*/ 559834 w 754907"/>
              <a:gd name="connsiteY6-152" fmla="*/ 0 h 1923287"/>
              <a:gd name="connsiteX0-153" fmla="*/ 579821 w 774894"/>
              <a:gd name="connsiteY0-154" fmla="*/ 0 h 1918290"/>
              <a:gd name="connsiteX1-155" fmla="*/ 774894 w 774894"/>
              <a:gd name="connsiteY1-156" fmla="*/ 195073 h 1918290"/>
              <a:gd name="connsiteX2-157" fmla="*/ 774893 w 774894"/>
              <a:gd name="connsiteY2-158" fmla="*/ 1913292 h 1918290"/>
              <a:gd name="connsiteX3-159" fmla="*/ 0 w 774894"/>
              <a:gd name="connsiteY3-160" fmla="*/ 1918290 h 1918290"/>
              <a:gd name="connsiteX4-161" fmla="*/ 384404 w 774894"/>
              <a:gd name="connsiteY4-162" fmla="*/ 1612451 h 1918290"/>
              <a:gd name="connsiteX5-163" fmla="*/ 384748 w 774894"/>
              <a:gd name="connsiteY5-164" fmla="*/ 195073 h 1918290"/>
              <a:gd name="connsiteX6-165" fmla="*/ 579821 w 774894"/>
              <a:gd name="connsiteY6-166" fmla="*/ 0 h 1918290"/>
              <a:gd name="connsiteX0-167" fmla="*/ 579821 w 774894"/>
              <a:gd name="connsiteY0-168" fmla="*/ 0 h 1923287"/>
              <a:gd name="connsiteX1-169" fmla="*/ 774894 w 774894"/>
              <a:gd name="connsiteY1-170" fmla="*/ 195073 h 1923287"/>
              <a:gd name="connsiteX2-171" fmla="*/ 774893 w 774894"/>
              <a:gd name="connsiteY2-172" fmla="*/ 1913292 h 1923287"/>
              <a:gd name="connsiteX3-173" fmla="*/ 0 w 774894"/>
              <a:gd name="connsiteY3-174" fmla="*/ 1923287 h 1923287"/>
              <a:gd name="connsiteX4-175" fmla="*/ 384404 w 774894"/>
              <a:gd name="connsiteY4-176" fmla="*/ 1612451 h 1923287"/>
              <a:gd name="connsiteX5-177" fmla="*/ 384748 w 774894"/>
              <a:gd name="connsiteY5-178" fmla="*/ 195073 h 1923287"/>
              <a:gd name="connsiteX6-179" fmla="*/ 579821 w 774894"/>
              <a:gd name="connsiteY6-180" fmla="*/ 0 h 1923287"/>
              <a:gd name="connsiteX0-181" fmla="*/ 579821 w 774894"/>
              <a:gd name="connsiteY0-182" fmla="*/ 0 h 1918290"/>
              <a:gd name="connsiteX1-183" fmla="*/ 774894 w 774894"/>
              <a:gd name="connsiteY1-184" fmla="*/ 195073 h 1918290"/>
              <a:gd name="connsiteX2-185" fmla="*/ 774893 w 774894"/>
              <a:gd name="connsiteY2-186" fmla="*/ 1913292 h 1918290"/>
              <a:gd name="connsiteX3-187" fmla="*/ 0 w 774894"/>
              <a:gd name="connsiteY3-188" fmla="*/ 1918290 h 1918290"/>
              <a:gd name="connsiteX4-189" fmla="*/ 384404 w 774894"/>
              <a:gd name="connsiteY4-190" fmla="*/ 1612451 h 1918290"/>
              <a:gd name="connsiteX5-191" fmla="*/ 384748 w 774894"/>
              <a:gd name="connsiteY5-192" fmla="*/ 195073 h 1918290"/>
              <a:gd name="connsiteX6-193" fmla="*/ 579821 w 774894"/>
              <a:gd name="connsiteY6-194" fmla="*/ 0 h 1918290"/>
              <a:gd name="connsiteX0-195" fmla="*/ 574824 w 769897"/>
              <a:gd name="connsiteY0-196" fmla="*/ 0 h 1918290"/>
              <a:gd name="connsiteX1-197" fmla="*/ 769897 w 769897"/>
              <a:gd name="connsiteY1-198" fmla="*/ 195073 h 1918290"/>
              <a:gd name="connsiteX2-199" fmla="*/ 769896 w 769897"/>
              <a:gd name="connsiteY2-200" fmla="*/ 1913292 h 1918290"/>
              <a:gd name="connsiteX3-201" fmla="*/ 0 w 769897"/>
              <a:gd name="connsiteY3-202" fmla="*/ 1918290 h 1918290"/>
              <a:gd name="connsiteX4-203" fmla="*/ 379407 w 769897"/>
              <a:gd name="connsiteY4-204" fmla="*/ 1612451 h 1918290"/>
              <a:gd name="connsiteX5-205" fmla="*/ 379751 w 769897"/>
              <a:gd name="connsiteY5-206" fmla="*/ 195073 h 1918290"/>
              <a:gd name="connsiteX6-207" fmla="*/ 574824 w 769897"/>
              <a:gd name="connsiteY6-208" fmla="*/ 0 h 1918290"/>
              <a:gd name="connsiteX0-209" fmla="*/ 579821 w 774894"/>
              <a:gd name="connsiteY0-210" fmla="*/ 0 h 1915792"/>
              <a:gd name="connsiteX1-211" fmla="*/ 774894 w 774894"/>
              <a:gd name="connsiteY1-212" fmla="*/ 195073 h 1915792"/>
              <a:gd name="connsiteX2-213" fmla="*/ 774893 w 774894"/>
              <a:gd name="connsiteY2-214" fmla="*/ 1913292 h 1915792"/>
              <a:gd name="connsiteX3-215" fmla="*/ 0 w 774894"/>
              <a:gd name="connsiteY3-216" fmla="*/ 1915792 h 1915792"/>
              <a:gd name="connsiteX4-217" fmla="*/ 384404 w 774894"/>
              <a:gd name="connsiteY4-218" fmla="*/ 1612451 h 1915792"/>
              <a:gd name="connsiteX5-219" fmla="*/ 384748 w 774894"/>
              <a:gd name="connsiteY5-220" fmla="*/ 195073 h 1915792"/>
              <a:gd name="connsiteX6-221" fmla="*/ 579821 w 774894"/>
              <a:gd name="connsiteY6-222" fmla="*/ 0 h 19157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774894" h="1915792">
                <a:moveTo>
                  <a:pt x="579821" y="0"/>
                </a:moveTo>
                <a:cubicBezTo>
                  <a:pt x="687557" y="0"/>
                  <a:pt x="774894" y="87337"/>
                  <a:pt x="774894" y="195073"/>
                </a:cubicBezTo>
                <a:cubicBezTo>
                  <a:pt x="774894" y="767813"/>
                  <a:pt x="774893" y="1340552"/>
                  <a:pt x="774893" y="1913292"/>
                </a:cubicBezTo>
                <a:lnTo>
                  <a:pt x="0" y="1915792"/>
                </a:lnTo>
                <a:cubicBezTo>
                  <a:pt x="257216" y="1833001"/>
                  <a:pt x="384519" y="1712731"/>
                  <a:pt x="384404" y="1612451"/>
                </a:cubicBezTo>
                <a:cubicBezTo>
                  <a:pt x="384519" y="1139992"/>
                  <a:pt x="384633" y="667532"/>
                  <a:pt x="384748" y="195073"/>
                </a:cubicBezTo>
                <a:cubicBezTo>
                  <a:pt x="384748" y="87337"/>
                  <a:pt x="472085" y="0"/>
                  <a:pt x="579821" y="0"/>
                </a:cubicBezTo>
                <a:close/>
              </a:path>
            </a:pathLst>
          </a:custGeom>
          <a:gradFill>
            <a:gsLst>
              <a:gs pos="0">
                <a:srgbClr val="FFFFFF"/>
              </a:gs>
              <a:gs pos="100000">
                <a:srgbClr val="B2B2B2"/>
              </a:gs>
            </a:gsLst>
            <a:lin ang="17400000" scaled="0"/>
          </a:gradFill>
          <a:ln w="12700">
            <a:gradFill>
              <a:gsLst>
                <a:gs pos="0">
                  <a:schemeClr val="bg1"/>
                </a:gs>
                <a:gs pos="100000">
                  <a:schemeClr val="bg1">
                    <a:lumMod val="9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任意多边形 33">
            <a:extLst>
              <a:ext uri="{FF2B5EF4-FFF2-40B4-BE49-F238E27FC236}">
                <a16:creationId xmlns="" xmlns:a16="http://schemas.microsoft.com/office/drawing/2014/main" id="{CD179AC5-5565-490A-8FF8-ECDB8894D045}"/>
              </a:ext>
            </a:extLst>
          </p:cNvPr>
          <p:cNvSpPr/>
          <p:nvPr/>
        </p:nvSpPr>
        <p:spPr>
          <a:xfrm>
            <a:off x="6811863" y="4101704"/>
            <a:ext cx="774894" cy="1915792"/>
          </a:xfrm>
          <a:custGeom>
            <a:avLst/>
            <a:gdLst>
              <a:gd name="connsiteX0" fmla="*/ 195073 w 390146"/>
              <a:gd name="connsiteY0" fmla="*/ 0 h 1913292"/>
              <a:gd name="connsiteX1" fmla="*/ 390146 w 390146"/>
              <a:gd name="connsiteY1" fmla="*/ 195073 h 1913292"/>
              <a:gd name="connsiteX2" fmla="*/ 390145 w 390146"/>
              <a:gd name="connsiteY2" fmla="*/ 1913292 h 1913292"/>
              <a:gd name="connsiteX3" fmla="*/ 0 w 390146"/>
              <a:gd name="connsiteY3" fmla="*/ 1913292 h 1913292"/>
              <a:gd name="connsiteX4" fmla="*/ 0 w 390146"/>
              <a:gd name="connsiteY4" fmla="*/ 195073 h 1913292"/>
              <a:gd name="connsiteX5" fmla="*/ 195073 w 390146"/>
              <a:gd name="connsiteY5" fmla="*/ 0 h 1913292"/>
              <a:gd name="connsiteX0-1" fmla="*/ 195417 w 390490"/>
              <a:gd name="connsiteY0-2" fmla="*/ 0 h 1913292"/>
              <a:gd name="connsiteX1-3" fmla="*/ 390490 w 390490"/>
              <a:gd name="connsiteY1-4" fmla="*/ 195073 h 1913292"/>
              <a:gd name="connsiteX2-5" fmla="*/ 390489 w 390490"/>
              <a:gd name="connsiteY2-6" fmla="*/ 1913292 h 1913292"/>
              <a:gd name="connsiteX3-7" fmla="*/ 344 w 390490"/>
              <a:gd name="connsiteY3-8" fmla="*/ 1913292 h 1913292"/>
              <a:gd name="connsiteX4-9" fmla="*/ 0 w 390490"/>
              <a:gd name="connsiteY4-10" fmla="*/ 1612451 h 1913292"/>
              <a:gd name="connsiteX5-11" fmla="*/ 344 w 390490"/>
              <a:gd name="connsiteY5-12" fmla="*/ 195073 h 1913292"/>
              <a:gd name="connsiteX6" fmla="*/ 195417 w 390490"/>
              <a:gd name="connsiteY6" fmla="*/ 0 h 1913292"/>
              <a:gd name="connsiteX0-13" fmla="*/ 544843 w 739916"/>
              <a:gd name="connsiteY0-14" fmla="*/ 0 h 1918289"/>
              <a:gd name="connsiteX1-15" fmla="*/ 739916 w 739916"/>
              <a:gd name="connsiteY1-16" fmla="*/ 195073 h 1918289"/>
              <a:gd name="connsiteX2-17" fmla="*/ 739915 w 739916"/>
              <a:gd name="connsiteY2-18" fmla="*/ 1913292 h 1918289"/>
              <a:gd name="connsiteX3-19" fmla="*/ 0 w 739916"/>
              <a:gd name="connsiteY3-20" fmla="*/ 1918289 h 1918289"/>
              <a:gd name="connsiteX4-21" fmla="*/ 349426 w 739916"/>
              <a:gd name="connsiteY4-22" fmla="*/ 1612451 h 1918289"/>
              <a:gd name="connsiteX5-23" fmla="*/ 349770 w 739916"/>
              <a:gd name="connsiteY5-24" fmla="*/ 195073 h 1918289"/>
              <a:gd name="connsiteX6-25" fmla="*/ 544843 w 739916"/>
              <a:gd name="connsiteY6-26" fmla="*/ 0 h 1918289"/>
              <a:gd name="connsiteX0-27" fmla="*/ 562332 w 757405"/>
              <a:gd name="connsiteY0-28" fmla="*/ 0 h 1915791"/>
              <a:gd name="connsiteX1-29" fmla="*/ 757405 w 757405"/>
              <a:gd name="connsiteY1-30" fmla="*/ 195073 h 1915791"/>
              <a:gd name="connsiteX2-31" fmla="*/ 757404 w 757405"/>
              <a:gd name="connsiteY2-32" fmla="*/ 1913292 h 1915791"/>
              <a:gd name="connsiteX3-33" fmla="*/ 0 w 757405"/>
              <a:gd name="connsiteY3-34" fmla="*/ 1915791 h 1915791"/>
              <a:gd name="connsiteX4-35" fmla="*/ 366915 w 757405"/>
              <a:gd name="connsiteY4-36" fmla="*/ 1612451 h 1915791"/>
              <a:gd name="connsiteX5-37" fmla="*/ 367259 w 757405"/>
              <a:gd name="connsiteY5-38" fmla="*/ 195073 h 1915791"/>
              <a:gd name="connsiteX6-39" fmla="*/ 562332 w 757405"/>
              <a:gd name="connsiteY6-40" fmla="*/ 0 h 1915791"/>
              <a:gd name="connsiteX0-41" fmla="*/ 562332 w 757405"/>
              <a:gd name="connsiteY0-42" fmla="*/ 0 h 1920788"/>
              <a:gd name="connsiteX1-43" fmla="*/ 757405 w 757405"/>
              <a:gd name="connsiteY1-44" fmla="*/ 195073 h 1920788"/>
              <a:gd name="connsiteX2-45" fmla="*/ 757404 w 757405"/>
              <a:gd name="connsiteY2-46" fmla="*/ 1913292 h 1920788"/>
              <a:gd name="connsiteX3-47" fmla="*/ 0 w 757405"/>
              <a:gd name="connsiteY3-48" fmla="*/ 1920788 h 1920788"/>
              <a:gd name="connsiteX4-49" fmla="*/ 366915 w 757405"/>
              <a:gd name="connsiteY4-50" fmla="*/ 1612451 h 1920788"/>
              <a:gd name="connsiteX5-51" fmla="*/ 367259 w 757405"/>
              <a:gd name="connsiteY5-52" fmla="*/ 195073 h 1920788"/>
              <a:gd name="connsiteX6-53" fmla="*/ 562332 w 757405"/>
              <a:gd name="connsiteY6-54" fmla="*/ 0 h 1920788"/>
              <a:gd name="connsiteX0-55" fmla="*/ 562332 w 757405"/>
              <a:gd name="connsiteY0-56" fmla="*/ 0 h 1920788"/>
              <a:gd name="connsiteX1-57" fmla="*/ 757405 w 757405"/>
              <a:gd name="connsiteY1-58" fmla="*/ 195073 h 1920788"/>
              <a:gd name="connsiteX2-59" fmla="*/ 757404 w 757405"/>
              <a:gd name="connsiteY2-60" fmla="*/ 1913292 h 1920788"/>
              <a:gd name="connsiteX3-61" fmla="*/ 0 w 757405"/>
              <a:gd name="connsiteY3-62" fmla="*/ 1920788 h 1920788"/>
              <a:gd name="connsiteX4-63" fmla="*/ 366915 w 757405"/>
              <a:gd name="connsiteY4-64" fmla="*/ 1612451 h 1920788"/>
              <a:gd name="connsiteX5-65" fmla="*/ 367259 w 757405"/>
              <a:gd name="connsiteY5-66" fmla="*/ 195073 h 1920788"/>
              <a:gd name="connsiteX6-67" fmla="*/ 562332 w 757405"/>
              <a:gd name="connsiteY6-68" fmla="*/ 0 h 1920788"/>
              <a:gd name="connsiteX0-69" fmla="*/ 562332 w 757405"/>
              <a:gd name="connsiteY0-70" fmla="*/ 0 h 1918290"/>
              <a:gd name="connsiteX1-71" fmla="*/ 757405 w 757405"/>
              <a:gd name="connsiteY1-72" fmla="*/ 195073 h 1918290"/>
              <a:gd name="connsiteX2-73" fmla="*/ 757404 w 757405"/>
              <a:gd name="connsiteY2-74" fmla="*/ 1913292 h 1918290"/>
              <a:gd name="connsiteX3-75" fmla="*/ 0 w 757405"/>
              <a:gd name="connsiteY3-76" fmla="*/ 1918290 h 1918290"/>
              <a:gd name="connsiteX4-77" fmla="*/ 366915 w 757405"/>
              <a:gd name="connsiteY4-78" fmla="*/ 1612451 h 1918290"/>
              <a:gd name="connsiteX5-79" fmla="*/ 367259 w 757405"/>
              <a:gd name="connsiteY5-80" fmla="*/ 195073 h 1918290"/>
              <a:gd name="connsiteX6-81" fmla="*/ 562332 w 757405"/>
              <a:gd name="connsiteY6-82" fmla="*/ 0 h 1918290"/>
              <a:gd name="connsiteX0-83" fmla="*/ 562332 w 757405"/>
              <a:gd name="connsiteY0-84" fmla="*/ 0 h 1918290"/>
              <a:gd name="connsiteX1-85" fmla="*/ 757405 w 757405"/>
              <a:gd name="connsiteY1-86" fmla="*/ 195073 h 1918290"/>
              <a:gd name="connsiteX2-87" fmla="*/ 757404 w 757405"/>
              <a:gd name="connsiteY2-88" fmla="*/ 1913292 h 1918290"/>
              <a:gd name="connsiteX3-89" fmla="*/ 0 w 757405"/>
              <a:gd name="connsiteY3-90" fmla="*/ 1918290 h 1918290"/>
              <a:gd name="connsiteX4-91" fmla="*/ 366915 w 757405"/>
              <a:gd name="connsiteY4-92" fmla="*/ 1612451 h 1918290"/>
              <a:gd name="connsiteX5-93" fmla="*/ 367259 w 757405"/>
              <a:gd name="connsiteY5-94" fmla="*/ 195073 h 1918290"/>
              <a:gd name="connsiteX6-95" fmla="*/ 562332 w 757405"/>
              <a:gd name="connsiteY6-96" fmla="*/ 0 h 1918290"/>
              <a:gd name="connsiteX0-97" fmla="*/ 562332 w 757405"/>
              <a:gd name="connsiteY0-98" fmla="*/ 0 h 1915792"/>
              <a:gd name="connsiteX1-99" fmla="*/ 757405 w 757405"/>
              <a:gd name="connsiteY1-100" fmla="*/ 195073 h 1915792"/>
              <a:gd name="connsiteX2-101" fmla="*/ 757404 w 757405"/>
              <a:gd name="connsiteY2-102" fmla="*/ 1913292 h 1915792"/>
              <a:gd name="connsiteX3-103" fmla="*/ 0 w 757405"/>
              <a:gd name="connsiteY3-104" fmla="*/ 1915792 h 1915792"/>
              <a:gd name="connsiteX4-105" fmla="*/ 366915 w 757405"/>
              <a:gd name="connsiteY4-106" fmla="*/ 1612451 h 1915792"/>
              <a:gd name="connsiteX5-107" fmla="*/ 367259 w 757405"/>
              <a:gd name="connsiteY5-108" fmla="*/ 195073 h 1915792"/>
              <a:gd name="connsiteX6-109" fmla="*/ 562332 w 757405"/>
              <a:gd name="connsiteY6-110" fmla="*/ 0 h 1915792"/>
              <a:gd name="connsiteX0-111" fmla="*/ 562332 w 757405"/>
              <a:gd name="connsiteY0-112" fmla="*/ 0 h 1918290"/>
              <a:gd name="connsiteX1-113" fmla="*/ 757405 w 757405"/>
              <a:gd name="connsiteY1-114" fmla="*/ 195073 h 1918290"/>
              <a:gd name="connsiteX2-115" fmla="*/ 757404 w 757405"/>
              <a:gd name="connsiteY2-116" fmla="*/ 1913292 h 1918290"/>
              <a:gd name="connsiteX3-117" fmla="*/ 0 w 757405"/>
              <a:gd name="connsiteY3-118" fmla="*/ 1918290 h 1918290"/>
              <a:gd name="connsiteX4-119" fmla="*/ 366915 w 757405"/>
              <a:gd name="connsiteY4-120" fmla="*/ 1612451 h 1918290"/>
              <a:gd name="connsiteX5-121" fmla="*/ 367259 w 757405"/>
              <a:gd name="connsiteY5-122" fmla="*/ 195073 h 1918290"/>
              <a:gd name="connsiteX6-123" fmla="*/ 562332 w 757405"/>
              <a:gd name="connsiteY6-124" fmla="*/ 0 h 1918290"/>
              <a:gd name="connsiteX0-125" fmla="*/ 562332 w 757405"/>
              <a:gd name="connsiteY0-126" fmla="*/ 0 h 1918290"/>
              <a:gd name="connsiteX1-127" fmla="*/ 757405 w 757405"/>
              <a:gd name="connsiteY1-128" fmla="*/ 195073 h 1918290"/>
              <a:gd name="connsiteX2-129" fmla="*/ 757404 w 757405"/>
              <a:gd name="connsiteY2-130" fmla="*/ 1913292 h 1918290"/>
              <a:gd name="connsiteX3-131" fmla="*/ 0 w 757405"/>
              <a:gd name="connsiteY3-132" fmla="*/ 1918290 h 1918290"/>
              <a:gd name="connsiteX4-133" fmla="*/ 366915 w 757405"/>
              <a:gd name="connsiteY4-134" fmla="*/ 1612451 h 1918290"/>
              <a:gd name="connsiteX5-135" fmla="*/ 367259 w 757405"/>
              <a:gd name="connsiteY5-136" fmla="*/ 195073 h 1918290"/>
              <a:gd name="connsiteX6-137" fmla="*/ 562332 w 757405"/>
              <a:gd name="connsiteY6-138" fmla="*/ 0 h 1918290"/>
              <a:gd name="connsiteX0-139" fmla="*/ 559834 w 754907"/>
              <a:gd name="connsiteY0-140" fmla="*/ 0 h 1923287"/>
              <a:gd name="connsiteX1-141" fmla="*/ 754907 w 754907"/>
              <a:gd name="connsiteY1-142" fmla="*/ 195073 h 1923287"/>
              <a:gd name="connsiteX2-143" fmla="*/ 754906 w 754907"/>
              <a:gd name="connsiteY2-144" fmla="*/ 1913292 h 1923287"/>
              <a:gd name="connsiteX3-145" fmla="*/ 0 w 754907"/>
              <a:gd name="connsiteY3-146" fmla="*/ 1923287 h 1923287"/>
              <a:gd name="connsiteX4-147" fmla="*/ 364417 w 754907"/>
              <a:gd name="connsiteY4-148" fmla="*/ 1612451 h 1923287"/>
              <a:gd name="connsiteX5-149" fmla="*/ 364761 w 754907"/>
              <a:gd name="connsiteY5-150" fmla="*/ 195073 h 1923287"/>
              <a:gd name="connsiteX6-151" fmla="*/ 559834 w 754907"/>
              <a:gd name="connsiteY6-152" fmla="*/ 0 h 1923287"/>
              <a:gd name="connsiteX0-153" fmla="*/ 579821 w 774894"/>
              <a:gd name="connsiteY0-154" fmla="*/ 0 h 1918290"/>
              <a:gd name="connsiteX1-155" fmla="*/ 774894 w 774894"/>
              <a:gd name="connsiteY1-156" fmla="*/ 195073 h 1918290"/>
              <a:gd name="connsiteX2-157" fmla="*/ 774893 w 774894"/>
              <a:gd name="connsiteY2-158" fmla="*/ 1913292 h 1918290"/>
              <a:gd name="connsiteX3-159" fmla="*/ 0 w 774894"/>
              <a:gd name="connsiteY3-160" fmla="*/ 1918290 h 1918290"/>
              <a:gd name="connsiteX4-161" fmla="*/ 384404 w 774894"/>
              <a:gd name="connsiteY4-162" fmla="*/ 1612451 h 1918290"/>
              <a:gd name="connsiteX5-163" fmla="*/ 384748 w 774894"/>
              <a:gd name="connsiteY5-164" fmla="*/ 195073 h 1918290"/>
              <a:gd name="connsiteX6-165" fmla="*/ 579821 w 774894"/>
              <a:gd name="connsiteY6-166" fmla="*/ 0 h 1918290"/>
              <a:gd name="connsiteX0-167" fmla="*/ 579821 w 774894"/>
              <a:gd name="connsiteY0-168" fmla="*/ 0 h 1923287"/>
              <a:gd name="connsiteX1-169" fmla="*/ 774894 w 774894"/>
              <a:gd name="connsiteY1-170" fmla="*/ 195073 h 1923287"/>
              <a:gd name="connsiteX2-171" fmla="*/ 774893 w 774894"/>
              <a:gd name="connsiteY2-172" fmla="*/ 1913292 h 1923287"/>
              <a:gd name="connsiteX3-173" fmla="*/ 0 w 774894"/>
              <a:gd name="connsiteY3-174" fmla="*/ 1923287 h 1923287"/>
              <a:gd name="connsiteX4-175" fmla="*/ 384404 w 774894"/>
              <a:gd name="connsiteY4-176" fmla="*/ 1612451 h 1923287"/>
              <a:gd name="connsiteX5-177" fmla="*/ 384748 w 774894"/>
              <a:gd name="connsiteY5-178" fmla="*/ 195073 h 1923287"/>
              <a:gd name="connsiteX6-179" fmla="*/ 579821 w 774894"/>
              <a:gd name="connsiteY6-180" fmla="*/ 0 h 1923287"/>
              <a:gd name="connsiteX0-181" fmla="*/ 579821 w 774894"/>
              <a:gd name="connsiteY0-182" fmla="*/ 0 h 1918290"/>
              <a:gd name="connsiteX1-183" fmla="*/ 774894 w 774894"/>
              <a:gd name="connsiteY1-184" fmla="*/ 195073 h 1918290"/>
              <a:gd name="connsiteX2-185" fmla="*/ 774893 w 774894"/>
              <a:gd name="connsiteY2-186" fmla="*/ 1913292 h 1918290"/>
              <a:gd name="connsiteX3-187" fmla="*/ 0 w 774894"/>
              <a:gd name="connsiteY3-188" fmla="*/ 1918290 h 1918290"/>
              <a:gd name="connsiteX4-189" fmla="*/ 384404 w 774894"/>
              <a:gd name="connsiteY4-190" fmla="*/ 1612451 h 1918290"/>
              <a:gd name="connsiteX5-191" fmla="*/ 384748 w 774894"/>
              <a:gd name="connsiteY5-192" fmla="*/ 195073 h 1918290"/>
              <a:gd name="connsiteX6-193" fmla="*/ 579821 w 774894"/>
              <a:gd name="connsiteY6-194" fmla="*/ 0 h 1918290"/>
              <a:gd name="connsiteX0-195" fmla="*/ 574824 w 769897"/>
              <a:gd name="connsiteY0-196" fmla="*/ 0 h 1918290"/>
              <a:gd name="connsiteX1-197" fmla="*/ 769897 w 769897"/>
              <a:gd name="connsiteY1-198" fmla="*/ 195073 h 1918290"/>
              <a:gd name="connsiteX2-199" fmla="*/ 769896 w 769897"/>
              <a:gd name="connsiteY2-200" fmla="*/ 1913292 h 1918290"/>
              <a:gd name="connsiteX3-201" fmla="*/ 0 w 769897"/>
              <a:gd name="connsiteY3-202" fmla="*/ 1918290 h 1918290"/>
              <a:gd name="connsiteX4-203" fmla="*/ 379407 w 769897"/>
              <a:gd name="connsiteY4-204" fmla="*/ 1612451 h 1918290"/>
              <a:gd name="connsiteX5-205" fmla="*/ 379751 w 769897"/>
              <a:gd name="connsiteY5-206" fmla="*/ 195073 h 1918290"/>
              <a:gd name="connsiteX6-207" fmla="*/ 574824 w 769897"/>
              <a:gd name="connsiteY6-208" fmla="*/ 0 h 1918290"/>
              <a:gd name="connsiteX0-209" fmla="*/ 579821 w 774894"/>
              <a:gd name="connsiteY0-210" fmla="*/ 0 h 1915792"/>
              <a:gd name="connsiteX1-211" fmla="*/ 774894 w 774894"/>
              <a:gd name="connsiteY1-212" fmla="*/ 195073 h 1915792"/>
              <a:gd name="connsiteX2-213" fmla="*/ 774893 w 774894"/>
              <a:gd name="connsiteY2-214" fmla="*/ 1913292 h 1915792"/>
              <a:gd name="connsiteX3-215" fmla="*/ 0 w 774894"/>
              <a:gd name="connsiteY3-216" fmla="*/ 1915792 h 1915792"/>
              <a:gd name="connsiteX4-217" fmla="*/ 384404 w 774894"/>
              <a:gd name="connsiteY4-218" fmla="*/ 1612451 h 1915792"/>
              <a:gd name="connsiteX5-219" fmla="*/ 384748 w 774894"/>
              <a:gd name="connsiteY5-220" fmla="*/ 195073 h 1915792"/>
              <a:gd name="connsiteX6-221" fmla="*/ 579821 w 774894"/>
              <a:gd name="connsiteY6-222" fmla="*/ 0 h 19157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774894" h="1915792">
                <a:moveTo>
                  <a:pt x="579821" y="0"/>
                </a:moveTo>
                <a:cubicBezTo>
                  <a:pt x="687557" y="0"/>
                  <a:pt x="774894" y="87337"/>
                  <a:pt x="774894" y="195073"/>
                </a:cubicBezTo>
                <a:cubicBezTo>
                  <a:pt x="774894" y="767813"/>
                  <a:pt x="774893" y="1340552"/>
                  <a:pt x="774893" y="1913292"/>
                </a:cubicBezTo>
                <a:lnTo>
                  <a:pt x="0" y="1915792"/>
                </a:lnTo>
                <a:cubicBezTo>
                  <a:pt x="257216" y="1833001"/>
                  <a:pt x="384519" y="1712731"/>
                  <a:pt x="384404" y="1612451"/>
                </a:cubicBezTo>
                <a:cubicBezTo>
                  <a:pt x="384519" y="1139992"/>
                  <a:pt x="384633" y="667532"/>
                  <a:pt x="384748" y="195073"/>
                </a:cubicBezTo>
                <a:cubicBezTo>
                  <a:pt x="384748" y="87337"/>
                  <a:pt x="472085" y="0"/>
                  <a:pt x="579821" y="0"/>
                </a:cubicBezTo>
                <a:close/>
              </a:path>
            </a:pathLst>
          </a:custGeom>
          <a:gradFill>
            <a:gsLst>
              <a:gs pos="0">
                <a:srgbClr val="FFFFFF"/>
              </a:gs>
              <a:gs pos="100000">
                <a:srgbClr val="B2B2B2"/>
              </a:gs>
            </a:gsLst>
            <a:lin ang="17400000" scaled="0"/>
          </a:gradFill>
          <a:ln w="12700">
            <a:gradFill>
              <a:gsLst>
                <a:gs pos="0">
                  <a:schemeClr val="bg1"/>
                </a:gs>
                <a:gs pos="100000">
                  <a:schemeClr val="bg1">
                    <a:lumMod val="9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文本框 6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a:extLst>
              <a:ext uri="{FF2B5EF4-FFF2-40B4-BE49-F238E27FC236}">
                <a16:creationId xmlns="" xmlns:a16="http://schemas.microsoft.com/office/drawing/2014/main" id="{F5F55517-9675-439A-9F32-DCBEAC60FDE5}"/>
              </a:ext>
            </a:extLst>
          </p:cNvPr>
          <p:cNvSpPr txBox="1"/>
          <p:nvPr/>
        </p:nvSpPr>
        <p:spPr>
          <a:xfrm>
            <a:off x="6699223" y="2012360"/>
            <a:ext cx="2339102" cy="1323439"/>
          </a:xfrm>
          <a:prstGeom prst="rect">
            <a:avLst/>
          </a:prstGeom>
          <a:noFill/>
          <a:effectLst/>
        </p:spPr>
        <p:txBody>
          <a:bodyPr wrap="none" rtlCol="0">
            <a:spAutoFit/>
          </a:bodyPr>
          <a:lstStyle/>
          <a:p>
            <a:pPr>
              <a:buClr>
                <a:srgbClr val="808080"/>
              </a:buClr>
            </a:pPr>
            <a:r>
              <a:rPr lang="zh-CN" altLang="en-US" sz="2400" dirty="0">
                <a:solidFill>
                  <a:schemeClr val="tx1">
                    <a:lumMod val="95000"/>
                    <a:lumOff val="5000"/>
                  </a:schemeClr>
                </a:solidFill>
                <a:sym typeface="+mn-lt"/>
              </a:rPr>
              <a:t>     </a:t>
            </a:r>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sym typeface="+mn-lt"/>
              </a:rPr>
              <a:t>突破心智</a:t>
            </a:r>
          </a:p>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1" name="文本框 10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a:extLst>
              <a:ext uri="{FF2B5EF4-FFF2-40B4-BE49-F238E27FC236}">
                <a16:creationId xmlns="" xmlns:a16="http://schemas.microsoft.com/office/drawing/2014/main" id="{7CD2B115-560E-45B7-93BA-F274E1E964D8}"/>
              </a:ext>
            </a:extLst>
          </p:cNvPr>
          <p:cNvSpPr txBox="1"/>
          <p:nvPr/>
        </p:nvSpPr>
        <p:spPr>
          <a:xfrm>
            <a:off x="9272407" y="4379882"/>
            <a:ext cx="2339102" cy="1323439"/>
          </a:xfrm>
          <a:prstGeom prst="rect">
            <a:avLst/>
          </a:prstGeom>
          <a:noFill/>
          <a:effectLst/>
        </p:spPr>
        <p:txBody>
          <a:bodyPr wrap="none" rtlCol="0">
            <a:spAutoFit/>
          </a:bodyPr>
          <a:lstStyle/>
          <a:p>
            <a:pPr>
              <a:buClr>
                <a:srgbClr val="808080"/>
              </a:buClr>
            </a:pPr>
            <a:r>
              <a:rPr lang="zh-CN" altLang="en-US" sz="2400" dirty="0">
                <a:solidFill>
                  <a:schemeClr val="tx1">
                    <a:lumMod val="95000"/>
                    <a:lumOff val="5000"/>
                  </a:schemeClr>
                </a:solidFill>
                <a:sym typeface="+mn-lt"/>
              </a:rPr>
              <a:t>      </a:t>
            </a:r>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sym typeface="+mn-lt"/>
              </a:rPr>
              <a:t>学习深造</a:t>
            </a:r>
          </a:p>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2" name="文本框 10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a:extLst>
              <a:ext uri="{FF2B5EF4-FFF2-40B4-BE49-F238E27FC236}">
                <a16:creationId xmlns="" xmlns:a16="http://schemas.microsoft.com/office/drawing/2014/main" id="{78BB38C9-351D-4E05-B5C9-0188538FF034}"/>
              </a:ext>
            </a:extLst>
          </p:cNvPr>
          <p:cNvSpPr txBox="1"/>
          <p:nvPr/>
        </p:nvSpPr>
        <p:spPr>
          <a:xfrm>
            <a:off x="708876" y="2444673"/>
            <a:ext cx="2339102" cy="1323439"/>
          </a:xfrm>
          <a:prstGeom prst="rect">
            <a:avLst/>
          </a:prstGeom>
          <a:noFill/>
          <a:effectLst/>
        </p:spPr>
        <p:txBody>
          <a:bodyPr wrap="none" rtlCol="0">
            <a:spAutoFit/>
          </a:bodyPr>
          <a:lstStyle/>
          <a:p>
            <a:pPr>
              <a:buClr>
                <a:srgbClr val="808080"/>
              </a:buClr>
            </a:pPr>
            <a:r>
              <a:rPr lang="zh-CN" altLang="en-US" sz="2400" dirty="0">
                <a:solidFill>
                  <a:schemeClr val="tx1">
                    <a:lumMod val="95000"/>
                    <a:lumOff val="5000"/>
                  </a:schemeClr>
                </a:solidFill>
                <a:sym typeface="+mn-lt"/>
              </a:rPr>
              <a:t>      </a:t>
            </a:r>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sym typeface="+mn-lt"/>
              </a:rPr>
              <a:t>强化优势</a:t>
            </a:r>
          </a:p>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3" name="文本框 10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a:extLst>
              <a:ext uri="{FF2B5EF4-FFF2-40B4-BE49-F238E27FC236}">
                <a16:creationId xmlns="" xmlns:a16="http://schemas.microsoft.com/office/drawing/2014/main" id="{101982CE-CE55-4ADE-8369-F7E4551B4587}"/>
              </a:ext>
            </a:extLst>
          </p:cNvPr>
          <p:cNvSpPr txBox="1"/>
          <p:nvPr/>
        </p:nvSpPr>
        <p:spPr>
          <a:xfrm>
            <a:off x="2717049" y="5544835"/>
            <a:ext cx="2339102" cy="1323439"/>
          </a:xfrm>
          <a:prstGeom prst="rect">
            <a:avLst/>
          </a:prstGeom>
          <a:noFill/>
          <a:effectLst/>
        </p:spPr>
        <p:txBody>
          <a:bodyPr wrap="none" rtlCol="0">
            <a:spAutoFit/>
          </a:bodyPr>
          <a:lstStyle/>
          <a:p>
            <a:pPr>
              <a:buClr>
                <a:srgbClr val="0298A8"/>
              </a:buClr>
            </a:pPr>
            <a:r>
              <a:rPr lang="zh-CN" altLang="en-US" sz="2400" dirty="0">
                <a:solidFill>
                  <a:schemeClr val="tx1">
                    <a:lumMod val="95000"/>
                    <a:lumOff val="5000"/>
                  </a:schemeClr>
                </a:solidFill>
                <a:sym typeface="+mn-lt"/>
              </a:rPr>
              <a:t>      </a:t>
            </a:r>
            <a:r>
              <a:rPr lang="zh-CN" altLang="en-US" sz="2400" dirty="0">
                <a:solidFill>
                  <a:schemeClr val="tx1">
                    <a:lumMod val="95000"/>
                    <a:lumOff val="5000"/>
                  </a:schemeClr>
                </a:solidFill>
                <a:latin typeface="微软雅黑" panose="020B0503020204020204" pitchFamily="34" charset="-122"/>
                <a:ea typeface="微软雅黑" panose="020B0503020204020204" pitchFamily="34" charset="-122"/>
                <a:sym typeface="+mn-lt"/>
              </a:rPr>
              <a:t>不断实践</a:t>
            </a:r>
          </a:p>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963791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down)">
                                      <p:cBhvr>
                                        <p:cTn id="10" dur="500"/>
                                        <p:tgtEl>
                                          <p:spTgt spid="43"/>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ipe(up)">
                                      <p:cBhvr>
                                        <p:cTn id="14" dur="500"/>
                                        <p:tgtEl>
                                          <p:spTgt spid="4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500"/>
                                        <p:tgtEl>
                                          <p:spTgt spid="10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wipe(down)">
                                      <p:cBhvr>
                                        <p:cTn id="21" dur="500"/>
                                        <p:tgtEl>
                                          <p:spTgt spid="61"/>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up)">
                                      <p:cBhvr>
                                        <p:cTn id="25" dur="500"/>
                                        <p:tgtEl>
                                          <p:spTgt spid="5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down)">
                                      <p:cBhvr>
                                        <p:cTn id="32" dur="500"/>
                                        <p:tgtEl>
                                          <p:spTgt spid="62"/>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3"/>
                                        </p:tgtEl>
                                        <p:attrNameLst>
                                          <p:attrName>style.visibility</p:attrName>
                                        </p:attrNameLst>
                                      </p:cBhvr>
                                      <p:to>
                                        <p:strVal val="visible"/>
                                      </p:to>
                                    </p:set>
                                    <p:animEffect transition="in" filter="fade">
                                      <p:cBhvr>
                                        <p:cTn id="39" dur="500"/>
                                        <p:tgtEl>
                                          <p:spTgt spid="103"/>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wipe(down)">
                                      <p:cBhvr>
                                        <p:cTn id="43" dur="500"/>
                                        <p:tgtEl>
                                          <p:spTgt spid="63"/>
                                        </p:tgtEl>
                                      </p:cBhvr>
                                    </p:animEffect>
                                  </p:childTnLst>
                                </p:cTn>
                              </p:par>
                            </p:childTnLst>
                          </p:cTn>
                        </p:par>
                        <p:par>
                          <p:cTn id="44" fill="hold">
                            <p:stCondLst>
                              <p:cond delay="3500"/>
                            </p:stCondLst>
                            <p:childTnLst>
                              <p:par>
                                <p:cTn id="45" presetID="22" presetClass="entr" presetSubtype="1"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up)">
                                      <p:cBhvr>
                                        <p:cTn id="47" dur="500"/>
                                        <p:tgtEl>
                                          <p:spTgt spid="4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1"/>
                                        </p:tgtEl>
                                        <p:attrNameLst>
                                          <p:attrName>style.visibility</p:attrName>
                                        </p:attrNameLst>
                                      </p:cBhvr>
                                      <p:to>
                                        <p:strVal val="visible"/>
                                      </p:to>
                                    </p:set>
                                    <p:animEffect transition="in" filter="fade">
                                      <p:cBhvr>
                                        <p:cTn id="50" dur="500"/>
                                        <p:tgtEl>
                                          <p:spTgt spid="101"/>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down)">
                                      <p:cBhvr>
                                        <p:cTn id="5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61" grpId="0" animBg="1"/>
      <p:bldP spid="62" grpId="0" animBg="1"/>
      <p:bldP spid="63" grpId="0" animBg="1"/>
      <p:bldP spid="64" grpId="0"/>
      <p:bldP spid="101" grpId="0"/>
      <p:bldP spid="102" grpId="0"/>
      <p:bldP spid="10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65" name="组合 64">
            <a:extLst>
              <a:ext uri="{FF2B5EF4-FFF2-40B4-BE49-F238E27FC236}">
                <a16:creationId xmlns="" xmlns:a16="http://schemas.microsoft.com/office/drawing/2014/main" id="{BF05C67D-31BF-4D51-BCE0-9B3FA128800C}"/>
              </a:ext>
            </a:extLst>
          </p:cNvPr>
          <p:cNvGrpSpPr/>
          <p:nvPr/>
        </p:nvGrpSpPr>
        <p:grpSpPr>
          <a:xfrm>
            <a:off x="487100" y="1688329"/>
            <a:ext cx="3719140" cy="4693421"/>
            <a:chOff x="655912" y="2105133"/>
            <a:chExt cx="2607791" cy="4693421"/>
          </a:xfrm>
        </p:grpSpPr>
        <p:sp>
          <p:nvSpPr>
            <p:cNvPr id="66" name="直角三角形 69">
              <a:extLst>
                <a:ext uri="{FF2B5EF4-FFF2-40B4-BE49-F238E27FC236}">
                  <a16:creationId xmlns="" xmlns:a16="http://schemas.microsoft.com/office/drawing/2014/main" id="{0134210E-7BFF-4864-A94D-AEE3CD9B759C}"/>
                </a:ext>
              </a:extLst>
            </p:cNvPr>
            <p:cNvSpPr/>
            <p:nvPr/>
          </p:nvSpPr>
          <p:spPr>
            <a:xfrm rot="5400000" flipH="1">
              <a:off x="735314" y="4270165"/>
              <a:ext cx="4693421" cy="363357"/>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直角三角形 69">
              <a:extLst>
                <a:ext uri="{FF2B5EF4-FFF2-40B4-BE49-F238E27FC236}">
                  <a16:creationId xmlns="" xmlns:a16="http://schemas.microsoft.com/office/drawing/2014/main" id="{95E33DB7-4057-4DA6-8DFE-43B1713203DD}"/>
                </a:ext>
              </a:extLst>
            </p:cNvPr>
            <p:cNvSpPr/>
            <p:nvPr/>
          </p:nvSpPr>
          <p:spPr>
            <a:xfrm flipH="1" flipV="1">
              <a:off x="655912" y="6409659"/>
              <a:ext cx="2605627" cy="334172"/>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a:extLst>
                <a:ext uri="{FF2B5EF4-FFF2-40B4-BE49-F238E27FC236}">
                  <a16:creationId xmlns="" xmlns:a16="http://schemas.microsoft.com/office/drawing/2014/main" id="{562828CC-484B-42B4-9A81-B5409E67BAF8}"/>
                </a:ext>
              </a:extLst>
            </p:cNvPr>
            <p:cNvSpPr/>
            <p:nvPr/>
          </p:nvSpPr>
          <p:spPr>
            <a:xfrm>
              <a:off x="1037203" y="2560945"/>
              <a:ext cx="1894121" cy="3877900"/>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a:extLst>
                <a:ext uri="{FF2B5EF4-FFF2-40B4-BE49-F238E27FC236}">
                  <a16:creationId xmlns="" xmlns:a16="http://schemas.microsoft.com/office/drawing/2014/main" id="{B3A436A9-5EC5-485A-BC98-65B556D5C31F}"/>
                </a:ext>
              </a:extLst>
            </p:cNvPr>
            <p:cNvSpPr/>
            <p:nvPr/>
          </p:nvSpPr>
          <p:spPr>
            <a:xfrm>
              <a:off x="1037203" y="2560945"/>
              <a:ext cx="1894121" cy="582162"/>
            </a:xfrm>
            <a:prstGeom prst="rect">
              <a:avLst/>
            </a:prstGeom>
            <a:solidFill>
              <a:srgbClr val="0CA39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a:extLst>
              <a:ext uri="{FF2B5EF4-FFF2-40B4-BE49-F238E27FC236}">
                <a16:creationId xmlns="" xmlns:a16="http://schemas.microsoft.com/office/drawing/2014/main" id="{7BDBA62E-3B8F-4259-9901-8675719DB33B}"/>
              </a:ext>
            </a:extLst>
          </p:cNvPr>
          <p:cNvGrpSpPr/>
          <p:nvPr/>
        </p:nvGrpSpPr>
        <p:grpSpPr>
          <a:xfrm>
            <a:off x="1783883" y="1242154"/>
            <a:ext cx="1136932" cy="1334681"/>
            <a:chOff x="6591300" y="1966752"/>
            <a:chExt cx="830580" cy="975045"/>
          </a:xfrm>
        </p:grpSpPr>
        <p:sp>
          <p:nvSpPr>
            <p:cNvPr id="71" name="任意多边形 18">
              <a:extLst>
                <a:ext uri="{FF2B5EF4-FFF2-40B4-BE49-F238E27FC236}">
                  <a16:creationId xmlns="" xmlns:a16="http://schemas.microsoft.com/office/drawing/2014/main" id="{4453428A-987F-4C97-9F2D-D2EA4E53EF8E}"/>
                </a:ext>
              </a:extLst>
            </p:cNvPr>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19">
              <a:extLst>
                <a:ext uri="{FF2B5EF4-FFF2-40B4-BE49-F238E27FC236}">
                  <a16:creationId xmlns="" xmlns:a16="http://schemas.microsoft.com/office/drawing/2014/main" id="{8F9A54EA-557C-4FA6-9E59-36FEA5654F0A}"/>
                </a:ext>
              </a:extLst>
            </p:cNvPr>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3" name="TextBox 26">
            <a:extLst>
              <a:ext uri="{FF2B5EF4-FFF2-40B4-BE49-F238E27FC236}">
                <a16:creationId xmlns="" xmlns:a16="http://schemas.microsoft.com/office/drawing/2014/main" id="{53E9D94B-E363-4FFB-9122-901ECCC9A630}"/>
              </a:ext>
            </a:extLst>
          </p:cNvPr>
          <p:cNvSpPr txBox="1"/>
          <p:nvPr/>
        </p:nvSpPr>
        <p:spPr bwMode="auto">
          <a:xfrm>
            <a:off x="1260859" y="3053007"/>
            <a:ext cx="2295121" cy="1895519"/>
          </a:xfrm>
          <a:prstGeom prst="rect">
            <a:avLst/>
          </a:prstGeom>
          <a:noFill/>
        </p:spPr>
        <p:txBody>
          <a:bodyPr wrap="square">
            <a:spAutoFit/>
          </a:bodyPr>
          <a:lstStyle/>
          <a:p>
            <a:pPr>
              <a:lnSpc>
                <a:spcPct val="15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grpSp>
        <p:nvGrpSpPr>
          <p:cNvPr id="74" name="组合 73">
            <a:extLst>
              <a:ext uri="{FF2B5EF4-FFF2-40B4-BE49-F238E27FC236}">
                <a16:creationId xmlns="" xmlns:a16="http://schemas.microsoft.com/office/drawing/2014/main" id="{BB536EAC-50B3-4CEE-AFD7-F7F4C2D01DFA}"/>
              </a:ext>
            </a:extLst>
          </p:cNvPr>
          <p:cNvGrpSpPr/>
          <p:nvPr/>
        </p:nvGrpSpPr>
        <p:grpSpPr>
          <a:xfrm>
            <a:off x="4203154" y="1688329"/>
            <a:ext cx="3719140" cy="4693421"/>
            <a:chOff x="655912" y="2105133"/>
            <a:chExt cx="2607791" cy="4693421"/>
          </a:xfrm>
        </p:grpSpPr>
        <p:sp>
          <p:nvSpPr>
            <p:cNvPr id="75" name="直角三角形 69">
              <a:extLst>
                <a:ext uri="{FF2B5EF4-FFF2-40B4-BE49-F238E27FC236}">
                  <a16:creationId xmlns="" xmlns:a16="http://schemas.microsoft.com/office/drawing/2014/main" id="{EE978AF3-0218-4B9E-9F36-A2FDC7AFFDF9}"/>
                </a:ext>
              </a:extLst>
            </p:cNvPr>
            <p:cNvSpPr/>
            <p:nvPr/>
          </p:nvSpPr>
          <p:spPr>
            <a:xfrm rot="5400000" flipH="1">
              <a:off x="735314" y="4270165"/>
              <a:ext cx="4693421" cy="363357"/>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直角三角形 69">
              <a:extLst>
                <a:ext uri="{FF2B5EF4-FFF2-40B4-BE49-F238E27FC236}">
                  <a16:creationId xmlns="" xmlns:a16="http://schemas.microsoft.com/office/drawing/2014/main" id="{0DC33FF7-59FD-4766-ABAA-DB1D204D5222}"/>
                </a:ext>
              </a:extLst>
            </p:cNvPr>
            <p:cNvSpPr/>
            <p:nvPr/>
          </p:nvSpPr>
          <p:spPr>
            <a:xfrm flipH="1" flipV="1">
              <a:off x="655912" y="6409659"/>
              <a:ext cx="2605627" cy="334172"/>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a:extLst>
                <a:ext uri="{FF2B5EF4-FFF2-40B4-BE49-F238E27FC236}">
                  <a16:creationId xmlns="" xmlns:a16="http://schemas.microsoft.com/office/drawing/2014/main" id="{74A014FB-BFF2-4AD7-B5E6-BDBF7AF4B88D}"/>
                </a:ext>
              </a:extLst>
            </p:cNvPr>
            <p:cNvSpPr/>
            <p:nvPr/>
          </p:nvSpPr>
          <p:spPr>
            <a:xfrm>
              <a:off x="1037203" y="2560945"/>
              <a:ext cx="1894121" cy="3877900"/>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a:extLst>
                <a:ext uri="{FF2B5EF4-FFF2-40B4-BE49-F238E27FC236}">
                  <a16:creationId xmlns="" xmlns:a16="http://schemas.microsoft.com/office/drawing/2014/main" id="{625985B5-FB8B-4E2E-A714-8EADC5177578}"/>
                </a:ext>
              </a:extLst>
            </p:cNvPr>
            <p:cNvSpPr/>
            <p:nvPr/>
          </p:nvSpPr>
          <p:spPr>
            <a:xfrm>
              <a:off x="1037203" y="2560945"/>
              <a:ext cx="1894121" cy="582162"/>
            </a:xfrm>
            <a:prstGeom prst="rect">
              <a:avLst/>
            </a:prstGeom>
            <a:solidFill>
              <a:srgbClr val="70B5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a:extLst>
              <a:ext uri="{FF2B5EF4-FFF2-40B4-BE49-F238E27FC236}">
                <a16:creationId xmlns="" xmlns:a16="http://schemas.microsoft.com/office/drawing/2014/main" id="{ACDD491D-0B81-4647-9F06-13A8D9A8BFA4}"/>
              </a:ext>
            </a:extLst>
          </p:cNvPr>
          <p:cNvGrpSpPr/>
          <p:nvPr/>
        </p:nvGrpSpPr>
        <p:grpSpPr>
          <a:xfrm>
            <a:off x="5499937" y="1242154"/>
            <a:ext cx="1136932" cy="1334681"/>
            <a:chOff x="6591300" y="1966752"/>
            <a:chExt cx="830580" cy="975045"/>
          </a:xfrm>
        </p:grpSpPr>
        <p:sp>
          <p:nvSpPr>
            <p:cNvPr id="80" name="任意多边形 28">
              <a:extLst>
                <a:ext uri="{FF2B5EF4-FFF2-40B4-BE49-F238E27FC236}">
                  <a16:creationId xmlns="" xmlns:a16="http://schemas.microsoft.com/office/drawing/2014/main" id="{C6A84E04-10DE-46C2-A514-D1CD05A5E3C1}"/>
                </a:ext>
              </a:extLst>
            </p:cNvPr>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任意多边形 29">
              <a:extLst>
                <a:ext uri="{FF2B5EF4-FFF2-40B4-BE49-F238E27FC236}">
                  <a16:creationId xmlns="" xmlns:a16="http://schemas.microsoft.com/office/drawing/2014/main" id="{A8852833-E839-4CE4-B6CD-B7D549574ADB}"/>
                </a:ext>
              </a:extLst>
            </p:cNvPr>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82" name="TextBox 26">
            <a:extLst>
              <a:ext uri="{FF2B5EF4-FFF2-40B4-BE49-F238E27FC236}">
                <a16:creationId xmlns="" xmlns:a16="http://schemas.microsoft.com/office/drawing/2014/main" id="{88A007FF-7153-4624-828F-57E3C395EDA8}"/>
              </a:ext>
            </a:extLst>
          </p:cNvPr>
          <p:cNvSpPr txBox="1"/>
          <p:nvPr/>
        </p:nvSpPr>
        <p:spPr bwMode="auto">
          <a:xfrm>
            <a:off x="4976913" y="3053007"/>
            <a:ext cx="2295121" cy="1895519"/>
          </a:xfrm>
          <a:prstGeom prst="rect">
            <a:avLst/>
          </a:prstGeom>
          <a:noFill/>
        </p:spPr>
        <p:txBody>
          <a:bodyPr wrap="square">
            <a:spAutoFit/>
          </a:bodyPr>
          <a:lstStyle/>
          <a:p>
            <a:pPr>
              <a:lnSpc>
                <a:spcPct val="15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grpSp>
        <p:nvGrpSpPr>
          <p:cNvPr id="83" name="组合 82">
            <a:extLst>
              <a:ext uri="{FF2B5EF4-FFF2-40B4-BE49-F238E27FC236}">
                <a16:creationId xmlns="" xmlns:a16="http://schemas.microsoft.com/office/drawing/2014/main" id="{C8E5F0FE-8224-4071-8FC5-9964C405991C}"/>
              </a:ext>
            </a:extLst>
          </p:cNvPr>
          <p:cNvGrpSpPr/>
          <p:nvPr/>
        </p:nvGrpSpPr>
        <p:grpSpPr>
          <a:xfrm>
            <a:off x="7975561" y="1688329"/>
            <a:ext cx="3719140" cy="4693421"/>
            <a:chOff x="655912" y="2105133"/>
            <a:chExt cx="2607791" cy="4693421"/>
          </a:xfrm>
        </p:grpSpPr>
        <p:sp>
          <p:nvSpPr>
            <p:cNvPr id="84" name="直角三角形 69">
              <a:extLst>
                <a:ext uri="{FF2B5EF4-FFF2-40B4-BE49-F238E27FC236}">
                  <a16:creationId xmlns="" xmlns:a16="http://schemas.microsoft.com/office/drawing/2014/main" id="{3FAA5908-44DA-45E5-BF8D-7F7D218AA17B}"/>
                </a:ext>
              </a:extLst>
            </p:cNvPr>
            <p:cNvSpPr/>
            <p:nvPr/>
          </p:nvSpPr>
          <p:spPr>
            <a:xfrm rot="5400000" flipH="1">
              <a:off x="735314" y="4270165"/>
              <a:ext cx="4693421" cy="363357"/>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 name="connsiteX0-17" fmla="*/ 174418 w 2267687"/>
                <a:gd name="connsiteY0-18" fmla="*/ 303531 h 303531"/>
                <a:gd name="connsiteX1-19" fmla="*/ 0 w 2267687"/>
                <a:gd name="connsiteY1-20" fmla="*/ 0 h 303531"/>
                <a:gd name="connsiteX2-21" fmla="*/ 2267687 w 2267687"/>
                <a:gd name="connsiteY2-22" fmla="*/ 290831 h 303531"/>
                <a:gd name="connsiteX3-23" fmla="*/ 174418 w 2267687"/>
                <a:gd name="connsiteY3-24" fmla="*/ 303531 h 303531"/>
                <a:gd name="connsiteX0-25" fmla="*/ 172657 w 2265926"/>
                <a:gd name="connsiteY0-26" fmla="*/ 316231 h 316231"/>
                <a:gd name="connsiteX1-27" fmla="*/ 0 w 2265926"/>
                <a:gd name="connsiteY1-28" fmla="*/ 0 h 316231"/>
                <a:gd name="connsiteX2-29" fmla="*/ 2265926 w 2265926"/>
                <a:gd name="connsiteY2-30" fmla="*/ 303531 h 316231"/>
                <a:gd name="connsiteX3-31" fmla="*/ 172657 w 2265926"/>
                <a:gd name="connsiteY3-32" fmla="*/ 316231 h 316231"/>
              </a:gdLst>
              <a:ahLst/>
              <a:cxnLst>
                <a:cxn ang="0">
                  <a:pos x="connsiteX0-1" y="connsiteY0-2"/>
                </a:cxn>
                <a:cxn ang="0">
                  <a:pos x="connsiteX1-3" y="connsiteY1-4"/>
                </a:cxn>
                <a:cxn ang="0">
                  <a:pos x="connsiteX2-5" y="connsiteY2-6"/>
                </a:cxn>
                <a:cxn ang="0">
                  <a:pos x="connsiteX3-7" y="connsiteY3-8"/>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直角三角形 69">
              <a:extLst>
                <a:ext uri="{FF2B5EF4-FFF2-40B4-BE49-F238E27FC236}">
                  <a16:creationId xmlns="" xmlns:a16="http://schemas.microsoft.com/office/drawing/2014/main" id="{6E8000EE-B0B9-425D-848B-AE8E0E5D0374}"/>
                </a:ext>
              </a:extLst>
            </p:cNvPr>
            <p:cNvSpPr/>
            <p:nvPr/>
          </p:nvSpPr>
          <p:spPr>
            <a:xfrm flipH="1" flipV="1">
              <a:off x="655912" y="6409659"/>
              <a:ext cx="2605627" cy="334172"/>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1" fmla="*/ 196850 w 2191487"/>
                <a:gd name="connsiteY0-2" fmla="*/ 278131 h 278131"/>
                <a:gd name="connsiteX1-3" fmla="*/ 0 w 2191487"/>
                <a:gd name="connsiteY1-4" fmla="*/ 0 h 278131"/>
                <a:gd name="connsiteX2-5" fmla="*/ 2191487 w 2191487"/>
                <a:gd name="connsiteY2-6" fmla="*/ 278131 h 278131"/>
                <a:gd name="connsiteX3-7" fmla="*/ 196850 w 2191487"/>
                <a:gd name="connsiteY3-8" fmla="*/ 278131 h 278131"/>
                <a:gd name="connsiteX0-9" fmla="*/ 273050 w 2267687"/>
                <a:gd name="connsiteY0-10" fmla="*/ 290831 h 290831"/>
                <a:gd name="connsiteX1-11" fmla="*/ 0 w 2267687"/>
                <a:gd name="connsiteY1-12" fmla="*/ 0 h 290831"/>
                <a:gd name="connsiteX2-13" fmla="*/ 2267687 w 2267687"/>
                <a:gd name="connsiteY2-14" fmla="*/ 290831 h 290831"/>
                <a:gd name="connsiteX3-15" fmla="*/ 273050 w 2267687"/>
                <a:gd name="connsiteY3-16" fmla="*/ 290831 h 290831"/>
              </a:gdLst>
              <a:ahLst/>
              <a:cxnLst>
                <a:cxn ang="0">
                  <a:pos x="connsiteX0-1" y="connsiteY0-2"/>
                </a:cxn>
                <a:cxn ang="0">
                  <a:pos x="connsiteX1-3" y="connsiteY1-4"/>
                </a:cxn>
                <a:cxn ang="0">
                  <a:pos x="connsiteX2-5" y="connsiteY2-6"/>
                </a:cxn>
                <a:cxn ang="0">
                  <a:pos x="connsiteX3-7" y="connsiteY3-8"/>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a:extLst>
                <a:ext uri="{FF2B5EF4-FFF2-40B4-BE49-F238E27FC236}">
                  <a16:creationId xmlns="" xmlns:a16="http://schemas.microsoft.com/office/drawing/2014/main" id="{AEBE8254-8AA3-460C-ABEF-78219620D6D5}"/>
                </a:ext>
              </a:extLst>
            </p:cNvPr>
            <p:cNvSpPr/>
            <p:nvPr/>
          </p:nvSpPr>
          <p:spPr>
            <a:xfrm>
              <a:off x="1037203" y="2560945"/>
              <a:ext cx="1894121" cy="3877900"/>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a:extLst>
                <a:ext uri="{FF2B5EF4-FFF2-40B4-BE49-F238E27FC236}">
                  <a16:creationId xmlns="" xmlns:a16="http://schemas.microsoft.com/office/drawing/2014/main" id="{A2F61D73-9B5C-465A-B499-D560AD1ACCFE}"/>
                </a:ext>
              </a:extLst>
            </p:cNvPr>
            <p:cNvSpPr/>
            <p:nvPr/>
          </p:nvSpPr>
          <p:spPr>
            <a:xfrm>
              <a:off x="1037203" y="2560945"/>
              <a:ext cx="1894121" cy="582162"/>
            </a:xfrm>
            <a:prstGeom prst="rect">
              <a:avLst/>
            </a:prstGeom>
            <a:solidFill>
              <a:srgbClr val="0CA39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a:extLst>
              <a:ext uri="{FF2B5EF4-FFF2-40B4-BE49-F238E27FC236}">
                <a16:creationId xmlns="" xmlns:a16="http://schemas.microsoft.com/office/drawing/2014/main" id="{433C9638-4562-44D6-A03D-77CFE1148527}"/>
              </a:ext>
            </a:extLst>
          </p:cNvPr>
          <p:cNvGrpSpPr/>
          <p:nvPr/>
        </p:nvGrpSpPr>
        <p:grpSpPr>
          <a:xfrm>
            <a:off x="9272344" y="1242154"/>
            <a:ext cx="1136932" cy="1334681"/>
            <a:chOff x="6591300" y="1966752"/>
            <a:chExt cx="830580" cy="975045"/>
          </a:xfrm>
        </p:grpSpPr>
        <p:sp>
          <p:nvSpPr>
            <p:cNvPr id="89" name="任意多边形 37">
              <a:extLst>
                <a:ext uri="{FF2B5EF4-FFF2-40B4-BE49-F238E27FC236}">
                  <a16:creationId xmlns="" xmlns:a16="http://schemas.microsoft.com/office/drawing/2014/main" id="{5A5DE0FD-06A5-4C97-9BA5-7B051DDD76FF}"/>
                </a:ext>
              </a:extLst>
            </p:cNvPr>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任意多边形 38">
              <a:extLst>
                <a:ext uri="{FF2B5EF4-FFF2-40B4-BE49-F238E27FC236}">
                  <a16:creationId xmlns="" xmlns:a16="http://schemas.microsoft.com/office/drawing/2014/main" id="{E526BD6F-C60B-47C7-8041-0ECFF9AAB623}"/>
                </a:ext>
              </a:extLst>
            </p:cNvPr>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1" fmla="*/ 216478 w 432956"/>
                <a:gd name="connsiteY0-2" fmla="*/ 0 h 938372"/>
                <a:gd name="connsiteX1-3" fmla="*/ 432956 w 432956"/>
                <a:gd name="connsiteY1-4" fmla="*/ 152400 h 938372"/>
                <a:gd name="connsiteX2-5" fmla="*/ 369551 w 432956"/>
                <a:gd name="connsiteY2-6" fmla="*/ 260163 h 938372"/>
                <a:gd name="connsiteX3-7" fmla="*/ 309290 w 432956"/>
                <a:gd name="connsiteY3-8" fmla="*/ 288766 h 938372"/>
                <a:gd name="connsiteX4-9" fmla="*/ 318874 w 432956"/>
                <a:gd name="connsiteY4-10" fmla="*/ 390981 h 938372"/>
                <a:gd name="connsiteX5-11" fmla="*/ 391740 w 432956"/>
                <a:gd name="connsiteY5-12" fmla="*/ 938372 h 938372"/>
                <a:gd name="connsiteX6-13" fmla="*/ 41218 w 432956"/>
                <a:gd name="connsiteY6-14" fmla="*/ 938372 h 938372"/>
                <a:gd name="connsiteX7-15" fmla="*/ 113192 w 432956"/>
                <a:gd name="connsiteY7-16" fmla="*/ 391428 h 938372"/>
                <a:gd name="connsiteX8-17" fmla="*/ 63405 w 432956"/>
                <a:gd name="connsiteY8-18" fmla="*/ 260163 h 938372"/>
                <a:gd name="connsiteX9-19" fmla="*/ 0 w 432956"/>
                <a:gd name="connsiteY9-20" fmla="*/ 152400 h 938372"/>
                <a:gd name="connsiteX10-21" fmla="*/ 216478 w 432956"/>
                <a:gd name="connsiteY10-22" fmla="*/ 0 h 938372"/>
                <a:gd name="connsiteX0-23" fmla="*/ 216478 w 432956"/>
                <a:gd name="connsiteY0-24" fmla="*/ 0 h 938372"/>
                <a:gd name="connsiteX1-25" fmla="*/ 432956 w 432956"/>
                <a:gd name="connsiteY1-26" fmla="*/ 152400 h 938372"/>
                <a:gd name="connsiteX2-27" fmla="*/ 369551 w 432956"/>
                <a:gd name="connsiteY2-28" fmla="*/ 260163 h 938372"/>
                <a:gd name="connsiteX3-29" fmla="*/ 309290 w 432956"/>
                <a:gd name="connsiteY3-30" fmla="*/ 288766 h 938372"/>
                <a:gd name="connsiteX4-31" fmla="*/ 318874 w 432956"/>
                <a:gd name="connsiteY4-32" fmla="*/ 390981 h 938372"/>
                <a:gd name="connsiteX5-33" fmla="*/ 391740 w 432956"/>
                <a:gd name="connsiteY5-34" fmla="*/ 938372 h 938372"/>
                <a:gd name="connsiteX6-35" fmla="*/ 41218 w 432956"/>
                <a:gd name="connsiteY6-36" fmla="*/ 938372 h 938372"/>
                <a:gd name="connsiteX7-37" fmla="*/ 113192 w 432956"/>
                <a:gd name="connsiteY7-38" fmla="*/ 391428 h 938372"/>
                <a:gd name="connsiteX8-39" fmla="*/ 63405 w 432956"/>
                <a:gd name="connsiteY8-40" fmla="*/ 260163 h 938372"/>
                <a:gd name="connsiteX9-41" fmla="*/ 0 w 432956"/>
                <a:gd name="connsiteY9-42" fmla="*/ 152400 h 938372"/>
                <a:gd name="connsiteX10-43" fmla="*/ 216478 w 432956"/>
                <a:gd name="connsiteY10-44" fmla="*/ 0 h 938372"/>
                <a:gd name="connsiteX0-45" fmla="*/ 216478 w 432956"/>
                <a:gd name="connsiteY0-46" fmla="*/ 0 h 938372"/>
                <a:gd name="connsiteX1-47" fmla="*/ 432956 w 432956"/>
                <a:gd name="connsiteY1-48" fmla="*/ 152400 h 938372"/>
                <a:gd name="connsiteX2-49" fmla="*/ 369551 w 432956"/>
                <a:gd name="connsiteY2-50" fmla="*/ 260163 h 938372"/>
                <a:gd name="connsiteX3-51" fmla="*/ 309290 w 432956"/>
                <a:gd name="connsiteY3-52" fmla="*/ 288766 h 938372"/>
                <a:gd name="connsiteX4-53" fmla="*/ 318874 w 432956"/>
                <a:gd name="connsiteY4-54" fmla="*/ 390981 h 938372"/>
                <a:gd name="connsiteX5-55" fmla="*/ 391740 w 432956"/>
                <a:gd name="connsiteY5-56" fmla="*/ 938372 h 938372"/>
                <a:gd name="connsiteX6-57" fmla="*/ 41218 w 432956"/>
                <a:gd name="connsiteY6-58" fmla="*/ 938372 h 938372"/>
                <a:gd name="connsiteX7-59" fmla="*/ 110017 w 432956"/>
                <a:gd name="connsiteY7-60" fmla="*/ 429528 h 938372"/>
                <a:gd name="connsiteX8-61" fmla="*/ 63405 w 432956"/>
                <a:gd name="connsiteY8-62" fmla="*/ 260163 h 938372"/>
                <a:gd name="connsiteX9-63" fmla="*/ 0 w 432956"/>
                <a:gd name="connsiteY9-64" fmla="*/ 152400 h 938372"/>
                <a:gd name="connsiteX10-65" fmla="*/ 216478 w 432956"/>
                <a:gd name="connsiteY10-66" fmla="*/ 0 h 938372"/>
                <a:gd name="connsiteX0-67" fmla="*/ 216478 w 432956"/>
                <a:gd name="connsiteY0-68" fmla="*/ 0 h 938372"/>
                <a:gd name="connsiteX1-69" fmla="*/ 432956 w 432956"/>
                <a:gd name="connsiteY1-70" fmla="*/ 152400 h 938372"/>
                <a:gd name="connsiteX2-71" fmla="*/ 369551 w 432956"/>
                <a:gd name="connsiteY2-72" fmla="*/ 260163 h 938372"/>
                <a:gd name="connsiteX3-73" fmla="*/ 309290 w 432956"/>
                <a:gd name="connsiteY3-74" fmla="*/ 288766 h 938372"/>
                <a:gd name="connsiteX4-75" fmla="*/ 318874 w 432956"/>
                <a:gd name="connsiteY4-76" fmla="*/ 390981 h 938372"/>
                <a:gd name="connsiteX5-77" fmla="*/ 391740 w 432956"/>
                <a:gd name="connsiteY5-78" fmla="*/ 938372 h 938372"/>
                <a:gd name="connsiteX6-79" fmla="*/ 41218 w 432956"/>
                <a:gd name="connsiteY6-80" fmla="*/ 938372 h 938372"/>
                <a:gd name="connsiteX7-81" fmla="*/ 110017 w 432956"/>
                <a:gd name="connsiteY7-82" fmla="*/ 429528 h 938372"/>
                <a:gd name="connsiteX8-83" fmla="*/ 63405 w 432956"/>
                <a:gd name="connsiteY8-84" fmla="*/ 260163 h 938372"/>
                <a:gd name="connsiteX9-85" fmla="*/ 0 w 432956"/>
                <a:gd name="connsiteY9-86" fmla="*/ 152400 h 938372"/>
                <a:gd name="connsiteX10-87" fmla="*/ 216478 w 432956"/>
                <a:gd name="connsiteY10-88" fmla="*/ 0 h 938372"/>
                <a:gd name="connsiteX0-89" fmla="*/ 216478 w 432956"/>
                <a:gd name="connsiteY0-90" fmla="*/ 0 h 938372"/>
                <a:gd name="connsiteX1-91" fmla="*/ 432956 w 432956"/>
                <a:gd name="connsiteY1-92" fmla="*/ 152400 h 938372"/>
                <a:gd name="connsiteX2-93" fmla="*/ 369551 w 432956"/>
                <a:gd name="connsiteY2-94" fmla="*/ 260163 h 938372"/>
                <a:gd name="connsiteX3-95" fmla="*/ 309290 w 432956"/>
                <a:gd name="connsiteY3-96" fmla="*/ 288766 h 938372"/>
                <a:gd name="connsiteX4-97" fmla="*/ 318874 w 432956"/>
                <a:gd name="connsiteY4-98" fmla="*/ 390981 h 938372"/>
                <a:gd name="connsiteX5-99" fmla="*/ 391740 w 432956"/>
                <a:gd name="connsiteY5-100" fmla="*/ 938372 h 938372"/>
                <a:gd name="connsiteX6-101" fmla="*/ 41218 w 432956"/>
                <a:gd name="connsiteY6-102" fmla="*/ 938372 h 938372"/>
                <a:gd name="connsiteX7-103" fmla="*/ 110017 w 432956"/>
                <a:gd name="connsiteY7-104" fmla="*/ 429528 h 938372"/>
                <a:gd name="connsiteX8-105" fmla="*/ 63405 w 432956"/>
                <a:gd name="connsiteY8-106" fmla="*/ 260163 h 938372"/>
                <a:gd name="connsiteX9-107" fmla="*/ 0 w 432956"/>
                <a:gd name="connsiteY9-108" fmla="*/ 152400 h 938372"/>
                <a:gd name="connsiteX10-109" fmla="*/ 216478 w 432956"/>
                <a:gd name="connsiteY10-110" fmla="*/ 0 h 938372"/>
                <a:gd name="connsiteX0-111" fmla="*/ 216478 w 432956"/>
                <a:gd name="connsiteY0-112" fmla="*/ 0 h 938372"/>
                <a:gd name="connsiteX1-113" fmla="*/ 432956 w 432956"/>
                <a:gd name="connsiteY1-114" fmla="*/ 152400 h 938372"/>
                <a:gd name="connsiteX2-115" fmla="*/ 369551 w 432956"/>
                <a:gd name="connsiteY2-116" fmla="*/ 260163 h 938372"/>
                <a:gd name="connsiteX3-117" fmla="*/ 309290 w 432956"/>
                <a:gd name="connsiteY3-118" fmla="*/ 288766 h 938372"/>
                <a:gd name="connsiteX4-119" fmla="*/ 318874 w 432956"/>
                <a:gd name="connsiteY4-120" fmla="*/ 390981 h 938372"/>
                <a:gd name="connsiteX5-121" fmla="*/ 391740 w 432956"/>
                <a:gd name="connsiteY5-122" fmla="*/ 938372 h 938372"/>
                <a:gd name="connsiteX6-123" fmla="*/ 41218 w 432956"/>
                <a:gd name="connsiteY6-124" fmla="*/ 938372 h 938372"/>
                <a:gd name="connsiteX7-125" fmla="*/ 110017 w 432956"/>
                <a:gd name="connsiteY7-126" fmla="*/ 454928 h 938372"/>
                <a:gd name="connsiteX8-127" fmla="*/ 63405 w 432956"/>
                <a:gd name="connsiteY8-128" fmla="*/ 260163 h 938372"/>
                <a:gd name="connsiteX9-129" fmla="*/ 0 w 432956"/>
                <a:gd name="connsiteY9-130" fmla="*/ 152400 h 938372"/>
                <a:gd name="connsiteX10-131" fmla="*/ 216478 w 432956"/>
                <a:gd name="connsiteY10-132" fmla="*/ 0 h 938372"/>
                <a:gd name="connsiteX0-133" fmla="*/ 216478 w 432956"/>
                <a:gd name="connsiteY0-134" fmla="*/ 0 h 938372"/>
                <a:gd name="connsiteX1-135" fmla="*/ 432956 w 432956"/>
                <a:gd name="connsiteY1-136" fmla="*/ 152400 h 938372"/>
                <a:gd name="connsiteX2-137" fmla="*/ 369551 w 432956"/>
                <a:gd name="connsiteY2-138" fmla="*/ 260163 h 938372"/>
                <a:gd name="connsiteX3-139" fmla="*/ 309290 w 432956"/>
                <a:gd name="connsiteY3-140" fmla="*/ 288766 h 938372"/>
                <a:gd name="connsiteX4-141" fmla="*/ 318874 w 432956"/>
                <a:gd name="connsiteY4-142" fmla="*/ 390981 h 938372"/>
                <a:gd name="connsiteX5-143" fmla="*/ 391740 w 432956"/>
                <a:gd name="connsiteY5-144" fmla="*/ 938372 h 938372"/>
                <a:gd name="connsiteX6-145" fmla="*/ 41218 w 432956"/>
                <a:gd name="connsiteY6-146" fmla="*/ 938372 h 938372"/>
                <a:gd name="connsiteX7-147" fmla="*/ 110017 w 432956"/>
                <a:gd name="connsiteY7-148" fmla="*/ 454928 h 938372"/>
                <a:gd name="connsiteX8-149" fmla="*/ 63405 w 432956"/>
                <a:gd name="connsiteY8-150" fmla="*/ 260163 h 938372"/>
                <a:gd name="connsiteX9-151" fmla="*/ 0 w 432956"/>
                <a:gd name="connsiteY9-152" fmla="*/ 152400 h 938372"/>
                <a:gd name="connsiteX10-153" fmla="*/ 216478 w 432956"/>
                <a:gd name="connsiteY10-154" fmla="*/ 0 h 938372"/>
                <a:gd name="connsiteX0-155" fmla="*/ 216478 w 432956"/>
                <a:gd name="connsiteY0-156" fmla="*/ 0 h 938372"/>
                <a:gd name="connsiteX1-157" fmla="*/ 432956 w 432956"/>
                <a:gd name="connsiteY1-158" fmla="*/ 152400 h 938372"/>
                <a:gd name="connsiteX2-159" fmla="*/ 369551 w 432956"/>
                <a:gd name="connsiteY2-160" fmla="*/ 260163 h 938372"/>
                <a:gd name="connsiteX3-161" fmla="*/ 309290 w 432956"/>
                <a:gd name="connsiteY3-162" fmla="*/ 288766 h 938372"/>
                <a:gd name="connsiteX4-163" fmla="*/ 318874 w 432956"/>
                <a:gd name="connsiteY4-164" fmla="*/ 390981 h 938372"/>
                <a:gd name="connsiteX5-165" fmla="*/ 391740 w 432956"/>
                <a:gd name="connsiteY5-166" fmla="*/ 938372 h 938372"/>
                <a:gd name="connsiteX6-167" fmla="*/ 41218 w 432956"/>
                <a:gd name="connsiteY6-168" fmla="*/ 938372 h 938372"/>
                <a:gd name="connsiteX7-169" fmla="*/ 110017 w 432956"/>
                <a:gd name="connsiteY7-170" fmla="*/ 454928 h 938372"/>
                <a:gd name="connsiteX8-171" fmla="*/ 63405 w 432956"/>
                <a:gd name="connsiteY8-172" fmla="*/ 260163 h 938372"/>
                <a:gd name="connsiteX9-173" fmla="*/ 0 w 432956"/>
                <a:gd name="connsiteY9-174" fmla="*/ 152400 h 938372"/>
                <a:gd name="connsiteX10-175" fmla="*/ 216478 w 432956"/>
                <a:gd name="connsiteY10-176" fmla="*/ 0 h 938372"/>
                <a:gd name="connsiteX0-177" fmla="*/ 216478 w 432956"/>
                <a:gd name="connsiteY0-178" fmla="*/ 0 h 938372"/>
                <a:gd name="connsiteX1-179" fmla="*/ 432956 w 432956"/>
                <a:gd name="connsiteY1-180" fmla="*/ 152400 h 938372"/>
                <a:gd name="connsiteX2-181" fmla="*/ 369551 w 432956"/>
                <a:gd name="connsiteY2-182" fmla="*/ 260163 h 938372"/>
                <a:gd name="connsiteX3-183" fmla="*/ 309290 w 432956"/>
                <a:gd name="connsiteY3-184" fmla="*/ 288766 h 938372"/>
                <a:gd name="connsiteX4-185" fmla="*/ 318874 w 432956"/>
                <a:gd name="connsiteY4-186" fmla="*/ 390981 h 938372"/>
                <a:gd name="connsiteX5-187" fmla="*/ 391740 w 432956"/>
                <a:gd name="connsiteY5-188" fmla="*/ 938372 h 938372"/>
                <a:gd name="connsiteX6-189" fmla="*/ 41218 w 432956"/>
                <a:gd name="connsiteY6-190" fmla="*/ 938372 h 938372"/>
                <a:gd name="connsiteX7-191" fmla="*/ 122717 w 432956"/>
                <a:gd name="connsiteY7-192" fmla="*/ 458103 h 938372"/>
                <a:gd name="connsiteX8-193" fmla="*/ 63405 w 432956"/>
                <a:gd name="connsiteY8-194" fmla="*/ 260163 h 938372"/>
                <a:gd name="connsiteX9-195" fmla="*/ 0 w 432956"/>
                <a:gd name="connsiteY9-196" fmla="*/ 152400 h 938372"/>
                <a:gd name="connsiteX10-197" fmla="*/ 216478 w 432956"/>
                <a:gd name="connsiteY10-198" fmla="*/ 0 h 938372"/>
                <a:gd name="connsiteX0-199" fmla="*/ 216478 w 432956"/>
                <a:gd name="connsiteY0-200" fmla="*/ 0 h 938372"/>
                <a:gd name="connsiteX1-201" fmla="*/ 432956 w 432956"/>
                <a:gd name="connsiteY1-202" fmla="*/ 152400 h 938372"/>
                <a:gd name="connsiteX2-203" fmla="*/ 369551 w 432956"/>
                <a:gd name="connsiteY2-204" fmla="*/ 260163 h 938372"/>
                <a:gd name="connsiteX3-205" fmla="*/ 309290 w 432956"/>
                <a:gd name="connsiteY3-206" fmla="*/ 288766 h 938372"/>
                <a:gd name="connsiteX4-207" fmla="*/ 318874 w 432956"/>
                <a:gd name="connsiteY4-208" fmla="*/ 390981 h 938372"/>
                <a:gd name="connsiteX5-209" fmla="*/ 391740 w 432956"/>
                <a:gd name="connsiteY5-210" fmla="*/ 938372 h 938372"/>
                <a:gd name="connsiteX6-211" fmla="*/ 41218 w 432956"/>
                <a:gd name="connsiteY6-212" fmla="*/ 938372 h 938372"/>
                <a:gd name="connsiteX7-213" fmla="*/ 122717 w 432956"/>
                <a:gd name="connsiteY7-214" fmla="*/ 458103 h 938372"/>
                <a:gd name="connsiteX8-215" fmla="*/ 63405 w 432956"/>
                <a:gd name="connsiteY8-216" fmla="*/ 260163 h 938372"/>
                <a:gd name="connsiteX9-217" fmla="*/ 0 w 432956"/>
                <a:gd name="connsiteY9-218" fmla="*/ 152400 h 938372"/>
                <a:gd name="connsiteX10-219" fmla="*/ 216478 w 432956"/>
                <a:gd name="connsiteY10-220" fmla="*/ 0 h 938372"/>
                <a:gd name="connsiteX0-221" fmla="*/ 216478 w 432956"/>
                <a:gd name="connsiteY0-222" fmla="*/ 0 h 938372"/>
                <a:gd name="connsiteX1-223" fmla="*/ 432956 w 432956"/>
                <a:gd name="connsiteY1-224" fmla="*/ 152400 h 938372"/>
                <a:gd name="connsiteX2-225" fmla="*/ 369551 w 432956"/>
                <a:gd name="connsiteY2-226" fmla="*/ 260163 h 938372"/>
                <a:gd name="connsiteX3-227" fmla="*/ 309290 w 432956"/>
                <a:gd name="connsiteY3-228" fmla="*/ 288766 h 938372"/>
                <a:gd name="connsiteX4-229" fmla="*/ 318874 w 432956"/>
                <a:gd name="connsiteY4-230" fmla="*/ 390981 h 938372"/>
                <a:gd name="connsiteX5-231" fmla="*/ 391740 w 432956"/>
                <a:gd name="connsiteY5-232" fmla="*/ 938372 h 938372"/>
                <a:gd name="connsiteX6-233" fmla="*/ 41218 w 432956"/>
                <a:gd name="connsiteY6-234" fmla="*/ 938372 h 938372"/>
                <a:gd name="connsiteX7-235" fmla="*/ 122717 w 432956"/>
                <a:gd name="connsiteY7-236" fmla="*/ 458103 h 938372"/>
                <a:gd name="connsiteX8-237" fmla="*/ 63405 w 432956"/>
                <a:gd name="connsiteY8-238" fmla="*/ 260163 h 938372"/>
                <a:gd name="connsiteX9-239" fmla="*/ 0 w 432956"/>
                <a:gd name="connsiteY9-240" fmla="*/ 152400 h 938372"/>
                <a:gd name="connsiteX10-241" fmla="*/ 216478 w 432956"/>
                <a:gd name="connsiteY10-242" fmla="*/ 0 h 938372"/>
                <a:gd name="connsiteX0-243" fmla="*/ 216478 w 432956"/>
                <a:gd name="connsiteY0-244" fmla="*/ 0 h 938372"/>
                <a:gd name="connsiteX1-245" fmla="*/ 432956 w 432956"/>
                <a:gd name="connsiteY1-246" fmla="*/ 152400 h 938372"/>
                <a:gd name="connsiteX2-247" fmla="*/ 369551 w 432956"/>
                <a:gd name="connsiteY2-248" fmla="*/ 260163 h 938372"/>
                <a:gd name="connsiteX3-249" fmla="*/ 309290 w 432956"/>
                <a:gd name="connsiteY3-250" fmla="*/ 288766 h 938372"/>
                <a:gd name="connsiteX4-251" fmla="*/ 318874 w 432956"/>
                <a:gd name="connsiteY4-252" fmla="*/ 390981 h 938372"/>
                <a:gd name="connsiteX5-253" fmla="*/ 391740 w 432956"/>
                <a:gd name="connsiteY5-254" fmla="*/ 938372 h 938372"/>
                <a:gd name="connsiteX6-255" fmla="*/ 41218 w 432956"/>
                <a:gd name="connsiteY6-256" fmla="*/ 938372 h 938372"/>
                <a:gd name="connsiteX7-257" fmla="*/ 122717 w 432956"/>
                <a:gd name="connsiteY7-258" fmla="*/ 458103 h 938372"/>
                <a:gd name="connsiteX8-259" fmla="*/ 63405 w 432956"/>
                <a:gd name="connsiteY8-260" fmla="*/ 260163 h 938372"/>
                <a:gd name="connsiteX9-261" fmla="*/ 0 w 432956"/>
                <a:gd name="connsiteY9-262" fmla="*/ 152400 h 938372"/>
                <a:gd name="connsiteX10-263" fmla="*/ 216478 w 432956"/>
                <a:gd name="connsiteY10-264" fmla="*/ 0 h 938372"/>
                <a:gd name="connsiteX0-265" fmla="*/ 216478 w 432956"/>
                <a:gd name="connsiteY0-266" fmla="*/ 0 h 938372"/>
                <a:gd name="connsiteX1-267" fmla="*/ 432956 w 432956"/>
                <a:gd name="connsiteY1-268" fmla="*/ 152400 h 938372"/>
                <a:gd name="connsiteX2-269" fmla="*/ 369551 w 432956"/>
                <a:gd name="connsiteY2-270" fmla="*/ 260163 h 938372"/>
                <a:gd name="connsiteX3-271" fmla="*/ 309290 w 432956"/>
                <a:gd name="connsiteY3-272" fmla="*/ 288766 h 938372"/>
                <a:gd name="connsiteX4-273" fmla="*/ 318874 w 432956"/>
                <a:gd name="connsiteY4-274" fmla="*/ 390981 h 938372"/>
                <a:gd name="connsiteX5-275" fmla="*/ 391740 w 432956"/>
                <a:gd name="connsiteY5-276" fmla="*/ 938372 h 938372"/>
                <a:gd name="connsiteX6-277" fmla="*/ 41218 w 432956"/>
                <a:gd name="connsiteY6-278" fmla="*/ 938372 h 938372"/>
                <a:gd name="connsiteX7-279" fmla="*/ 122717 w 432956"/>
                <a:gd name="connsiteY7-280" fmla="*/ 458103 h 938372"/>
                <a:gd name="connsiteX8-281" fmla="*/ 63405 w 432956"/>
                <a:gd name="connsiteY8-282" fmla="*/ 260163 h 938372"/>
                <a:gd name="connsiteX9-283" fmla="*/ 0 w 432956"/>
                <a:gd name="connsiteY9-284" fmla="*/ 152400 h 938372"/>
                <a:gd name="connsiteX10-285" fmla="*/ 216478 w 432956"/>
                <a:gd name="connsiteY10-286" fmla="*/ 0 h 938372"/>
                <a:gd name="connsiteX0-287" fmla="*/ 216478 w 432956"/>
                <a:gd name="connsiteY0-288" fmla="*/ 0 h 938372"/>
                <a:gd name="connsiteX1-289" fmla="*/ 432956 w 432956"/>
                <a:gd name="connsiteY1-290" fmla="*/ 152400 h 938372"/>
                <a:gd name="connsiteX2-291" fmla="*/ 369551 w 432956"/>
                <a:gd name="connsiteY2-292" fmla="*/ 260163 h 938372"/>
                <a:gd name="connsiteX3-293" fmla="*/ 309290 w 432956"/>
                <a:gd name="connsiteY3-294" fmla="*/ 288766 h 938372"/>
                <a:gd name="connsiteX4-295" fmla="*/ 318874 w 432956"/>
                <a:gd name="connsiteY4-296" fmla="*/ 390981 h 938372"/>
                <a:gd name="connsiteX5-297" fmla="*/ 391740 w 432956"/>
                <a:gd name="connsiteY5-298" fmla="*/ 938372 h 938372"/>
                <a:gd name="connsiteX6-299" fmla="*/ 41218 w 432956"/>
                <a:gd name="connsiteY6-300" fmla="*/ 938372 h 938372"/>
                <a:gd name="connsiteX7-301" fmla="*/ 138592 w 432956"/>
                <a:gd name="connsiteY7-302" fmla="*/ 458103 h 938372"/>
                <a:gd name="connsiteX8-303" fmla="*/ 63405 w 432956"/>
                <a:gd name="connsiteY8-304" fmla="*/ 260163 h 938372"/>
                <a:gd name="connsiteX9-305" fmla="*/ 0 w 432956"/>
                <a:gd name="connsiteY9-306" fmla="*/ 152400 h 938372"/>
                <a:gd name="connsiteX10-307" fmla="*/ 216478 w 432956"/>
                <a:gd name="connsiteY10-308" fmla="*/ 0 h 938372"/>
                <a:gd name="connsiteX0-309" fmla="*/ 216478 w 432956"/>
                <a:gd name="connsiteY0-310" fmla="*/ 0 h 938372"/>
                <a:gd name="connsiteX1-311" fmla="*/ 432956 w 432956"/>
                <a:gd name="connsiteY1-312" fmla="*/ 152400 h 938372"/>
                <a:gd name="connsiteX2-313" fmla="*/ 369551 w 432956"/>
                <a:gd name="connsiteY2-314" fmla="*/ 260163 h 938372"/>
                <a:gd name="connsiteX3-315" fmla="*/ 309290 w 432956"/>
                <a:gd name="connsiteY3-316" fmla="*/ 288766 h 938372"/>
                <a:gd name="connsiteX4-317" fmla="*/ 318874 w 432956"/>
                <a:gd name="connsiteY4-318" fmla="*/ 390981 h 938372"/>
                <a:gd name="connsiteX5-319" fmla="*/ 391740 w 432956"/>
                <a:gd name="connsiteY5-320" fmla="*/ 938372 h 938372"/>
                <a:gd name="connsiteX6-321" fmla="*/ 41218 w 432956"/>
                <a:gd name="connsiteY6-322" fmla="*/ 938372 h 938372"/>
                <a:gd name="connsiteX7-323" fmla="*/ 138592 w 432956"/>
                <a:gd name="connsiteY7-324" fmla="*/ 458103 h 938372"/>
                <a:gd name="connsiteX8-325" fmla="*/ 63405 w 432956"/>
                <a:gd name="connsiteY8-326" fmla="*/ 260163 h 938372"/>
                <a:gd name="connsiteX9-327" fmla="*/ 0 w 432956"/>
                <a:gd name="connsiteY9-328" fmla="*/ 152400 h 938372"/>
                <a:gd name="connsiteX10-329" fmla="*/ 216478 w 432956"/>
                <a:gd name="connsiteY10-330" fmla="*/ 0 h 938372"/>
                <a:gd name="connsiteX0-331" fmla="*/ 216478 w 432956"/>
                <a:gd name="connsiteY0-332" fmla="*/ 0 h 938372"/>
                <a:gd name="connsiteX1-333" fmla="*/ 432956 w 432956"/>
                <a:gd name="connsiteY1-334" fmla="*/ 152400 h 938372"/>
                <a:gd name="connsiteX2-335" fmla="*/ 369551 w 432956"/>
                <a:gd name="connsiteY2-336" fmla="*/ 260163 h 938372"/>
                <a:gd name="connsiteX3-337" fmla="*/ 309290 w 432956"/>
                <a:gd name="connsiteY3-338" fmla="*/ 288766 h 938372"/>
                <a:gd name="connsiteX4-339" fmla="*/ 318874 w 432956"/>
                <a:gd name="connsiteY4-340" fmla="*/ 390981 h 938372"/>
                <a:gd name="connsiteX5-341" fmla="*/ 391740 w 432956"/>
                <a:gd name="connsiteY5-342" fmla="*/ 938372 h 938372"/>
                <a:gd name="connsiteX6-343" fmla="*/ 41218 w 432956"/>
                <a:gd name="connsiteY6-344" fmla="*/ 938372 h 938372"/>
                <a:gd name="connsiteX7-345" fmla="*/ 138592 w 432956"/>
                <a:gd name="connsiteY7-346" fmla="*/ 458103 h 938372"/>
                <a:gd name="connsiteX8-347" fmla="*/ 63405 w 432956"/>
                <a:gd name="connsiteY8-348" fmla="*/ 260163 h 938372"/>
                <a:gd name="connsiteX9-349" fmla="*/ 0 w 432956"/>
                <a:gd name="connsiteY9-350" fmla="*/ 152400 h 938372"/>
                <a:gd name="connsiteX10-351" fmla="*/ 216478 w 432956"/>
                <a:gd name="connsiteY10-352" fmla="*/ 0 h 938372"/>
                <a:gd name="connsiteX0-353" fmla="*/ 216478 w 432956"/>
                <a:gd name="connsiteY0-354" fmla="*/ 0 h 938372"/>
                <a:gd name="connsiteX1-355" fmla="*/ 432956 w 432956"/>
                <a:gd name="connsiteY1-356" fmla="*/ 152400 h 938372"/>
                <a:gd name="connsiteX2-357" fmla="*/ 369551 w 432956"/>
                <a:gd name="connsiteY2-358" fmla="*/ 260163 h 938372"/>
                <a:gd name="connsiteX3-359" fmla="*/ 309290 w 432956"/>
                <a:gd name="connsiteY3-360" fmla="*/ 288766 h 938372"/>
                <a:gd name="connsiteX4-361" fmla="*/ 322049 w 432956"/>
                <a:gd name="connsiteY4-362" fmla="*/ 457656 h 938372"/>
                <a:gd name="connsiteX5-363" fmla="*/ 391740 w 432956"/>
                <a:gd name="connsiteY5-364" fmla="*/ 938372 h 938372"/>
                <a:gd name="connsiteX6-365" fmla="*/ 41218 w 432956"/>
                <a:gd name="connsiteY6-366" fmla="*/ 938372 h 938372"/>
                <a:gd name="connsiteX7-367" fmla="*/ 138592 w 432956"/>
                <a:gd name="connsiteY7-368" fmla="*/ 458103 h 938372"/>
                <a:gd name="connsiteX8-369" fmla="*/ 63405 w 432956"/>
                <a:gd name="connsiteY8-370" fmla="*/ 260163 h 938372"/>
                <a:gd name="connsiteX9-371" fmla="*/ 0 w 432956"/>
                <a:gd name="connsiteY9-372" fmla="*/ 152400 h 938372"/>
                <a:gd name="connsiteX10-373" fmla="*/ 216478 w 432956"/>
                <a:gd name="connsiteY10-374" fmla="*/ 0 h 938372"/>
                <a:gd name="connsiteX0-375" fmla="*/ 216478 w 432956"/>
                <a:gd name="connsiteY0-376" fmla="*/ 0 h 938372"/>
                <a:gd name="connsiteX1-377" fmla="*/ 432956 w 432956"/>
                <a:gd name="connsiteY1-378" fmla="*/ 152400 h 938372"/>
                <a:gd name="connsiteX2-379" fmla="*/ 369551 w 432956"/>
                <a:gd name="connsiteY2-380" fmla="*/ 260163 h 938372"/>
                <a:gd name="connsiteX3-381" fmla="*/ 309290 w 432956"/>
                <a:gd name="connsiteY3-382" fmla="*/ 288766 h 938372"/>
                <a:gd name="connsiteX4-383" fmla="*/ 322049 w 432956"/>
                <a:gd name="connsiteY4-384" fmla="*/ 457656 h 938372"/>
                <a:gd name="connsiteX5-385" fmla="*/ 391740 w 432956"/>
                <a:gd name="connsiteY5-386" fmla="*/ 938372 h 938372"/>
                <a:gd name="connsiteX6-387" fmla="*/ 41218 w 432956"/>
                <a:gd name="connsiteY6-388" fmla="*/ 938372 h 938372"/>
                <a:gd name="connsiteX7-389" fmla="*/ 138592 w 432956"/>
                <a:gd name="connsiteY7-390" fmla="*/ 458103 h 938372"/>
                <a:gd name="connsiteX8-391" fmla="*/ 63405 w 432956"/>
                <a:gd name="connsiteY8-392" fmla="*/ 260163 h 938372"/>
                <a:gd name="connsiteX9-393" fmla="*/ 0 w 432956"/>
                <a:gd name="connsiteY9-394" fmla="*/ 152400 h 938372"/>
                <a:gd name="connsiteX10-395" fmla="*/ 216478 w 432956"/>
                <a:gd name="connsiteY10-396" fmla="*/ 0 h 938372"/>
                <a:gd name="connsiteX0-397" fmla="*/ 216478 w 432956"/>
                <a:gd name="connsiteY0-398" fmla="*/ 0 h 938372"/>
                <a:gd name="connsiteX1-399" fmla="*/ 432956 w 432956"/>
                <a:gd name="connsiteY1-400" fmla="*/ 152400 h 938372"/>
                <a:gd name="connsiteX2-401" fmla="*/ 369551 w 432956"/>
                <a:gd name="connsiteY2-402" fmla="*/ 260163 h 938372"/>
                <a:gd name="connsiteX3-403" fmla="*/ 309290 w 432956"/>
                <a:gd name="connsiteY3-404" fmla="*/ 285591 h 938372"/>
                <a:gd name="connsiteX4-405" fmla="*/ 322049 w 432956"/>
                <a:gd name="connsiteY4-406" fmla="*/ 457656 h 938372"/>
                <a:gd name="connsiteX5-407" fmla="*/ 391740 w 432956"/>
                <a:gd name="connsiteY5-408" fmla="*/ 938372 h 938372"/>
                <a:gd name="connsiteX6-409" fmla="*/ 41218 w 432956"/>
                <a:gd name="connsiteY6-410" fmla="*/ 938372 h 938372"/>
                <a:gd name="connsiteX7-411" fmla="*/ 138592 w 432956"/>
                <a:gd name="connsiteY7-412" fmla="*/ 458103 h 938372"/>
                <a:gd name="connsiteX8-413" fmla="*/ 63405 w 432956"/>
                <a:gd name="connsiteY8-414" fmla="*/ 260163 h 938372"/>
                <a:gd name="connsiteX9-415" fmla="*/ 0 w 432956"/>
                <a:gd name="connsiteY9-416" fmla="*/ 152400 h 938372"/>
                <a:gd name="connsiteX10-417" fmla="*/ 216478 w 432956"/>
                <a:gd name="connsiteY10-418" fmla="*/ 0 h 938372"/>
                <a:gd name="connsiteX0-419" fmla="*/ 216478 w 432956"/>
                <a:gd name="connsiteY0-420" fmla="*/ 0 h 938372"/>
                <a:gd name="connsiteX1-421" fmla="*/ 432956 w 432956"/>
                <a:gd name="connsiteY1-422" fmla="*/ 152400 h 938372"/>
                <a:gd name="connsiteX2-423" fmla="*/ 369551 w 432956"/>
                <a:gd name="connsiteY2-424" fmla="*/ 260163 h 938372"/>
                <a:gd name="connsiteX3-425" fmla="*/ 309290 w 432956"/>
                <a:gd name="connsiteY3-426" fmla="*/ 285591 h 938372"/>
                <a:gd name="connsiteX4-427" fmla="*/ 322049 w 432956"/>
                <a:gd name="connsiteY4-428" fmla="*/ 457656 h 938372"/>
                <a:gd name="connsiteX5-429" fmla="*/ 391740 w 432956"/>
                <a:gd name="connsiteY5-430" fmla="*/ 938372 h 938372"/>
                <a:gd name="connsiteX6-431" fmla="*/ 41218 w 432956"/>
                <a:gd name="connsiteY6-432" fmla="*/ 938372 h 938372"/>
                <a:gd name="connsiteX7-433" fmla="*/ 138592 w 432956"/>
                <a:gd name="connsiteY7-434" fmla="*/ 458103 h 938372"/>
                <a:gd name="connsiteX8-435" fmla="*/ 63405 w 432956"/>
                <a:gd name="connsiteY8-436" fmla="*/ 260163 h 938372"/>
                <a:gd name="connsiteX9-437" fmla="*/ 0 w 432956"/>
                <a:gd name="connsiteY9-438" fmla="*/ 152400 h 938372"/>
                <a:gd name="connsiteX10-439" fmla="*/ 216478 w 432956"/>
                <a:gd name="connsiteY10-440" fmla="*/ 0 h 938372"/>
                <a:gd name="connsiteX0-441" fmla="*/ 216478 w 432956"/>
                <a:gd name="connsiteY0-442" fmla="*/ 0 h 938372"/>
                <a:gd name="connsiteX1-443" fmla="*/ 432956 w 432956"/>
                <a:gd name="connsiteY1-444" fmla="*/ 152400 h 938372"/>
                <a:gd name="connsiteX2-445" fmla="*/ 369551 w 432956"/>
                <a:gd name="connsiteY2-446" fmla="*/ 260163 h 938372"/>
                <a:gd name="connsiteX3-447" fmla="*/ 322049 w 432956"/>
                <a:gd name="connsiteY3-448" fmla="*/ 457656 h 938372"/>
                <a:gd name="connsiteX4-449" fmla="*/ 391740 w 432956"/>
                <a:gd name="connsiteY4-450" fmla="*/ 938372 h 938372"/>
                <a:gd name="connsiteX5-451" fmla="*/ 41218 w 432956"/>
                <a:gd name="connsiteY5-452" fmla="*/ 938372 h 938372"/>
                <a:gd name="connsiteX6-453" fmla="*/ 138592 w 432956"/>
                <a:gd name="connsiteY6-454" fmla="*/ 458103 h 938372"/>
                <a:gd name="connsiteX7-455" fmla="*/ 63405 w 432956"/>
                <a:gd name="connsiteY7-456" fmla="*/ 260163 h 938372"/>
                <a:gd name="connsiteX8-457" fmla="*/ 0 w 432956"/>
                <a:gd name="connsiteY8-458" fmla="*/ 152400 h 938372"/>
                <a:gd name="connsiteX9-459" fmla="*/ 216478 w 432956"/>
                <a:gd name="connsiteY9-460" fmla="*/ 0 h 938372"/>
                <a:gd name="connsiteX0-461" fmla="*/ 216478 w 432956"/>
                <a:gd name="connsiteY0-462" fmla="*/ 0 h 938372"/>
                <a:gd name="connsiteX1-463" fmla="*/ 432956 w 432956"/>
                <a:gd name="connsiteY1-464" fmla="*/ 152400 h 938372"/>
                <a:gd name="connsiteX2-465" fmla="*/ 369551 w 432956"/>
                <a:gd name="connsiteY2-466" fmla="*/ 260163 h 938372"/>
                <a:gd name="connsiteX3-467" fmla="*/ 322049 w 432956"/>
                <a:gd name="connsiteY3-468" fmla="*/ 457656 h 938372"/>
                <a:gd name="connsiteX4-469" fmla="*/ 391740 w 432956"/>
                <a:gd name="connsiteY4-470" fmla="*/ 938372 h 938372"/>
                <a:gd name="connsiteX5-471" fmla="*/ 41218 w 432956"/>
                <a:gd name="connsiteY5-472" fmla="*/ 938372 h 938372"/>
                <a:gd name="connsiteX6-473" fmla="*/ 138592 w 432956"/>
                <a:gd name="connsiteY6-474" fmla="*/ 458103 h 938372"/>
                <a:gd name="connsiteX7-475" fmla="*/ 63405 w 432956"/>
                <a:gd name="connsiteY7-476" fmla="*/ 260163 h 938372"/>
                <a:gd name="connsiteX8-477" fmla="*/ 0 w 432956"/>
                <a:gd name="connsiteY8-478" fmla="*/ 152400 h 938372"/>
                <a:gd name="connsiteX9-479" fmla="*/ 216478 w 432956"/>
                <a:gd name="connsiteY9-480" fmla="*/ 0 h 938372"/>
                <a:gd name="connsiteX0-481" fmla="*/ 216478 w 432956"/>
                <a:gd name="connsiteY0-482" fmla="*/ 0 h 938372"/>
                <a:gd name="connsiteX1-483" fmla="*/ 432956 w 432956"/>
                <a:gd name="connsiteY1-484" fmla="*/ 152400 h 938372"/>
                <a:gd name="connsiteX2-485" fmla="*/ 369551 w 432956"/>
                <a:gd name="connsiteY2-486" fmla="*/ 260163 h 938372"/>
                <a:gd name="connsiteX3-487" fmla="*/ 322049 w 432956"/>
                <a:gd name="connsiteY3-488" fmla="*/ 457656 h 938372"/>
                <a:gd name="connsiteX4-489" fmla="*/ 391740 w 432956"/>
                <a:gd name="connsiteY4-490" fmla="*/ 938372 h 938372"/>
                <a:gd name="connsiteX5-491" fmla="*/ 41218 w 432956"/>
                <a:gd name="connsiteY5-492" fmla="*/ 938372 h 938372"/>
                <a:gd name="connsiteX6-493" fmla="*/ 138592 w 432956"/>
                <a:gd name="connsiteY6-494" fmla="*/ 458103 h 938372"/>
                <a:gd name="connsiteX7-495" fmla="*/ 63405 w 432956"/>
                <a:gd name="connsiteY7-496" fmla="*/ 260163 h 938372"/>
                <a:gd name="connsiteX8-497" fmla="*/ 0 w 432956"/>
                <a:gd name="connsiteY8-498" fmla="*/ 152400 h 938372"/>
                <a:gd name="connsiteX9-499" fmla="*/ 216478 w 432956"/>
                <a:gd name="connsiteY9-500" fmla="*/ 0 h 938372"/>
                <a:gd name="connsiteX0-501" fmla="*/ 216478 w 432956"/>
                <a:gd name="connsiteY0-502" fmla="*/ 0 h 938372"/>
                <a:gd name="connsiteX1-503" fmla="*/ 432956 w 432956"/>
                <a:gd name="connsiteY1-504" fmla="*/ 152400 h 938372"/>
                <a:gd name="connsiteX2-505" fmla="*/ 369551 w 432956"/>
                <a:gd name="connsiteY2-506" fmla="*/ 260163 h 938372"/>
                <a:gd name="connsiteX3-507" fmla="*/ 322049 w 432956"/>
                <a:gd name="connsiteY3-508" fmla="*/ 457656 h 938372"/>
                <a:gd name="connsiteX4-509" fmla="*/ 391740 w 432956"/>
                <a:gd name="connsiteY4-510" fmla="*/ 938372 h 938372"/>
                <a:gd name="connsiteX5-511" fmla="*/ 41218 w 432956"/>
                <a:gd name="connsiteY5-512" fmla="*/ 938372 h 938372"/>
                <a:gd name="connsiteX6-513" fmla="*/ 138592 w 432956"/>
                <a:gd name="connsiteY6-514" fmla="*/ 458103 h 938372"/>
                <a:gd name="connsiteX7-515" fmla="*/ 63405 w 432956"/>
                <a:gd name="connsiteY7-516" fmla="*/ 260163 h 938372"/>
                <a:gd name="connsiteX8-517" fmla="*/ 0 w 432956"/>
                <a:gd name="connsiteY8-518" fmla="*/ 152400 h 938372"/>
                <a:gd name="connsiteX9-519" fmla="*/ 216478 w 432956"/>
                <a:gd name="connsiteY9-520" fmla="*/ 0 h 938372"/>
                <a:gd name="connsiteX0-521" fmla="*/ 216478 w 432956"/>
                <a:gd name="connsiteY0-522" fmla="*/ 0 h 938372"/>
                <a:gd name="connsiteX1-523" fmla="*/ 432956 w 432956"/>
                <a:gd name="connsiteY1-524" fmla="*/ 152400 h 938372"/>
                <a:gd name="connsiteX2-525" fmla="*/ 369551 w 432956"/>
                <a:gd name="connsiteY2-526" fmla="*/ 260163 h 938372"/>
                <a:gd name="connsiteX3-527" fmla="*/ 322049 w 432956"/>
                <a:gd name="connsiteY3-528" fmla="*/ 470356 h 938372"/>
                <a:gd name="connsiteX4-529" fmla="*/ 391740 w 432956"/>
                <a:gd name="connsiteY4-530" fmla="*/ 938372 h 938372"/>
                <a:gd name="connsiteX5-531" fmla="*/ 41218 w 432956"/>
                <a:gd name="connsiteY5-532" fmla="*/ 938372 h 938372"/>
                <a:gd name="connsiteX6-533" fmla="*/ 138592 w 432956"/>
                <a:gd name="connsiteY6-534" fmla="*/ 458103 h 938372"/>
                <a:gd name="connsiteX7-535" fmla="*/ 63405 w 432956"/>
                <a:gd name="connsiteY7-536" fmla="*/ 260163 h 938372"/>
                <a:gd name="connsiteX8-537" fmla="*/ 0 w 432956"/>
                <a:gd name="connsiteY8-538" fmla="*/ 152400 h 938372"/>
                <a:gd name="connsiteX9-539" fmla="*/ 216478 w 432956"/>
                <a:gd name="connsiteY9-540" fmla="*/ 0 h 938372"/>
                <a:gd name="connsiteX0-541" fmla="*/ 216478 w 432956"/>
                <a:gd name="connsiteY0-542" fmla="*/ 0 h 938372"/>
                <a:gd name="connsiteX1-543" fmla="*/ 432956 w 432956"/>
                <a:gd name="connsiteY1-544" fmla="*/ 152400 h 938372"/>
                <a:gd name="connsiteX2-545" fmla="*/ 369551 w 432956"/>
                <a:gd name="connsiteY2-546" fmla="*/ 260163 h 938372"/>
                <a:gd name="connsiteX3-547" fmla="*/ 322049 w 432956"/>
                <a:gd name="connsiteY3-548" fmla="*/ 470356 h 938372"/>
                <a:gd name="connsiteX4-549" fmla="*/ 391740 w 432956"/>
                <a:gd name="connsiteY4-550" fmla="*/ 938372 h 938372"/>
                <a:gd name="connsiteX5-551" fmla="*/ 41218 w 432956"/>
                <a:gd name="connsiteY5-552" fmla="*/ 938372 h 938372"/>
                <a:gd name="connsiteX6-553" fmla="*/ 138592 w 432956"/>
                <a:gd name="connsiteY6-554" fmla="*/ 458103 h 938372"/>
                <a:gd name="connsiteX7-555" fmla="*/ 63405 w 432956"/>
                <a:gd name="connsiteY7-556" fmla="*/ 260163 h 938372"/>
                <a:gd name="connsiteX8-557" fmla="*/ 0 w 432956"/>
                <a:gd name="connsiteY8-558" fmla="*/ 152400 h 938372"/>
                <a:gd name="connsiteX9-559" fmla="*/ 216478 w 432956"/>
                <a:gd name="connsiteY9-560" fmla="*/ 0 h 938372"/>
                <a:gd name="connsiteX0-561" fmla="*/ 216478 w 432956"/>
                <a:gd name="connsiteY0-562" fmla="*/ 0 h 938372"/>
                <a:gd name="connsiteX1-563" fmla="*/ 432956 w 432956"/>
                <a:gd name="connsiteY1-564" fmla="*/ 152400 h 938372"/>
                <a:gd name="connsiteX2-565" fmla="*/ 369551 w 432956"/>
                <a:gd name="connsiteY2-566" fmla="*/ 260163 h 938372"/>
                <a:gd name="connsiteX3-567" fmla="*/ 318874 w 432956"/>
                <a:gd name="connsiteY3-568" fmla="*/ 454481 h 938372"/>
                <a:gd name="connsiteX4-569" fmla="*/ 391740 w 432956"/>
                <a:gd name="connsiteY4-570" fmla="*/ 938372 h 938372"/>
                <a:gd name="connsiteX5-571" fmla="*/ 41218 w 432956"/>
                <a:gd name="connsiteY5-572" fmla="*/ 938372 h 938372"/>
                <a:gd name="connsiteX6-573" fmla="*/ 138592 w 432956"/>
                <a:gd name="connsiteY6-574" fmla="*/ 458103 h 938372"/>
                <a:gd name="connsiteX7-575" fmla="*/ 63405 w 432956"/>
                <a:gd name="connsiteY7-576" fmla="*/ 260163 h 938372"/>
                <a:gd name="connsiteX8-577" fmla="*/ 0 w 432956"/>
                <a:gd name="connsiteY8-578" fmla="*/ 152400 h 938372"/>
                <a:gd name="connsiteX9-579" fmla="*/ 216478 w 432956"/>
                <a:gd name="connsiteY9-580" fmla="*/ 0 h 938372"/>
                <a:gd name="connsiteX0-581" fmla="*/ 216478 w 432956"/>
                <a:gd name="connsiteY0-582" fmla="*/ 0 h 938372"/>
                <a:gd name="connsiteX1-583" fmla="*/ 432956 w 432956"/>
                <a:gd name="connsiteY1-584" fmla="*/ 152400 h 938372"/>
                <a:gd name="connsiteX2-585" fmla="*/ 369551 w 432956"/>
                <a:gd name="connsiteY2-586" fmla="*/ 260163 h 938372"/>
                <a:gd name="connsiteX3-587" fmla="*/ 318874 w 432956"/>
                <a:gd name="connsiteY3-588" fmla="*/ 454481 h 938372"/>
                <a:gd name="connsiteX4-589" fmla="*/ 391740 w 432956"/>
                <a:gd name="connsiteY4-590" fmla="*/ 938372 h 938372"/>
                <a:gd name="connsiteX5-591" fmla="*/ 41218 w 432956"/>
                <a:gd name="connsiteY5-592" fmla="*/ 938372 h 938372"/>
                <a:gd name="connsiteX6-593" fmla="*/ 138592 w 432956"/>
                <a:gd name="connsiteY6-594" fmla="*/ 458103 h 938372"/>
                <a:gd name="connsiteX7-595" fmla="*/ 63405 w 432956"/>
                <a:gd name="connsiteY7-596" fmla="*/ 260163 h 938372"/>
                <a:gd name="connsiteX8-597" fmla="*/ 0 w 432956"/>
                <a:gd name="connsiteY8-598" fmla="*/ 152400 h 938372"/>
                <a:gd name="connsiteX9-599" fmla="*/ 216478 w 432956"/>
                <a:gd name="connsiteY9-600" fmla="*/ 0 h 938372"/>
                <a:gd name="connsiteX0-601" fmla="*/ 216478 w 432956"/>
                <a:gd name="connsiteY0-602" fmla="*/ 0 h 938372"/>
                <a:gd name="connsiteX1-603" fmla="*/ 432956 w 432956"/>
                <a:gd name="connsiteY1-604" fmla="*/ 152400 h 938372"/>
                <a:gd name="connsiteX2-605" fmla="*/ 369551 w 432956"/>
                <a:gd name="connsiteY2-606" fmla="*/ 260163 h 938372"/>
                <a:gd name="connsiteX3-607" fmla="*/ 318874 w 432956"/>
                <a:gd name="connsiteY3-608" fmla="*/ 454481 h 938372"/>
                <a:gd name="connsiteX4-609" fmla="*/ 391740 w 432956"/>
                <a:gd name="connsiteY4-610" fmla="*/ 938372 h 938372"/>
                <a:gd name="connsiteX5-611" fmla="*/ 41218 w 432956"/>
                <a:gd name="connsiteY5-612" fmla="*/ 938372 h 938372"/>
                <a:gd name="connsiteX6-613" fmla="*/ 138592 w 432956"/>
                <a:gd name="connsiteY6-614" fmla="*/ 458103 h 938372"/>
                <a:gd name="connsiteX7-615" fmla="*/ 63405 w 432956"/>
                <a:gd name="connsiteY7-616" fmla="*/ 260163 h 938372"/>
                <a:gd name="connsiteX8-617" fmla="*/ 0 w 432956"/>
                <a:gd name="connsiteY8-618" fmla="*/ 152400 h 938372"/>
                <a:gd name="connsiteX9-619" fmla="*/ 216478 w 432956"/>
                <a:gd name="connsiteY9-620" fmla="*/ 0 h 938372"/>
                <a:gd name="connsiteX0-621" fmla="*/ 216478 w 432956"/>
                <a:gd name="connsiteY0-622" fmla="*/ 0 h 938372"/>
                <a:gd name="connsiteX1-623" fmla="*/ 432956 w 432956"/>
                <a:gd name="connsiteY1-624" fmla="*/ 152400 h 938372"/>
                <a:gd name="connsiteX2-625" fmla="*/ 369551 w 432956"/>
                <a:gd name="connsiteY2-626" fmla="*/ 260163 h 938372"/>
                <a:gd name="connsiteX3-627" fmla="*/ 318874 w 432956"/>
                <a:gd name="connsiteY3-628" fmla="*/ 454481 h 938372"/>
                <a:gd name="connsiteX4-629" fmla="*/ 391740 w 432956"/>
                <a:gd name="connsiteY4-630" fmla="*/ 938372 h 938372"/>
                <a:gd name="connsiteX5-631" fmla="*/ 41218 w 432956"/>
                <a:gd name="connsiteY5-632" fmla="*/ 938372 h 938372"/>
                <a:gd name="connsiteX6-633" fmla="*/ 138592 w 432956"/>
                <a:gd name="connsiteY6-634" fmla="*/ 458103 h 938372"/>
                <a:gd name="connsiteX7-635" fmla="*/ 63405 w 432956"/>
                <a:gd name="connsiteY7-636" fmla="*/ 260163 h 938372"/>
                <a:gd name="connsiteX8-637" fmla="*/ 0 w 432956"/>
                <a:gd name="connsiteY8-638" fmla="*/ 152400 h 938372"/>
                <a:gd name="connsiteX9-639" fmla="*/ 216478 w 432956"/>
                <a:gd name="connsiteY9-640" fmla="*/ 0 h 938372"/>
                <a:gd name="connsiteX0-641" fmla="*/ 216478 w 432956"/>
                <a:gd name="connsiteY0-642" fmla="*/ 0 h 938372"/>
                <a:gd name="connsiteX1-643" fmla="*/ 432956 w 432956"/>
                <a:gd name="connsiteY1-644" fmla="*/ 152400 h 938372"/>
                <a:gd name="connsiteX2-645" fmla="*/ 369551 w 432956"/>
                <a:gd name="connsiteY2-646" fmla="*/ 260163 h 938372"/>
                <a:gd name="connsiteX3-647" fmla="*/ 318874 w 432956"/>
                <a:gd name="connsiteY3-648" fmla="*/ 454481 h 938372"/>
                <a:gd name="connsiteX4-649" fmla="*/ 391740 w 432956"/>
                <a:gd name="connsiteY4-650" fmla="*/ 938372 h 938372"/>
                <a:gd name="connsiteX5-651" fmla="*/ 41218 w 432956"/>
                <a:gd name="connsiteY5-652" fmla="*/ 938372 h 938372"/>
                <a:gd name="connsiteX6-653" fmla="*/ 138592 w 432956"/>
                <a:gd name="connsiteY6-654" fmla="*/ 458103 h 938372"/>
                <a:gd name="connsiteX7-655" fmla="*/ 63405 w 432956"/>
                <a:gd name="connsiteY7-656" fmla="*/ 260163 h 938372"/>
                <a:gd name="connsiteX8-657" fmla="*/ 0 w 432956"/>
                <a:gd name="connsiteY8-658" fmla="*/ 152400 h 938372"/>
                <a:gd name="connsiteX9-659" fmla="*/ 216478 w 432956"/>
                <a:gd name="connsiteY9-660" fmla="*/ 0 h 938372"/>
                <a:gd name="connsiteX0-661" fmla="*/ 216478 w 432956"/>
                <a:gd name="connsiteY0-662" fmla="*/ 0 h 938372"/>
                <a:gd name="connsiteX1-663" fmla="*/ 432956 w 432956"/>
                <a:gd name="connsiteY1-664" fmla="*/ 152400 h 938372"/>
                <a:gd name="connsiteX2-665" fmla="*/ 369551 w 432956"/>
                <a:gd name="connsiteY2-666" fmla="*/ 260163 h 938372"/>
                <a:gd name="connsiteX3-667" fmla="*/ 318874 w 432956"/>
                <a:gd name="connsiteY3-668" fmla="*/ 457656 h 938372"/>
                <a:gd name="connsiteX4-669" fmla="*/ 391740 w 432956"/>
                <a:gd name="connsiteY4-670" fmla="*/ 938372 h 938372"/>
                <a:gd name="connsiteX5-671" fmla="*/ 41218 w 432956"/>
                <a:gd name="connsiteY5-672" fmla="*/ 938372 h 938372"/>
                <a:gd name="connsiteX6-673" fmla="*/ 138592 w 432956"/>
                <a:gd name="connsiteY6-674" fmla="*/ 458103 h 938372"/>
                <a:gd name="connsiteX7-675" fmla="*/ 63405 w 432956"/>
                <a:gd name="connsiteY7-676" fmla="*/ 260163 h 938372"/>
                <a:gd name="connsiteX8-677" fmla="*/ 0 w 432956"/>
                <a:gd name="connsiteY8-678" fmla="*/ 152400 h 938372"/>
                <a:gd name="connsiteX9-679" fmla="*/ 216478 w 432956"/>
                <a:gd name="connsiteY9-680" fmla="*/ 0 h 938372"/>
                <a:gd name="connsiteX0-681" fmla="*/ 216478 w 432956"/>
                <a:gd name="connsiteY0-682" fmla="*/ 0 h 938372"/>
                <a:gd name="connsiteX1-683" fmla="*/ 432956 w 432956"/>
                <a:gd name="connsiteY1-684" fmla="*/ 152400 h 938372"/>
                <a:gd name="connsiteX2-685" fmla="*/ 369551 w 432956"/>
                <a:gd name="connsiteY2-686" fmla="*/ 260163 h 938372"/>
                <a:gd name="connsiteX3-687" fmla="*/ 318874 w 432956"/>
                <a:gd name="connsiteY3-688" fmla="*/ 457656 h 938372"/>
                <a:gd name="connsiteX4-689" fmla="*/ 391740 w 432956"/>
                <a:gd name="connsiteY4-690" fmla="*/ 938372 h 938372"/>
                <a:gd name="connsiteX5-691" fmla="*/ 41218 w 432956"/>
                <a:gd name="connsiteY5-692" fmla="*/ 938372 h 938372"/>
                <a:gd name="connsiteX6-693" fmla="*/ 138592 w 432956"/>
                <a:gd name="connsiteY6-694" fmla="*/ 458103 h 938372"/>
                <a:gd name="connsiteX7-695" fmla="*/ 63405 w 432956"/>
                <a:gd name="connsiteY7-696" fmla="*/ 260163 h 938372"/>
                <a:gd name="connsiteX8-697" fmla="*/ 0 w 432956"/>
                <a:gd name="connsiteY8-698" fmla="*/ 152400 h 938372"/>
                <a:gd name="connsiteX9-699" fmla="*/ 216478 w 432956"/>
                <a:gd name="connsiteY9-700" fmla="*/ 0 h 938372"/>
                <a:gd name="connsiteX0-701" fmla="*/ 216478 w 432956"/>
                <a:gd name="connsiteY0-702" fmla="*/ 0 h 938372"/>
                <a:gd name="connsiteX1-703" fmla="*/ 432956 w 432956"/>
                <a:gd name="connsiteY1-704" fmla="*/ 152400 h 938372"/>
                <a:gd name="connsiteX2-705" fmla="*/ 369551 w 432956"/>
                <a:gd name="connsiteY2-706" fmla="*/ 260163 h 938372"/>
                <a:gd name="connsiteX3-707" fmla="*/ 318874 w 432956"/>
                <a:gd name="connsiteY3-708" fmla="*/ 457656 h 938372"/>
                <a:gd name="connsiteX4-709" fmla="*/ 391740 w 432956"/>
                <a:gd name="connsiteY4-710" fmla="*/ 938372 h 938372"/>
                <a:gd name="connsiteX5-711" fmla="*/ 41218 w 432956"/>
                <a:gd name="connsiteY5-712" fmla="*/ 938372 h 938372"/>
                <a:gd name="connsiteX6-713" fmla="*/ 138592 w 432956"/>
                <a:gd name="connsiteY6-714" fmla="*/ 458103 h 938372"/>
                <a:gd name="connsiteX7-715" fmla="*/ 63405 w 432956"/>
                <a:gd name="connsiteY7-716" fmla="*/ 260163 h 938372"/>
                <a:gd name="connsiteX8-717" fmla="*/ 0 w 432956"/>
                <a:gd name="connsiteY8-718" fmla="*/ 152400 h 938372"/>
                <a:gd name="connsiteX9-719" fmla="*/ 216478 w 432956"/>
                <a:gd name="connsiteY9-720" fmla="*/ 0 h 938372"/>
                <a:gd name="connsiteX0-721" fmla="*/ 391740 w 483180"/>
                <a:gd name="connsiteY0-722" fmla="*/ 938372 h 1029812"/>
                <a:gd name="connsiteX1-723" fmla="*/ 41218 w 483180"/>
                <a:gd name="connsiteY1-724" fmla="*/ 938372 h 1029812"/>
                <a:gd name="connsiteX2-725" fmla="*/ 138592 w 483180"/>
                <a:gd name="connsiteY2-726" fmla="*/ 458103 h 1029812"/>
                <a:gd name="connsiteX3-727" fmla="*/ 63405 w 483180"/>
                <a:gd name="connsiteY3-728" fmla="*/ 260163 h 1029812"/>
                <a:gd name="connsiteX4-729" fmla="*/ 0 w 483180"/>
                <a:gd name="connsiteY4-730" fmla="*/ 152400 h 1029812"/>
                <a:gd name="connsiteX5-731" fmla="*/ 216478 w 483180"/>
                <a:gd name="connsiteY5-732" fmla="*/ 0 h 1029812"/>
                <a:gd name="connsiteX6-733" fmla="*/ 432956 w 483180"/>
                <a:gd name="connsiteY6-734" fmla="*/ 152400 h 1029812"/>
                <a:gd name="connsiteX7-735" fmla="*/ 369551 w 483180"/>
                <a:gd name="connsiteY7-736" fmla="*/ 260163 h 1029812"/>
                <a:gd name="connsiteX8-737" fmla="*/ 318874 w 483180"/>
                <a:gd name="connsiteY8-738" fmla="*/ 457656 h 1029812"/>
                <a:gd name="connsiteX9-739" fmla="*/ 483180 w 483180"/>
                <a:gd name="connsiteY9-740" fmla="*/ 1029812 h 1029812"/>
                <a:gd name="connsiteX0-741" fmla="*/ 41218 w 483180"/>
                <a:gd name="connsiteY0-742" fmla="*/ 938372 h 1029812"/>
                <a:gd name="connsiteX1-743" fmla="*/ 138592 w 483180"/>
                <a:gd name="connsiteY1-744" fmla="*/ 458103 h 1029812"/>
                <a:gd name="connsiteX2-745" fmla="*/ 63405 w 483180"/>
                <a:gd name="connsiteY2-746" fmla="*/ 260163 h 1029812"/>
                <a:gd name="connsiteX3-747" fmla="*/ 0 w 483180"/>
                <a:gd name="connsiteY3-748" fmla="*/ 152400 h 1029812"/>
                <a:gd name="connsiteX4-749" fmla="*/ 216478 w 483180"/>
                <a:gd name="connsiteY4-750" fmla="*/ 0 h 1029812"/>
                <a:gd name="connsiteX5-751" fmla="*/ 432956 w 483180"/>
                <a:gd name="connsiteY5-752" fmla="*/ 152400 h 1029812"/>
                <a:gd name="connsiteX6-753" fmla="*/ 369551 w 483180"/>
                <a:gd name="connsiteY6-754" fmla="*/ 260163 h 1029812"/>
                <a:gd name="connsiteX7-755" fmla="*/ 318874 w 483180"/>
                <a:gd name="connsiteY7-756" fmla="*/ 457656 h 1029812"/>
                <a:gd name="connsiteX8-757" fmla="*/ 483180 w 483180"/>
                <a:gd name="connsiteY8-758" fmla="*/ 1029812 h 1029812"/>
                <a:gd name="connsiteX0-759" fmla="*/ 41218 w 432956"/>
                <a:gd name="connsiteY0-760" fmla="*/ 938372 h 938372"/>
                <a:gd name="connsiteX1-761" fmla="*/ 138592 w 432956"/>
                <a:gd name="connsiteY1-762" fmla="*/ 458103 h 938372"/>
                <a:gd name="connsiteX2-763" fmla="*/ 63405 w 432956"/>
                <a:gd name="connsiteY2-764" fmla="*/ 260163 h 938372"/>
                <a:gd name="connsiteX3-765" fmla="*/ 0 w 432956"/>
                <a:gd name="connsiteY3-766" fmla="*/ 152400 h 938372"/>
                <a:gd name="connsiteX4-767" fmla="*/ 216478 w 432956"/>
                <a:gd name="connsiteY4-768" fmla="*/ 0 h 938372"/>
                <a:gd name="connsiteX5-769" fmla="*/ 432956 w 432956"/>
                <a:gd name="connsiteY5-770" fmla="*/ 152400 h 938372"/>
                <a:gd name="connsiteX6-771" fmla="*/ 369551 w 432956"/>
                <a:gd name="connsiteY6-772" fmla="*/ 260163 h 938372"/>
                <a:gd name="connsiteX7-773" fmla="*/ 318874 w 432956"/>
                <a:gd name="connsiteY7-774" fmla="*/ 457656 h 938372"/>
                <a:gd name="connsiteX8-775" fmla="*/ 422855 w 432956"/>
                <a:gd name="connsiteY8-776" fmla="*/ 925037 h 938372"/>
                <a:gd name="connsiteX0-777" fmla="*/ 41218 w 432956"/>
                <a:gd name="connsiteY0-778" fmla="*/ 938372 h 938372"/>
                <a:gd name="connsiteX1-779" fmla="*/ 138592 w 432956"/>
                <a:gd name="connsiteY1-780" fmla="*/ 458103 h 938372"/>
                <a:gd name="connsiteX2-781" fmla="*/ 63405 w 432956"/>
                <a:gd name="connsiteY2-782" fmla="*/ 260163 h 938372"/>
                <a:gd name="connsiteX3-783" fmla="*/ 0 w 432956"/>
                <a:gd name="connsiteY3-784" fmla="*/ 152400 h 938372"/>
                <a:gd name="connsiteX4-785" fmla="*/ 216478 w 432956"/>
                <a:gd name="connsiteY4-786" fmla="*/ 0 h 938372"/>
                <a:gd name="connsiteX5-787" fmla="*/ 432956 w 432956"/>
                <a:gd name="connsiteY5-788" fmla="*/ 152400 h 938372"/>
                <a:gd name="connsiteX6-789" fmla="*/ 369551 w 432956"/>
                <a:gd name="connsiteY6-790" fmla="*/ 260163 h 938372"/>
                <a:gd name="connsiteX7-791" fmla="*/ 318874 w 432956"/>
                <a:gd name="connsiteY7-792" fmla="*/ 457656 h 938372"/>
                <a:gd name="connsiteX8-793" fmla="*/ 422855 w 432956"/>
                <a:gd name="connsiteY8-794" fmla="*/ 925037 h 938372"/>
                <a:gd name="connsiteX0-795" fmla="*/ 41218 w 432956"/>
                <a:gd name="connsiteY0-796" fmla="*/ 938372 h 938372"/>
                <a:gd name="connsiteX1-797" fmla="*/ 138592 w 432956"/>
                <a:gd name="connsiteY1-798" fmla="*/ 458103 h 938372"/>
                <a:gd name="connsiteX2-799" fmla="*/ 63405 w 432956"/>
                <a:gd name="connsiteY2-800" fmla="*/ 260163 h 938372"/>
                <a:gd name="connsiteX3-801" fmla="*/ 0 w 432956"/>
                <a:gd name="connsiteY3-802" fmla="*/ 152400 h 938372"/>
                <a:gd name="connsiteX4-803" fmla="*/ 216478 w 432956"/>
                <a:gd name="connsiteY4-804" fmla="*/ 0 h 938372"/>
                <a:gd name="connsiteX5-805" fmla="*/ 432956 w 432956"/>
                <a:gd name="connsiteY5-806" fmla="*/ 152400 h 938372"/>
                <a:gd name="connsiteX6-807" fmla="*/ 369551 w 432956"/>
                <a:gd name="connsiteY6-808" fmla="*/ 260163 h 938372"/>
                <a:gd name="connsiteX7-809" fmla="*/ 318874 w 432956"/>
                <a:gd name="connsiteY7-810" fmla="*/ 457656 h 938372"/>
                <a:gd name="connsiteX8-811" fmla="*/ 400630 w 432956"/>
                <a:gd name="connsiteY8-812" fmla="*/ 925037 h 938372"/>
                <a:gd name="connsiteX0-813" fmla="*/ 41218 w 432956"/>
                <a:gd name="connsiteY0-814" fmla="*/ 938372 h 938372"/>
                <a:gd name="connsiteX1-815" fmla="*/ 138592 w 432956"/>
                <a:gd name="connsiteY1-816" fmla="*/ 458103 h 938372"/>
                <a:gd name="connsiteX2-817" fmla="*/ 63405 w 432956"/>
                <a:gd name="connsiteY2-818" fmla="*/ 260163 h 938372"/>
                <a:gd name="connsiteX3-819" fmla="*/ 0 w 432956"/>
                <a:gd name="connsiteY3-820" fmla="*/ 152400 h 938372"/>
                <a:gd name="connsiteX4-821" fmla="*/ 216478 w 432956"/>
                <a:gd name="connsiteY4-822" fmla="*/ 0 h 938372"/>
                <a:gd name="connsiteX5-823" fmla="*/ 432956 w 432956"/>
                <a:gd name="connsiteY5-824" fmla="*/ 152400 h 938372"/>
                <a:gd name="connsiteX6-825" fmla="*/ 369551 w 432956"/>
                <a:gd name="connsiteY6-826" fmla="*/ 260163 h 938372"/>
                <a:gd name="connsiteX7-827" fmla="*/ 318874 w 432956"/>
                <a:gd name="connsiteY7-828" fmla="*/ 457656 h 938372"/>
                <a:gd name="connsiteX8-829" fmla="*/ 400630 w 432956"/>
                <a:gd name="connsiteY8-830" fmla="*/ 925037 h 938372"/>
                <a:gd name="connsiteX0-831" fmla="*/ 41218 w 432956"/>
                <a:gd name="connsiteY0-832" fmla="*/ 938372 h 938372"/>
                <a:gd name="connsiteX1-833" fmla="*/ 138592 w 432956"/>
                <a:gd name="connsiteY1-834" fmla="*/ 458103 h 938372"/>
                <a:gd name="connsiteX2-835" fmla="*/ 63405 w 432956"/>
                <a:gd name="connsiteY2-836" fmla="*/ 260163 h 938372"/>
                <a:gd name="connsiteX3-837" fmla="*/ 0 w 432956"/>
                <a:gd name="connsiteY3-838" fmla="*/ 152400 h 938372"/>
                <a:gd name="connsiteX4-839" fmla="*/ 216478 w 432956"/>
                <a:gd name="connsiteY4-840" fmla="*/ 0 h 938372"/>
                <a:gd name="connsiteX5-841" fmla="*/ 432956 w 432956"/>
                <a:gd name="connsiteY5-842" fmla="*/ 152400 h 938372"/>
                <a:gd name="connsiteX6-843" fmla="*/ 369551 w 432956"/>
                <a:gd name="connsiteY6-844" fmla="*/ 260163 h 938372"/>
                <a:gd name="connsiteX7-845" fmla="*/ 318874 w 432956"/>
                <a:gd name="connsiteY7-846" fmla="*/ 454481 h 938372"/>
                <a:gd name="connsiteX8-847" fmla="*/ 400630 w 432956"/>
                <a:gd name="connsiteY8-848" fmla="*/ 925037 h 938372"/>
                <a:gd name="connsiteX0-849" fmla="*/ 41218 w 432956"/>
                <a:gd name="connsiteY0-850" fmla="*/ 938372 h 938372"/>
                <a:gd name="connsiteX1-851" fmla="*/ 138592 w 432956"/>
                <a:gd name="connsiteY1-852" fmla="*/ 458103 h 938372"/>
                <a:gd name="connsiteX2-853" fmla="*/ 63405 w 432956"/>
                <a:gd name="connsiteY2-854" fmla="*/ 260163 h 938372"/>
                <a:gd name="connsiteX3-855" fmla="*/ 0 w 432956"/>
                <a:gd name="connsiteY3-856" fmla="*/ 152400 h 938372"/>
                <a:gd name="connsiteX4-857" fmla="*/ 216478 w 432956"/>
                <a:gd name="connsiteY4-858" fmla="*/ 0 h 938372"/>
                <a:gd name="connsiteX5-859" fmla="*/ 432956 w 432956"/>
                <a:gd name="connsiteY5-860" fmla="*/ 152400 h 938372"/>
                <a:gd name="connsiteX6-861" fmla="*/ 369551 w 432956"/>
                <a:gd name="connsiteY6-862" fmla="*/ 260163 h 938372"/>
                <a:gd name="connsiteX7-863" fmla="*/ 318874 w 432956"/>
                <a:gd name="connsiteY7-864" fmla="*/ 454481 h 938372"/>
                <a:gd name="connsiteX8-865" fmla="*/ 400630 w 432956"/>
                <a:gd name="connsiteY8-866" fmla="*/ 925037 h 938372"/>
                <a:gd name="connsiteX0-867" fmla="*/ 41218 w 432956"/>
                <a:gd name="connsiteY0-868" fmla="*/ 938372 h 938372"/>
                <a:gd name="connsiteX1-869" fmla="*/ 138592 w 432956"/>
                <a:gd name="connsiteY1-870" fmla="*/ 458103 h 938372"/>
                <a:gd name="connsiteX2-871" fmla="*/ 63405 w 432956"/>
                <a:gd name="connsiteY2-872" fmla="*/ 260163 h 938372"/>
                <a:gd name="connsiteX3-873" fmla="*/ 0 w 432956"/>
                <a:gd name="connsiteY3-874" fmla="*/ 152400 h 938372"/>
                <a:gd name="connsiteX4-875" fmla="*/ 216478 w 432956"/>
                <a:gd name="connsiteY4-876" fmla="*/ 0 h 938372"/>
                <a:gd name="connsiteX5-877" fmla="*/ 432956 w 432956"/>
                <a:gd name="connsiteY5-878" fmla="*/ 152400 h 938372"/>
                <a:gd name="connsiteX6-879" fmla="*/ 369551 w 432956"/>
                <a:gd name="connsiteY6-880" fmla="*/ 260163 h 938372"/>
                <a:gd name="connsiteX7-881" fmla="*/ 318874 w 432956"/>
                <a:gd name="connsiteY7-882" fmla="*/ 454481 h 938372"/>
                <a:gd name="connsiteX8-883" fmla="*/ 400630 w 432956"/>
                <a:gd name="connsiteY8-884" fmla="*/ 925037 h 938372"/>
                <a:gd name="connsiteX0-885" fmla="*/ 41218 w 432956"/>
                <a:gd name="connsiteY0-886" fmla="*/ 938372 h 938372"/>
                <a:gd name="connsiteX1-887" fmla="*/ 138592 w 432956"/>
                <a:gd name="connsiteY1-888" fmla="*/ 458103 h 938372"/>
                <a:gd name="connsiteX2-889" fmla="*/ 63405 w 432956"/>
                <a:gd name="connsiteY2-890" fmla="*/ 260163 h 938372"/>
                <a:gd name="connsiteX3-891" fmla="*/ 0 w 432956"/>
                <a:gd name="connsiteY3-892" fmla="*/ 152400 h 938372"/>
                <a:gd name="connsiteX4-893" fmla="*/ 216478 w 432956"/>
                <a:gd name="connsiteY4-894" fmla="*/ 0 h 938372"/>
                <a:gd name="connsiteX5-895" fmla="*/ 432956 w 432956"/>
                <a:gd name="connsiteY5-896" fmla="*/ 152400 h 938372"/>
                <a:gd name="connsiteX6-897" fmla="*/ 369551 w 432956"/>
                <a:gd name="connsiteY6-898" fmla="*/ 260163 h 938372"/>
                <a:gd name="connsiteX7-899" fmla="*/ 318874 w 432956"/>
                <a:gd name="connsiteY7-900" fmla="*/ 454481 h 938372"/>
                <a:gd name="connsiteX8-901" fmla="*/ 400630 w 432956"/>
                <a:gd name="connsiteY8-902" fmla="*/ 925037 h 938372"/>
                <a:gd name="connsiteX0-903" fmla="*/ 41218 w 432956"/>
                <a:gd name="connsiteY0-904" fmla="*/ 938372 h 938372"/>
                <a:gd name="connsiteX1-905" fmla="*/ 138592 w 432956"/>
                <a:gd name="connsiteY1-906" fmla="*/ 458103 h 938372"/>
                <a:gd name="connsiteX2-907" fmla="*/ 63405 w 432956"/>
                <a:gd name="connsiteY2-908" fmla="*/ 260163 h 938372"/>
                <a:gd name="connsiteX3-909" fmla="*/ 0 w 432956"/>
                <a:gd name="connsiteY3-910" fmla="*/ 152400 h 938372"/>
                <a:gd name="connsiteX4-911" fmla="*/ 216478 w 432956"/>
                <a:gd name="connsiteY4-912" fmla="*/ 0 h 938372"/>
                <a:gd name="connsiteX5-913" fmla="*/ 432956 w 432956"/>
                <a:gd name="connsiteY5-914" fmla="*/ 152400 h 938372"/>
                <a:gd name="connsiteX6-915" fmla="*/ 369551 w 432956"/>
                <a:gd name="connsiteY6-916" fmla="*/ 260163 h 938372"/>
                <a:gd name="connsiteX7-917" fmla="*/ 315699 w 432956"/>
                <a:gd name="connsiteY7-918" fmla="*/ 454481 h 938372"/>
                <a:gd name="connsiteX8-919" fmla="*/ 400630 w 432956"/>
                <a:gd name="connsiteY8-920" fmla="*/ 925037 h 938372"/>
                <a:gd name="connsiteX0-921" fmla="*/ 41218 w 432956"/>
                <a:gd name="connsiteY0-922" fmla="*/ 938372 h 938372"/>
                <a:gd name="connsiteX1-923" fmla="*/ 138592 w 432956"/>
                <a:gd name="connsiteY1-924" fmla="*/ 458103 h 938372"/>
                <a:gd name="connsiteX2-925" fmla="*/ 63405 w 432956"/>
                <a:gd name="connsiteY2-926" fmla="*/ 260163 h 938372"/>
                <a:gd name="connsiteX3-927" fmla="*/ 0 w 432956"/>
                <a:gd name="connsiteY3-928" fmla="*/ 152400 h 938372"/>
                <a:gd name="connsiteX4-929" fmla="*/ 216478 w 432956"/>
                <a:gd name="connsiteY4-930" fmla="*/ 0 h 938372"/>
                <a:gd name="connsiteX5-931" fmla="*/ 432956 w 432956"/>
                <a:gd name="connsiteY5-932" fmla="*/ 152400 h 938372"/>
                <a:gd name="connsiteX6-933" fmla="*/ 369551 w 432956"/>
                <a:gd name="connsiteY6-934" fmla="*/ 260163 h 938372"/>
                <a:gd name="connsiteX7-935" fmla="*/ 315699 w 432956"/>
                <a:gd name="connsiteY7-936" fmla="*/ 454481 h 938372"/>
                <a:gd name="connsiteX8-937" fmla="*/ 400630 w 432956"/>
                <a:gd name="connsiteY8-938" fmla="*/ 925037 h 938372"/>
                <a:gd name="connsiteX0-939" fmla="*/ 41218 w 432956"/>
                <a:gd name="connsiteY0-940" fmla="*/ 938372 h 938372"/>
                <a:gd name="connsiteX1-941" fmla="*/ 138592 w 432956"/>
                <a:gd name="connsiteY1-942" fmla="*/ 458103 h 938372"/>
                <a:gd name="connsiteX2-943" fmla="*/ 63405 w 432956"/>
                <a:gd name="connsiteY2-944" fmla="*/ 260163 h 938372"/>
                <a:gd name="connsiteX3-945" fmla="*/ 0 w 432956"/>
                <a:gd name="connsiteY3-946" fmla="*/ 152400 h 938372"/>
                <a:gd name="connsiteX4-947" fmla="*/ 216478 w 432956"/>
                <a:gd name="connsiteY4-948" fmla="*/ 0 h 938372"/>
                <a:gd name="connsiteX5-949" fmla="*/ 432956 w 432956"/>
                <a:gd name="connsiteY5-950" fmla="*/ 152400 h 938372"/>
                <a:gd name="connsiteX6-951" fmla="*/ 369551 w 432956"/>
                <a:gd name="connsiteY6-952" fmla="*/ 260163 h 938372"/>
                <a:gd name="connsiteX7-953" fmla="*/ 315699 w 432956"/>
                <a:gd name="connsiteY7-954" fmla="*/ 454481 h 938372"/>
                <a:gd name="connsiteX8-955" fmla="*/ 400630 w 432956"/>
                <a:gd name="connsiteY8-956" fmla="*/ 925037 h 938372"/>
                <a:gd name="connsiteX0-957" fmla="*/ 41218 w 432956"/>
                <a:gd name="connsiteY0-958" fmla="*/ 938372 h 938372"/>
                <a:gd name="connsiteX1-959" fmla="*/ 138592 w 432956"/>
                <a:gd name="connsiteY1-960" fmla="*/ 458103 h 938372"/>
                <a:gd name="connsiteX2-961" fmla="*/ 63405 w 432956"/>
                <a:gd name="connsiteY2-962" fmla="*/ 260163 h 938372"/>
                <a:gd name="connsiteX3-963" fmla="*/ 0 w 432956"/>
                <a:gd name="connsiteY3-964" fmla="*/ 152400 h 938372"/>
                <a:gd name="connsiteX4-965" fmla="*/ 216478 w 432956"/>
                <a:gd name="connsiteY4-966" fmla="*/ 0 h 938372"/>
                <a:gd name="connsiteX5-967" fmla="*/ 432956 w 432956"/>
                <a:gd name="connsiteY5-968" fmla="*/ 152400 h 938372"/>
                <a:gd name="connsiteX6-969" fmla="*/ 369551 w 432956"/>
                <a:gd name="connsiteY6-970" fmla="*/ 260163 h 938372"/>
                <a:gd name="connsiteX7-971" fmla="*/ 315699 w 432956"/>
                <a:gd name="connsiteY7-972" fmla="*/ 454481 h 938372"/>
                <a:gd name="connsiteX8-973" fmla="*/ 400630 w 432956"/>
                <a:gd name="connsiteY8-974" fmla="*/ 925037 h 938372"/>
                <a:gd name="connsiteX0-975" fmla="*/ 41218 w 432956"/>
                <a:gd name="connsiteY0-976" fmla="*/ 938372 h 938372"/>
                <a:gd name="connsiteX1-977" fmla="*/ 138592 w 432956"/>
                <a:gd name="connsiteY1-978" fmla="*/ 458103 h 938372"/>
                <a:gd name="connsiteX2-979" fmla="*/ 63405 w 432956"/>
                <a:gd name="connsiteY2-980" fmla="*/ 260163 h 938372"/>
                <a:gd name="connsiteX3-981" fmla="*/ 0 w 432956"/>
                <a:gd name="connsiteY3-982" fmla="*/ 152400 h 938372"/>
                <a:gd name="connsiteX4-983" fmla="*/ 216478 w 432956"/>
                <a:gd name="connsiteY4-984" fmla="*/ 0 h 938372"/>
                <a:gd name="connsiteX5-985" fmla="*/ 432956 w 432956"/>
                <a:gd name="connsiteY5-986" fmla="*/ 152400 h 938372"/>
                <a:gd name="connsiteX6-987" fmla="*/ 369551 w 432956"/>
                <a:gd name="connsiteY6-988" fmla="*/ 260163 h 938372"/>
                <a:gd name="connsiteX7-989" fmla="*/ 315699 w 432956"/>
                <a:gd name="connsiteY7-990" fmla="*/ 454481 h 938372"/>
                <a:gd name="connsiteX8-991" fmla="*/ 394280 w 432956"/>
                <a:gd name="connsiteY8-992" fmla="*/ 928212 h 938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1" name="TextBox 26">
            <a:extLst>
              <a:ext uri="{FF2B5EF4-FFF2-40B4-BE49-F238E27FC236}">
                <a16:creationId xmlns="" xmlns:a16="http://schemas.microsoft.com/office/drawing/2014/main" id="{EF670B41-BE4D-48AB-85A7-C8D6620EB794}"/>
              </a:ext>
            </a:extLst>
          </p:cNvPr>
          <p:cNvSpPr txBox="1"/>
          <p:nvPr/>
        </p:nvSpPr>
        <p:spPr bwMode="auto">
          <a:xfrm>
            <a:off x="8749320" y="3053007"/>
            <a:ext cx="2295121" cy="1895519"/>
          </a:xfrm>
          <a:prstGeom prst="rect">
            <a:avLst/>
          </a:prstGeom>
          <a:noFill/>
        </p:spPr>
        <p:txBody>
          <a:bodyPr wrap="square">
            <a:spAutoFit/>
          </a:bodyPr>
          <a:lstStyle/>
          <a:p>
            <a:pPr>
              <a:lnSpc>
                <a:spcPct val="15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grpSp>
        <p:nvGrpSpPr>
          <p:cNvPr id="92" name="组合 91">
            <a:extLst>
              <a:ext uri="{FF2B5EF4-FFF2-40B4-BE49-F238E27FC236}">
                <a16:creationId xmlns="" xmlns:a16="http://schemas.microsoft.com/office/drawing/2014/main" id="{D0B57688-1688-4629-BCC9-9A964E57CFA0}"/>
              </a:ext>
            </a:extLst>
          </p:cNvPr>
          <p:cNvGrpSpPr/>
          <p:nvPr/>
        </p:nvGrpSpPr>
        <p:grpSpPr>
          <a:xfrm>
            <a:off x="1232023" y="5260062"/>
            <a:ext cx="2540891" cy="445116"/>
            <a:chOff x="1232023" y="5736312"/>
            <a:chExt cx="2540891" cy="445116"/>
          </a:xfrm>
        </p:grpSpPr>
        <p:sp>
          <p:nvSpPr>
            <p:cNvPr id="93" name="圆角矩形 41">
              <a:extLst>
                <a:ext uri="{FF2B5EF4-FFF2-40B4-BE49-F238E27FC236}">
                  <a16:creationId xmlns="" xmlns:a16="http://schemas.microsoft.com/office/drawing/2014/main" id="{7897361E-F27C-48D8-9035-1956DE386877}"/>
                </a:ext>
              </a:extLst>
            </p:cNvPr>
            <p:cNvSpPr/>
            <p:nvPr/>
          </p:nvSpPr>
          <p:spPr>
            <a:xfrm>
              <a:off x="1232023" y="5736312"/>
              <a:ext cx="2244948" cy="445116"/>
            </a:xfrm>
            <a:prstGeom prst="roundRect">
              <a:avLst>
                <a:gd name="adj" fmla="val 50000"/>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268">
              <a:extLst>
                <a:ext uri="{FF2B5EF4-FFF2-40B4-BE49-F238E27FC236}">
                  <a16:creationId xmlns="" xmlns:a16="http://schemas.microsoft.com/office/drawing/2014/main" id="{CB08FDF8-3F72-4A44-8A8F-ED715228F577}"/>
                </a:ext>
              </a:extLst>
            </p:cNvPr>
            <p:cNvSpPr txBox="1"/>
            <p:nvPr/>
          </p:nvSpPr>
          <p:spPr>
            <a:xfrm>
              <a:off x="1468157" y="5758815"/>
              <a:ext cx="2304757" cy="400110"/>
            </a:xfrm>
            <a:prstGeom prst="rect">
              <a:avLst/>
            </a:prstGeom>
            <a:noFill/>
          </p:spPr>
          <p:txBody>
            <a:bodyPr wrap="square" rtlCol="0">
              <a:spAutoFit/>
            </a:bodyPr>
            <a:lstStyle/>
            <a:p>
              <a:r>
                <a:rPr lang="zh-CN" altLang="en-US" sz="20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历史材料归档</a:t>
              </a:r>
              <a:endParaRPr lang="en-US" altLang="zh-CN" sz="20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95" name="组合 94">
            <a:extLst>
              <a:ext uri="{FF2B5EF4-FFF2-40B4-BE49-F238E27FC236}">
                <a16:creationId xmlns="" xmlns:a16="http://schemas.microsoft.com/office/drawing/2014/main" id="{10479E2F-F7E6-4A48-BCFC-FB837658A822}"/>
              </a:ext>
            </a:extLst>
          </p:cNvPr>
          <p:cNvGrpSpPr/>
          <p:nvPr/>
        </p:nvGrpSpPr>
        <p:grpSpPr>
          <a:xfrm>
            <a:off x="4948077" y="5260062"/>
            <a:ext cx="2798715" cy="445116"/>
            <a:chOff x="4948077" y="5736312"/>
            <a:chExt cx="2798715" cy="445116"/>
          </a:xfrm>
        </p:grpSpPr>
        <p:sp>
          <p:nvSpPr>
            <p:cNvPr id="96" name="圆角矩形 44">
              <a:extLst>
                <a:ext uri="{FF2B5EF4-FFF2-40B4-BE49-F238E27FC236}">
                  <a16:creationId xmlns="" xmlns:a16="http://schemas.microsoft.com/office/drawing/2014/main" id="{D24FDB64-5AD2-47C7-99CB-F217AEF10B9B}"/>
                </a:ext>
              </a:extLst>
            </p:cNvPr>
            <p:cNvSpPr/>
            <p:nvPr/>
          </p:nvSpPr>
          <p:spPr>
            <a:xfrm>
              <a:off x="4948077" y="5736312"/>
              <a:ext cx="2244948" cy="445116"/>
            </a:xfrm>
            <a:prstGeom prst="roundRect">
              <a:avLst>
                <a:gd name="adj" fmla="val 50000"/>
              </a:avLst>
            </a:prstGeom>
            <a:solidFill>
              <a:srgbClr val="70B5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268">
              <a:extLst>
                <a:ext uri="{FF2B5EF4-FFF2-40B4-BE49-F238E27FC236}">
                  <a16:creationId xmlns="" xmlns:a16="http://schemas.microsoft.com/office/drawing/2014/main" id="{DB447477-9FB4-4B70-9268-333FB5E2F89A}"/>
                </a:ext>
              </a:extLst>
            </p:cNvPr>
            <p:cNvSpPr txBox="1"/>
            <p:nvPr/>
          </p:nvSpPr>
          <p:spPr>
            <a:xfrm>
              <a:off x="5061919" y="5753895"/>
              <a:ext cx="2684873" cy="369332"/>
            </a:xfrm>
            <a:prstGeom prst="rect">
              <a:avLst/>
            </a:prstGeom>
            <a:noFill/>
          </p:spPr>
          <p:txBody>
            <a:bodyPr wrap="square" rtlCol="0">
              <a:spAutoFit/>
            </a:bodyPr>
            <a:lstStyle/>
            <a:p>
              <a:r>
                <a:rPr lang="zh-CN" altLang="en-US"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重要文件上传下达</a:t>
              </a:r>
              <a:endParaRPr lang="en-US" altLang="zh-CN"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98" name="组合 97">
            <a:extLst>
              <a:ext uri="{FF2B5EF4-FFF2-40B4-BE49-F238E27FC236}">
                <a16:creationId xmlns="" xmlns:a16="http://schemas.microsoft.com/office/drawing/2014/main" id="{21FEFD34-9B67-474B-A8A6-C0E83178FEBF}"/>
              </a:ext>
            </a:extLst>
          </p:cNvPr>
          <p:cNvGrpSpPr/>
          <p:nvPr/>
        </p:nvGrpSpPr>
        <p:grpSpPr>
          <a:xfrm>
            <a:off x="8799493" y="5260062"/>
            <a:ext cx="2377001" cy="445116"/>
            <a:chOff x="8799493" y="5736312"/>
            <a:chExt cx="2377001" cy="445116"/>
          </a:xfrm>
        </p:grpSpPr>
        <p:sp>
          <p:nvSpPr>
            <p:cNvPr id="99" name="圆角矩形 47">
              <a:extLst>
                <a:ext uri="{FF2B5EF4-FFF2-40B4-BE49-F238E27FC236}">
                  <a16:creationId xmlns="" xmlns:a16="http://schemas.microsoft.com/office/drawing/2014/main" id="{15B15D89-1D73-451F-9D0B-6B562268CC67}"/>
                </a:ext>
              </a:extLst>
            </p:cNvPr>
            <p:cNvSpPr/>
            <p:nvPr/>
          </p:nvSpPr>
          <p:spPr>
            <a:xfrm>
              <a:off x="8799493" y="5736312"/>
              <a:ext cx="2084760" cy="445116"/>
            </a:xfrm>
            <a:prstGeom prst="roundRect">
              <a:avLst>
                <a:gd name="adj" fmla="val 50000"/>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a:extLst>
                <a:ext uri="{FF2B5EF4-FFF2-40B4-BE49-F238E27FC236}">
                  <a16:creationId xmlns="" xmlns:a16="http://schemas.microsoft.com/office/drawing/2014/main" id="{FBD5DE18-ECE6-4E12-A0BB-1028721FA5ED}"/>
                </a:ext>
              </a:extLst>
            </p:cNvPr>
            <p:cNvSpPr txBox="1"/>
            <p:nvPr/>
          </p:nvSpPr>
          <p:spPr>
            <a:xfrm>
              <a:off x="8833808" y="5800998"/>
              <a:ext cx="2342686" cy="307777"/>
            </a:xfrm>
            <a:prstGeom prst="rect">
              <a:avLst/>
            </a:prstGeom>
            <a:noFill/>
            <a:effectLst/>
          </p:spPr>
          <p:txBody>
            <a:bodyPr wrap="square" rtlCol="0">
              <a:spAutoFit/>
            </a:bodyPr>
            <a:lstStyle/>
            <a:p>
              <a:r>
                <a:rPr lang="zh-CN" altLang="en-US" sz="1400" dirty="0">
                  <a:solidFill>
                    <a:srgbClr val="FFFFFF"/>
                  </a:solidFill>
                  <a:latin typeface="微软雅黑" panose="020B0503020204020204" pitchFamily="34" charset="-122"/>
                  <a:ea typeface="微软雅黑" panose="020B0503020204020204" pitchFamily="34" charset="-122"/>
                  <a:cs typeface="Kartika" panose="02020503030404060203" pitchFamily="18" charset="0"/>
                </a:rPr>
                <a:t>各项考勤的汇总与通报</a:t>
              </a:r>
              <a:endParaRPr lang="en-US" altLang="zh-CN" sz="1400"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grpSp>
    </p:spTree>
    <p:extLst>
      <p:ext uri="{BB962C8B-B14F-4D97-AF65-F5344CB8AC3E}">
        <p14:creationId xmlns:p14="http://schemas.microsoft.com/office/powerpoint/2010/main" val="165389977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fade">
                                      <p:cBhvr>
                                        <p:cTn id="10" dur="500"/>
                                        <p:tgtEl>
                                          <p:spTgt spid="70"/>
                                        </p:tgtEl>
                                      </p:cBhvr>
                                    </p:animEffect>
                                  </p:childTnLst>
                                </p:cTn>
                              </p:par>
                              <p:par>
                                <p:cTn id="11" presetID="10" presetClass="entr" presetSubtype="0" fill="hold" nodeType="withEffect">
                                  <p:stCondLst>
                                    <p:cond delay="25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500"/>
                                        <p:tgtEl>
                                          <p:spTgt spid="79"/>
                                        </p:tgtEl>
                                      </p:cBhvr>
                                    </p:animEffect>
                                  </p:childTnLst>
                                </p:cTn>
                              </p:par>
                              <p:par>
                                <p:cTn id="14" presetID="10" presetClass="entr" presetSubtype="0" fill="hold" nodeType="withEffect">
                                  <p:stCondLst>
                                    <p:cond delay="50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1000"/>
                                        <p:tgtEl>
                                          <p:spTgt spid="65"/>
                                        </p:tgtEl>
                                      </p:cBhvr>
                                    </p:animEffect>
                                    <p:anim calcmode="lin" valueType="num">
                                      <p:cBhvr>
                                        <p:cTn id="21" dur="1000" fill="hold"/>
                                        <p:tgtEl>
                                          <p:spTgt spid="65"/>
                                        </p:tgtEl>
                                        <p:attrNameLst>
                                          <p:attrName>ppt_x</p:attrName>
                                        </p:attrNameLst>
                                      </p:cBhvr>
                                      <p:tavLst>
                                        <p:tav tm="0">
                                          <p:val>
                                            <p:strVal val="#ppt_x"/>
                                          </p:val>
                                        </p:tav>
                                        <p:tav tm="100000">
                                          <p:val>
                                            <p:strVal val="#ppt_x"/>
                                          </p:val>
                                        </p:tav>
                                      </p:tavLst>
                                    </p:anim>
                                    <p:anim calcmode="lin" valueType="num">
                                      <p:cBhvr>
                                        <p:cTn id="22" dur="1000" fill="hold"/>
                                        <p:tgtEl>
                                          <p:spTgt spid="6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5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1000"/>
                                        <p:tgtEl>
                                          <p:spTgt spid="74"/>
                                        </p:tgtEl>
                                      </p:cBhvr>
                                    </p:animEffect>
                                    <p:anim calcmode="lin" valueType="num">
                                      <p:cBhvr>
                                        <p:cTn id="26" dur="1000" fill="hold"/>
                                        <p:tgtEl>
                                          <p:spTgt spid="74"/>
                                        </p:tgtEl>
                                        <p:attrNameLst>
                                          <p:attrName>ppt_x</p:attrName>
                                        </p:attrNameLst>
                                      </p:cBhvr>
                                      <p:tavLst>
                                        <p:tav tm="0">
                                          <p:val>
                                            <p:strVal val="#ppt_x"/>
                                          </p:val>
                                        </p:tav>
                                        <p:tav tm="100000">
                                          <p:val>
                                            <p:strVal val="#ppt_x"/>
                                          </p:val>
                                        </p:tav>
                                      </p:tavLst>
                                    </p:anim>
                                    <p:anim calcmode="lin" valueType="num">
                                      <p:cBhvr>
                                        <p:cTn id="27" dur="1000" fill="hold"/>
                                        <p:tgtEl>
                                          <p:spTgt spid="7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500"/>
                                  </p:stCondLst>
                                  <p:childTnLst>
                                    <p:set>
                                      <p:cBhvr>
                                        <p:cTn id="29" dur="1" fill="hold">
                                          <p:stCondLst>
                                            <p:cond delay="0"/>
                                          </p:stCondLst>
                                        </p:cTn>
                                        <p:tgtEl>
                                          <p:spTgt spid="83"/>
                                        </p:tgtEl>
                                        <p:attrNameLst>
                                          <p:attrName>style.visibility</p:attrName>
                                        </p:attrNameLst>
                                      </p:cBhvr>
                                      <p:to>
                                        <p:strVal val="visible"/>
                                      </p:to>
                                    </p:set>
                                    <p:animEffect transition="in" filter="fade">
                                      <p:cBhvr>
                                        <p:cTn id="30" dur="1000"/>
                                        <p:tgtEl>
                                          <p:spTgt spid="83"/>
                                        </p:tgtEl>
                                      </p:cBhvr>
                                    </p:animEffect>
                                    <p:anim calcmode="lin" valueType="num">
                                      <p:cBhvr>
                                        <p:cTn id="31" dur="1000" fill="hold"/>
                                        <p:tgtEl>
                                          <p:spTgt spid="83"/>
                                        </p:tgtEl>
                                        <p:attrNameLst>
                                          <p:attrName>ppt_x</p:attrName>
                                        </p:attrNameLst>
                                      </p:cBhvr>
                                      <p:tavLst>
                                        <p:tav tm="0">
                                          <p:val>
                                            <p:strVal val="#ppt_x"/>
                                          </p:val>
                                        </p:tav>
                                        <p:tav tm="100000">
                                          <p:val>
                                            <p:strVal val="#ppt_x"/>
                                          </p:val>
                                        </p:tav>
                                      </p:tavLst>
                                    </p:anim>
                                    <p:anim calcmode="lin" valueType="num">
                                      <p:cBhvr>
                                        <p:cTn id="32" dur="1000" fill="hold"/>
                                        <p:tgtEl>
                                          <p:spTgt spid="83"/>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16" presetClass="entr" presetSubtype="37" fill="hold" nodeType="afterEffect">
                                  <p:stCondLst>
                                    <p:cond delay="0"/>
                                  </p:stCondLst>
                                  <p:childTnLst>
                                    <p:set>
                                      <p:cBhvr>
                                        <p:cTn id="35" dur="1" fill="hold">
                                          <p:stCondLst>
                                            <p:cond delay="0"/>
                                          </p:stCondLst>
                                        </p:cTn>
                                        <p:tgtEl>
                                          <p:spTgt spid="92"/>
                                        </p:tgtEl>
                                        <p:attrNameLst>
                                          <p:attrName>style.visibility</p:attrName>
                                        </p:attrNameLst>
                                      </p:cBhvr>
                                      <p:to>
                                        <p:strVal val="visible"/>
                                      </p:to>
                                    </p:set>
                                    <p:animEffect transition="in" filter="barn(outVertical)">
                                      <p:cBhvr>
                                        <p:cTn id="36" dur="1000"/>
                                        <p:tgtEl>
                                          <p:spTgt spid="92"/>
                                        </p:tgtEl>
                                      </p:cBhvr>
                                    </p:animEffect>
                                  </p:childTnLst>
                                </p:cTn>
                              </p:par>
                            </p:childTnLst>
                          </p:cTn>
                        </p:par>
                        <p:par>
                          <p:cTn id="37" fill="hold">
                            <p:stCondLst>
                              <p:cond delay="3500"/>
                            </p:stCondLst>
                            <p:childTnLst>
                              <p:par>
                                <p:cTn id="38" presetID="16" presetClass="entr" presetSubtype="37" fill="hold"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barn(outVertical)">
                                      <p:cBhvr>
                                        <p:cTn id="40" dur="1000"/>
                                        <p:tgtEl>
                                          <p:spTgt spid="95"/>
                                        </p:tgtEl>
                                      </p:cBhvr>
                                    </p:animEffect>
                                  </p:childTnLst>
                                </p:cTn>
                              </p:par>
                            </p:childTnLst>
                          </p:cTn>
                        </p:par>
                        <p:par>
                          <p:cTn id="41" fill="hold">
                            <p:stCondLst>
                              <p:cond delay="4500"/>
                            </p:stCondLst>
                            <p:childTnLst>
                              <p:par>
                                <p:cTn id="42" presetID="16" presetClass="entr" presetSubtype="37" fill="hold" nodeType="after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barn(outVertical)">
                                      <p:cBhvr>
                                        <p:cTn id="44" dur="1000"/>
                                        <p:tgtEl>
                                          <p:spTgt spid="98"/>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up)">
                                      <p:cBhvr>
                                        <p:cTn id="48" dur="500"/>
                                        <p:tgtEl>
                                          <p:spTgt spid="73"/>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up)">
                                      <p:cBhvr>
                                        <p:cTn id="52" dur="500"/>
                                        <p:tgtEl>
                                          <p:spTgt spid="82"/>
                                        </p:tgtEl>
                                      </p:cBhvr>
                                    </p:animEffect>
                                  </p:childTnLst>
                                </p:cTn>
                              </p:par>
                            </p:childTnLst>
                          </p:cTn>
                        </p:par>
                        <p:par>
                          <p:cTn id="53" fill="hold">
                            <p:stCondLst>
                              <p:cond delay="6500"/>
                            </p:stCondLst>
                            <p:childTnLst>
                              <p:par>
                                <p:cTn id="54" presetID="22" presetClass="entr" presetSubtype="1"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wipe(up)">
                                      <p:cBhvr>
                                        <p:cTn id="5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2" grpId="0"/>
      <p:bldP spid="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145602"/>
            <a:ext cx="12192000" cy="102841"/>
          </a:xfrm>
          <a:prstGeom prst="rect">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460165"/>
            <a:ext cx="12191999" cy="4619836"/>
          </a:xfrm>
          <a:custGeom>
            <a:avLst/>
            <a:gdLst>
              <a:gd name="connsiteX0" fmla="*/ 0 w 12192000"/>
              <a:gd name="connsiteY0" fmla="*/ 0 h 3904146"/>
              <a:gd name="connsiteX1" fmla="*/ 12192000 w 12192000"/>
              <a:gd name="connsiteY1" fmla="*/ 0 h 3904146"/>
              <a:gd name="connsiteX2" fmla="*/ 12192000 w 12192000"/>
              <a:gd name="connsiteY2" fmla="*/ 3904146 h 3904146"/>
              <a:gd name="connsiteX3" fmla="*/ 0 w 12192000"/>
              <a:gd name="connsiteY3" fmla="*/ 3904146 h 3904146"/>
            </a:gdLst>
            <a:ahLst/>
            <a:cxnLst>
              <a:cxn ang="0">
                <a:pos x="connsiteX0" y="connsiteY0"/>
              </a:cxn>
              <a:cxn ang="0">
                <a:pos x="connsiteX1" y="connsiteY1"/>
              </a:cxn>
              <a:cxn ang="0">
                <a:pos x="connsiteX2" y="connsiteY2"/>
              </a:cxn>
              <a:cxn ang="0">
                <a:pos x="connsiteX3" y="connsiteY3"/>
              </a:cxn>
            </a:cxnLst>
            <a:rect l="l" t="t" r="r" b="b"/>
            <a:pathLst>
              <a:path w="12192000" h="3904146">
                <a:moveTo>
                  <a:pt x="0" y="0"/>
                </a:moveTo>
                <a:lnTo>
                  <a:pt x="12192000" y="0"/>
                </a:lnTo>
                <a:lnTo>
                  <a:pt x="12192000" y="3904146"/>
                </a:lnTo>
                <a:lnTo>
                  <a:pt x="0" y="3904146"/>
                </a:lnTo>
                <a:close/>
              </a:path>
            </a:pathLst>
          </a:custGeom>
        </p:spPr>
      </p:pic>
      <p:sp>
        <p:nvSpPr>
          <p:cNvPr id="61" name="MH_Other_4"/>
          <p:cNvSpPr/>
          <p:nvPr>
            <p:custDataLst>
              <p:tags r:id="rId1"/>
            </p:custDataLst>
          </p:nvPr>
        </p:nvSpPr>
        <p:spPr>
          <a:xfrm>
            <a:off x="3129585" y="6232632"/>
            <a:ext cx="203806" cy="203806"/>
          </a:xfrm>
          <a:prstGeom prst="ellipse">
            <a:avLst/>
          </a:prstGeom>
          <a:gradFill flip="none" rotWithShape="1">
            <a:gsLst>
              <a:gs pos="100000">
                <a:schemeClr val="bg1"/>
              </a:gs>
              <a:gs pos="0">
                <a:srgbClr val="E0E0E0"/>
              </a:gs>
            </a:gsLst>
            <a:lin ang="8100000" scaled="0"/>
            <a:tileRect/>
          </a:gradFill>
          <a:ln w="6350">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2" name="MH_Other_4"/>
          <p:cNvSpPr/>
          <p:nvPr>
            <p:custDataLst>
              <p:tags r:id="rId2"/>
            </p:custDataLst>
          </p:nvPr>
        </p:nvSpPr>
        <p:spPr>
          <a:xfrm>
            <a:off x="2540981" y="6117045"/>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3" name="MH_Other_4"/>
          <p:cNvSpPr/>
          <p:nvPr>
            <p:custDataLst>
              <p:tags r:id="rId3"/>
            </p:custDataLst>
          </p:nvPr>
        </p:nvSpPr>
        <p:spPr>
          <a:xfrm>
            <a:off x="772447" y="6009356"/>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4" name="MH_Other_4"/>
          <p:cNvSpPr/>
          <p:nvPr>
            <p:custDataLst>
              <p:tags r:id="rId4"/>
            </p:custDataLst>
          </p:nvPr>
        </p:nvSpPr>
        <p:spPr>
          <a:xfrm>
            <a:off x="3480096" y="5985426"/>
            <a:ext cx="382894" cy="382894"/>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5" name="MH_Other_4"/>
          <p:cNvSpPr/>
          <p:nvPr>
            <p:custDataLst>
              <p:tags r:id="rId5"/>
            </p:custDataLst>
          </p:nvPr>
        </p:nvSpPr>
        <p:spPr>
          <a:xfrm>
            <a:off x="4072772" y="6182660"/>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6" name="MH_Other_4"/>
          <p:cNvSpPr/>
          <p:nvPr>
            <p:custDataLst>
              <p:tags r:id="rId6"/>
            </p:custDataLst>
          </p:nvPr>
        </p:nvSpPr>
        <p:spPr>
          <a:xfrm>
            <a:off x="2276360" y="6257751"/>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0" name="MH_Other_4"/>
          <p:cNvSpPr/>
          <p:nvPr>
            <p:custDataLst>
              <p:tags r:id="rId7"/>
            </p:custDataLst>
          </p:nvPr>
        </p:nvSpPr>
        <p:spPr>
          <a:xfrm>
            <a:off x="1957932" y="6313885"/>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1" name="MH_Other_4"/>
          <p:cNvSpPr/>
          <p:nvPr>
            <p:custDataLst>
              <p:tags r:id="rId8"/>
            </p:custDataLst>
          </p:nvPr>
        </p:nvSpPr>
        <p:spPr>
          <a:xfrm>
            <a:off x="1229153" y="5883524"/>
            <a:ext cx="335032" cy="335032"/>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2" name="MH_Other_4"/>
          <p:cNvSpPr/>
          <p:nvPr>
            <p:custDataLst>
              <p:tags r:id="rId9"/>
            </p:custDataLst>
          </p:nvPr>
        </p:nvSpPr>
        <p:spPr>
          <a:xfrm>
            <a:off x="1754225" y="5883524"/>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3" name="MH_Other_4"/>
          <p:cNvSpPr/>
          <p:nvPr>
            <p:custDataLst>
              <p:tags r:id="rId10"/>
            </p:custDataLst>
          </p:nvPr>
        </p:nvSpPr>
        <p:spPr>
          <a:xfrm>
            <a:off x="2938139" y="5793979"/>
            <a:ext cx="382894" cy="382894"/>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4" name="MH_Other_4"/>
          <p:cNvSpPr/>
          <p:nvPr>
            <p:custDataLst>
              <p:tags r:id="rId11"/>
            </p:custDataLst>
          </p:nvPr>
        </p:nvSpPr>
        <p:spPr>
          <a:xfrm>
            <a:off x="1490176" y="6211660"/>
            <a:ext cx="203806" cy="203806"/>
          </a:xfrm>
          <a:prstGeom prst="ellipse">
            <a:avLst/>
          </a:prstGeom>
          <a:gradFill flip="none" rotWithShape="1">
            <a:gsLst>
              <a:gs pos="100000">
                <a:schemeClr val="bg1"/>
              </a:gs>
              <a:gs pos="0">
                <a:srgbClr val="E0E0E0"/>
              </a:gs>
            </a:gsLst>
            <a:lin ang="8100000" scaled="0"/>
            <a:tileRect/>
          </a:gradFill>
          <a:ln w="6350">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105" name="组合 104"/>
          <p:cNvGrpSpPr/>
          <p:nvPr/>
        </p:nvGrpSpPr>
        <p:grpSpPr>
          <a:xfrm>
            <a:off x="5984873" y="4951580"/>
            <a:ext cx="5142001" cy="1208703"/>
            <a:chOff x="3938954" y="5209062"/>
            <a:chExt cx="4346917" cy="1021807"/>
          </a:xfrm>
        </p:grpSpPr>
        <p:grpSp>
          <p:nvGrpSpPr>
            <p:cNvPr id="106" name="组合 105"/>
            <p:cNvGrpSpPr/>
            <p:nvPr/>
          </p:nvGrpSpPr>
          <p:grpSpPr>
            <a:xfrm>
              <a:off x="3938954" y="5209062"/>
              <a:ext cx="4346917" cy="1021807"/>
              <a:chOff x="322748" y="3665374"/>
              <a:chExt cx="5680529" cy="1027864"/>
            </a:xfrm>
          </p:grpSpPr>
          <p:sp>
            <p:nvSpPr>
              <p:cNvPr id="108" name="圆角矩形 107"/>
              <p:cNvSpPr/>
              <p:nvPr/>
            </p:nvSpPr>
            <p:spPr>
              <a:xfrm>
                <a:off x="322748" y="3665374"/>
                <a:ext cx="5680529" cy="1027864"/>
              </a:xfrm>
              <a:prstGeom prst="roundRect">
                <a:avLst>
                  <a:gd name="adj" fmla="val 50000"/>
                </a:avLst>
              </a:prstGeom>
              <a:gradFill>
                <a:gsLst>
                  <a:gs pos="0">
                    <a:schemeClr val="bg1"/>
                  </a:gs>
                  <a:gs pos="100000">
                    <a:srgbClr val="D1D1D1"/>
                  </a:gs>
                </a:gsLst>
                <a:lin ang="54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矩形 108"/>
              <p:cNvSpPr/>
              <p:nvPr/>
            </p:nvSpPr>
            <p:spPr>
              <a:xfrm>
                <a:off x="516699" y="3785998"/>
                <a:ext cx="5277329" cy="784227"/>
              </a:xfrm>
              <a:prstGeom prst="roundRect">
                <a:avLst>
                  <a:gd name="adj" fmla="val 50000"/>
                </a:avLst>
              </a:prstGeom>
              <a:gradFill>
                <a:gsLst>
                  <a:gs pos="0">
                    <a:schemeClr val="bg1"/>
                  </a:gs>
                  <a:gs pos="100000">
                    <a:srgbClr val="D1D1D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文本框 106"/>
            <p:cNvSpPr txBox="1"/>
            <p:nvPr/>
          </p:nvSpPr>
          <p:spPr>
            <a:xfrm>
              <a:off x="4256866" y="5273674"/>
              <a:ext cx="3684891" cy="780560"/>
            </a:xfrm>
            <a:prstGeom prst="rect">
              <a:avLst/>
            </a:prstGeom>
            <a:noFill/>
          </p:spPr>
          <p:txBody>
            <a:bodyPr wrap="none" rtlCol="0">
              <a:spAutoFit/>
            </a:bodyPr>
            <a:lstStyle/>
            <a:p>
              <a:r>
                <a:rPr lang="zh-CN" altLang="en-US" sz="5400" b="1">
                  <a:solidFill>
                    <a:srgbClr val="0CA397"/>
                  </a:solidFill>
                  <a:latin typeface="幼圆" panose="02010509060101010101" pitchFamily="49" charset="-122"/>
                  <a:ea typeface="幼圆" panose="02010509060101010101" pitchFamily="49" charset="-122"/>
                </a:rPr>
                <a:t>工作完成情况</a:t>
              </a:r>
            </a:p>
          </p:txBody>
        </p:sp>
      </p:grpSp>
      <p:grpSp>
        <p:nvGrpSpPr>
          <p:cNvPr id="110" name="组合 109"/>
          <p:cNvGrpSpPr/>
          <p:nvPr/>
        </p:nvGrpSpPr>
        <p:grpSpPr>
          <a:xfrm>
            <a:off x="1071224" y="2665220"/>
            <a:ext cx="2894787" cy="2894787"/>
            <a:chOff x="4833150" y="1266579"/>
            <a:chExt cx="2526552" cy="2526552"/>
          </a:xfrm>
        </p:grpSpPr>
        <p:grpSp>
          <p:nvGrpSpPr>
            <p:cNvPr id="111" name="组合 110"/>
            <p:cNvGrpSpPr/>
            <p:nvPr/>
          </p:nvGrpSpPr>
          <p:grpSpPr>
            <a:xfrm>
              <a:off x="4833150" y="1266579"/>
              <a:ext cx="2526552" cy="2526552"/>
              <a:chOff x="6585478" y="1661232"/>
              <a:chExt cx="928740" cy="928740"/>
            </a:xfrm>
          </p:grpSpPr>
          <p:sp>
            <p:nvSpPr>
              <p:cNvPr id="113" name="椭圆 112"/>
              <p:cNvSpPr/>
              <p:nvPr/>
            </p:nvSpPr>
            <p:spPr>
              <a:xfrm>
                <a:off x="6585478" y="1661232"/>
                <a:ext cx="928740" cy="92874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4" name="圆角矩形 113"/>
              <p:cNvSpPr/>
              <p:nvPr/>
            </p:nvSpPr>
            <p:spPr>
              <a:xfrm>
                <a:off x="6706336" y="1782090"/>
                <a:ext cx="687025" cy="687025"/>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5" name="椭圆 114"/>
              <p:cNvSpPr>
                <a:spLocks noChangeAspect="1"/>
              </p:cNvSpPr>
              <p:nvPr/>
            </p:nvSpPr>
            <p:spPr>
              <a:xfrm>
                <a:off x="6740229" y="1819936"/>
                <a:ext cx="619237" cy="619237"/>
              </a:xfrm>
              <a:prstGeom prst="ellipse">
                <a:avLst/>
              </a:prstGeom>
              <a:solidFill>
                <a:srgbClr val="3DB9B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文本框 47"/>
            <p:cNvSpPr/>
            <p:nvPr/>
          </p:nvSpPr>
          <p:spPr>
            <a:xfrm>
              <a:off x="5564630" y="1919489"/>
              <a:ext cx="1182512" cy="1262540"/>
            </a:xfrm>
            <a:prstGeom prst="rect">
              <a:avLst/>
            </a:prstGeom>
            <a:noFill/>
            <a:ln w="9525">
              <a:noFill/>
            </a:ln>
          </p:spPr>
          <p:txBody>
            <a:bodyPr wrap="none">
              <a:spAutoFit/>
            </a:bodyPr>
            <a:lstStyle>
              <a:lvl1pPr marL="0" lvl="0"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9pPr>
            </a:lstStyle>
            <a:p>
              <a:pPr lvl="0">
                <a:lnSpc>
                  <a:spcPct val="100000"/>
                </a:lnSpc>
              </a:pPr>
              <a:r>
                <a:rPr lang="en-US" altLang="x-none" sz="8800">
                  <a:solidFill>
                    <a:schemeClr val="bg1"/>
                  </a:solidFill>
                  <a:latin typeface="Impact" panose="020B0806030902050204" pitchFamily="2" charset="0"/>
                  <a:ea typeface="宋体" panose="02010600030101010101" pitchFamily="2" charset="-122"/>
                  <a:sym typeface="Impact" panose="020B0806030902050204" pitchFamily="2" charset="0"/>
                </a:rPr>
                <a:t>02</a:t>
              </a:r>
            </a:p>
          </p:txBody>
        </p:sp>
      </p:grpSp>
    </p:spTree>
    <p:extLst>
      <p:ext uri="{BB962C8B-B14F-4D97-AF65-F5344CB8AC3E}">
        <p14:creationId xmlns:p14="http://schemas.microsoft.com/office/powerpoint/2010/main" val="163568860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1000"/>
                                        <p:tgtEl>
                                          <p:spTgt spid="27"/>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par>
                          <p:cTn id="12" fill="hold">
                            <p:stCondLst>
                              <p:cond delay="1500"/>
                            </p:stCondLst>
                            <p:childTnLst>
                              <p:par>
                                <p:cTn id="13" presetID="23" presetClass="entr" presetSubtype="32" fill="hold"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p:cTn id="15" dur="750" fill="hold"/>
                                        <p:tgtEl>
                                          <p:spTgt spid="110"/>
                                        </p:tgtEl>
                                        <p:attrNameLst>
                                          <p:attrName>ppt_w</p:attrName>
                                        </p:attrNameLst>
                                      </p:cBhvr>
                                      <p:tavLst>
                                        <p:tav tm="0">
                                          <p:val>
                                            <p:strVal val="4*#ppt_w"/>
                                          </p:val>
                                        </p:tav>
                                        <p:tav tm="100000">
                                          <p:val>
                                            <p:strVal val="#ppt_w"/>
                                          </p:val>
                                        </p:tav>
                                      </p:tavLst>
                                    </p:anim>
                                    <p:anim calcmode="lin" valueType="num">
                                      <p:cBhvr>
                                        <p:cTn id="16" dur="750" fill="hold"/>
                                        <p:tgtEl>
                                          <p:spTgt spid="110"/>
                                        </p:tgtEl>
                                        <p:attrNameLst>
                                          <p:attrName>ppt_h</p:attrName>
                                        </p:attrNameLst>
                                      </p:cBhvr>
                                      <p:tavLst>
                                        <p:tav tm="0">
                                          <p:val>
                                            <p:strVal val="4*#ppt_h"/>
                                          </p:val>
                                        </p:tav>
                                        <p:tav tm="100000">
                                          <p:val>
                                            <p:strVal val="#ppt_h"/>
                                          </p:val>
                                        </p:tav>
                                      </p:tavLst>
                                    </p:anim>
                                  </p:childTnLst>
                                </p:cTn>
                              </p:par>
                            </p:childTnLst>
                          </p:cTn>
                        </p:par>
                        <p:par>
                          <p:cTn id="17" fill="hold">
                            <p:stCondLst>
                              <p:cond delay="2500"/>
                            </p:stCondLst>
                            <p:childTnLst>
                              <p:par>
                                <p:cTn id="18" presetID="26" presetClass="emph" presetSubtype="0" fill="hold" nodeType="afterEffect">
                                  <p:stCondLst>
                                    <p:cond delay="0"/>
                                  </p:stCondLst>
                                  <p:childTnLst>
                                    <p:animEffect transition="out" filter="fade">
                                      <p:cBhvr>
                                        <p:cTn id="19" dur="500" tmFilter="0, 0; .2, .5; .8, .5; 1, 0"/>
                                        <p:tgtEl>
                                          <p:spTgt spid="110"/>
                                        </p:tgtEl>
                                      </p:cBhvr>
                                    </p:animEffect>
                                    <p:animScale>
                                      <p:cBhvr>
                                        <p:cTn id="20" dur="250" autoRev="1" fill="hold"/>
                                        <p:tgtEl>
                                          <p:spTgt spid="110"/>
                                        </p:tgtEl>
                                      </p:cBhvr>
                                      <p:by x="105000" y="105000"/>
                                    </p:animScale>
                                  </p:childTnLst>
                                </p:cTn>
                              </p:par>
                            </p:childTnLst>
                          </p:cTn>
                        </p:par>
                        <p:par>
                          <p:cTn id="21" fill="hold">
                            <p:stCondLst>
                              <p:cond delay="3000"/>
                            </p:stCondLst>
                            <p:childTnLst>
                              <p:par>
                                <p:cTn id="22" presetID="42"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1000"/>
                                        <p:tgtEl>
                                          <p:spTgt spid="63"/>
                                        </p:tgtEl>
                                      </p:cBhvr>
                                    </p:animEffect>
                                    <p:anim calcmode="lin" valueType="num">
                                      <p:cBhvr>
                                        <p:cTn id="25" dur="1000" fill="hold"/>
                                        <p:tgtEl>
                                          <p:spTgt spid="63"/>
                                        </p:tgtEl>
                                        <p:attrNameLst>
                                          <p:attrName>ppt_x</p:attrName>
                                        </p:attrNameLst>
                                      </p:cBhvr>
                                      <p:tavLst>
                                        <p:tav tm="0">
                                          <p:val>
                                            <p:strVal val="#ppt_x"/>
                                          </p:val>
                                        </p:tav>
                                        <p:tav tm="100000">
                                          <p:val>
                                            <p:strVal val="#ppt_x"/>
                                          </p:val>
                                        </p:tav>
                                      </p:tavLst>
                                    </p:anim>
                                    <p:anim calcmode="lin" valueType="num">
                                      <p:cBhvr>
                                        <p:cTn id="26" dur="1000" fill="hold"/>
                                        <p:tgtEl>
                                          <p:spTgt spid="6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4"/>
                                        </p:tgtEl>
                                        <p:attrNameLst>
                                          <p:attrName>style.visibility</p:attrName>
                                        </p:attrNameLst>
                                      </p:cBhvr>
                                      <p:to>
                                        <p:strVal val="visible"/>
                                      </p:to>
                                    </p:set>
                                    <p:animEffect transition="in" filter="fade">
                                      <p:cBhvr>
                                        <p:cTn id="29" dur="1000"/>
                                        <p:tgtEl>
                                          <p:spTgt spid="104"/>
                                        </p:tgtEl>
                                      </p:cBhvr>
                                    </p:animEffect>
                                    <p:anim calcmode="lin" valueType="num">
                                      <p:cBhvr>
                                        <p:cTn id="30" dur="1000" fill="hold"/>
                                        <p:tgtEl>
                                          <p:spTgt spid="104"/>
                                        </p:tgtEl>
                                        <p:attrNameLst>
                                          <p:attrName>ppt_x</p:attrName>
                                        </p:attrNameLst>
                                      </p:cBhvr>
                                      <p:tavLst>
                                        <p:tav tm="0">
                                          <p:val>
                                            <p:strVal val="#ppt_x"/>
                                          </p:val>
                                        </p:tav>
                                        <p:tav tm="100000">
                                          <p:val>
                                            <p:strVal val="#ppt_x"/>
                                          </p:val>
                                        </p:tav>
                                      </p:tavLst>
                                    </p:anim>
                                    <p:anim calcmode="lin" valueType="num">
                                      <p:cBhvr>
                                        <p:cTn id="31" dur="1000" fill="hold"/>
                                        <p:tgtEl>
                                          <p:spTgt spid="10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102"/>
                                        </p:tgtEl>
                                        <p:attrNameLst>
                                          <p:attrName>style.visibility</p:attrName>
                                        </p:attrNameLst>
                                      </p:cBhvr>
                                      <p:to>
                                        <p:strVal val="visible"/>
                                      </p:to>
                                    </p:set>
                                    <p:animEffect transition="in" filter="fade">
                                      <p:cBhvr>
                                        <p:cTn id="34" dur="1000"/>
                                        <p:tgtEl>
                                          <p:spTgt spid="102"/>
                                        </p:tgtEl>
                                      </p:cBhvr>
                                    </p:animEffect>
                                    <p:anim calcmode="lin" valueType="num">
                                      <p:cBhvr>
                                        <p:cTn id="35" dur="1000" fill="hold"/>
                                        <p:tgtEl>
                                          <p:spTgt spid="102"/>
                                        </p:tgtEl>
                                        <p:attrNameLst>
                                          <p:attrName>ppt_x</p:attrName>
                                        </p:attrNameLst>
                                      </p:cBhvr>
                                      <p:tavLst>
                                        <p:tav tm="0">
                                          <p:val>
                                            <p:strVal val="#ppt_x"/>
                                          </p:val>
                                        </p:tav>
                                        <p:tav tm="100000">
                                          <p:val>
                                            <p:strVal val="#ppt_x"/>
                                          </p:val>
                                        </p:tav>
                                      </p:tavLst>
                                    </p:anim>
                                    <p:anim calcmode="lin" valueType="num">
                                      <p:cBhvr>
                                        <p:cTn id="36" dur="1000" fill="hold"/>
                                        <p:tgtEl>
                                          <p:spTgt spid="10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1000"/>
                                        <p:tgtEl>
                                          <p:spTgt spid="62"/>
                                        </p:tgtEl>
                                      </p:cBhvr>
                                    </p:animEffect>
                                    <p:anim calcmode="lin" valueType="num">
                                      <p:cBhvr>
                                        <p:cTn id="40" dur="1000" fill="hold"/>
                                        <p:tgtEl>
                                          <p:spTgt spid="62"/>
                                        </p:tgtEl>
                                        <p:attrNameLst>
                                          <p:attrName>ppt_x</p:attrName>
                                        </p:attrNameLst>
                                      </p:cBhvr>
                                      <p:tavLst>
                                        <p:tav tm="0">
                                          <p:val>
                                            <p:strVal val="#ppt_x"/>
                                          </p:val>
                                        </p:tav>
                                        <p:tav tm="100000">
                                          <p:val>
                                            <p:strVal val="#ppt_x"/>
                                          </p:val>
                                        </p:tav>
                                      </p:tavLst>
                                    </p:anim>
                                    <p:anim calcmode="lin" valueType="num">
                                      <p:cBhvr>
                                        <p:cTn id="41" dur="1000" fill="hold"/>
                                        <p:tgtEl>
                                          <p:spTgt spid="6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100"/>
                                        </p:tgtEl>
                                        <p:attrNameLst>
                                          <p:attrName>style.visibility</p:attrName>
                                        </p:attrNameLst>
                                      </p:cBhvr>
                                      <p:to>
                                        <p:strVal val="visible"/>
                                      </p:to>
                                    </p:set>
                                    <p:animEffect transition="in" filter="fade">
                                      <p:cBhvr>
                                        <p:cTn id="58" dur="500"/>
                                        <p:tgtEl>
                                          <p:spTgt spid="100"/>
                                        </p:tgtEl>
                                      </p:cBhvr>
                                    </p:animEffect>
                                  </p:childTnLst>
                                </p:cTn>
                              </p:par>
                              <p:par>
                                <p:cTn id="59" presetID="10" presetClass="entr" presetSubtype="0" fill="hold" grpId="0" nodeType="withEffect">
                                  <p:stCondLst>
                                    <p:cond delay="50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500"/>
                                        <p:tgtEl>
                                          <p:spTgt spid="66"/>
                                        </p:tgtEl>
                                      </p:cBhvr>
                                    </p:animEffect>
                                  </p:childTnLst>
                                </p:cTn>
                              </p:par>
                              <p:par>
                                <p:cTn id="62" presetID="10" presetClass="entr" presetSubtype="0" fill="hold" grpId="0" nodeType="withEffect">
                                  <p:stCondLst>
                                    <p:cond delay="750"/>
                                  </p:stCondLst>
                                  <p:childTnLst>
                                    <p:set>
                                      <p:cBhvr>
                                        <p:cTn id="63" dur="1" fill="hold">
                                          <p:stCondLst>
                                            <p:cond delay="0"/>
                                          </p:stCondLst>
                                        </p:cTn>
                                        <p:tgtEl>
                                          <p:spTgt spid="103"/>
                                        </p:tgtEl>
                                        <p:attrNameLst>
                                          <p:attrName>style.visibility</p:attrName>
                                        </p:attrNameLst>
                                      </p:cBhvr>
                                      <p:to>
                                        <p:strVal val="visible"/>
                                      </p:to>
                                    </p:set>
                                    <p:animEffect transition="in" filter="fade">
                                      <p:cBhvr>
                                        <p:cTn id="64" dur="500"/>
                                        <p:tgtEl>
                                          <p:spTgt spid="103"/>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childTnLst>
                          </p:cTn>
                        </p:par>
                        <p:par>
                          <p:cTn id="68" fill="hold">
                            <p:stCondLst>
                              <p:cond delay="4500"/>
                            </p:stCondLst>
                            <p:childTnLst>
                              <p:par>
                                <p:cTn id="69" presetID="25" presetClass="entr" presetSubtype="0" fill="hold"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decel="50000" fill="hold">
                                          <p:stCondLst>
                                            <p:cond delay="0"/>
                                          </p:stCondLst>
                                        </p:cTn>
                                        <p:tgtEl>
                                          <p:spTgt spid="105"/>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105"/>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105"/>
                                        </p:tgtEl>
                                        <p:attrNameLst>
                                          <p:attrName>ppt_w</p:attrName>
                                        </p:attrNameLst>
                                      </p:cBhvr>
                                      <p:tavLst>
                                        <p:tav tm="0">
                                          <p:val>
                                            <p:strVal val="#ppt_w*.05"/>
                                          </p:val>
                                        </p:tav>
                                        <p:tav tm="100000">
                                          <p:val>
                                            <p:strVal val="#ppt_w"/>
                                          </p:val>
                                        </p:tav>
                                      </p:tavLst>
                                    </p:anim>
                                    <p:anim calcmode="lin" valueType="num">
                                      <p:cBhvr>
                                        <p:cTn id="74" dur="1000" fill="hold"/>
                                        <p:tgtEl>
                                          <p:spTgt spid="105"/>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105"/>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105"/>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105"/>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animBg="1"/>
      <p:bldP spid="62" grpId="0" animBg="1"/>
      <p:bldP spid="63" grpId="0" animBg="1"/>
      <p:bldP spid="64" grpId="0" animBg="1"/>
      <p:bldP spid="65" grpId="0" animBg="1"/>
      <p:bldP spid="66" grpId="0" animBg="1"/>
      <p:bldP spid="100" grpId="0" animBg="1"/>
      <p:bldP spid="101" grpId="0" animBg="1"/>
      <p:bldP spid="102" grpId="0" animBg="1"/>
      <p:bldP spid="103" grpId="0" animBg="1"/>
      <p:bldP spid="10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7" name="组合 6">
            <a:extLst>
              <a:ext uri="{FF2B5EF4-FFF2-40B4-BE49-F238E27FC236}">
                <a16:creationId xmlns="" xmlns:a16="http://schemas.microsoft.com/office/drawing/2014/main" id="{2E274221-94D1-41FA-8277-6DE6525F5963}"/>
              </a:ext>
            </a:extLst>
          </p:cNvPr>
          <p:cNvGrpSpPr/>
          <p:nvPr/>
        </p:nvGrpSpPr>
        <p:grpSpPr>
          <a:xfrm>
            <a:off x="1008346" y="1271929"/>
            <a:ext cx="10082431" cy="5022336"/>
            <a:chOff x="982640" y="1286614"/>
            <a:chExt cx="10081118" cy="5023499"/>
          </a:xfrm>
        </p:grpSpPr>
        <p:sp>
          <p:nvSpPr>
            <p:cNvPr id="8" name="圆角矩形 13">
              <a:extLst>
                <a:ext uri="{FF2B5EF4-FFF2-40B4-BE49-F238E27FC236}">
                  <a16:creationId xmlns="" xmlns:a16="http://schemas.microsoft.com/office/drawing/2014/main" id="{B3D3A714-28AE-4AF7-9F04-7E8B034908B9}"/>
                </a:ext>
              </a:extLst>
            </p:cNvPr>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 name="圆角矩形 14">
              <a:extLst>
                <a:ext uri="{FF2B5EF4-FFF2-40B4-BE49-F238E27FC236}">
                  <a16:creationId xmlns="" xmlns:a16="http://schemas.microsoft.com/office/drawing/2014/main" id="{D11480FE-8B39-41D5-8F07-C29617B7FA8A}"/>
                </a:ext>
              </a:extLst>
            </p:cNvPr>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nvGrpSpPr>
            <p:cNvPr id="13" name="组合 12">
              <a:extLst>
                <a:ext uri="{FF2B5EF4-FFF2-40B4-BE49-F238E27FC236}">
                  <a16:creationId xmlns="" xmlns:a16="http://schemas.microsoft.com/office/drawing/2014/main" id="{5E441C7D-2FC2-4E6C-AD84-CBDC91ABA081}"/>
                </a:ext>
              </a:extLst>
            </p:cNvPr>
            <p:cNvGrpSpPr/>
            <p:nvPr/>
          </p:nvGrpSpPr>
          <p:grpSpPr>
            <a:xfrm>
              <a:off x="982640" y="1596963"/>
              <a:ext cx="751226" cy="4402810"/>
              <a:chOff x="982640" y="1596963"/>
              <a:chExt cx="751226" cy="4402810"/>
            </a:xfrm>
          </p:grpSpPr>
          <p:grpSp>
            <p:nvGrpSpPr>
              <p:cNvPr id="14" name="组合 13">
                <a:extLst>
                  <a:ext uri="{FF2B5EF4-FFF2-40B4-BE49-F238E27FC236}">
                    <a16:creationId xmlns="" xmlns:a16="http://schemas.microsoft.com/office/drawing/2014/main" id="{D559C8B2-136E-487D-B029-B4BC742CD61A}"/>
                  </a:ext>
                </a:extLst>
              </p:cNvPr>
              <p:cNvGrpSpPr/>
              <p:nvPr/>
            </p:nvGrpSpPr>
            <p:grpSpPr>
              <a:xfrm rot="16200000">
                <a:off x="-615716" y="3650191"/>
                <a:ext cx="4402810" cy="296354"/>
                <a:chOff x="2149635" y="1165383"/>
                <a:chExt cx="3485831" cy="234634"/>
              </a:xfrm>
            </p:grpSpPr>
            <p:grpSp>
              <p:nvGrpSpPr>
                <p:cNvPr id="45" name="组合 44">
                  <a:extLst>
                    <a:ext uri="{FF2B5EF4-FFF2-40B4-BE49-F238E27FC236}">
                      <a16:creationId xmlns="" xmlns:a16="http://schemas.microsoft.com/office/drawing/2014/main" id="{F848059D-C878-473D-82D7-28E6D9D6EAE7}"/>
                    </a:ext>
                  </a:extLst>
                </p:cNvPr>
                <p:cNvGrpSpPr/>
                <p:nvPr/>
              </p:nvGrpSpPr>
              <p:grpSpPr>
                <a:xfrm>
                  <a:off x="2149635" y="1165385"/>
                  <a:ext cx="234632" cy="234632"/>
                  <a:chOff x="2483014" y="1114427"/>
                  <a:chExt cx="209550" cy="209550"/>
                </a:xfrm>
              </p:grpSpPr>
              <p:sp>
                <p:nvSpPr>
                  <p:cNvPr id="73" name="椭圆 72">
                    <a:extLst>
                      <a:ext uri="{FF2B5EF4-FFF2-40B4-BE49-F238E27FC236}">
                        <a16:creationId xmlns="" xmlns:a16="http://schemas.microsoft.com/office/drawing/2014/main" id="{D7B5FD07-E8C9-4020-84D9-FD63B1DD3798}"/>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4" name="椭圆 73">
                    <a:extLst>
                      <a:ext uri="{FF2B5EF4-FFF2-40B4-BE49-F238E27FC236}">
                        <a16:creationId xmlns="" xmlns:a16="http://schemas.microsoft.com/office/drawing/2014/main" id="{F5DA2A05-8747-4D5D-8290-7D62D09F2467}"/>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46" name="组合 45">
                  <a:extLst>
                    <a:ext uri="{FF2B5EF4-FFF2-40B4-BE49-F238E27FC236}">
                      <a16:creationId xmlns="" xmlns:a16="http://schemas.microsoft.com/office/drawing/2014/main" id="{E5F01EBD-E0BA-49C2-AABF-C3F94AA5F12E}"/>
                    </a:ext>
                  </a:extLst>
                </p:cNvPr>
                <p:cNvGrpSpPr/>
                <p:nvPr/>
              </p:nvGrpSpPr>
              <p:grpSpPr>
                <a:xfrm>
                  <a:off x="2510880" y="1165385"/>
                  <a:ext cx="234632" cy="234632"/>
                  <a:chOff x="2483014" y="1114427"/>
                  <a:chExt cx="209550" cy="209550"/>
                </a:xfrm>
              </p:grpSpPr>
              <p:sp>
                <p:nvSpPr>
                  <p:cNvPr id="71" name="椭圆 70">
                    <a:extLst>
                      <a:ext uri="{FF2B5EF4-FFF2-40B4-BE49-F238E27FC236}">
                        <a16:creationId xmlns="" xmlns:a16="http://schemas.microsoft.com/office/drawing/2014/main" id="{9A97158E-B7F2-41D2-B8BA-43B780A5AE6D}"/>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2" name="椭圆 71">
                    <a:extLst>
                      <a:ext uri="{FF2B5EF4-FFF2-40B4-BE49-F238E27FC236}">
                        <a16:creationId xmlns="" xmlns:a16="http://schemas.microsoft.com/office/drawing/2014/main" id="{F2941A2F-D5AA-4FC3-BEF7-4F23A73BC522}"/>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47" name="组合 46">
                  <a:extLst>
                    <a:ext uri="{FF2B5EF4-FFF2-40B4-BE49-F238E27FC236}">
                      <a16:creationId xmlns="" xmlns:a16="http://schemas.microsoft.com/office/drawing/2014/main" id="{5DFE3101-2BDF-48A6-9C4E-41A6656423E7}"/>
                    </a:ext>
                  </a:extLst>
                </p:cNvPr>
                <p:cNvGrpSpPr/>
                <p:nvPr/>
              </p:nvGrpSpPr>
              <p:grpSpPr>
                <a:xfrm>
                  <a:off x="2872124" y="1165385"/>
                  <a:ext cx="234632" cy="234632"/>
                  <a:chOff x="2483014" y="1114427"/>
                  <a:chExt cx="209550" cy="209550"/>
                </a:xfrm>
              </p:grpSpPr>
              <p:sp>
                <p:nvSpPr>
                  <p:cNvPr id="69" name="椭圆 68">
                    <a:extLst>
                      <a:ext uri="{FF2B5EF4-FFF2-40B4-BE49-F238E27FC236}">
                        <a16:creationId xmlns="" xmlns:a16="http://schemas.microsoft.com/office/drawing/2014/main" id="{3998C83D-5540-46F4-9CA2-84A0E34C625E}"/>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0" name="椭圆 69">
                    <a:extLst>
                      <a:ext uri="{FF2B5EF4-FFF2-40B4-BE49-F238E27FC236}">
                        <a16:creationId xmlns="" xmlns:a16="http://schemas.microsoft.com/office/drawing/2014/main" id="{2CC0E585-3DA8-4CA5-AAEB-817EF2E65DE4}"/>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48" name="组合 47">
                  <a:extLst>
                    <a:ext uri="{FF2B5EF4-FFF2-40B4-BE49-F238E27FC236}">
                      <a16:creationId xmlns="" xmlns:a16="http://schemas.microsoft.com/office/drawing/2014/main" id="{B1AB4EFF-0F52-496E-A1AE-73C529DE407E}"/>
                    </a:ext>
                  </a:extLst>
                </p:cNvPr>
                <p:cNvGrpSpPr/>
                <p:nvPr/>
              </p:nvGrpSpPr>
              <p:grpSpPr>
                <a:xfrm>
                  <a:off x="3233369" y="1165385"/>
                  <a:ext cx="234632" cy="234632"/>
                  <a:chOff x="2483014" y="1114427"/>
                  <a:chExt cx="209550" cy="209550"/>
                </a:xfrm>
              </p:grpSpPr>
              <p:sp>
                <p:nvSpPr>
                  <p:cNvPr id="67" name="椭圆 66">
                    <a:extLst>
                      <a:ext uri="{FF2B5EF4-FFF2-40B4-BE49-F238E27FC236}">
                        <a16:creationId xmlns="" xmlns:a16="http://schemas.microsoft.com/office/drawing/2014/main" id="{61A73E8A-9BC9-4BFD-8574-71BC00511D7D}"/>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8" name="椭圆 67">
                    <a:extLst>
                      <a:ext uri="{FF2B5EF4-FFF2-40B4-BE49-F238E27FC236}">
                        <a16:creationId xmlns="" xmlns:a16="http://schemas.microsoft.com/office/drawing/2014/main" id="{17C6713B-FA16-4E19-B4B4-D141EE0C3D98}"/>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49" name="组合 48">
                  <a:extLst>
                    <a:ext uri="{FF2B5EF4-FFF2-40B4-BE49-F238E27FC236}">
                      <a16:creationId xmlns="" xmlns:a16="http://schemas.microsoft.com/office/drawing/2014/main" id="{79065999-7652-4070-B550-72734CFEF43D}"/>
                    </a:ext>
                  </a:extLst>
                </p:cNvPr>
                <p:cNvGrpSpPr/>
                <p:nvPr/>
              </p:nvGrpSpPr>
              <p:grpSpPr>
                <a:xfrm>
                  <a:off x="3594615" y="1165383"/>
                  <a:ext cx="234632" cy="234632"/>
                  <a:chOff x="2483014" y="1114427"/>
                  <a:chExt cx="209550" cy="209550"/>
                </a:xfrm>
              </p:grpSpPr>
              <p:sp>
                <p:nvSpPr>
                  <p:cNvPr id="65" name="椭圆 64">
                    <a:extLst>
                      <a:ext uri="{FF2B5EF4-FFF2-40B4-BE49-F238E27FC236}">
                        <a16:creationId xmlns="" xmlns:a16="http://schemas.microsoft.com/office/drawing/2014/main" id="{E5C866DE-6BA7-4CF4-B8A8-470FEF8C56C2}"/>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6" name="椭圆 65">
                    <a:extLst>
                      <a:ext uri="{FF2B5EF4-FFF2-40B4-BE49-F238E27FC236}">
                        <a16:creationId xmlns="" xmlns:a16="http://schemas.microsoft.com/office/drawing/2014/main" id="{126B4B75-630F-4B18-89D0-EE39F9EA3DAF}"/>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50" name="组合 49">
                  <a:extLst>
                    <a:ext uri="{FF2B5EF4-FFF2-40B4-BE49-F238E27FC236}">
                      <a16:creationId xmlns="" xmlns:a16="http://schemas.microsoft.com/office/drawing/2014/main" id="{DA170F3B-F09B-4EA2-AA6D-115305FFE9F9}"/>
                    </a:ext>
                  </a:extLst>
                </p:cNvPr>
                <p:cNvGrpSpPr/>
                <p:nvPr/>
              </p:nvGrpSpPr>
              <p:grpSpPr>
                <a:xfrm>
                  <a:off x="3955858" y="1165384"/>
                  <a:ext cx="234632" cy="234632"/>
                  <a:chOff x="2483014" y="1114427"/>
                  <a:chExt cx="209550" cy="209550"/>
                </a:xfrm>
              </p:grpSpPr>
              <p:sp>
                <p:nvSpPr>
                  <p:cNvPr id="63" name="椭圆 62">
                    <a:extLst>
                      <a:ext uri="{FF2B5EF4-FFF2-40B4-BE49-F238E27FC236}">
                        <a16:creationId xmlns="" xmlns:a16="http://schemas.microsoft.com/office/drawing/2014/main" id="{9F517C0A-CB9E-4EF2-8756-90609B7B434D}"/>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4" name="椭圆 63">
                    <a:extLst>
                      <a:ext uri="{FF2B5EF4-FFF2-40B4-BE49-F238E27FC236}">
                        <a16:creationId xmlns="" xmlns:a16="http://schemas.microsoft.com/office/drawing/2014/main" id="{7A51C718-F324-40F4-A7F3-01CC0F029DAD}"/>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51" name="组合 50">
                  <a:extLst>
                    <a:ext uri="{FF2B5EF4-FFF2-40B4-BE49-F238E27FC236}">
                      <a16:creationId xmlns="" xmlns:a16="http://schemas.microsoft.com/office/drawing/2014/main" id="{8D70E2DB-FD86-45B0-A6CD-6FB3AFEE95EB}"/>
                    </a:ext>
                  </a:extLst>
                </p:cNvPr>
                <p:cNvGrpSpPr/>
                <p:nvPr/>
              </p:nvGrpSpPr>
              <p:grpSpPr>
                <a:xfrm>
                  <a:off x="4317103" y="1165384"/>
                  <a:ext cx="234632" cy="234632"/>
                  <a:chOff x="2483014" y="1114427"/>
                  <a:chExt cx="209550" cy="209550"/>
                </a:xfrm>
              </p:grpSpPr>
              <p:sp>
                <p:nvSpPr>
                  <p:cNvPr id="61" name="椭圆 60">
                    <a:extLst>
                      <a:ext uri="{FF2B5EF4-FFF2-40B4-BE49-F238E27FC236}">
                        <a16:creationId xmlns="" xmlns:a16="http://schemas.microsoft.com/office/drawing/2014/main" id="{36370B02-C7E1-4D43-88F9-014189FCF0AE}"/>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2" name="椭圆 61">
                    <a:extLst>
                      <a:ext uri="{FF2B5EF4-FFF2-40B4-BE49-F238E27FC236}">
                        <a16:creationId xmlns="" xmlns:a16="http://schemas.microsoft.com/office/drawing/2014/main" id="{6D016522-F2F1-420C-B181-2AF9219293D7}"/>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52" name="组合 51">
                  <a:extLst>
                    <a:ext uri="{FF2B5EF4-FFF2-40B4-BE49-F238E27FC236}">
                      <a16:creationId xmlns="" xmlns:a16="http://schemas.microsoft.com/office/drawing/2014/main" id="{C29E12FB-FD50-4471-B075-F4455404F900}"/>
                    </a:ext>
                  </a:extLst>
                </p:cNvPr>
                <p:cNvGrpSpPr/>
                <p:nvPr/>
              </p:nvGrpSpPr>
              <p:grpSpPr>
                <a:xfrm>
                  <a:off x="4678347" y="1165384"/>
                  <a:ext cx="234632" cy="234632"/>
                  <a:chOff x="2483014" y="1114427"/>
                  <a:chExt cx="209550" cy="209550"/>
                </a:xfrm>
              </p:grpSpPr>
              <p:sp>
                <p:nvSpPr>
                  <p:cNvPr id="59" name="椭圆 58">
                    <a:extLst>
                      <a:ext uri="{FF2B5EF4-FFF2-40B4-BE49-F238E27FC236}">
                        <a16:creationId xmlns="" xmlns:a16="http://schemas.microsoft.com/office/drawing/2014/main" id="{38261046-4784-4322-BE5B-209A99C40B15}"/>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0" name="椭圆 59">
                    <a:extLst>
                      <a:ext uri="{FF2B5EF4-FFF2-40B4-BE49-F238E27FC236}">
                        <a16:creationId xmlns="" xmlns:a16="http://schemas.microsoft.com/office/drawing/2014/main" id="{C0D63D4A-592D-4EE8-85CC-90212F08C5E3}"/>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53" name="组合 52">
                  <a:extLst>
                    <a:ext uri="{FF2B5EF4-FFF2-40B4-BE49-F238E27FC236}">
                      <a16:creationId xmlns="" xmlns:a16="http://schemas.microsoft.com/office/drawing/2014/main" id="{7E34E0F6-C581-4445-8CCE-72A8C16B2CE8}"/>
                    </a:ext>
                  </a:extLst>
                </p:cNvPr>
                <p:cNvGrpSpPr/>
                <p:nvPr/>
              </p:nvGrpSpPr>
              <p:grpSpPr>
                <a:xfrm>
                  <a:off x="5039590" y="1165384"/>
                  <a:ext cx="234632" cy="234632"/>
                  <a:chOff x="2483014" y="1114427"/>
                  <a:chExt cx="209550" cy="209550"/>
                </a:xfrm>
              </p:grpSpPr>
              <p:sp>
                <p:nvSpPr>
                  <p:cNvPr id="57" name="椭圆 56">
                    <a:extLst>
                      <a:ext uri="{FF2B5EF4-FFF2-40B4-BE49-F238E27FC236}">
                        <a16:creationId xmlns="" xmlns:a16="http://schemas.microsoft.com/office/drawing/2014/main" id="{6BC1C892-2BEB-402C-8F4A-D565E084EC82}"/>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8" name="椭圆 57">
                    <a:extLst>
                      <a:ext uri="{FF2B5EF4-FFF2-40B4-BE49-F238E27FC236}">
                        <a16:creationId xmlns="" xmlns:a16="http://schemas.microsoft.com/office/drawing/2014/main" id="{6073CC09-8048-4C30-A124-F0C36F8ABF83}"/>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54" name="组合 53">
                  <a:extLst>
                    <a:ext uri="{FF2B5EF4-FFF2-40B4-BE49-F238E27FC236}">
                      <a16:creationId xmlns="" xmlns:a16="http://schemas.microsoft.com/office/drawing/2014/main" id="{5B8BF7DB-B4EB-4B80-ADCB-3ACDBB2DBB0D}"/>
                    </a:ext>
                  </a:extLst>
                </p:cNvPr>
                <p:cNvGrpSpPr/>
                <p:nvPr/>
              </p:nvGrpSpPr>
              <p:grpSpPr>
                <a:xfrm>
                  <a:off x="5400834" y="1165384"/>
                  <a:ext cx="234632" cy="234632"/>
                  <a:chOff x="2483014" y="1114427"/>
                  <a:chExt cx="209550" cy="209550"/>
                </a:xfrm>
              </p:grpSpPr>
              <p:sp>
                <p:nvSpPr>
                  <p:cNvPr id="55" name="椭圆 54">
                    <a:extLst>
                      <a:ext uri="{FF2B5EF4-FFF2-40B4-BE49-F238E27FC236}">
                        <a16:creationId xmlns="" xmlns:a16="http://schemas.microsoft.com/office/drawing/2014/main" id="{6C66C1BF-7754-41A1-B5A6-3E60718FED46}"/>
                      </a:ext>
                    </a:extLst>
                  </p:cNvPr>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6" name="椭圆 55">
                    <a:extLst>
                      <a:ext uri="{FF2B5EF4-FFF2-40B4-BE49-F238E27FC236}">
                        <a16:creationId xmlns="" xmlns:a16="http://schemas.microsoft.com/office/drawing/2014/main" id="{F54E775B-03F2-4194-AFF9-90D681B56CBD}"/>
                      </a:ext>
                    </a:extLst>
                  </p:cNvPr>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grpSp>
            <p:nvGrpSpPr>
              <p:cNvPr id="15" name="组合 14">
                <a:extLst>
                  <a:ext uri="{FF2B5EF4-FFF2-40B4-BE49-F238E27FC236}">
                    <a16:creationId xmlns="" xmlns:a16="http://schemas.microsoft.com/office/drawing/2014/main" id="{AE5CEF48-9457-499B-BEED-A11B78AB2087}"/>
                  </a:ext>
                </a:extLst>
              </p:cNvPr>
              <p:cNvGrpSpPr/>
              <p:nvPr/>
            </p:nvGrpSpPr>
            <p:grpSpPr>
              <a:xfrm rot="16200000">
                <a:off x="1229146" y="5557333"/>
                <a:ext cx="119575" cy="612586"/>
                <a:chOff x="2244455" y="772894"/>
                <a:chExt cx="94658" cy="485003"/>
              </a:xfrm>
            </p:grpSpPr>
            <p:sp>
              <p:nvSpPr>
                <p:cNvPr id="43" name="圆角矩形 46">
                  <a:extLst>
                    <a:ext uri="{FF2B5EF4-FFF2-40B4-BE49-F238E27FC236}">
                      <a16:creationId xmlns="" xmlns:a16="http://schemas.microsoft.com/office/drawing/2014/main" id="{CE9498FB-8A3C-4260-AF89-7BA0B87C91EC}"/>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4" name="圆角矩形 47">
                  <a:extLst>
                    <a:ext uri="{FF2B5EF4-FFF2-40B4-BE49-F238E27FC236}">
                      <a16:creationId xmlns="" xmlns:a16="http://schemas.microsoft.com/office/drawing/2014/main" id="{81FD9CE4-2092-4074-BA02-2E274333AFEE}"/>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6" name="组合 15">
                <a:extLst>
                  <a:ext uri="{FF2B5EF4-FFF2-40B4-BE49-F238E27FC236}">
                    <a16:creationId xmlns="" xmlns:a16="http://schemas.microsoft.com/office/drawing/2014/main" id="{3B26DFA5-18F2-4CB5-A18B-3CCFC8A45090}"/>
                  </a:ext>
                </a:extLst>
              </p:cNvPr>
              <p:cNvGrpSpPr/>
              <p:nvPr/>
            </p:nvGrpSpPr>
            <p:grpSpPr>
              <a:xfrm rot="16200000">
                <a:off x="1229146" y="5099277"/>
                <a:ext cx="119575" cy="612586"/>
                <a:chOff x="2244455" y="772894"/>
                <a:chExt cx="94658" cy="485003"/>
              </a:xfrm>
            </p:grpSpPr>
            <p:sp>
              <p:nvSpPr>
                <p:cNvPr id="41" name="圆角矩形 44">
                  <a:extLst>
                    <a:ext uri="{FF2B5EF4-FFF2-40B4-BE49-F238E27FC236}">
                      <a16:creationId xmlns="" xmlns:a16="http://schemas.microsoft.com/office/drawing/2014/main" id="{86150A00-38AE-4E3E-97D3-8E6C7C888BAF}"/>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2" name="圆角矩形 45">
                  <a:extLst>
                    <a:ext uri="{FF2B5EF4-FFF2-40B4-BE49-F238E27FC236}">
                      <a16:creationId xmlns="" xmlns:a16="http://schemas.microsoft.com/office/drawing/2014/main" id="{5E5F6460-D8EE-4F6A-8669-3670741AE757}"/>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7" name="组合 16">
                <a:extLst>
                  <a:ext uri="{FF2B5EF4-FFF2-40B4-BE49-F238E27FC236}">
                    <a16:creationId xmlns="" xmlns:a16="http://schemas.microsoft.com/office/drawing/2014/main" id="{80BB63DB-C230-40DA-8665-45C5B41FA1EC}"/>
                  </a:ext>
                </a:extLst>
              </p:cNvPr>
              <p:cNvGrpSpPr/>
              <p:nvPr/>
            </p:nvGrpSpPr>
            <p:grpSpPr>
              <a:xfrm rot="16200000">
                <a:off x="1229146" y="4641222"/>
                <a:ext cx="119575" cy="612586"/>
                <a:chOff x="2244455" y="772894"/>
                <a:chExt cx="94658" cy="485003"/>
              </a:xfrm>
            </p:grpSpPr>
            <p:sp>
              <p:nvSpPr>
                <p:cNvPr id="39" name="圆角矩形 42">
                  <a:extLst>
                    <a:ext uri="{FF2B5EF4-FFF2-40B4-BE49-F238E27FC236}">
                      <a16:creationId xmlns="" xmlns:a16="http://schemas.microsoft.com/office/drawing/2014/main" id="{BC5887FD-1014-474A-BB92-FA8F495FF3B6}"/>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0" name="圆角矩形 43">
                  <a:extLst>
                    <a:ext uri="{FF2B5EF4-FFF2-40B4-BE49-F238E27FC236}">
                      <a16:creationId xmlns="" xmlns:a16="http://schemas.microsoft.com/office/drawing/2014/main" id="{27B0D3AC-F62D-41C5-B274-8CEF7F124A81}"/>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8" name="组合 17">
                <a:extLst>
                  <a:ext uri="{FF2B5EF4-FFF2-40B4-BE49-F238E27FC236}">
                    <a16:creationId xmlns="" xmlns:a16="http://schemas.microsoft.com/office/drawing/2014/main" id="{CE19F540-E064-4788-B5CF-68FCC4C3018F}"/>
                  </a:ext>
                </a:extLst>
              </p:cNvPr>
              <p:cNvGrpSpPr/>
              <p:nvPr/>
            </p:nvGrpSpPr>
            <p:grpSpPr>
              <a:xfrm rot="16200000">
                <a:off x="1229146" y="4183167"/>
                <a:ext cx="119575" cy="612586"/>
                <a:chOff x="2244455" y="772894"/>
                <a:chExt cx="94658" cy="485003"/>
              </a:xfrm>
            </p:grpSpPr>
            <p:sp>
              <p:nvSpPr>
                <p:cNvPr id="37" name="圆角矩形 40">
                  <a:extLst>
                    <a:ext uri="{FF2B5EF4-FFF2-40B4-BE49-F238E27FC236}">
                      <a16:creationId xmlns="" xmlns:a16="http://schemas.microsoft.com/office/drawing/2014/main" id="{D2BBCD34-C921-4213-85D4-5D0B203B0F89}"/>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8" name="圆角矩形 41">
                  <a:extLst>
                    <a:ext uri="{FF2B5EF4-FFF2-40B4-BE49-F238E27FC236}">
                      <a16:creationId xmlns="" xmlns:a16="http://schemas.microsoft.com/office/drawing/2014/main" id="{DE3F750D-D087-4684-B601-ED336E0C2DCA}"/>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19" name="组合 18">
                <a:extLst>
                  <a:ext uri="{FF2B5EF4-FFF2-40B4-BE49-F238E27FC236}">
                    <a16:creationId xmlns="" xmlns:a16="http://schemas.microsoft.com/office/drawing/2014/main" id="{8D9EE655-4EA8-4099-ADBE-56FB5DB1FC1A}"/>
                  </a:ext>
                </a:extLst>
              </p:cNvPr>
              <p:cNvGrpSpPr/>
              <p:nvPr/>
            </p:nvGrpSpPr>
            <p:grpSpPr>
              <a:xfrm rot="16200000">
                <a:off x="1229146" y="3725113"/>
                <a:ext cx="119575" cy="612586"/>
                <a:chOff x="2244455" y="772894"/>
                <a:chExt cx="94658" cy="485003"/>
              </a:xfrm>
            </p:grpSpPr>
            <p:sp>
              <p:nvSpPr>
                <p:cNvPr id="35" name="圆角矩形 38">
                  <a:extLst>
                    <a:ext uri="{FF2B5EF4-FFF2-40B4-BE49-F238E27FC236}">
                      <a16:creationId xmlns="" xmlns:a16="http://schemas.microsoft.com/office/drawing/2014/main" id="{18767D4B-535A-4064-B4EB-A2E5C463FA53}"/>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 name="圆角矩形 39">
                  <a:extLst>
                    <a:ext uri="{FF2B5EF4-FFF2-40B4-BE49-F238E27FC236}">
                      <a16:creationId xmlns="" xmlns:a16="http://schemas.microsoft.com/office/drawing/2014/main" id="{E4E762E0-3E58-47C1-8598-B96B3F031DA1}"/>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20" name="组合 19">
                <a:extLst>
                  <a:ext uri="{FF2B5EF4-FFF2-40B4-BE49-F238E27FC236}">
                    <a16:creationId xmlns="" xmlns:a16="http://schemas.microsoft.com/office/drawing/2014/main" id="{10320FB8-34C5-4B68-9FF2-7E94CAE9861C}"/>
                  </a:ext>
                </a:extLst>
              </p:cNvPr>
              <p:cNvGrpSpPr/>
              <p:nvPr/>
            </p:nvGrpSpPr>
            <p:grpSpPr>
              <a:xfrm rot="16200000">
                <a:off x="1229146" y="3267055"/>
                <a:ext cx="119575" cy="612586"/>
                <a:chOff x="2244455" y="772894"/>
                <a:chExt cx="94658" cy="485003"/>
              </a:xfrm>
            </p:grpSpPr>
            <p:sp>
              <p:nvSpPr>
                <p:cNvPr id="33" name="圆角矩形 36">
                  <a:extLst>
                    <a:ext uri="{FF2B5EF4-FFF2-40B4-BE49-F238E27FC236}">
                      <a16:creationId xmlns="" xmlns:a16="http://schemas.microsoft.com/office/drawing/2014/main" id="{0552EC82-F272-4C5B-8C8D-9791373372BD}"/>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4" name="圆角矩形 37">
                  <a:extLst>
                    <a:ext uri="{FF2B5EF4-FFF2-40B4-BE49-F238E27FC236}">
                      <a16:creationId xmlns="" xmlns:a16="http://schemas.microsoft.com/office/drawing/2014/main" id="{3FF9EE82-AD95-45B9-8515-261FF671F61B}"/>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21" name="组合 20">
                <a:extLst>
                  <a:ext uri="{FF2B5EF4-FFF2-40B4-BE49-F238E27FC236}">
                    <a16:creationId xmlns="" xmlns:a16="http://schemas.microsoft.com/office/drawing/2014/main" id="{7C084732-A2C8-4D3E-8305-1651407198A0}"/>
                  </a:ext>
                </a:extLst>
              </p:cNvPr>
              <p:cNvGrpSpPr/>
              <p:nvPr/>
            </p:nvGrpSpPr>
            <p:grpSpPr>
              <a:xfrm rot="16200000">
                <a:off x="1229145" y="2808999"/>
                <a:ext cx="119575" cy="612586"/>
                <a:chOff x="2244455" y="772894"/>
                <a:chExt cx="94658" cy="485003"/>
              </a:xfrm>
            </p:grpSpPr>
            <p:sp>
              <p:nvSpPr>
                <p:cNvPr id="31" name="圆角矩形 34">
                  <a:extLst>
                    <a:ext uri="{FF2B5EF4-FFF2-40B4-BE49-F238E27FC236}">
                      <a16:creationId xmlns="" xmlns:a16="http://schemas.microsoft.com/office/drawing/2014/main" id="{6A3A8694-237D-4EF8-AE9F-C282EC97A997}"/>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2" name="圆角矩形 35">
                  <a:extLst>
                    <a:ext uri="{FF2B5EF4-FFF2-40B4-BE49-F238E27FC236}">
                      <a16:creationId xmlns="" xmlns:a16="http://schemas.microsoft.com/office/drawing/2014/main" id="{E5E23730-875F-4905-871E-5ED9E5F0FCE5}"/>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22" name="组合 21">
                <a:extLst>
                  <a:ext uri="{FF2B5EF4-FFF2-40B4-BE49-F238E27FC236}">
                    <a16:creationId xmlns="" xmlns:a16="http://schemas.microsoft.com/office/drawing/2014/main" id="{21B14EC6-50DC-442A-BAE7-72CD2634B94C}"/>
                  </a:ext>
                </a:extLst>
              </p:cNvPr>
              <p:cNvGrpSpPr/>
              <p:nvPr/>
            </p:nvGrpSpPr>
            <p:grpSpPr>
              <a:xfrm rot="16200000">
                <a:off x="1229146" y="2350946"/>
                <a:ext cx="119575" cy="612586"/>
                <a:chOff x="2244455" y="772894"/>
                <a:chExt cx="94658" cy="485003"/>
              </a:xfrm>
            </p:grpSpPr>
            <p:sp>
              <p:nvSpPr>
                <p:cNvPr id="29" name="圆角矩形 32">
                  <a:extLst>
                    <a:ext uri="{FF2B5EF4-FFF2-40B4-BE49-F238E27FC236}">
                      <a16:creationId xmlns="" xmlns:a16="http://schemas.microsoft.com/office/drawing/2014/main" id="{D662B405-4D3C-4F62-A4BA-407C8AAB61D1}"/>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 name="圆角矩形 33">
                  <a:extLst>
                    <a:ext uri="{FF2B5EF4-FFF2-40B4-BE49-F238E27FC236}">
                      <a16:creationId xmlns="" xmlns:a16="http://schemas.microsoft.com/office/drawing/2014/main" id="{5A217AD5-14BF-40DD-992C-6CADA08C9282}"/>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23" name="组合 22">
                <a:extLst>
                  <a:ext uri="{FF2B5EF4-FFF2-40B4-BE49-F238E27FC236}">
                    <a16:creationId xmlns="" xmlns:a16="http://schemas.microsoft.com/office/drawing/2014/main" id="{556CF493-913F-4802-900B-20EA7E48C142}"/>
                  </a:ext>
                </a:extLst>
              </p:cNvPr>
              <p:cNvGrpSpPr/>
              <p:nvPr/>
            </p:nvGrpSpPr>
            <p:grpSpPr>
              <a:xfrm rot="16200000">
                <a:off x="1229146" y="1892893"/>
                <a:ext cx="119575" cy="612586"/>
                <a:chOff x="2244455" y="772894"/>
                <a:chExt cx="94658" cy="485003"/>
              </a:xfrm>
            </p:grpSpPr>
            <p:sp>
              <p:nvSpPr>
                <p:cNvPr id="27" name="圆角矩形 30">
                  <a:extLst>
                    <a:ext uri="{FF2B5EF4-FFF2-40B4-BE49-F238E27FC236}">
                      <a16:creationId xmlns="" xmlns:a16="http://schemas.microsoft.com/office/drawing/2014/main" id="{86A58298-45E8-42D1-B52B-D5BE779B0B6C}"/>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8" name="圆角矩形 31">
                  <a:extLst>
                    <a:ext uri="{FF2B5EF4-FFF2-40B4-BE49-F238E27FC236}">
                      <a16:creationId xmlns="" xmlns:a16="http://schemas.microsoft.com/office/drawing/2014/main" id="{C04DB807-AEA9-432D-A3D3-8140EB206B40}"/>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nvGrpSpPr>
              <p:cNvPr id="24" name="组合 23">
                <a:extLst>
                  <a:ext uri="{FF2B5EF4-FFF2-40B4-BE49-F238E27FC236}">
                    <a16:creationId xmlns="" xmlns:a16="http://schemas.microsoft.com/office/drawing/2014/main" id="{21258242-9DCB-4D1D-AF6D-9B9632E65E6C}"/>
                  </a:ext>
                </a:extLst>
              </p:cNvPr>
              <p:cNvGrpSpPr/>
              <p:nvPr/>
            </p:nvGrpSpPr>
            <p:grpSpPr>
              <a:xfrm rot="16200000">
                <a:off x="1229146" y="1434840"/>
                <a:ext cx="119575" cy="612586"/>
                <a:chOff x="2244455" y="772894"/>
                <a:chExt cx="94658" cy="485003"/>
              </a:xfrm>
            </p:grpSpPr>
            <p:sp>
              <p:nvSpPr>
                <p:cNvPr id="25" name="圆角矩形 28">
                  <a:extLst>
                    <a:ext uri="{FF2B5EF4-FFF2-40B4-BE49-F238E27FC236}">
                      <a16:creationId xmlns="" xmlns:a16="http://schemas.microsoft.com/office/drawing/2014/main" id="{8A8BBCA3-4466-47CB-8302-0B804F6F469B}"/>
                    </a:ext>
                  </a:extLst>
                </p:cNvPr>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 name="圆角矩形 29">
                  <a:extLst>
                    <a:ext uri="{FF2B5EF4-FFF2-40B4-BE49-F238E27FC236}">
                      <a16:creationId xmlns="" xmlns:a16="http://schemas.microsoft.com/office/drawing/2014/main" id="{96AD9462-1B64-4B9E-A027-1E77B36F6E11}"/>
                    </a:ext>
                  </a:extLst>
                </p:cNvPr>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grpSp>
      <p:cxnSp>
        <p:nvCxnSpPr>
          <p:cNvPr id="75" name="直接连接符 74">
            <a:extLst>
              <a:ext uri="{FF2B5EF4-FFF2-40B4-BE49-F238E27FC236}">
                <a16:creationId xmlns="" xmlns:a16="http://schemas.microsoft.com/office/drawing/2014/main" id="{42BCD3C2-4BEB-45AB-9CAF-1356310ABCD3}"/>
              </a:ext>
            </a:extLst>
          </p:cNvPr>
          <p:cNvCxnSpPr/>
          <p:nvPr/>
        </p:nvCxnSpPr>
        <p:spPr>
          <a:xfrm>
            <a:off x="5041316" y="1469543"/>
            <a:ext cx="0" cy="4627115"/>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6" name="组合 75">
            <a:extLst>
              <a:ext uri="{FF2B5EF4-FFF2-40B4-BE49-F238E27FC236}">
                <a16:creationId xmlns="" xmlns:a16="http://schemas.microsoft.com/office/drawing/2014/main" id="{073BE552-D272-46BD-A05E-069AECF094D2}"/>
              </a:ext>
            </a:extLst>
          </p:cNvPr>
          <p:cNvGrpSpPr/>
          <p:nvPr/>
        </p:nvGrpSpPr>
        <p:grpSpPr>
          <a:xfrm>
            <a:off x="10514638" y="1469543"/>
            <a:ext cx="190525" cy="4627115"/>
            <a:chOff x="10487694" y="1484274"/>
            <a:chExt cx="190500" cy="4628185"/>
          </a:xfrm>
        </p:grpSpPr>
        <p:sp>
          <p:nvSpPr>
            <p:cNvPr id="77" name="矩形 76">
              <a:extLst>
                <a:ext uri="{FF2B5EF4-FFF2-40B4-BE49-F238E27FC236}">
                  <a16:creationId xmlns="" xmlns:a16="http://schemas.microsoft.com/office/drawing/2014/main" id="{7151A783-200E-4D5D-8A69-4BFE6447D7CE}"/>
                </a:ext>
              </a:extLst>
            </p:cNvPr>
            <p:cNvSpPr/>
            <p:nvPr/>
          </p:nvSpPr>
          <p:spPr>
            <a:xfrm>
              <a:off x="10487694" y="1484274"/>
              <a:ext cx="190500" cy="888448"/>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8" name="矩形 77">
              <a:extLst>
                <a:ext uri="{FF2B5EF4-FFF2-40B4-BE49-F238E27FC236}">
                  <a16:creationId xmlns="" xmlns:a16="http://schemas.microsoft.com/office/drawing/2014/main" id="{91CA7ECF-CD17-440F-9AF7-CBE472B86C8D}"/>
                </a:ext>
              </a:extLst>
            </p:cNvPr>
            <p:cNvSpPr/>
            <p:nvPr/>
          </p:nvSpPr>
          <p:spPr>
            <a:xfrm>
              <a:off x="10487694" y="2372720"/>
              <a:ext cx="190500" cy="944033"/>
            </a:xfrm>
            <a:prstGeom prst="rect">
              <a:avLst/>
            </a:prstGeom>
            <a:solidFill>
              <a:srgbClr val="70B5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9" name="矩形 78">
              <a:extLst>
                <a:ext uri="{FF2B5EF4-FFF2-40B4-BE49-F238E27FC236}">
                  <a16:creationId xmlns="" xmlns:a16="http://schemas.microsoft.com/office/drawing/2014/main" id="{3406EB28-D54C-4CA7-AE15-E493ABB42920}"/>
                </a:ext>
              </a:extLst>
            </p:cNvPr>
            <p:cNvSpPr/>
            <p:nvPr/>
          </p:nvSpPr>
          <p:spPr>
            <a:xfrm>
              <a:off x="10487694" y="3314688"/>
              <a:ext cx="190500" cy="94515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0" name="矩形 79">
              <a:extLst>
                <a:ext uri="{FF2B5EF4-FFF2-40B4-BE49-F238E27FC236}">
                  <a16:creationId xmlns="" xmlns:a16="http://schemas.microsoft.com/office/drawing/2014/main" id="{7B92C7B3-72DF-46E1-955B-2717F848E858}"/>
                </a:ext>
              </a:extLst>
            </p:cNvPr>
            <p:cNvSpPr/>
            <p:nvPr/>
          </p:nvSpPr>
          <p:spPr>
            <a:xfrm>
              <a:off x="10487694" y="4258721"/>
              <a:ext cx="190500" cy="944033"/>
            </a:xfrm>
            <a:prstGeom prst="rect">
              <a:avLst/>
            </a:prstGeom>
            <a:solidFill>
              <a:srgbClr val="70B5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1" name="矩形 80">
              <a:extLst>
                <a:ext uri="{FF2B5EF4-FFF2-40B4-BE49-F238E27FC236}">
                  <a16:creationId xmlns="" xmlns:a16="http://schemas.microsoft.com/office/drawing/2014/main" id="{46D88ECD-CE0C-45BA-93D9-17ABAF836F42}"/>
                </a:ext>
              </a:extLst>
            </p:cNvPr>
            <p:cNvSpPr/>
            <p:nvPr/>
          </p:nvSpPr>
          <p:spPr>
            <a:xfrm>
              <a:off x="10487694" y="5202754"/>
              <a:ext cx="190500" cy="909705"/>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cxnSp>
        <p:nvCxnSpPr>
          <p:cNvPr id="84" name="直接连接符 83">
            <a:extLst>
              <a:ext uri="{FF2B5EF4-FFF2-40B4-BE49-F238E27FC236}">
                <a16:creationId xmlns="" xmlns:a16="http://schemas.microsoft.com/office/drawing/2014/main" id="{388DA174-2A77-4FFE-9840-546610F40BB8}"/>
              </a:ext>
            </a:extLst>
          </p:cNvPr>
          <p:cNvCxnSpPr/>
          <p:nvPr/>
        </p:nvCxnSpPr>
        <p:spPr>
          <a:xfrm rot="5400000">
            <a:off x="7695975" y="1459940"/>
            <a:ext cx="0" cy="4627115"/>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Freeform 30">
            <a:extLst>
              <a:ext uri="{FF2B5EF4-FFF2-40B4-BE49-F238E27FC236}">
                <a16:creationId xmlns="" xmlns:a16="http://schemas.microsoft.com/office/drawing/2014/main" id="{6F040690-A4B5-4629-9539-547A318D5687}"/>
              </a:ext>
            </a:extLst>
          </p:cNvPr>
          <p:cNvSpPr>
            <a:spLocks noEditPoints="1"/>
          </p:cNvSpPr>
          <p:nvPr/>
        </p:nvSpPr>
        <p:spPr bwMode="auto">
          <a:xfrm>
            <a:off x="5433089" y="4371328"/>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CA397"/>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6" name="Freeform 35">
            <a:extLst>
              <a:ext uri="{FF2B5EF4-FFF2-40B4-BE49-F238E27FC236}">
                <a16:creationId xmlns="" xmlns:a16="http://schemas.microsoft.com/office/drawing/2014/main" id="{BC53D85F-FD9A-4FE7-9C6B-9BCC93EEF41B}"/>
              </a:ext>
            </a:extLst>
          </p:cNvPr>
          <p:cNvSpPr>
            <a:spLocks noEditPoints="1"/>
          </p:cNvSpPr>
          <p:nvPr/>
        </p:nvSpPr>
        <p:spPr bwMode="auto">
          <a:xfrm>
            <a:off x="5471386" y="227721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0CA397"/>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7" name="TextBox 12">
            <a:extLst>
              <a:ext uri="{FF2B5EF4-FFF2-40B4-BE49-F238E27FC236}">
                <a16:creationId xmlns="" xmlns:a16="http://schemas.microsoft.com/office/drawing/2014/main" id="{75069F76-4DB4-4C86-BD30-0240EF6DF197}"/>
              </a:ext>
            </a:extLst>
          </p:cNvPr>
          <p:cNvSpPr txBox="1"/>
          <p:nvPr/>
        </p:nvSpPr>
        <p:spPr>
          <a:xfrm>
            <a:off x="6645560" y="2057607"/>
            <a:ext cx="3588415" cy="1708160"/>
          </a:xfrm>
          <a:prstGeom prst="rect">
            <a:avLst/>
          </a:prstGeom>
          <a:noFill/>
        </p:spPr>
        <p:txBody>
          <a:bodyPr wrap="square"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12">
            <a:extLst>
              <a:ext uri="{FF2B5EF4-FFF2-40B4-BE49-F238E27FC236}">
                <a16:creationId xmlns="" xmlns:a16="http://schemas.microsoft.com/office/drawing/2014/main" id="{B98AA148-5F3E-4410-8B37-F939C32FF3D5}"/>
              </a:ext>
            </a:extLst>
          </p:cNvPr>
          <p:cNvSpPr txBox="1"/>
          <p:nvPr/>
        </p:nvSpPr>
        <p:spPr>
          <a:xfrm>
            <a:off x="6645559" y="4080997"/>
            <a:ext cx="3588415" cy="1708160"/>
          </a:xfrm>
          <a:prstGeom prst="rect">
            <a:avLst/>
          </a:prstGeom>
          <a:noFill/>
        </p:spPr>
        <p:txBody>
          <a:bodyPr wrap="square"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 xmlns:a16="http://schemas.microsoft.com/office/drawing/2014/main" id="{B823AE65-B8E9-43D1-8075-DC7B0C312B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603" b="9913"/>
          <a:stretch/>
        </p:blipFill>
        <p:spPr>
          <a:xfrm>
            <a:off x="1922552" y="1880945"/>
            <a:ext cx="2707463" cy="1704498"/>
          </a:xfrm>
          <a:prstGeom prst="rect">
            <a:avLst/>
          </a:prstGeom>
        </p:spPr>
      </p:pic>
      <p:pic>
        <p:nvPicPr>
          <p:cNvPr id="89" name="图片 88">
            <a:extLst>
              <a:ext uri="{FF2B5EF4-FFF2-40B4-BE49-F238E27FC236}">
                <a16:creationId xmlns="" xmlns:a16="http://schemas.microsoft.com/office/drawing/2014/main" id="{EA17BF39-C809-4FC7-AE9A-18AF56D856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42078" y="3909675"/>
            <a:ext cx="2707466" cy="1804977"/>
          </a:xfrm>
          <a:prstGeom prst="rect">
            <a:avLst/>
          </a:prstGeom>
        </p:spPr>
      </p:pic>
    </p:spTree>
    <p:extLst>
      <p:ext uri="{BB962C8B-B14F-4D97-AF65-F5344CB8AC3E}">
        <p14:creationId xmlns:p14="http://schemas.microsoft.com/office/powerpoint/2010/main" val="149098850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500"/>
                                        <p:tgtEl>
                                          <p:spTgt spid="76"/>
                                        </p:tgtEl>
                                      </p:cBhvr>
                                    </p:animEffect>
                                  </p:childTnLst>
                                </p:cTn>
                              </p:par>
                            </p:childTnLst>
                          </p:cTn>
                        </p:par>
                        <p:par>
                          <p:cTn id="16" fill="hold">
                            <p:stCondLst>
                              <p:cond delay="1500"/>
                            </p:stCondLst>
                            <p:childTnLst>
                              <p:par>
                                <p:cTn id="17" presetID="16" presetClass="entr" presetSubtype="42"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barn(outHorizontal)">
                                      <p:cBhvr>
                                        <p:cTn id="19" dur="500"/>
                                        <p:tgtEl>
                                          <p:spTgt spid="75"/>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barn(outHorizontal)">
                                      <p:cBhvr>
                                        <p:cTn id="23" dur="500"/>
                                        <p:tgtEl>
                                          <p:spTgt spid="8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500"/>
                                        <p:tgtEl>
                                          <p:spTgt spid="86"/>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barn(outVertical)">
                                      <p:cBhvr>
                                        <p:cTn id="31" dur="500"/>
                                        <p:tgtEl>
                                          <p:spTgt spid="8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fade">
                                      <p:cBhvr>
                                        <p:cTn id="35" dur="500"/>
                                        <p:tgtEl>
                                          <p:spTgt spid="85"/>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barn(outVertical)">
                                      <p:cBhvr>
                                        <p:cTn id="3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p:bldP spid="8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7" name="组合 6">
            <a:extLst>
              <a:ext uri="{FF2B5EF4-FFF2-40B4-BE49-F238E27FC236}">
                <a16:creationId xmlns="" xmlns:a16="http://schemas.microsoft.com/office/drawing/2014/main" id="{6A7DD6BC-0DD2-43CB-ACC2-DAD91A6929B2}"/>
              </a:ext>
            </a:extLst>
          </p:cNvPr>
          <p:cNvGrpSpPr/>
          <p:nvPr/>
        </p:nvGrpSpPr>
        <p:grpSpPr>
          <a:xfrm>
            <a:off x="1330746" y="1220755"/>
            <a:ext cx="5604612" cy="3172260"/>
            <a:chOff x="1952717" y="1419622"/>
            <a:chExt cx="6580810" cy="2379195"/>
          </a:xfrm>
        </p:grpSpPr>
        <p:cxnSp>
          <p:nvCxnSpPr>
            <p:cNvPr id="8" name="直接连接符 7">
              <a:extLst>
                <a:ext uri="{FF2B5EF4-FFF2-40B4-BE49-F238E27FC236}">
                  <a16:creationId xmlns="" xmlns:a16="http://schemas.microsoft.com/office/drawing/2014/main" id="{BE86C544-4BA9-4E8D-BFA2-0638DC71D33F}"/>
                </a:ext>
              </a:extLst>
            </p:cNvPr>
            <p:cNvCxnSpPr/>
            <p:nvPr/>
          </p:nvCxnSpPr>
          <p:spPr>
            <a:xfrm>
              <a:off x="1952717" y="3798816"/>
              <a:ext cx="6580810" cy="1"/>
            </a:xfrm>
            <a:prstGeom prst="line">
              <a:avLst/>
            </a:prstGeom>
            <a:noFill/>
            <a:ln w="9525" cap="flat" cmpd="sng" algn="ctr">
              <a:solidFill>
                <a:srgbClr val="C0C0C0"/>
              </a:solidFill>
              <a:prstDash val="solid"/>
            </a:ln>
            <a:effectLst/>
          </p:spPr>
        </p:cxnSp>
        <p:cxnSp>
          <p:nvCxnSpPr>
            <p:cNvPr id="9" name="直接连接符 8">
              <a:extLst>
                <a:ext uri="{FF2B5EF4-FFF2-40B4-BE49-F238E27FC236}">
                  <a16:creationId xmlns="" xmlns:a16="http://schemas.microsoft.com/office/drawing/2014/main" id="{1F519850-A9A6-477E-B496-8F81AC772888}"/>
                </a:ext>
              </a:extLst>
            </p:cNvPr>
            <p:cNvCxnSpPr/>
            <p:nvPr/>
          </p:nvCxnSpPr>
          <p:spPr>
            <a:xfrm>
              <a:off x="1952717" y="3582527"/>
              <a:ext cx="6580810" cy="1"/>
            </a:xfrm>
            <a:prstGeom prst="line">
              <a:avLst/>
            </a:prstGeom>
            <a:noFill/>
            <a:ln w="9525" cap="flat" cmpd="sng" algn="ctr">
              <a:solidFill>
                <a:srgbClr val="C0C0C0"/>
              </a:solidFill>
              <a:prstDash val="solid"/>
            </a:ln>
            <a:effectLst/>
          </p:spPr>
        </p:cxnSp>
        <p:cxnSp>
          <p:nvCxnSpPr>
            <p:cNvPr id="13" name="直接连接符 12">
              <a:extLst>
                <a:ext uri="{FF2B5EF4-FFF2-40B4-BE49-F238E27FC236}">
                  <a16:creationId xmlns="" xmlns:a16="http://schemas.microsoft.com/office/drawing/2014/main" id="{24B700F1-22AB-4FCD-A0DE-73DA50048382}"/>
                </a:ext>
              </a:extLst>
            </p:cNvPr>
            <p:cNvCxnSpPr/>
            <p:nvPr/>
          </p:nvCxnSpPr>
          <p:spPr>
            <a:xfrm>
              <a:off x="1952717" y="3366236"/>
              <a:ext cx="6580810" cy="1"/>
            </a:xfrm>
            <a:prstGeom prst="line">
              <a:avLst/>
            </a:prstGeom>
            <a:noFill/>
            <a:ln w="9525" cap="flat" cmpd="sng" algn="ctr">
              <a:solidFill>
                <a:srgbClr val="C0C0C0"/>
              </a:solidFill>
              <a:prstDash val="solid"/>
            </a:ln>
            <a:effectLst/>
          </p:spPr>
        </p:cxnSp>
        <p:cxnSp>
          <p:nvCxnSpPr>
            <p:cNvPr id="14" name="直接连接符 13">
              <a:extLst>
                <a:ext uri="{FF2B5EF4-FFF2-40B4-BE49-F238E27FC236}">
                  <a16:creationId xmlns="" xmlns:a16="http://schemas.microsoft.com/office/drawing/2014/main" id="{D35EF023-3A9A-43EE-81F8-D17170FB9E2B}"/>
                </a:ext>
              </a:extLst>
            </p:cNvPr>
            <p:cNvCxnSpPr/>
            <p:nvPr/>
          </p:nvCxnSpPr>
          <p:spPr>
            <a:xfrm>
              <a:off x="1952717" y="2933655"/>
              <a:ext cx="6580810" cy="1"/>
            </a:xfrm>
            <a:prstGeom prst="line">
              <a:avLst/>
            </a:prstGeom>
            <a:noFill/>
            <a:ln w="9525" cap="flat" cmpd="sng" algn="ctr">
              <a:solidFill>
                <a:srgbClr val="C0C0C0"/>
              </a:solidFill>
              <a:prstDash val="solid"/>
            </a:ln>
            <a:effectLst/>
          </p:spPr>
        </p:cxnSp>
        <p:cxnSp>
          <p:nvCxnSpPr>
            <p:cNvPr id="15" name="直接连接符 14">
              <a:extLst>
                <a:ext uri="{FF2B5EF4-FFF2-40B4-BE49-F238E27FC236}">
                  <a16:creationId xmlns="" xmlns:a16="http://schemas.microsoft.com/office/drawing/2014/main" id="{FF3B297F-98DE-4E09-B3A0-A520479453B2}"/>
                </a:ext>
              </a:extLst>
            </p:cNvPr>
            <p:cNvCxnSpPr/>
            <p:nvPr/>
          </p:nvCxnSpPr>
          <p:spPr>
            <a:xfrm>
              <a:off x="1952717" y="3149946"/>
              <a:ext cx="6580810" cy="1"/>
            </a:xfrm>
            <a:prstGeom prst="line">
              <a:avLst/>
            </a:prstGeom>
            <a:noFill/>
            <a:ln w="9525" cap="flat" cmpd="sng" algn="ctr">
              <a:solidFill>
                <a:srgbClr val="C0C0C0"/>
              </a:solidFill>
              <a:prstDash val="solid"/>
            </a:ln>
            <a:effectLst/>
          </p:spPr>
        </p:cxnSp>
        <p:cxnSp>
          <p:nvCxnSpPr>
            <p:cNvPr id="16" name="直接连接符 15">
              <a:extLst>
                <a:ext uri="{FF2B5EF4-FFF2-40B4-BE49-F238E27FC236}">
                  <a16:creationId xmlns="" xmlns:a16="http://schemas.microsoft.com/office/drawing/2014/main" id="{864B4A18-B1A2-4411-8805-AD37E723AE7E}"/>
                </a:ext>
              </a:extLst>
            </p:cNvPr>
            <p:cNvCxnSpPr/>
            <p:nvPr/>
          </p:nvCxnSpPr>
          <p:spPr>
            <a:xfrm>
              <a:off x="1952717" y="2717365"/>
              <a:ext cx="6580810" cy="1"/>
            </a:xfrm>
            <a:prstGeom prst="line">
              <a:avLst/>
            </a:prstGeom>
            <a:noFill/>
            <a:ln w="9525" cap="flat" cmpd="sng" algn="ctr">
              <a:solidFill>
                <a:srgbClr val="C0C0C0"/>
              </a:solidFill>
              <a:prstDash val="solid"/>
            </a:ln>
            <a:effectLst/>
          </p:spPr>
        </p:cxnSp>
        <p:cxnSp>
          <p:nvCxnSpPr>
            <p:cNvPr id="17" name="直接连接符 16">
              <a:extLst>
                <a:ext uri="{FF2B5EF4-FFF2-40B4-BE49-F238E27FC236}">
                  <a16:creationId xmlns="" xmlns:a16="http://schemas.microsoft.com/office/drawing/2014/main" id="{027413E9-0185-4A93-A8CC-05B05972E803}"/>
                </a:ext>
              </a:extLst>
            </p:cNvPr>
            <p:cNvCxnSpPr/>
            <p:nvPr/>
          </p:nvCxnSpPr>
          <p:spPr>
            <a:xfrm>
              <a:off x="1952717" y="2501075"/>
              <a:ext cx="6580810" cy="1"/>
            </a:xfrm>
            <a:prstGeom prst="line">
              <a:avLst/>
            </a:prstGeom>
            <a:noFill/>
            <a:ln w="9525" cap="flat" cmpd="sng" algn="ctr">
              <a:solidFill>
                <a:srgbClr val="C0C0C0"/>
              </a:solidFill>
              <a:prstDash val="solid"/>
            </a:ln>
            <a:effectLst/>
          </p:spPr>
        </p:cxnSp>
        <p:cxnSp>
          <p:nvCxnSpPr>
            <p:cNvPr id="18" name="直接连接符 17">
              <a:extLst>
                <a:ext uri="{FF2B5EF4-FFF2-40B4-BE49-F238E27FC236}">
                  <a16:creationId xmlns="" xmlns:a16="http://schemas.microsoft.com/office/drawing/2014/main" id="{05222512-8268-4329-9212-33C4D36E7B21}"/>
                </a:ext>
              </a:extLst>
            </p:cNvPr>
            <p:cNvCxnSpPr/>
            <p:nvPr/>
          </p:nvCxnSpPr>
          <p:spPr>
            <a:xfrm>
              <a:off x="1952717" y="2284784"/>
              <a:ext cx="6580810" cy="1"/>
            </a:xfrm>
            <a:prstGeom prst="line">
              <a:avLst/>
            </a:prstGeom>
            <a:noFill/>
            <a:ln w="9525" cap="flat" cmpd="sng" algn="ctr">
              <a:solidFill>
                <a:srgbClr val="C0C0C0"/>
              </a:solidFill>
              <a:prstDash val="solid"/>
            </a:ln>
            <a:effectLst/>
          </p:spPr>
        </p:cxnSp>
        <p:cxnSp>
          <p:nvCxnSpPr>
            <p:cNvPr id="19" name="直接连接符 18">
              <a:extLst>
                <a:ext uri="{FF2B5EF4-FFF2-40B4-BE49-F238E27FC236}">
                  <a16:creationId xmlns="" xmlns:a16="http://schemas.microsoft.com/office/drawing/2014/main" id="{5AA0E6D9-2EA0-4BE0-894A-92E06895AA53}"/>
                </a:ext>
              </a:extLst>
            </p:cNvPr>
            <p:cNvCxnSpPr/>
            <p:nvPr/>
          </p:nvCxnSpPr>
          <p:spPr>
            <a:xfrm>
              <a:off x="1952717" y="2068493"/>
              <a:ext cx="6580810" cy="1"/>
            </a:xfrm>
            <a:prstGeom prst="line">
              <a:avLst/>
            </a:prstGeom>
            <a:noFill/>
            <a:ln w="9525" cap="flat" cmpd="sng" algn="ctr">
              <a:solidFill>
                <a:srgbClr val="C0C0C0"/>
              </a:solidFill>
              <a:prstDash val="solid"/>
            </a:ln>
            <a:effectLst/>
          </p:spPr>
        </p:cxnSp>
        <p:cxnSp>
          <p:nvCxnSpPr>
            <p:cNvPr id="20" name="直接连接符 19">
              <a:extLst>
                <a:ext uri="{FF2B5EF4-FFF2-40B4-BE49-F238E27FC236}">
                  <a16:creationId xmlns="" xmlns:a16="http://schemas.microsoft.com/office/drawing/2014/main" id="{81190F3D-8281-4DD8-A2ED-8F98E44598A6}"/>
                </a:ext>
              </a:extLst>
            </p:cNvPr>
            <p:cNvCxnSpPr/>
            <p:nvPr/>
          </p:nvCxnSpPr>
          <p:spPr>
            <a:xfrm>
              <a:off x="1952717" y="1852203"/>
              <a:ext cx="6580810" cy="1"/>
            </a:xfrm>
            <a:prstGeom prst="line">
              <a:avLst/>
            </a:prstGeom>
            <a:noFill/>
            <a:ln w="9525" cap="flat" cmpd="sng" algn="ctr">
              <a:solidFill>
                <a:srgbClr val="C0C0C0"/>
              </a:solidFill>
              <a:prstDash val="solid"/>
            </a:ln>
            <a:effectLst/>
          </p:spPr>
        </p:cxnSp>
        <p:cxnSp>
          <p:nvCxnSpPr>
            <p:cNvPr id="21" name="直接连接符 20">
              <a:extLst>
                <a:ext uri="{FF2B5EF4-FFF2-40B4-BE49-F238E27FC236}">
                  <a16:creationId xmlns="" xmlns:a16="http://schemas.microsoft.com/office/drawing/2014/main" id="{63F810E1-C6D6-4D0D-990D-B0A3D4BEA3FC}"/>
                </a:ext>
              </a:extLst>
            </p:cNvPr>
            <p:cNvCxnSpPr/>
            <p:nvPr/>
          </p:nvCxnSpPr>
          <p:spPr>
            <a:xfrm>
              <a:off x="1952717" y="1635913"/>
              <a:ext cx="6580810" cy="1"/>
            </a:xfrm>
            <a:prstGeom prst="line">
              <a:avLst/>
            </a:prstGeom>
            <a:noFill/>
            <a:ln w="9525" cap="flat" cmpd="sng" algn="ctr">
              <a:solidFill>
                <a:srgbClr val="C0C0C0"/>
              </a:solidFill>
              <a:prstDash val="solid"/>
            </a:ln>
            <a:effectLst/>
          </p:spPr>
        </p:cxnSp>
        <p:cxnSp>
          <p:nvCxnSpPr>
            <p:cNvPr id="22" name="直接连接符 21">
              <a:extLst>
                <a:ext uri="{FF2B5EF4-FFF2-40B4-BE49-F238E27FC236}">
                  <a16:creationId xmlns="" xmlns:a16="http://schemas.microsoft.com/office/drawing/2014/main" id="{167049E8-08CD-4EA5-A820-86E42E660A31}"/>
                </a:ext>
              </a:extLst>
            </p:cNvPr>
            <p:cNvCxnSpPr/>
            <p:nvPr/>
          </p:nvCxnSpPr>
          <p:spPr>
            <a:xfrm>
              <a:off x="1952717" y="1419622"/>
              <a:ext cx="6580810" cy="1"/>
            </a:xfrm>
            <a:prstGeom prst="line">
              <a:avLst/>
            </a:prstGeom>
            <a:noFill/>
            <a:ln w="9525" cap="flat" cmpd="sng" algn="ctr">
              <a:solidFill>
                <a:srgbClr val="014075"/>
              </a:solidFill>
              <a:prstDash val="solid"/>
            </a:ln>
            <a:effectLst>
              <a:outerShdw blurRad="50800" dist="38100" dir="2700000" algn="tl" rotWithShape="0">
                <a:prstClr val="black">
                  <a:alpha val="40000"/>
                </a:prstClr>
              </a:outerShdw>
            </a:effectLst>
          </p:spPr>
        </p:cxnSp>
      </p:grpSp>
      <p:sp>
        <p:nvSpPr>
          <p:cNvPr id="23" name="TextBox 75">
            <a:extLst>
              <a:ext uri="{FF2B5EF4-FFF2-40B4-BE49-F238E27FC236}">
                <a16:creationId xmlns="" xmlns:a16="http://schemas.microsoft.com/office/drawing/2014/main" id="{855F580D-C87D-425A-9FBC-94351FC723A1}"/>
              </a:ext>
            </a:extLst>
          </p:cNvPr>
          <p:cNvSpPr txBox="1"/>
          <p:nvPr/>
        </p:nvSpPr>
        <p:spPr>
          <a:xfrm>
            <a:off x="744143" y="3966531"/>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10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24" name="TextBox 76">
            <a:extLst>
              <a:ext uri="{FF2B5EF4-FFF2-40B4-BE49-F238E27FC236}">
                <a16:creationId xmlns="" xmlns:a16="http://schemas.microsoft.com/office/drawing/2014/main" id="{85210669-031A-48DC-8EF9-8E90F7331D34}"/>
              </a:ext>
            </a:extLst>
          </p:cNvPr>
          <p:cNvSpPr txBox="1"/>
          <p:nvPr/>
        </p:nvSpPr>
        <p:spPr>
          <a:xfrm>
            <a:off x="744143" y="4256658"/>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25" name="TextBox 77">
            <a:extLst>
              <a:ext uri="{FF2B5EF4-FFF2-40B4-BE49-F238E27FC236}">
                <a16:creationId xmlns="" xmlns:a16="http://schemas.microsoft.com/office/drawing/2014/main" id="{81E17C9B-62C8-4999-AC3E-E3ADDBC91BF1}"/>
              </a:ext>
            </a:extLst>
          </p:cNvPr>
          <p:cNvSpPr txBox="1"/>
          <p:nvPr/>
        </p:nvSpPr>
        <p:spPr>
          <a:xfrm>
            <a:off x="744143" y="3676405"/>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20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26" name="TextBox 78">
            <a:extLst>
              <a:ext uri="{FF2B5EF4-FFF2-40B4-BE49-F238E27FC236}">
                <a16:creationId xmlns="" xmlns:a16="http://schemas.microsoft.com/office/drawing/2014/main" id="{52D08C46-6169-4193-830B-69C8C2AA2956}"/>
              </a:ext>
            </a:extLst>
          </p:cNvPr>
          <p:cNvSpPr txBox="1"/>
          <p:nvPr/>
        </p:nvSpPr>
        <p:spPr>
          <a:xfrm>
            <a:off x="744143" y="3386277"/>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30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27" name="TextBox 79">
            <a:extLst>
              <a:ext uri="{FF2B5EF4-FFF2-40B4-BE49-F238E27FC236}">
                <a16:creationId xmlns="" xmlns:a16="http://schemas.microsoft.com/office/drawing/2014/main" id="{EB72D37A-2B2E-4F94-85A0-D75536207359}"/>
              </a:ext>
            </a:extLst>
          </p:cNvPr>
          <p:cNvSpPr txBox="1"/>
          <p:nvPr/>
        </p:nvSpPr>
        <p:spPr>
          <a:xfrm>
            <a:off x="754955" y="3096149"/>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40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28" name="TextBox 80">
            <a:extLst>
              <a:ext uri="{FF2B5EF4-FFF2-40B4-BE49-F238E27FC236}">
                <a16:creationId xmlns="" xmlns:a16="http://schemas.microsoft.com/office/drawing/2014/main" id="{BB428171-F135-435E-9B01-0440EC991E50}"/>
              </a:ext>
            </a:extLst>
          </p:cNvPr>
          <p:cNvSpPr txBox="1"/>
          <p:nvPr/>
        </p:nvSpPr>
        <p:spPr>
          <a:xfrm>
            <a:off x="744143" y="2806022"/>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50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29" name="TextBox 81">
            <a:extLst>
              <a:ext uri="{FF2B5EF4-FFF2-40B4-BE49-F238E27FC236}">
                <a16:creationId xmlns="" xmlns:a16="http://schemas.microsoft.com/office/drawing/2014/main" id="{21B443DB-0BBB-4FF1-86A0-0ADAB64377D0}"/>
              </a:ext>
            </a:extLst>
          </p:cNvPr>
          <p:cNvSpPr txBox="1"/>
          <p:nvPr/>
        </p:nvSpPr>
        <p:spPr>
          <a:xfrm>
            <a:off x="754955" y="2515894"/>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60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0" name="TextBox 82">
            <a:extLst>
              <a:ext uri="{FF2B5EF4-FFF2-40B4-BE49-F238E27FC236}">
                <a16:creationId xmlns="" xmlns:a16="http://schemas.microsoft.com/office/drawing/2014/main" id="{21BC7F54-F6C7-4F55-B613-8570AAE6633A}"/>
              </a:ext>
            </a:extLst>
          </p:cNvPr>
          <p:cNvSpPr txBox="1"/>
          <p:nvPr/>
        </p:nvSpPr>
        <p:spPr>
          <a:xfrm>
            <a:off x="754955" y="2225766"/>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70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1" name="TextBox 83">
            <a:extLst>
              <a:ext uri="{FF2B5EF4-FFF2-40B4-BE49-F238E27FC236}">
                <a16:creationId xmlns="" xmlns:a16="http://schemas.microsoft.com/office/drawing/2014/main" id="{B883F7DA-AC29-427B-92F9-EDD3B8BB38F0}"/>
              </a:ext>
            </a:extLst>
          </p:cNvPr>
          <p:cNvSpPr txBox="1"/>
          <p:nvPr/>
        </p:nvSpPr>
        <p:spPr>
          <a:xfrm>
            <a:off x="744143" y="1935638"/>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80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2" name="TextBox 84">
            <a:extLst>
              <a:ext uri="{FF2B5EF4-FFF2-40B4-BE49-F238E27FC236}">
                <a16:creationId xmlns="" xmlns:a16="http://schemas.microsoft.com/office/drawing/2014/main" id="{11555F76-92A8-4417-B1F5-59797A257BF8}"/>
              </a:ext>
            </a:extLst>
          </p:cNvPr>
          <p:cNvSpPr txBox="1"/>
          <p:nvPr/>
        </p:nvSpPr>
        <p:spPr>
          <a:xfrm>
            <a:off x="754955" y="1645510"/>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90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3" name="TextBox 85">
            <a:extLst>
              <a:ext uri="{FF2B5EF4-FFF2-40B4-BE49-F238E27FC236}">
                <a16:creationId xmlns="" xmlns:a16="http://schemas.microsoft.com/office/drawing/2014/main" id="{10DDE9D1-0E19-4D60-B0E4-3107EF6CA34F}"/>
              </a:ext>
            </a:extLst>
          </p:cNvPr>
          <p:cNvSpPr txBox="1"/>
          <p:nvPr/>
        </p:nvSpPr>
        <p:spPr>
          <a:xfrm>
            <a:off x="754955" y="1355382"/>
            <a:ext cx="689540" cy="338530"/>
          </a:xfrm>
          <a:prstGeom prst="rect">
            <a:avLst/>
          </a:prstGeom>
          <a:noFill/>
        </p:spPr>
        <p:txBody>
          <a:bodyPr wrap="square" lIns="91416" tIns="45708" rIns="91416" bIns="45708" rtlCol="0">
            <a:spAutoFit/>
          </a:bodyPr>
          <a:lstStyle/>
          <a:p>
            <a:pPr algn="r">
              <a:defRPr/>
            </a:pP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100</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4" name="矩形 33">
            <a:extLst>
              <a:ext uri="{FF2B5EF4-FFF2-40B4-BE49-F238E27FC236}">
                <a16:creationId xmlns="" xmlns:a16="http://schemas.microsoft.com/office/drawing/2014/main" id="{93FA9816-609F-43EA-992E-23C0F68E04FC}"/>
              </a:ext>
            </a:extLst>
          </p:cNvPr>
          <p:cNvSpPr/>
          <p:nvPr/>
        </p:nvSpPr>
        <p:spPr>
          <a:xfrm>
            <a:off x="1846792" y="2197980"/>
            <a:ext cx="479019" cy="2211461"/>
          </a:xfrm>
          <a:prstGeom prst="rect">
            <a:avLst/>
          </a:prstGeom>
          <a:solidFill>
            <a:srgbClr val="0CA397"/>
          </a:solidFill>
          <a:ln w="25400" cap="flat" cmpd="sng" algn="ctr">
            <a:noFill/>
            <a:prstDash val="solid"/>
          </a:ln>
          <a:effectLst/>
        </p:spPr>
        <p:txBody>
          <a:bodyPr rtlCol="0" anchor="t"/>
          <a:lstStyle/>
          <a:p>
            <a:pPr algn="ctr">
              <a:defRPr/>
            </a:pPr>
            <a:r>
              <a:rPr lang="en-US" altLang="zh-CN"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16</a:t>
            </a:r>
            <a:endParaRPr lang="zh-CN" altLang="en-US"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5" name="矩形 34">
            <a:extLst>
              <a:ext uri="{FF2B5EF4-FFF2-40B4-BE49-F238E27FC236}">
                <a16:creationId xmlns="" xmlns:a16="http://schemas.microsoft.com/office/drawing/2014/main" id="{353EAA46-CE40-4A55-8EC2-FE6803094B56}"/>
              </a:ext>
            </a:extLst>
          </p:cNvPr>
          <p:cNvSpPr/>
          <p:nvPr/>
        </p:nvSpPr>
        <p:spPr>
          <a:xfrm>
            <a:off x="3767005" y="3650977"/>
            <a:ext cx="479019" cy="758464"/>
          </a:xfrm>
          <a:prstGeom prst="rect">
            <a:avLst/>
          </a:prstGeom>
          <a:solidFill>
            <a:srgbClr val="0CA397"/>
          </a:solidFill>
          <a:ln w="25400" cap="flat" cmpd="sng" algn="ctr">
            <a:noFill/>
            <a:prstDash val="solid"/>
          </a:ln>
          <a:effectLst/>
        </p:spPr>
        <p:txBody>
          <a:bodyPr rtlCol="0" anchor="t"/>
          <a:lstStyle/>
          <a:p>
            <a:pPr algn="ctr">
              <a:defRPr/>
            </a:pPr>
            <a:r>
              <a:rPr lang="en-US" altLang="zh-CN"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6</a:t>
            </a:r>
            <a:endParaRPr lang="zh-CN" altLang="en-US"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6" name="TextBox 88">
            <a:extLst>
              <a:ext uri="{FF2B5EF4-FFF2-40B4-BE49-F238E27FC236}">
                <a16:creationId xmlns="" xmlns:a16="http://schemas.microsoft.com/office/drawing/2014/main" id="{925D4F86-AC3C-48A2-8D58-DA1BCA8778C5}"/>
              </a:ext>
            </a:extLst>
          </p:cNvPr>
          <p:cNvSpPr txBox="1"/>
          <p:nvPr/>
        </p:nvSpPr>
        <p:spPr>
          <a:xfrm>
            <a:off x="1583500" y="4509853"/>
            <a:ext cx="1195121" cy="584751"/>
          </a:xfrm>
          <a:prstGeom prst="rect">
            <a:avLst/>
          </a:prstGeom>
          <a:noFill/>
        </p:spPr>
        <p:txBody>
          <a:bodyPr wrap="square" lIns="91416" tIns="45708" rIns="91416" bIns="45708" rtlCol="0">
            <a:spAutoFit/>
          </a:bodyPr>
          <a:lstStyle/>
          <a:p>
            <a:pPr>
              <a:defRPr/>
            </a:pPr>
            <a:r>
              <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添加标题</a:t>
            </a: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  76.2%</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7" name="TextBox 89">
            <a:extLst>
              <a:ext uri="{FF2B5EF4-FFF2-40B4-BE49-F238E27FC236}">
                <a16:creationId xmlns="" xmlns:a16="http://schemas.microsoft.com/office/drawing/2014/main" id="{29D8BA98-B6F9-4D6F-9BA8-0ADCCE8ABDB3}"/>
              </a:ext>
            </a:extLst>
          </p:cNvPr>
          <p:cNvSpPr txBox="1"/>
          <p:nvPr/>
        </p:nvSpPr>
        <p:spPr>
          <a:xfrm>
            <a:off x="2543607" y="4509853"/>
            <a:ext cx="1175696" cy="584751"/>
          </a:xfrm>
          <a:prstGeom prst="rect">
            <a:avLst/>
          </a:prstGeom>
          <a:noFill/>
        </p:spPr>
        <p:txBody>
          <a:bodyPr wrap="square" lIns="91416" tIns="45708" rIns="91416" bIns="45708" rtlCol="0">
            <a:spAutoFit/>
          </a:bodyPr>
          <a:lstStyle/>
          <a:p>
            <a:pPr>
              <a:defRPr/>
            </a:pPr>
            <a:r>
              <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添加标题</a:t>
            </a: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  28.6%</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8" name="TextBox 90">
            <a:extLst>
              <a:ext uri="{FF2B5EF4-FFF2-40B4-BE49-F238E27FC236}">
                <a16:creationId xmlns="" xmlns:a16="http://schemas.microsoft.com/office/drawing/2014/main" id="{BE62DB28-A4AF-494C-A55E-0AFC04938AAD}"/>
              </a:ext>
            </a:extLst>
          </p:cNvPr>
          <p:cNvSpPr txBox="1"/>
          <p:nvPr/>
        </p:nvSpPr>
        <p:spPr>
          <a:xfrm>
            <a:off x="3503712" y="4509853"/>
            <a:ext cx="1007811" cy="584751"/>
          </a:xfrm>
          <a:prstGeom prst="rect">
            <a:avLst/>
          </a:prstGeom>
          <a:noFill/>
        </p:spPr>
        <p:txBody>
          <a:bodyPr wrap="square" lIns="91416" tIns="45708" rIns="91416" bIns="45708" rtlCol="0">
            <a:spAutoFit/>
          </a:bodyPr>
          <a:lstStyle/>
          <a:p>
            <a:pPr>
              <a:defRPr/>
            </a:pPr>
            <a:r>
              <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添加标题</a:t>
            </a: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  28.6%</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39" name="矩形 38">
            <a:extLst>
              <a:ext uri="{FF2B5EF4-FFF2-40B4-BE49-F238E27FC236}">
                <a16:creationId xmlns="" xmlns:a16="http://schemas.microsoft.com/office/drawing/2014/main" id="{142C4C86-4D0E-4749-8D3F-FC54EC973376}"/>
              </a:ext>
            </a:extLst>
          </p:cNvPr>
          <p:cNvSpPr/>
          <p:nvPr/>
        </p:nvSpPr>
        <p:spPr>
          <a:xfrm>
            <a:off x="2806899" y="3621022"/>
            <a:ext cx="479019" cy="771993"/>
          </a:xfrm>
          <a:prstGeom prst="rect">
            <a:avLst/>
          </a:prstGeom>
          <a:solidFill>
            <a:srgbClr val="70B51D"/>
          </a:solidFill>
          <a:ln w="25400" cap="flat" cmpd="sng" algn="ctr">
            <a:noFill/>
            <a:prstDash val="solid"/>
          </a:ln>
          <a:effectLst/>
        </p:spPr>
        <p:txBody>
          <a:bodyPr rtlCol="0" anchor="t"/>
          <a:lstStyle/>
          <a:p>
            <a:pPr algn="ctr">
              <a:defRPr/>
            </a:pPr>
            <a:r>
              <a:rPr lang="en-US" altLang="zh-CN"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6</a:t>
            </a:r>
            <a:endParaRPr lang="zh-CN" altLang="en-US"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40" name="矩形 39">
            <a:extLst>
              <a:ext uri="{FF2B5EF4-FFF2-40B4-BE49-F238E27FC236}">
                <a16:creationId xmlns="" xmlns:a16="http://schemas.microsoft.com/office/drawing/2014/main" id="{C367B194-1C23-4D82-9CB8-360A81671741}"/>
              </a:ext>
            </a:extLst>
          </p:cNvPr>
          <p:cNvSpPr/>
          <p:nvPr/>
        </p:nvSpPr>
        <p:spPr>
          <a:xfrm>
            <a:off x="4727112" y="3966531"/>
            <a:ext cx="479019" cy="438872"/>
          </a:xfrm>
          <a:prstGeom prst="rect">
            <a:avLst/>
          </a:prstGeom>
          <a:solidFill>
            <a:srgbClr val="70B51D"/>
          </a:solidFill>
          <a:ln w="25400" cap="flat" cmpd="sng" algn="ctr">
            <a:noFill/>
            <a:prstDash val="solid"/>
          </a:ln>
          <a:effectLst/>
        </p:spPr>
        <p:txBody>
          <a:bodyPr rtlCol="0" anchor="t"/>
          <a:lstStyle/>
          <a:p>
            <a:pPr algn="ctr">
              <a:defRPr/>
            </a:pPr>
            <a:r>
              <a:rPr lang="en-US" altLang="zh-CN"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3</a:t>
            </a:r>
            <a:endParaRPr lang="zh-CN" altLang="en-US"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41" name="TextBox 93">
            <a:extLst>
              <a:ext uri="{FF2B5EF4-FFF2-40B4-BE49-F238E27FC236}">
                <a16:creationId xmlns="" xmlns:a16="http://schemas.microsoft.com/office/drawing/2014/main" id="{C77B230C-91E6-4E3E-A10F-D868DFAC0CB8}"/>
              </a:ext>
            </a:extLst>
          </p:cNvPr>
          <p:cNvSpPr txBox="1"/>
          <p:nvPr/>
        </p:nvSpPr>
        <p:spPr>
          <a:xfrm>
            <a:off x="4463820" y="4509853"/>
            <a:ext cx="1210665" cy="584751"/>
          </a:xfrm>
          <a:prstGeom prst="rect">
            <a:avLst/>
          </a:prstGeom>
          <a:noFill/>
        </p:spPr>
        <p:txBody>
          <a:bodyPr wrap="square" lIns="91416" tIns="45708" rIns="91416" bIns="45708" rtlCol="0">
            <a:spAutoFit/>
          </a:bodyPr>
          <a:lstStyle/>
          <a:p>
            <a:pPr>
              <a:defRPr/>
            </a:pPr>
            <a:r>
              <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添加标题</a:t>
            </a: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  14.3%</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42" name="矩形 41">
            <a:extLst>
              <a:ext uri="{FF2B5EF4-FFF2-40B4-BE49-F238E27FC236}">
                <a16:creationId xmlns="" xmlns:a16="http://schemas.microsoft.com/office/drawing/2014/main" id="{E7AE2025-C599-4647-9661-6B04A01D597A}"/>
              </a:ext>
            </a:extLst>
          </p:cNvPr>
          <p:cNvSpPr/>
          <p:nvPr/>
        </p:nvSpPr>
        <p:spPr>
          <a:xfrm>
            <a:off x="5688253" y="3724806"/>
            <a:ext cx="479019" cy="684636"/>
          </a:xfrm>
          <a:prstGeom prst="rect">
            <a:avLst/>
          </a:prstGeom>
          <a:solidFill>
            <a:srgbClr val="0CA397"/>
          </a:solidFill>
          <a:ln w="25400" cap="flat" cmpd="sng" algn="ctr">
            <a:noFill/>
            <a:prstDash val="solid"/>
          </a:ln>
          <a:effectLst/>
        </p:spPr>
        <p:txBody>
          <a:bodyPr rtlCol="0" anchor="t"/>
          <a:lstStyle/>
          <a:p>
            <a:pPr>
              <a:defRPr/>
            </a:pPr>
            <a:r>
              <a:rPr lang="en-US" altLang="zh-CN"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5</a:t>
            </a:r>
            <a:endParaRPr lang="zh-CN" altLang="en-US" sz="1467"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43" name="TextBox 95">
            <a:extLst>
              <a:ext uri="{FF2B5EF4-FFF2-40B4-BE49-F238E27FC236}">
                <a16:creationId xmlns="" xmlns:a16="http://schemas.microsoft.com/office/drawing/2014/main" id="{93BCC989-06E9-405C-8E3B-92E8EE2B74A1}"/>
              </a:ext>
            </a:extLst>
          </p:cNvPr>
          <p:cNvSpPr txBox="1"/>
          <p:nvPr/>
        </p:nvSpPr>
        <p:spPr>
          <a:xfrm>
            <a:off x="5423925" y="4509853"/>
            <a:ext cx="1248139" cy="584751"/>
          </a:xfrm>
          <a:prstGeom prst="rect">
            <a:avLst/>
          </a:prstGeom>
          <a:noFill/>
        </p:spPr>
        <p:txBody>
          <a:bodyPr wrap="square" lIns="91416" tIns="45708" rIns="91416" bIns="45708" rtlCol="0">
            <a:spAutoFit/>
          </a:bodyPr>
          <a:lstStyle/>
          <a:p>
            <a:pPr>
              <a:defRPr/>
            </a:pPr>
            <a:r>
              <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添加标题</a:t>
            </a:r>
            <a:r>
              <a:rPr lang="en-US" altLang="zh-CN"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rPr>
              <a:t>  23.8%</a:t>
            </a:r>
            <a:endParaRPr lang="zh-CN" altLang="en-US" sz="1600" kern="0" dirty="0">
              <a:solidFill>
                <a:schemeClr val="tx1">
                  <a:lumMod val="75000"/>
                  <a:lumOff val="25000"/>
                </a:schemeClr>
              </a:solidFill>
              <a:latin typeface="Century Gothic" panose="020B0502020202020204" pitchFamily="34" charset="0"/>
              <a:ea typeface="微软雅黑" pitchFamily="34" charset="-122"/>
              <a:sym typeface="Century Gothic" panose="020B0502020202020204" pitchFamily="34" charset="0"/>
            </a:endParaRPr>
          </a:p>
        </p:txBody>
      </p:sp>
      <p:sp>
        <p:nvSpPr>
          <p:cNvPr id="44" name="TextBox 96">
            <a:extLst>
              <a:ext uri="{FF2B5EF4-FFF2-40B4-BE49-F238E27FC236}">
                <a16:creationId xmlns="" xmlns:a16="http://schemas.microsoft.com/office/drawing/2014/main" id="{31E2C31B-8FAF-4FBC-86D1-1213617D8270}"/>
              </a:ext>
            </a:extLst>
          </p:cNvPr>
          <p:cNvSpPr txBox="1"/>
          <p:nvPr/>
        </p:nvSpPr>
        <p:spPr>
          <a:xfrm>
            <a:off x="477904" y="1387225"/>
            <a:ext cx="433521" cy="666977"/>
          </a:xfrm>
          <a:prstGeom prst="rect">
            <a:avLst/>
          </a:prstGeom>
          <a:noFill/>
        </p:spPr>
        <p:txBody>
          <a:bodyPr wrap="square" rtlCol="0">
            <a:spAutoFit/>
          </a:bodyPr>
          <a:lstStyle/>
          <a:p>
            <a:r>
              <a:rPr lang="zh-CN" altLang="en-US" sz="1867"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比重</a:t>
            </a:r>
          </a:p>
        </p:txBody>
      </p:sp>
      <p:sp>
        <p:nvSpPr>
          <p:cNvPr id="45" name="Freeform 6">
            <a:extLst>
              <a:ext uri="{FF2B5EF4-FFF2-40B4-BE49-F238E27FC236}">
                <a16:creationId xmlns="" xmlns:a16="http://schemas.microsoft.com/office/drawing/2014/main" id="{B743293B-7322-40E6-936B-8F3C58F756F9}"/>
              </a:ext>
            </a:extLst>
          </p:cNvPr>
          <p:cNvSpPr>
            <a:spLocks/>
          </p:cNvSpPr>
          <p:nvPr/>
        </p:nvSpPr>
        <p:spPr bwMode="auto">
          <a:xfrm>
            <a:off x="1189579" y="5709470"/>
            <a:ext cx="5633871" cy="407829"/>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70B51D"/>
          </a:solidFill>
          <a:ln>
            <a:noFill/>
          </a:ln>
          <a:extLst/>
        </p:spPr>
        <p:txBody>
          <a:bodyPr vert="horz" wrap="square" lIns="91440" tIns="45720" rIns="91440" bIns="4572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6" name="Freeform 7">
            <a:extLst>
              <a:ext uri="{FF2B5EF4-FFF2-40B4-BE49-F238E27FC236}">
                <a16:creationId xmlns="" xmlns:a16="http://schemas.microsoft.com/office/drawing/2014/main" id="{BA67661E-5148-4F78-872A-694B6CB302BF}"/>
              </a:ext>
            </a:extLst>
          </p:cNvPr>
          <p:cNvSpPr>
            <a:spLocks/>
          </p:cNvSpPr>
          <p:nvPr/>
        </p:nvSpPr>
        <p:spPr bwMode="auto">
          <a:xfrm>
            <a:off x="1189577" y="5709470"/>
            <a:ext cx="2816937" cy="407829"/>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0CA397"/>
          </a:solidFill>
          <a:ln>
            <a:noFill/>
          </a:ln>
          <a:extLst/>
        </p:spPr>
        <p:txBody>
          <a:bodyPr vert="horz" wrap="square" lIns="91440" tIns="45720" rIns="91440" bIns="45720" numCol="1" anchor="ctr" anchorCtr="0" compatLnSpc="1">
            <a:prstTxWarp prst="textNoShape">
              <a:avLst/>
            </a:prstTxWarp>
          </a:bodyPr>
          <a:lstStyle/>
          <a:p>
            <a:pPr algn="r"/>
            <a:r>
              <a:rPr lang="en-US" altLang="zh-CN" sz="1867" dirty="0">
                <a:solidFill>
                  <a:schemeClr val="bg1"/>
                </a:solidFill>
                <a:latin typeface="Century Gothic" panose="020B0502020202020204" pitchFamily="34" charset="0"/>
                <a:ea typeface="微软雅黑" pitchFamily="34" charset="-122"/>
                <a:sym typeface="Century Gothic" panose="020B0502020202020204" pitchFamily="34" charset="0"/>
              </a:rPr>
              <a:t>7</a:t>
            </a:r>
            <a:endParaRPr lang="zh-CN" altLang="en-US" sz="1867" dirty="0">
              <a:solidFill>
                <a:schemeClr val="bg1"/>
              </a:solidFill>
              <a:latin typeface="Century Gothic" panose="020B0502020202020204" pitchFamily="34" charset="0"/>
              <a:ea typeface="微软雅黑" pitchFamily="34" charset="-122"/>
              <a:sym typeface="Century Gothic" panose="020B0502020202020204" pitchFamily="34" charset="0"/>
            </a:endParaRPr>
          </a:p>
        </p:txBody>
      </p:sp>
      <p:sp>
        <p:nvSpPr>
          <p:cNvPr id="47" name="TextBox 102">
            <a:extLst>
              <a:ext uri="{FF2B5EF4-FFF2-40B4-BE49-F238E27FC236}">
                <a16:creationId xmlns="" xmlns:a16="http://schemas.microsoft.com/office/drawing/2014/main" id="{9E1FE2AF-4146-41DF-8092-43B9426A4E42}"/>
              </a:ext>
            </a:extLst>
          </p:cNvPr>
          <p:cNvSpPr txBox="1"/>
          <p:nvPr/>
        </p:nvSpPr>
        <p:spPr>
          <a:xfrm>
            <a:off x="1161023" y="5211763"/>
            <a:ext cx="4513461" cy="379463"/>
          </a:xfrm>
          <a:prstGeom prst="rect">
            <a:avLst/>
          </a:prstGeom>
          <a:noFill/>
        </p:spPr>
        <p:txBody>
          <a:bodyPr wrap="square" lIns="91440" tIns="0" rIns="91440" bIns="0" rtlCol="0" anchor="t">
            <a:spAutoFit/>
          </a:bodyPr>
          <a:lstStyle/>
          <a:p>
            <a:pPr>
              <a:lnSpc>
                <a:spcPct val="150000"/>
              </a:lnSpc>
            </a:pPr>
            <a:r>
              <a:rPr lang="zh-CN" altLang="en-US" sz="1867" dirty="0">
                <a:solidFill>
                  <a:schemeClr val="tx1">
                    <a:lumMod val="75000"/>
                    <a:lumOff val="25000"/>
                  </a:schemeClr>
                </a:solidFill>
                <a:latin typeface="Century Gothic" panose="020B0502020202020204" pitchFamily="34" charset="0"/>
                <a:ea typeface="微软雅黑" pitchFamily="34" charset="-122"/>
                <a:cs typeface="华文黑体" pitchFamily="2" charset="-122"/>
                <a:sym typeface="Century Gothic" panose="020B0502020202020204" pitchFamily="34" charset="0"/>
              </a:rPr>
              <a:t>点击添加标题（</a:t>
            </a:r>
            <a:r>
              <a:rPr lang="en-US" altLang="zh-CN" sz="1867" dirty="0">
                <a:solidFill>
                  <a:schemeClr val="tx1">
                    <a:lumMod val="75000"/>
                    <a:lumOff val="25000"/>
                  </a:schemeClr>
                </a:solidFill>
                <a:latin typeface="Century Gothic" panose="020B0502020202020204" pitchFamily="34" charset="0"/>
                <a:ea typeface="微软雅黑" pitchFamily="34" charset="-122"/>
                <a:cs typeface="华文黑体" pitchFamily="2" charset="-122"/>
                <a:sym typeface="Century Gothic" panose="020B0502020202020204" pitchFamily="34" charset="0"/>
              </a:rPr>
              <a:t>46.7%</a:t>
            </a:r>
            <a:r>
              <a:rPr lang="zh-CN" altLang="en-US" sz="1867" dirty="0">
                <a:solidFill>
                  <a:schemeClr val="tx1">
                    <a:lumMod val="75000"/>
                    <a:lumOff val="25000"/>
                  </a:schemeClr>
                </a:solidFill>
                <a:latin typeface="Century Gothic" panose="020B0502020202020204" pitchFamily="34" charset="0"/>
                <a:ea typeface="微软雅黑" pitchFamily="34" charset="-122"/>
                <a:cs typeface="华文黑体" pitchFamily="2" charset="-122"/>
                <a:sym typeface="Century Gothic" panose="020B0502020202020204" pitchFamily="34" charset="0"/>
              </a:rPr>
              <a:t>）</a:t>
            </a:r>
          </a:p>
        </p:txBody>
      </p:sp>
      <p:sp>
        <p:nvSpPr>
          <p:cNvPr id="48" name="TextBox 103">
            <a:extLst>
              <a:ext uri="{FF2B5EF4-FFF2-40B4-BE49-F238E27FC236}">
                <a16:creationId xmlns="" xmlns:a16="http://schemas.microsoft.com/office/drawing/2014/main" id="{448960A5-D0D6-42A5-BAE0-A08C1000F8D8}"/>
              </a:ext>
            </a:extLst>
          </p:cNvPr>
          <p:cNvSpPr txBox="1"/>
          <p:nvPr/>
        </p:nvSpPr>
        <p:spPr>
          <a:xfrm>
            <a:off x="6288021" y="5702733"/>
            <a:ext cx="672075" cy="379656"/>
          </a:xfrm>
          <a:prstGeom prst="rect">
            <a:avLst/>
          </a:prstGeom>
          <a:noFill/>
        </p:spPr>
        <p:txBody>
          <a:bodyPr wrap="square" rtlCol="0">
            <a:spAutoFit/>
          </a:bodyPr>
          <a:lstStyle/>
          <a:p>
            <a:r>
              <a:rPr lang="en-US" altLang="zh-CN" sz="1867" dirty="0">
                <a:solidFill>
                  <a:schemeClr val="bg1"/>
                </a:solidFill>
                <a:latin typeface="Century Gothic" panose="020B0502020202020204" pitchFamily="34" charset="0"/>
                <a:ea typeface="微软雅黑" pitchFamily="34" charset="-122"/>
                <a:sym typeface="Century Gothic" panose="020B0502020202020204" pitchFamily="34" charset="0"/>
              </a:rPr>
              <a:t>15</a:t>
            </a:r>
            <a:endParaRPr lang="zh-CN" altLang="en-US" sz="1867" dirty="0">
              <a:solidFill>
                <a:schemeClr val="bg1"/>
              </a:solidFill>
              <a:latin typeface="Century Gothic" panose="020B0502020202020204" pitchFamily="34" charset="0"/>
              <a:ea typeface="微软雅黑" pitchFamily="34" charset="-122"/>
              <a:sym typeface="Century Gothic" panose="020B0502020202020204" pitchFamily="34" charset="0"/>
            </a:endParaRPr>
          </a:p>
        </p:txBody>
      </p:sp>
      <p:sp>
        <p:nvSpPr>
          <p:cNvPr id="49" name="TextBox 104">
            <a:extLst>
              <a:ext uri="{FF2B5EF4-FFF2-40B4-BE49-F238E27FC236}">
                <a16:creationId xmlns="" xmlns:a16="http://schemas.microsoft.com/office/drawing/2014/main" id="{3D19C69C-3073-43EC-A304-D32D3D663B76}"/>
              </a:ext>
            </a:extLst>
          </p:cNvPr>
          <p:cNvSpPr txBox="1"/>
          <p:nvPr/>
        </p:nvSpPr>
        <p:spPr>
          <a:xfrm>
            <a:off x="8112224" y="1700809"/>
            <a:ext cx="3889419" cy="430887"/>
          </a:xfrm>
          <a:prstGeom prst="rect">
            <a:avLst/>
          </a:prstGeom>
          <a:noFill/>
        </p:spPr>
        <p:txBody>
          <a:bodyPr wrap="square" lIns="91440" tIns="45720" rIns="91440" bIns="45720" rtlCol="0">
            <a:spAutoFit/>
          </a:bodyPr>
          <a:lstStyle/>
          <a:p>
            <a:r>
              <a:rPr lang="zh-CN" altLang="en-US" sz="2200" b="1"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点击添加标题</a:t>
            </a:r>
          </a:p>
        </p:txBody>
      </p:sp>
      <p:sp>
        <p:nvSpPr>
          <p:cNvPr id="50" name="TextBox 105">
            <a:extLst>
              <a:ext uri="{FF2B5EF4-FFF2-40B4-BE49-F238E27FC236}">
                <a16:creationId xmlns="" xmlns:a16="http://schemas.microsoft.com/office/drawing/2014/main" id="{1A45F01F-0C28-4A8B-BC2A-1C4FF8054E83}"/>
              </a:ext>
            </a:extLst>
          </p:cNvPr>
          <p:cNvSpPr txBox="1"/>
          <p:nvPr/>
        </p:nvSpPr>
        <p:spPr>
          <a:xfrm>
            <a:off x="8112224" y="2347289"/>
            <a:ext cx="3552395" cy="3873689"/>
          </a:xfrm>
          <a:prstGeom prst="rect">
            <a:avLst/>
          </a:prstGeom>
          <a:noFill/>
        </p:spPr>
        <p:txBody>
          <a:bodyPr wrap="square" lIns="91440" tIns="45720" rIns="91440" bIns="45720" rtlCol="0">
            <a:spAutoFit/>
          </a:bodyPr>
          <a:lstStyle/>
          <a:p>
            <a:pPr>
              <a:lnSpc>
                <a:spcPct val="150000"/>
              </a:lnSpc>
            </a:pPr>
            <a:r>
              <a:rPr lang="en-US" altLang="zh-CN" sz="1867">
                <a:solidFill>
                  <a:schemeClr val="tx1">
                    <a:lumMod val="95000"/>
                    <a:lumOff val="5000"/>
                  </a:schemeClr>
                </a:solidFill>
                <a:latin typeface="Century Gothic" panose="020B0502020202020204" pitchFamily="34" charset="0"/>
                <a:ea typeface="微软雅黑" pitchFamily="34" charset="-122"/>
                <a:sym typeface="Century Gothic" panose="020B0502020202020204" pitchFamily="34" charset="0"/>
              </a:rPr>
              <a:t>1</a:t>
            </a:r>
            <a:r>
              <a:rPr lang="zh-CN" altLang="en-US" sz="1867">
                <a:solidFill>
                  <a:schemeClr val="tx1">
                    <a:lumMod val="95000"/>
                    <a:lumOff val="5000"/>
                  </a:schemeClr>
                </a:solidFill>
                <a:latin typeface="Century Gothic" panose="020B0502020202020204" pitchFamily="34" charset="0"/>
                <a:ea typeface="微软雅黑" pitchFamily="34" charset="-122"/>
                <a:sym typeface="Century Gothic" panose="020B0502020202020204" pitchFamily="34" charset="0"/>
              </a:rPr>
              <a:t>、这里输入简单的文字概述这里输入简单的文字概述</a:t>
            </a:r>
          </a:p>
          <a:p>
            <a:pPr>
              <a:lnSpc>
                <a:spcPct val="150000"/>
              </a:lnSpc>
            </a:pPr>
            <a:endParaRPr lang="zh-CN" altLang="en-US" sz="1867" dirty="0">
              <a:solidFill>
                <a:schemeClr val="tx1">
                  <a:lumMod val="95000"/>
                  <a:lumOff val="5000"/>
                </a:schemeClr>
              </a:solidFill>
              <a:latin typeface="Century Gothic" panose="020B0502020202020204" pitchFamily="34" charset="0"/>
              <a:ea typeface="微软雅黑" pitchFamily="34" charset="-122"/>
              <a:sym typeface="Century Gothic" panose="020B0502020202020204" pitchFamily="34" charset="0"/>
            </a:endParaRPr>
          </a:p>
          <a:p>
            <a:pPr>
              <a:lnSpc>
                <a:spcPct val="150000"/>
              </a:lnSpc>
            </a:pPr>
            <a:r>
              <a:rPr lang="en-US" altLang="zh-CN" sz="1867">
                <a:solidFill>
                  <a:schemeClr val="tx1">
                    <a:lumMod val="95000"/>
                    <a:lumOff val="5000"/>
                  </a:schemeClr>
                </a:solidFill>
                <a:latin typeface="Century Gothic" panose="020B0502020202020204" pitchFamily="34" charset="0"/>
                <a:ea typeface="微软雅黑" pitchFamily="34" charset="-122"/>
                <a:sym typeface="Century Gothic" panose="020B0502020202020204" pitchFamily="34" charset="0"/>
              </a:rPr>
              <a:t>2</a:t>
            </a:r>
            <a:r>
              <a:rPr lang="zh-CN" altLang="en-US" sz="1867">
                <a:solidFill>
                  <a:schemeClr val="tx1">
                    <a:lumMod val="95000"/>
                    <a:lumOff val="5000"/>
                  </a:schemeClr>
                </a:solidFill>
                <a:latin typeface="Century Gothic" panose="020B0502020202020204" pitchFamily="34" charset="0"/>
                <a:ea typeface="微软雅黑" pitchFamily="34" charset="-122"/>
                <a:sym typeface="Century Gothic" panose="020B0502020202020204" pitchFamily="34" charset="0"/>
              </a:rPr>
              <a:t>、这里输入简单的文字概述这里输入简单的文字概述。这里输入简单的文字概述这里输入简单的文字概述</a:t>
            </a:r>
          </a:p>
          <a:p>
            <a:pPr>
              <a:lnSpc>
                <a:spcPct val="150000"/>
              </a:lnSpc>
            </a:pPr>
            <a:endParaRPr lang="zh-CN" altLang="en-US" sz="1867">
              <a:solidFill>
                <a:schemeClr val="tx1">
                  <a:lumMod val="95000"/>
                  <a:lumOff val="5000"/>
                </a:schemeClr>
              </a:solidFill>
              <a:latin typeface="Century Gothic" panose="020B0502020202020204" pitchFamily="34" charset="0"/>
              <a:ea typeface="微软雅黑" pitchFamily="34" charset="-122"/>
              <a:sym typeface="Century Gothic" panose="020B0502020202020204" pitchFamily="34" charset="0"/>
            </a:endParaRPr>
          </a:p>
          <a:p>
            <a:pPr>
              <a:lnSpc>
                <a:spcPct val="130000"/>
              </a:lnSpc>
            </a:pPr>
            <a:endParaRPr lang="zh-CN" altLang="en-US" sz="1867" dirty="0">
              <a:solidFill>
                <a:schemeClr val="tx1">
                  <a:lumMod val="95000"/>
                  <a:lumOff val="5000"/>
                </a:schemeClr>
              </a:solidFill>
              <a:latin typeface="Century Gothic" panose="020B0502020202020204" pitchFamily="34" charset="0"/>
              <a:ea typeface="微软雅黑" pitchFamily="34" charset="-122"/>
              <a:sym typeface="Century Gothic" panose="020B0502020202020204" pitchFamily="34" charset="0"/>
            </a:endParaRPr>
          </a:p>
        </p:txBody>
      </p:sp>
    </p:spTree>
    <p:extLst>
      <p:ext uri="{BB962C8B-B14F-4D97-AF65-F5344CB8AC3E}">
        <p14:creationId xmlns:p14="http://schemas.microsoft.com/office/powerpoint/2010/main" val="17913216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0-#ppt_w/2"/>
                                          </p:val>
                                        </p:tav>
                                        <p:tav tm="100000">
                                          <p:val>
                                            <p:strVal val="#ppt_x"/>
                                          </p:val>
                                        </p:tav>
                                      </p:tavLst>
                                    </p:anim>
                                    <p:anim calcmode="lin" valueType="num">
                                      <p:cBhvr additive="base">
                                        <p:cTn id="16" dur="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0-#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0-#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0-#ppt_w/2"/>
                                          </p:val>
                                        </p:tav>
                                        <p:tav tm="100000">
                                          <p:val>
                                            <p:strVal val="#ppt_x"/>
                                          </p:val>
                                        </p:tav>
                                      </p:tavLst>
                                    </p:anim>
                                    <p:anim calcmode="lin" valueType="num">
                                      <p:cBhvr additive="base">
                                        <p:cTn id="28" dur="500" fill="hold"/>
                                        <p:tgtEl>
                                          <p:spTgt spid="4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0-#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ppt_x"/>
                                          </p:val>
                                        </p:tav>
                                        <p:tav tm="100000">
                                          <p:val>
                                            <p:strVal val="#ppt_x"/>
                                          </p:val>
                                        </p:tav>
                                      </p:tavLst>
                                    </p:anim>
                                    <p:anim calcmode="lin" valueType="num">
                                      <p:cBhvr additive="base">
                                        <p:cTn id="49" dur="500" fill="hold"/>
                                        <p:tgtEl>
                                          <p:spTgt spid="2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ppt_x"/>
                                          </p:val>
                                        </p:tav>
                                        <p:tav tm="100000">
                                          <p:val>
                                            <p:strVal val="#ppt_x"/>
                                          </p:val>
                                        </p:tav>
                                      </p:tavLst>
                                    </p:anim>
                                    <p:anim calcmode="lin" valueType="num">
                                      <p:cBhvr additive="base">
                                        <p:cTn id="53" dur="500" fill="hold"/>
                                        <p:tgtEl>
                                          <p:spTgt spid="2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ppt_x"/>
                                          </p:val>
                                        </p:tav>
                                        <p:tav tm="100000">
                                          <p:val>
                                            <p:strVal val="#ppt_x"/>
                                          </p:val>
                                        </p:tav>
                                      </p:tavLst>
                                    </p:anim>
                                    <p:anim calcmode="lin" valueType="num">
                                      <p:cBhvr additive="base">
                                        <p:cTn id="57" dur="500" fill="hold"/>
                                        <p:tgtEl>
                                          <p:spTgt spid="28"/>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fill="hold"/>
                                        <p:tgtEl>
                                          <p:spTgt spid="29"/>
                                        </p:tgtEl>
                                        <p:attrNameLst>
                                          <p:attrName>ppt_x</p:attrName>
                                        </p:attrNameLst>
                                      </p:cBhvr>
                                      <p:tavLst>
                                        <p:tav tm="0">
                                          <p:val>
                                            <p:strVal val="#ppt_x"/>
                                          </p:val>
                                        </p:tav>
                                        <p:tav tm="100000">
                                          <p:val>
                                            <p:strVal val="#ppt_x"/>
                                          </p:val>
                                        </p:tav>
                                      </p:tavLst>
                                    </p:anim>
                                    <p:anim calcmode="lin" valueType="num">
                                      <p:cBhvr additive="base">
                                        <p:cTn id="61" dur="500" fill="hold"/>
                                        <p:tgtEl>
                                          <p:spTgt spid="29"/>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500" fill="hold"/>
                                        <p:tgtEl>
                                          <p:spTgt spid="30"/>
                                        </p:tgtEl>
                                        <p:attrNameLst>
                                          <p:attrName>ppt_x</p:attrName>
                                        </p:attrNameLst>
                                      </p:cBhvr>
                                      <p:tavLst>
                                        <p:tav tm="0">
                                          <p:val>
                                            <p:strVal val="#ppt_x"/>
                                          </p:val>
                                        </p:tav>
                                        <p:tav tm="100000">
                                          <p:val>
                                            <p:strVal val="#ppt_x"/>
                                          </p:val>
                                        </p:tav>
                                      </p:tavLst>
                                    </p:anim>
                                    <p:anim calcmode="lin" valueType="num">
                                      <p:cBhvr additive="base">
                                        <p:cTn id="65" dur="500" fill="hold"/>
                                        <p:tgtEl>
                                          <p:spTgt spid="30"/>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fill="hold"/>
                                        <p:tgtEl>
                                          <p:spTgt spid="31"/>
                                        </p:tgtEl>
                                        <p:attrNameLst>
                                          <p:attrName>ppt_x</p:attrName>
                                        </p:attrNameLst>
                                      </p:cBhvr>
                                      <p:tavLst>
                                        <p:tav tm="0">
                                          <p:val>
                                            <p:strVal val="#ppt_x"/>
                                          </p:val>
                                        </p:tav>
                                        <p:tav tm="100000">
                                          <p:val>
                                            <p:strVal val="#ppt_x"/>
                                          </p:val>
                                        </p:tav>
                                      </p:tavLst>
                                    </p:anim>
                                    <p:anim calcmode="lin" valueType="num">
                                      <p:cBhvr additive="base">
                                        <p:cTn id="69" dur="500" fill="hold"/>
                                        <p:tgtEl>
                                          <p:spTgt spid="31"/>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ppt_x"/>
                                          </p:val>
                                        </p:tav>
                                        <p:tav tm="100000">
                                          <p:val>
                                            <p:strVal val="#ppt_x"/>
                                          </p:val>
                                        </p:tav>
                                      </p:tavLst>
                                    </p:anim>
                                    <p:anim calcmode="lin" valueType="num">
                                      <p:cBhvr additive="base">
                                        <p:cTn id="73" dur="500" fill="hold"/>
                                        <p:tgtEl>
                                          <p:spTgt spid="32"/>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500" fill="hold"/>
                                        <p:tgtEl>
                                          <p:spTgt spid="33"/>
                                        </p:tgtEl>
                                        <p:attrNameLst>
                                          <p:attrName>ppt_x</p:attrName>
                                        </p:attrNameLst>
                                      </p:cBhvr>
                                      <p:tavLst>
                                        <p:tav tm="0">
                                          <p:val>
                                            <p:strVal val="#ppt_x"/>
                                          </p:val>
                                        </p:tav>
                                        <p:tav tm="100000">
                                          <p:val>
                                            <p:strVal val="#ppt_x"/>
                                          </p:val>
                                        </p:tav>
                                      </p:tavLst>
                                    </p:anim>
                                    <p:anim calcmode="lin" valueType="num">
                                      <p:cBhvr additive="base">
                                        <p:cTn id="77" dur="500" fill="hold"/>
                                        <p:tgtEl>
                                          <p:spTgt spid="33"/>
                                        </p:tgtEl>
                                        <p:attrNameLst>
                                          <p:attrName>ppt_y</p:attrName>
                                        </p:attrNameLst>
                                      </p:cBhvr>
                                      <p:tavLst>
                                        <p:tav tm="0">
                                          <p:val>
                                            <p:strVal val="1+#ppt_h/2"/>
                                          </p:val>
                                        </p:tav>
                                        <p:tav tm="100000">
                                          <p:val>
                                            <p:strVal val="#ppt_y"/>
                                          </p:val>
                                        </p:tav>
                                      </p:tavLst>
                                    </p:anim>
                                  </p:childTnLst>
                                </p:cTn>
                              </p:par>
                            </p:childTnLst>
                          </p:cTn>
                        </p:par>
                        <p:par>
                          <p:cTn id="78" fill="hold">
                            <p:stCondLst>
                              <p:cond delay="2000"/>
                            </p:stCondLst>
                            <p:childTnLst>
                              <p:par>
                                <p:cTn id="79" presetID="10" presetClass="entr" presetSubtype="0" fill="hold" grpId="0" nodeType="after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fade">
                                      <p:cBhvr>
                                        <p:cTn id="81" dur="500"/>
                                        <p:tgtEl>
                                          <p:spTgt spid="44"/>
                                        </p:tgtEl>
                                      </p:cBhvr>
                                    </p:animEffect>
                                  </p:childTnLst>
                                </p:cTn>
                              </p:par>
                              <p:par>
                                <p:cTn id="82" presetID="22" presetClass="entr" presetSubtype="4" fill="hold" grpId="0" nodeType="withEffect">
                                  <p:stCondLst>
                                    <p:cond delay="300"/>
                                  </p:stCondLst>
                                  <p:childTnLst>
                                    <p:set>
                                      <p:cBhvr>
                                        <p:cTn id="83" dur="1" fill="hold">
                                          <p:stCondLst>
                                            <p:cond delay="0"/>
                                          </p:stCondLst>
                                        </p:cTn>
                                        <p:tgtEl>
                                          <p:spTgt spid="34"/>
                                        </p:tgtEl>
                                        <p:attrNameLst>
                                          <p:attrName>style.visibility</p:attrName>
                                        </p:attrNameLst>
                                      </p:cBhvr>
                                      <p:to>
                                        <p:strVal val="visible"/>
                                      </p:to>
                                    </p:set>
                                    <p:animEffect transition="in" filter="wipe(down)">
                                      <p:cBhvr>
                                        <p:cTn id="84" dur="500"/>
                                        <p:tgtEl>
                                          <p:spTgt spid="34"/>
                                        </p:tgtEl>
                                      </p:cBhvr>
                                    </p:animEffect>
                                  </p:childTnLst>
                                </p:cTn>
                              </p:par>
                              <p:par>
                                <p:cTn id="85" presetID="22" presetClass="entr" presetSubtype="4" fill="hold" grpId="0" nodeType="withEffect">
                                  <p:stCondLst>
                                    <p:cond delay="300"/>
                                  </p:stCondLst>
                                  <p:childTnLst>
                                    <p:set>
                                      <p:cBhvr>
                                        <p:cTn id="86" dur="1" fill="hold">
                                          <p:stCondLst>
                                            <p:cond delay="0"/>
                                          </p:stCondLst>
                                        </p:cTn>
                                        <p:tgtEl>
                                          <p:spTgt spid="39"/>
                                        </p:tgtEl>
                                        <p:attrNameLst>
                                          <p:attrName>style.visibility</p:attrName>
                                        </p:attrNameLst>
                                      </p:cBhvr>
                                      <p:to>
                                        <p:strVal val="visible"/>
                                      </p:to>
                                    </p:set>
                                    <p:animEffect transition="in" filter="wipe(down)">
                                      <p:cBhvr>
                                        <p:cTn id="87" dur="500"/>
                                        <p:tgtEl>
                                          <p:spTgt spid="39"/>
                                        </p:tgtEl>
                                      </p:cBhvr>
                                    </p:animEffect>
                                  </p:childTnLst>
                                </p:cTn>
                              </p:par>
                              <p:par>
                                <p:cTn id="88" presetID="22" presetClass="entr" presetSubtype="4" fill="hold" grpId="0" nodeType="withEffect">
                                  <p:stCondLst>
                                    <p:cond delay="300"/>
                                  </p:stCondLst>
                                  <p:childTnLst>
                                    <p:set>
                                      <p:cBhvr>
                                        <p:cTn id="89" dur="1" fill="hold">
                                          <p:stCondLst>
                                            <p:cond delay="0"/>
                                          </p:stCondLst>
                                        </p:cTn>
                                        <p:tgtEl>
                                          <p:spTgt spid="35"/>
                                        </p:tgtEl>
                                        <p:attrNameLst>
                                          <p:attrName>style.visibility</p:attrName>
                                        </p:attrNameLst>
                                      </p:cBhvr>
                                      <p:to>
                                        <p:strVal val="visible"/>
                                      </p:to>
                                    </p:set>
                                    <p:animEffect transition="in" filter="wipe(down)">
                                      <p:cBhvr>
                                        <p:cTn id="90" dur="500"/>
                                        <p:tgtEl>
                                          <p:spTgt spid="35"/>
                                        </p:tgtEl>
                                      </p:cBhvr>
                                    </p:animEffect>
                                  </p:childTnLst>
                                </p:cTn>
                              </p:par>
                              <p:par>
                                <p:cTn id="91" presetID="22" presetClass="entr" presetSubtype="4" fill="hold" grpId="0" nodeType="withEffect">
                                  <p:stCondLst>
                                    <p:cond delay="300"/>
                                  </p:stCondLst>
                                  <p:childTnLst>
                                    <p:set>
                                      <p:cBhvr>
                                        <p:cTn id="92" dur="1" fill="hold">
                                          <p:stCondLst>
                                            <p:cond delay="0"/>
                                          </p:stCondLst>
                                        </p:cTn>
                                        <p:tgtEl>
                                          <p:spTgt spid="40"/>
                                        </p:tgtEl>
                                        <p:attrNameLst>
                                          <p:attrName>style.visibility</p:attrName>
                                        </p:attrNameLst>
                                      </p:cBhvr>
                                      <p:to>
                                        <p:strVal val="visible"/>
                                      </p:to>
                                    </p:set>
                                    <p:animEffect transition="in" filter="wipe(down)">
                                      <p:cBhvr>
                                        <p:cTn id="93" dur="500"/>
                                        <p:tgtEl>
                                          <p:spTgt spid="40"/>
                                        </p:tgtEl>
                                      </p:cBhvr>
                                    </p:animEffect>
                                  </p:childTnLst>
                                </p:cTn>
                              </p:par>
                              <p:par>
                                <p:cTn id="94" presetID="22" presetClass="entr" presetSubtype="4" fill="hold" grpId="0" nodeType="withEffect">
                                  <p:stCondLst>
                                    <p:cond delay="30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2800"/>
                            </p:stCondLst>
                            <p:childTnLst>
                              <p:par>
                                <p:cTn id="98" presetID="22" presetClass="entr" presetSubtype="8" fill="hold" grpId="0" nodeType="afterEffect">
                                  <p:stCondLst>
                                    <p:cond delay="0"/>
                                  </p:stCondLst>
                                  <p:childTnLst>
                                    <p:set>
                                      <p:cBhvr>
                                        <p:cTn id="99" dur="1" fill="hold">
                                          <p:stCondLst>
                                            <p:cond delay="0"/>
                                          </p:stCondLst>
                                        </p:cTn>
                                        <p:tgtEl>
                                          <p:spTgt spid="45"/>
                                        </p:tgtEl>
                                        <p:attrNameLst>
                                          <p:attrName>style.visibility</p:attrName>
                                        </p:attrNameLst>
                                      </p:cBhvr>
                                      <p:to>
                                        <p:strVal val="visible"/>
                                      </p:to>
                                    </p:set>
                                    <p:animEffect transition="in" filter="wipe(left)">
                                      <p:cBhvr>
                                        <p:cTn id="100" dur="500"/>
                                        <p:tgtEl>
                                          <p:spTgt spid="45"/>
                                        </p:tgtEl>
                                      </p:cBhvr>
                                    </p:animEffect>
                                  </p:childTnLst>
                                </p:cTn>
                              </p:par>
                            </p:childTnLst>
                          </p:cTn>
                        </p:par>
                        <p:par>
                          <p:cTn id="101" fill="hold">
                            <p:stCondLst>
                              <p:cond delay="3300"/>
                            </p:stCondLst>
                            <p:childTnLst>
                              <p:par>
                                <p:cTn id="102" presetID="42" presetClass="entr" presetSubtype="0" fill="hold" grpId="0" nodeType="afterEffect">
                                  <p:stCondLst>
                                    <p:cond delay="0"/>
                                  </p:stCondLst>
                                  <p:childTnLst>
                                    <p:set>
                                      <p:cBhvr>
                                        <p:cTn id="103" dur="1" fill="hold">
                                          <p:stCondLst>
                                            <p:cond delay="0"/>
                                          </p:stCondLst>
                                        </p:cTn>
                                        <p:tgtEl>
                                          <p:spTgt spid="47"/>
                                        </p:tgtEl>
                                        <p:attrNameLst>
                                          <p:attrName>style.visibility</p:attrName>
                                        </p:attrNameLst>
                                      </p:cBhvr>
                                      <p:to>
                                        <p:strVal val="visible"/>
                                      </p:to>
                                    </p:set>
                                    <p:animEffect transition="in" filter="fade">
                                      <p:cBhvr>
                                        <p:cTn id="104" dur="1000"/>
                                        <p:tgtEl>
                                          <p:spTgt spid="47"/>
                                        </p:tgtEl>
                                      </p:cBhvr>
                                    </p:animEffect>
                                    <p:anim calcmode="lin" valueType="num">
                                      <p:cBhvr>
                                        <p:cTn id="105" dur="1000" fill="hold"/>
                                        <p:tgtEl>
                                          <p:spTgt spid="47"/>
                                        </p:tgtEl>
                                        <p:attrNameLst>
                                          <p:attrName>ppt_x</p:attrName>
                                        </p:attrNameLst>
                                      </p:cBhvr>
                                      <p:tavLst>
                                        <p:tav tm="0">
                                          <p:val>
                                            <p:strVal val="#ppt_x"/>
                                          </p:val>
                                        </p:tav>
                                        <p:tav tm="100000">
                                          <p:val>
                                            <p:strVal val="#ppt_x"/>
                                          </p:val>
                                        </p:tav>
                                      </p:tavLst>
                                    </p:anim>
                                    <p:anim calcmode="lin" valueType="num">
                                      <p:cBhvr>
                                        <p:cTn id="106" dur="1000" fill="hold"/>
                                        <p:tgtEl>
                                          <p:spTgt spid="47"/>
                                        </p:tgtEl>
                                        <p:attrNameLst>
                                          <p:attrName>ppt_y</p:attrName>
                                        </p:attrNameLst>
                                      </p:cBhvr>
                                      <p:tavLst>
                                        <p:tav tm="0">
                                          <p:val>
                                            <p:strVal val="#ppt_y+.1"/>
                                          </p:val>
                                        </p:tav>
                                        <p:tav tm="100000">
                                          <p:val>
                                            <p:strVal val="#ppt_y"/>
                                          </p:val>
                                        </p:tav>
                                      </p:tavLst>
                                    </p:anim>
                                  </p:childTnLst>
                                </p:cTn>
                              </p:par>
                            </p:childTnLst>
                          </p:cTn>
                        </p:par>
                        <p:par>
                          <p:cTn id="107" fill="hold">
                            <p:stCondLst>
                              <p:cond delay="4300"/>
                            </p:stCondLst>
                            <p:childTnLst>
                              <p:par>
                                <p:cTn id="108" presetID="22" presetClass="entr" presetSubtype="8" fill="hold" grpId="0" nodeType="afterEffect">
                                  <p:stCondLst>
                                    <p:cond delay="0"/>
                                  </p:stCondLst>
                                  <p:childTnLst>
                                    <p:set>
                                      <p:cBhvr>
                                        <p:cTn id="109" dur="1" fill="hold">
                                          <p:stCondLst>
                                            <p:cond delay="0"/>
                                          </p:stCondLst>
                                        </p:cTn>
                                        <p:tgtEl>
                                          <p:spTgt spid="46"/>
                                        </p:tgtEl>
                                        <p:attrNameLst>
                                          <p:attrName>style.visibility</p:attrName>
                                        </p:attrNameLst>
                                      </p:cBhvr>
                                      <p:to>
                                        <p:strVal val="visible"/>
                                      </p:to>
                                    </p:set>
                                    <p:animEffect transition="in" filter="wipe(left)">
                                      <p:cBhvr>
                                        <p:cTn id="110" dur="500"/>
                                        <p:tgtEl>
                                          <p:spTgt spid="46"/>
                                        </p:tgtEl>
                                      </p:cBhvr>
                                    </p:animEffect>
                                  </p:childTnLst>
                                </p:cTn>
                              </p:par>
                            </p:childTnLst>
                          </p:cTn>
                        </p:par>
                        <p:par>
                          <p:cTn id="111" fill="hold">
                            <p:stCondLst>
                              <p:cond delay="4800"/>
                            </p:stCondLst>
                            <p:childTnLst>
                              <p:par>
                                <p:cTn id="112" presetID="47" presetClass="entr" presetSubtype="0" fill="hold" grpId="0" nodeType="afterEffect">
                                  <p:stCondLst>
                                    <p:cond delay="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1000"/>
                                        <p:tgtEl>
                                          <p:spTgt spid="49"/>
                                        </p:tgtEl>
                                      </p:cBhvr>
                                    </p:animEffect>
                                    <p:anim calcmode="lin" valueType="num">
                                      <p:cBhvr>
                                        <p:cTn id="115" dur="1000" fill="hold"/>
                                        <p:tgtEl>
                                          <p:spTgt spid="49"/>
                                        </p:tgtEl>
                                        <p:attrNameLst>
                                          <p:attrName>ppt_x</p:attrName>
                                        </p:attrNameLst>
                                      </p:cBhvr>
                                      <p:tavLst>
                                        <p:tav tm="0">
                                          <p:val>
                                            <p:strVal val="#ppt_x"/>
                                          </p:val>
                                        </p:tav>
                                        <p:tav tm="100000">
                                          <p:val>
                                            <p:strVal val="#ppt_x"/>
                                          </p:val>
                                        </p:tav>
                                      </p:tavLst>
                                    </p:anim>
                                    <p:anim calcmode="lin" valueType="num">
                                      <p:cBhvr>
                                        <p:cTn id="116" dur="1000" fill="hold"/>
                                        <p:tgtEl>
                                          <p:spTgt spid="4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00"/>
                                        <p:tgtEl>
                                          <p:spTgt spid="50"/>
                                        </p:tgtEl>
                                      </p:cBhvr>
                                    </p:animEffect>
                                    <p:anim calcmode="lin" valueType="num">
                                      <p:cBhvr>
                                        <p:cTn id="120" dur="1000" fill="hold"/>
                                        <p:tgtEl>
                                          <p:spTgt spid="50"/>
                                        </p:tgtEl>
                                        <p:attrNameLst>
                                          <p:attrName>ppt_x</p:attrName>
                                        </p:attrNameLst>
                                      </p:cBhvr>
                                      <p:tavLst>
                                        <p:tav tm="0">
                                          <p:val>
                                            <p:strVal val="#ppt_x"/>
                                          </p:val>
                                        </p:tav>
                                        <p:tav tm="100000">
                                          <p:val>
                                            <p:strVal val="#ppt_x"/>
                                          </p:val>
                                        </p:tav>
                                      </p:tavLst>
                                    </p:anim>
                                    <p:anim calcmode="lin" valueType="num">
                                      <p:cBhvr>
                                        <p:cTn id="12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P spid="31" grpId="0"/>
      <p:bldP spid="32" grpId="0"/>
      <p:bldP spid="33" grpId="0"/>
      <p:bldP spid="34" grpId="0" animBg="1"/>
      <p:bldP spid="35" grpId="0" animBg="1"/>
      <p:bldP spid="36" grpId="0"/>
      <p:bldP spid="37" grpId="0"/>
      <p:bldP spid="38" grpId="0"/>
      <p:bldP spid="39" grpId="0" animBg="1"/>
      <p:bldP spid="40" grpId="0" animBg="1"/>
      <p:bldP spid="41" grpId="0"/>
      <p:bldP spid="42" grpId="0" animBg="1"/>
      <p:bldP spid="43" grpId="0"/>
      <p:bldP spid="44" grpId="0"/>
      <p:bldP spid="45" grpId="0" animBg="1"/>
      <p:bldP spid="46" grpId="0" animBg="1"/>
      <p:bldP spid="47" grpId="0"/>
      <p:bldP spid="49"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7" name="组合 6">
            <a:extLst>
              <a:ext uri="{FF2B5EF4-FFF2-40B4-BE49-F238E27FC236}">
                <a16:creationId xmlns="" xmlns:a16="http://schemas.microsoft.com/office/drawing/2014/main" id="{AB37EE6F-3AE1-4B90-B0F0-CCC61C035992}"/>
              </a:ext>
            </a:extLst>
          </p:cNvPr>
          <p:cNvGrpSpPr/>
          <p:nvPr/>
        </p:nvGrpSpPr>
        <p:grpSpPr>
          <a:xfrm>
            <a:off x="890896" y="1647364"/>
            <a:ext cx="2145436" cy="2144663"/>
            <a:chOff x="1367367" y="1923540"/>
            <a:chExt cx="2091076" cy="2091076"/>
          </a:xfrm>
        </p:grpSpPr>
        <p:pic>
          <p:nvPicPr>
            <p:cNvPr id="8" name="图片 7">
              <a:extLst>
                <a:ext uri="{FF2B5EF4-FFF2-40B4-BE49-F238E27FC236}">
                  <a16:creationId xmlns="" xmlns:a16="http://schemas.microsoft.com/office/drawing/2014/main" id="{A643142E-5D9C-4D50-A611-CAFC7B6828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883" r="3946"/>
            <a:stretch/>
          </p:blipFill>
          <p:spPr>
            <a:xfrm>
              <a:off x="1389216" y="2122234"/>
              <a:ext cx="1996026" cy="1776886"/>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9" name="组合 8">
              <a:extLst>
                <a:ext uri="{FF2B5EF4-FFF2-40B4-BE49-F238E27FC236}">
                  <a16:creationId xmlns="" xmlns:a16="http://schemas.microsoft.com/office/drawing/2014/main" id="{E79C3EA5-E95C-4095-8CC9-BF6A1EE2FB2D}"/>
                </a:ext>
              </a:extLst>
            </p:cNvPr>
            <p:cNvGrpSpPr/>
            <p:nvPr/>
          </p:nvGrpSpPr>
          <p:grpSpPr>
            <a:xfrm>
              <a:off x="1367367" y="1923540"/>
              <a:ext cx="2091076" cy="2091076"/>
              <a:chOff x="4742449" y="2216782"/>
              <a:chExt cx="3801476" cy="3801476"/>
            </a:xfrm>
          </p:grpSpPr>
          <p:sp>
            <p:nvSpPr>
              <p:cNvPr id="13" name="任意多边形 16">
                <a:extLst>
                  <a:ext uri="{FF2B5EF4-FFF2-40B4-BE49-F238E27FC236}">
                    <a16:creationId xmlns="" xmlns:a16="http://schemas.microsoft.com/office/drawing/2014/main" id="{81993D89-58CA-43E6-A2F7-0E414AD566B6}"/>
                  </a:ext>
                </a:extLst>
              </p:cNvPr>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 name="圆角矩形 17">
                <a:extLst>
                  <a:ext uri="{FF2B5EF4-FFF2-40B4-BE49-F238E27FC236}">
                    <a16:creationId xmlns="" xmlns:a16="http://schemas.microsoft.com/office/drawing/2014/main" id="{A948DD96-BA1B-47BE-99C9-05EDF71814BA}"/>
                  </a:ext>
                </a:extLst>
              </p:cNvPr>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5" name="圆角矩形 18">
                <a:extLst>
                  <a:ext uri="{FF2B5EF4-FFF2-40B4-BE49-F238E27FC236}">
                    <a16:creationId xmlns="" xmlns:a16="http://schemas.microsoft.com/office/drawing/2014/main" id="{AE996546-F286-45B3-A9EF-BD6EE04A6D41}"/>
                  </a:ext>
                </a:extLst>
              </p:cNvPr>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grpSp>
        <p:nvGrpSpPr>
          <p:cNvPr id="16" name="组合 15">
            <a:extLst>
              <a:ext uri="{FF2B5EF4-FFF2-40B4-BE49-F238E27FC236}">
                <a16:creationId xmlns="" xmlns:a16="http://schemas.microsoft.com/office/drawing/2014/main" id="{52759F48-D2A2-41AC-A4F6-257404382FFF}"/>
              </a:ext>
            </a:extLst>
          </p:cNvPr>
          <p:cNvGrpSpPr/>
          <p:nvPr/>
        </p:nvGrpSpPr>
        <p:grpSpPr>
          <a:xfrm>
            <a:off x="3619993" y="1647364"/>
            <a:ext cx="2145437" cy="2144663"/>
            <a:chOff x="3751324" y="1923540"/>
            <a:chExt cx="2091076" cy="2091076"/>
          </a:xfrm>
        </p:grpSpPr>
        <p:pic>
          <p:nvPicPr>
            <p:cNvPr id="17" name="图片 16">
              <a:extLst>
                <a:ext uri="{FF2B5EF4-FFF2-40B4-BE49-F238E27FC236}">
                  <a16:creationId xmlns="" xmlns:a16="http://schemas.microsoft.com/office/drawing/2014/main" id="{214F45C3-318E-4112-93BB-3805038F261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515" r="8161"/>
            <a:stretch/>
          </p:blipFill>
          <p:spPr>
            <a:xfrm>
              <a:off x="3830981" y="2094095"/>
              <a:ext cx="1900375" cy="171329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8" name="组合 17">
              <a:extLst>
                <a:ext uri="{FF2B5EF4-FFF2-40B4-BE49-F238E27FC236}">
                  <a16:creationId xmlns="" xmlns:a16="http://schemas.microsoft.com/office/drawing/2014/main" id="{60B46036-2D19-4CE6-865D-380B41C6B4A3}"/>
                </a:ext>
              </a:extLst>
            </p:cNvPr>
            <p:cNvGrpSpPr/>
            <p:nvPr/>
          </p:nvGrpSpPr>
          <p:grpSpPr>
            <a:xfrm>
              <a:off x="3751324" y="1923540"/>
              <a:ext cx="2091076" cy="2091076"/>
              <a:chOff x="4742449" y="2216782"/>
              <a:chExt cx="3801476" cy="3801476"/>
            </a:xfrm>
          </p:grpSpPr>
          <p:sp>
            <p:nvSpPr>
              <p:cNvPr id="19" name="任意多边形 22">
                <a:extLst>
                  <a:ext uri="{FF2B5EF4-FFF2-40B4-BE49-F238E27FC236}">
                    <a16:creationId xmlns="" xmlns:a16="http://schemas.microsoft.com/office/drawing/2014/main" id="{9D85E380-C0AF-4DD2-9725-935A1150A1C1}"/>
                  </a:ext>
                </a:extLst>
              </p:cNvPr>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0" name="圆角矩形 23">
                <a:extLst>
                  <a:ext uri="{FF2B5EF4-FFF2-40B4-BE49-F238E27FC236}">
                    <a16:creationId xmlns="" xmlns:a16="http://schemas.microsoft.com/office/drawing/2014/main" id="{9D469271-2A55-4966-BB9D-BD5C15C06E59}"/>
                  </a:ext>
                </a:extLst>
              </p:cNvPr>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1" name="圆角矩形 24">
                <a:extLst>
                  <a:ext uri="{FF2B5EF4-FFF2-40B4-BE49-F238E27FC236}">
                    <a16:creationId xmlns="" xmlns:a16="http://schemas.microsoft.com/office/drawing/2014/main" id="{41CBF134-7ACD-4D57-94C8-04A2FED4006A}"/>
                  </a:ext>
                </a:extLst>
              </p:cNvPr>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grpSp>
        <p:nvGrpSpPr>
          <p:cNvPr id="22" name="组合 21">
            <a:extLst>
              <a:ext uri="{FF2B5EF4-FFF2-40B4-BE49-F238E27FC236}">
                <a16:creationId xmlns="" xmlns:a16="http://schemas.microsoft.com/office/drawing/2014/main" id="{E227EF10-41AE-4F8B-9FEF-063C7B4EA6CB}"/>
              </a:ext>
            </a:extLst>
          </p:cNvPr>
          <p:cNvGrpSpPr/>
          <p:nvPr/>
        </p:nvGrpSpPr>
        <p:grpSpPr>
          <a:xfrm>
            <a:off x="6344849" y="1647364"/>
            <a:ext cx="2145440" cy="2144663"/>
            <a:chOff x="6258959" y="1923540"/>
            <a:chExt cx="2091076" cy="2091076"/>
          </a:xfrm>
        </p:grpSpPr>
        <p:pic>
          <p:nvPicPr>
            <p:cNvPr id="23" name="图片 22">
              <a:extLst>
                <a:ext uri="{FF2B5EF4-FFF2-40B4-BE49-F238E27FC236}">
                  <a16:creationId xmlns="" xmlns:a16="http://schemas.microsoft.com/office/drawing/2014/main" id="{FC0D5AB6-9B4A-4561-84BF-64198A96D72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111"/>
            <a:stretch/>
          </p:blipFill>
          <p:spPr>
            <a:xfrm>
              <a:off x="6355504" y="2122234"/>
              <a:ext cx="1885220" cy="1721825"/>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4" name="组合 23">
              <a:extLst>
                <a:ext uri="{FF2B5EF4-FFF2-40B4-BE49-F238E27FC236}">
                  <a16:creationId xmlns="" xmlns:a16="http://schemas.microsoft.com/office/drawing/2014/main" id="{8BEE41BC-C8C1-4E52-8B4A-BDB96183357E}"/>
                </a:ext>
              </a:extLst>
            </p:cNvPr>
            <p:cNvGrpSpPr/>
            <p:nvPr/>
          </p:nvGrpSpPr>
          <p:grpSpPr>
            <a:xfrm>
              <a:off x="6258959" y="1923540"/>
              <a:ext cx="2091076" cy="2091076"/>
              <a:chOff x="4742449" y="2216782"/>
              <a:chExt cx="3801476" cy="3801476"/>
            </a:xfrm>
          </p:grpSpPr>
          <p:sp>
            <p:nvSpPr>
              <p:cNvPr id="25" name="任意多边形 29">
                <a:extLst>
                  <a:ext uri="{FF2B5EF4-FFF2-40B4-BE49-F238E27FC236}">
                    <a16:creationId xmlns="" xmlns:a16="http://schemas.microsoft.com/office/drawing/2014/main" id="{DC82BB8C-F0AE-49C6-A744-5D598905E492}"/>
                  </a:ext>
                </a:extLst>
              </p:cNvPr>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6" name="圆角矩形 30">
                <a:extLst>
                  <a:ext uri="{FF2B5EF4-FFF2-40B4-BE49-F238E27FC236}">
                    <a16:creationId xmlns="" xmlns:a16="http://schemas.microsoft.com/office/drawing/2014/main" id="{FF0D81E2-3E31-41B3-A516-260C978AD8E6}"/>
                  </a:ext>
                </a:extLst>
              </p:cNvPr>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7" name="圆角矩形 31">
                <a:extLst>
                  <a:ext uri="{FF2B5EF4-FFF2-40B4-BE49-F238E27FC236}">
                    <a16:creationId xmlns="" xmlns:a16="http://schemas.microsoft.com/office/drawing/2014/main" id="{910D25E1-F200-4338-9A21-D253974FD75D}"/>
                  </a:ext>
                </a:extLst>
              </p:cNvPr>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grpSp>
        <p:nvGrpSpPr>
          <p:cNvPr id="28" name="组合 27">
            <a:extLst>
              <a:ext uri="{FF2B5EF4-FFF2-40B4-BE49-F238E27FC236}">
                <a16:creationId xmlns="" xmlns:a16="http://schemas.microsoft.com/office/drawing/2014/main" id="{49A0F9EC-A4B3-4320-A5C2-1EA26C3ED6F8}"/>
              </a:ext>
            </a:extLst>
          </p:cNvPr>
          <p:cNvGrpSpPr/>
          <p:nvPr/>
        </p:nvGrpSpPr>
        <p:grpSpPr>
          <a:xfrm>
            <a:off x="9073289" y="1647364"/>
            <a:ext cx="2145439" cy="2144663"/>
            <a:chOff x="8787513" y="1923540"/>
            <a:chExt cx="2091076" cy="2091076"/>
          </a:xfrm>
        </p:grpSpPr>
        <p:pic>
          <p:nvPicPr>
            <p:cNvPr id="29" name="图片 28">
              <a:extLst>
                <a:ext uri="{FF2B5EF4-FFF2-40B4-BE49-F238E27FC236}">
                  <a16:creationId xmlns="" xmlns:a16="http://schemas.microsoft.com/office/drawing/2014/main" id="{4A20DE9D-DEAB-4256-8648-7339BCA307E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253" r="3994"/>
            <a:stretch/>
          </p:blipFill>
          <p:spPr>
            <a:xfrm>
              <a:off x="8895040" y="1972070"/>
              <a:ext cx="1893283" cy="1927047"/>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30" name="组合 29">
              <a:extLst>
                <a:ext uri="{FF2B5EF4-FFF2-40B4-BE49-F238E27FC236}">
                  <a16:creationId xmlns="" xmlns:a16="http://schemas.microsoft.com/office/drawing/2014/main" id="{A3322ED3-AB76-4BA1-B74F-063A503CE397}"/>
                </a:ext>
              </a:extLst>
            </p:cNvPr>
            <p:cNvGrpSpPr/>
            <p:nvPr/>
          </p:nvGrpSpPr>
          <p:grpSpPr>
            <a:xfrm>
              <a:off x="8787513" y="1923540"/>
              <a:ext cx="2091076" cy="2091076"/>
              <a:chOff x="4742449" y="2216782"/>
              <a:chExt cx="3801476" cy="3801476"/>
            </a:xfrm>
          </p:grpSpPr>
          <p:sp>
            <p:nvSpPr>
              <p:cNvPr id="31" name="任意多边形 35">
                <a:extLst>
                  <a:ext uri="{FF2B5EF4-FFF2-40B4-BE49-F238E27FC236}">
                    <a16:creationId xmlns="" xmlns:a16="http://schemas.microsoft.com/office/drawing/2014/main" id="{C579526D-DDC7-43B3-AFEA-A58DCA646E00}"/>
                  </a:ext>
                </a:extLst>
              </p:cNvPr>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2" name="圆角矩形 36">
                <a:extLst>
                  <a:ext uri="{FF2B5EF4-FFF2-40B4-BE49-F238E27FC236}">
                    <a16:creationId xmlns="" xmlns:a16="http://schemas.microsoft.com/office/drawing/2014/main" id="{86DCC960-8B62-479F-B1CB-8461FDA81A50}"/>
                  </a:ext>
                </a:extLst>
              </p:cNvPr>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3" name="圆角矩形 37">
                <a:extLst>
                  <a:ext uri="{FF2B5EF4-FFF2-40B4-BE49-F238E27FC236}">
                    <a16:creationId xmlns="" xmlns:a16="http://schemas.microsoft.com/office/drawing/2014/main" id="{883A8084-F482-4FED-9198-CDBF21E90295}"/>
                  </a:ext>
                </a:extLst>
              </p:cNvPr>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grpSp>
      <p:grpSp>
        <p:nvGrpSpPr>
          <p:cNvPr id="34" name="组合 33">
            <a:extLst>
              <a:ext uri="{FF2B5EF4-FFF2-40B4-BE49-F238E27FC236}">
                <a16:creationId xmlns="" xmlns:a16="http://schemas.microsoft.com/office/drawing/2014/main" id="{0909EB99-6454-4669-B852-2A4648FF8E04}"/>
              </a:ext>
            </a:extLst>
          </p:cNvPr>
          <p:cNvGrpSpPr/>
          <p:nvPr/>
        </p:nvGrpSpPr>
        <p:grpSpPr>
          <a:xfrm>
            <a:off x="964485" y="4241465"/>
            <a:ext cx="2061239" cy="638374"/>
            <a:chOff x="964485" y="4901865"/>
            <a:chExt cx="2061239" cy="638374"/>
          </a:xfrm>
        </p:grpSpPr>
        <p:sp>
          <p:nvSpPr>
            <p:cNvPr id="35" name="任意多边形 39">
              <a:extLst>
                <a:ext uri="{FF2B5EF4-FFF2-40B4-BE49-F238E27FC236}">
                  <a16:creationId xmlns="" xmlns:a16="http://schemas.microsoft.com/office/drawing/2014/main" id="{703495AD-4ACA-4793-A900-A08EA5F2CF4C}"/>
                </a:ext>
              </a:extLst>
            </p:cNvPr>
            <p:cNvSpPr/>
            <p:nvPr/>
          </p:nvSpPr>
          <p:spPr>
            <a:xfrm>
              <a:off x="964485" y="4901866"/>
              <a:ext cx="2061239" cy="638373"/>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0CA397"/>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 name="TextBox 11">
              <a:extLst>
                <a:ext uri="{FF2B5EF4-FFF2-40B4-BE49-F238E27FC236}">
                  <a16:creationId xmlns="" xmlns:a16="http://schemas.microsoft.com/office/drawing/2014/main" id="{D8446FD0-A01D-4B51-9300-AE4B112BF25E}"/>
                </a:ext>
              </a:extLst>
            </p:cNvPr>
            <p:cNvSpPr txBox="1"/>
            <p:nvPr/>
          </p:nvSpPr>
          <p:spPr>
            <a:xfrm>
              <a:off x="1284012" y="4901865"/>
              <a:ext cx="1422184" cy="461665"/>
            </a:xfrm>
            <a:prstGeom prst="rect">
              <a:avLst/>
            </a:prstGeom>
            <a:noFill/>
          </p:spPr>
          <p:txBody>
            <a:bodyPr wrap="none" rtlCol="0">
              <a:spAutoFit/>
            </a:bodyPr>
            <a:lstStyle/>
            <a:p>
              <a:r>
                <a:rPr lang="zh-CN" altLang="en-US" sz="2400" b="1">
                  <a:solidFill>
                    <a:srgbClr val="FDFDFD"/>
                  </a:solidFill>
                  <a:latin typeface="幼圆" panose="02010509060101010101" pitchFamily="49" charset="-122"/>
                  <a:ea typeface="幼圆" panose="02010509060101010101" pitchFamily="49" charset="-122"/>
                </a:rPr>
                <a:t>添加标题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37" name="TextBox 12">
            <a:extLst>
              <a:ext uri="{FF2B5EF4-FFF2-40B4-BE49-F238E27FC236}">
                <a16:creationId xmlns="" xmlns:a16="http://schemas.microsoft.com/office/drawing/2014/main" id="{637E88E6-8594-4A67-B5D4-EA447446099C}"/>
              </a:ext>
            </a:extLst>
          </p:cNvPr>
          <p:cNvSpPr txBox="1"/>
          <p:nvPr/>
        </p:nvSpPr>
        <p:spPr>
          <a:xfrm>
            <a:off x="1039424" y="5006849"/>
            <a:ext cx="2110393" cy="1156855"/>
          </a:xfrm>
          <a:prstGeom prst="rect">
            <a:avLst/>
          </a:prstGeom>
          <a:noFill/>
        </p:spPr>
        <p:txBody>
          <a:bodyPr wrap="square" rtlCol="0">
            <a:spAutoFit/>
          </a:bodyPr>
          <a:lstStyle/>
          <a:p>
            <a:pPr>
              <a:lnSpc>
                <a:spcPct val="150000"/>
              </a:lnSpc>
            </a:pPr>
            <a:r>
              <a:rPr lang="zh-CN" altLang="en-US" sz="160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这里输入简单的文字概述这里输入简单的文字概述</a:t>
            </a:r>
          </a:p>
        </p:txBody>
      </p:sp>
      <p:grpSp>
        <p:nvGrpSpPr>
          <p:cNvPr id="38" name="组合 37">
            <a:extLst>
              <a:ext uri="{FF2B5EF4-FFF2-40B4-BE49-F238E27FC236}">
                <a16:creationId xmlns="" xmlns:a16="http://schemas.microsoft.com/office/drawing/2014/main" id="{5989723E-706C-497F-8B3F-C7C317863CBC}"/>
              </a:ext>
            </a:extLst>
          </p:cNvPr>
          <p:cNvGrpSpPr/>
          <p:nvPr/>
        </p:nvGrpSpPr>
        <p:grpSpPr>
          <a:xfrm>
            <a:off x="3704194" y="4241465"/>
            <a:ext cx="2061239" cy="638373"/>
            <a:chOff x="3704194" y="4901865"/>
            <a:chExt cx="2061239" cy="638373"/>
          </a:xfrm>
        </p:grpSpPr>
        <p:sp>
          <p:nvSpPr>
            <p:cNvPr id="39" name="任意多边形 43">
              <a:extLst>
                <a:ext uri="{FF2B5EF4-FFF2-40B4-BE49-F238E27FC236}">
                  <a16:creationId xmlns="" xmlns:a16="http://schemas.microsoft.com/office/drawing/2014/main" id="{86072901-1F81-4728-ABAF-3219ABA831B9}"/>
                </a:ext>
              </a:extLst>
            </p:cNvPr>
            <p:cNvSpPr/>
            <p:nvPr/>
          </p:nvSpPr>
          <p:spPr>
            <a:xfrm>
              <a:off x="3704194" y="4901865"/>
              <a:ext cx="2061239" cy="638373"/>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70B51D"/>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0" name="TextBox 11">
              <a:extLst>
                <a:ext uri="{FF2B5EF4-FFF2-40B4-BE49-F238E27FC236}">
                  <a16:creationId xmlns="" xmlns:a16="http://schemas.microsoft.com/office/drawing/2014/main" id="{10D556B0-FF52-4415-A475-25FB85CB5070}"/>
                </a:ext>
              </a:extLst>
            </p:cNvPr>
            <p:cNvSpPr txBox="1"/>
            <p:nvPr/>
          </p:nvSpPr>
          <p:spPr>
            <a:xfrm>
              <a:off x="4023722" y="4901865"/>
              <a:ext cx="1422184" cy="461665"/>
            </a:xfrm>
            <a:prstGeom prst="rect">
              <a:avLst/>
            </a:prstGeom>
            <a:noFill/>
          </p:spPr>
          <p:txBody>
            <a:bodyPr wrap="none" rtlCol="0">
              <a:spAutoFit/>
            </a:bodyPr>
            <a:lstStyle/>
            <a:p>
              <a:r>
                <a:rPr lang="zh-CN" altLang="en-US" sz="2400" b="1">
                  <a:solidFill>
                    <a:srgbClr val="FDFDFD"/>
                  </a:solidFill>
                  <a:latin typeface="幼圆" panose="02010509060101010101" pitchFamily="49" charset="-122"/>
                  <a:ea typeface="幼圆" panose="02010509060101010101" pitchFamily="49" charset="-122"/>
                </a:rPr>
                <a:t>添加标题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41" name="TextBox 12">
            <a:extLst>
              <a:ext uri="{FF2B5EF4-FFF2-40B4-BE49-F238E27FC236}">
                <a16:creationId xmlns="" xmlns:a16="http://schemas.microsoft.com/office/drawing/2014/main" id="{F836D330-84B9-40BB-8BC4-38DFFCB9529A}"/>
              </a:ext>
            </a:extLst>
          </p:cNvPr>
          <p:cNvSpPr txBox="1"/>
          <p:nvPr/>
        </p:nvSpPr>
        <p:spPr>
          <a:xfrm>
            <a:off x="3779134" y="5006849"/>
            <a:ext cx="2110393" cy="1156855"/>
          </a:xfrm>
          <a:prstGeom prst="rect">
            <a:avLst/>
          </a:prstGeom>
          <a:noFill/>
        </p:spPr>
        <p:txBody>
          <a:bodyPr wrap="square" rtlCol="0">
            <a:spAutoFit/>
          </a:bodyPr>
          <a:lstStyle/>
          <a:p>
            <a:pPr>
              <a:lnSpc>
                <a:spcPct val="150000"/>
              </a:lnSpc>
            </a:pPr>
            <a:r>
              <a:rPr lang="zh-CN" altLang="en-US" sz="160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这里输入简单的文字概述这里输入简单的文字概述</a:t>
            </a:r>
          </a:p>
        </p:txBody>
      </p:sp>
      <p:grpSp>
        <p:nvGrpSpPr>
          <p:cNvPr id="42" name="组合 41">
            <a:extLst>
              <a:ext uri="{FF2B5EF4-FFF2-40B4-BE49-F238E27FC236}">
                <a16:creationId xmlns="" xmlns:a16="http://schemas.microsoft.com/office/drawing/2014/main" id="{79AB0B57-B09D-42E3-B9B8-BC8B2C8345B0}"/>
              </a:ext>
            </a:extLst>
          </p:cNvPr>
          <p:cNvGrpSpPr/>
          <p:nvPr/>
        </p:nvGrpSpPr>
        <p:grpSpPr>
          <a:xfrm>
            <a:off x="6443903" y="4241465"/>
            <a:ext cx="2061239" cy="638373"/>
            <a:chOff x="6443903" y="4901865"/>
            <a:chExt cx="2061239" cy="638373"/>
          </a:xfrm>
        </p:grpSpPr>
        <p:sp>
          <p:nvSpPr>
            <p:cNvPr id="43" name="任意多边形 47">
              <a:extLst>
                <a:ext uri="{FF2B5EF4-FFF2-40B4-BE49-F238E27FC236}">
                  <a16:creationId xmlns="" xmlns:a16="http://schemas.microsoft.com/office/drawing/2014/main" id="{F475E957-1AD2-4C3A-8FD1-F2AEB7E3B4F6}"/>
                </a:ext>
              </a:extLst>
            </p:cNvPr>
            <p:cNvSpPr/>
            <p:nvPr/>
          </p:nvSpPr>
          <p:spPr>
            <a:xfrm>
              <a:off x="6443903" y="4901865"/>
              <a:ext cx="2061239" cy="638373"/>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0CA397"/>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4" name="TextBox 11">
              <a:extLst>
                <a:ext uri="{FF2B5EF4-FFF2-40B4-BE49-F238E27FC236}">
                  <a16:creationId xmlns="" xmlns:a16="http://schemas.microsoft.com/office/drawing/2014/main" id="{A70451ED-F724-47EE-85D6-B0C6850BAD42}"/>
                </a:ext>
              </a:extLst>
            </p:cNvPr>
            <p:cNvSpPr txBox="1"/>
            <p:nvPr/>
          </p:nvSpPr>
          <p:spPr>
            <a:xfrm>
              <a:off x="6781456" y="4901865"/>
              <a:ext cx="1422184" cy="461665"/>
            </a:xfrm>
            <a:prstGeom prst="rect">
              <a:avLst/>
            </a:prstGeom>
            <a:noFill/>
          </p:spPr>
          <p:txBody>
            <a:bodyPr wrap="none" rtlCol="0">
              <a:spAutoFit/>
            </a:bodyPr>
            <a:lstStyle/>
            <a:p>
              <a:r>
                <a:rPr lang="zh-CN" altLang="en-US" sz="2400" b="1">
                  <a:solidFill>
                    <a:srgbClr val="FDFDFD"/>
                  </a:solidFill>
                  <a:latin typeface="幼圆" panose="02010509060101010101" pitchFamily="49" charset="-122"/>
                  <a:ea typeface="幼圆" panose="02010509060101010101" pitchFamily="49" charset="-122"/>
                </a:rPr>
                <a:t>添加标题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45" name="TextBox 12">
            <a:extLst>
              <a:ext uri="{FF2B5EF4-FFF2-40B4-BE49-F238E27FC236}">
                <a16:creationId xmlns="" xmlns:a16="http://schemas.microsoft.com/office/drawing/2014/main" id="{23D3C7A1-A7D6-4C95-B7F5-658E47105352}"/>
              </a:ext>
            </a:extLst>
          </p:cNvPr>
          <p:cNvSpPr txBox="1"/>
          <p:nvPr/>
        </p:nvSpPr>
        <p:spPr>
          <a:xfrm>
            <a:off x="6536868" y="5006849"/>
            <a:ext cx="2110393" cy="1156855"/>
          </a:xfrm>
          <a:prstGeom prst="rect">
            <a:avLst/>
          </a:prstGeom>
          <a:noFill/>
        </p:spPr>
        <p:txBody>
          <a:bodyPr wrap="square" rtlCol="0">
            <a:spAutoFit/>
          </a:bodyPr>
          <a:lstStyle/>
          <a:p>
            <a:pPr>
              <a:lnSpc>
                <a:spcPct val="150000"/>
              </a:lnSpc>
            </a:pPr>
            <a:r>
              <a:rPr lang="zh-CN" altLang="en-US" sz="160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这里输入简单的文字概述这里输入简单的文字概述</a:t>
            </a:r>
          </a:p>
        </p:txBody>
      </p:sp>
      <p:grpSp>
        <p:nvGrpSpPr>
          <p:cNvPr id="46" name="组合 45">
            <a:extLst>
              <a:ext uri="{FF2B5EF4-FFF2-40B4-BE49-F238E27FC236}">
                <a16:creationId xmlns="" xmlns:a16="http://schemas.microsoft.com/office/drawing/2014/main" id="{88AC36FB-A087-4BA5-9533-621C6CB7EC7D}"/>
              </a:ext>
            </a:extLst>
          </p:cNvPr>
          <p:cNvGrpSpPr/>
          <p:nvPr/>
        </p:nvGrpSpPr>
        <p:grpSpPr>
          <a:xfrm>
            <a:off x="9183612" y="4241465"/>
            <a:ext cx="2061239" cy="638373"/>
            <a:chOff x="9183612" y="4901865"/>
            <a:chExt cx="2061239" cy="638373"/>
          </a:xfrm>
        </p:grpSpPr>
        <p:sp>
          <p:nvSpPr>
            <p:cNvPr id="47" name="任意多边形 51">
              <a:extLst>
                <a:ext uri="{FF2B5EF4-FFF2-40B4-BE49-F238E27FC236}">
                  <a16:creationId xmlns="" xmlns:a16="http://schemas.microsoft.com/office/drawing/2014/main" id="{0BAD374A-852B-487C-B4FD-8A0784460848}"/>
                </a:ext>
              </a:extLst>
            </p:cNvPr>
            <p:cNvSpPr/>
            <p:nvPr/>
          </p:nvSpPr>
          <p:spPr>
            <a:xfrm>
              <a:off x="9183612" y="4901865"/>
              <a:ext cx="2061239" cy="638373"/>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70B51D"/>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8" name="TextBox 11">
              <a:extLst>
                <a:ext uri="{FF2B5EF4-FFF2-40B4-BE49-F238E27FC236}">
                  <a16:creationId xmlns="" xmlns:a16="http://schemas.microsoft.com/office/drawing/2014/main" id="{4AB1D88D-DAA4-42ED-AF52-36DFEBB62F1C}"/>
                </a:ext>
              </a:extLst>
            </p:cNvPr>
            <p:cNvSpPr txBox="1"/>
            <p:nvPr/>
          </p:nvSpPr>
          <p:spPr>
            <a:xfrm>
              <a:off x="9483879" y="4901865"/>
              <a:ext cx="1422184" cy="461665"/>
            </a:xfrm>
            <a:prstGeom prst="rect">
              <a:avLst/>
            </a:prstGeom>
            <a:noFill/>
          </p:spPr>
          <p:txBody>
            <a:bodyPr wrap="none" rtlCol="0">
              <a:spAutoFit/>
            </a:bodyPr>
            <a:lstStyle/>
            <a:p>
              <a:r>
                <a:rPr lang="zh-CN" altLang="en-US" sz="2400" b="1">
                  <a:solidFill>
                    <a:srgbClr val="FDFDFD"/>
                  </a:solidFill>
                  <a:latin typeface="幼圆" panose="02010509060101010101" pitchFamily="49" charset="-122"/>
                  <a:ea typeface="幼圆" panose="02010509060101010101" pitchFamily="49" charset="-122"/>
                </a:rPr>
                <a:t>添加标题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49" name="TextBox 12">
            <a:extLst>
              <a:ext uri="{FF2B5EF4-FFF2-40B4-BE49-F238E27FC236}">
                <a16:creationId xmlns="" xmlns:a16="http://schemas.microsoft.com/office/drawing/2014/main" id="{E6A9C976-23E7-44A6-8FE7-724BA620ECC1}"/>
              </a:ext>
            </a:extLst>
          </p:cNvPr>
          <p:cNvSpPr txBox="1"/>
          <p:nvPr/>
        </p:nvSpPr>
        <p:spPr>
          <a:xfrm>
            <a:off x="9248279" y="5004991"/>
            <a:ext cx="2110393" cy="1156855"/>
          </a:xfrm>
          <a:prstGeom prst="rect">
            <a:avLst/>
          </a:prstGeom>
          <a:noFill/>
        </p:spPr>
        <p:txBody>
          <a:bodyPr wrap="square" rtlCol="0">
            <a:spAutoFit/>
          </a:bodyPr>
          <a:lstStyle/>
          <a:p>
            <a:pPr>
              <a:lnSpc>
                <a:spcPct val="150000"/>
              </a:lnSpc>
            </a:pPr>
            <a:r>
              <a:rPr lang="zh-CN" altLang="en-US" sz="160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这里输入简单的文字概述这里输入简单的文字概述</a:t>
            </a:r>
          </a:p>
        </p:txBody>
      </p:sp>
    </p:spTree>
    <p:extLst>
      <p:ext uri="{BB962C8B-B14F-4D97-AF65-F5344CB8AC3E}">
        <p14:creationId xmlns:p14="http://schemas.microsoft.com/office/powerpoint/2010/main" val="369064211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 fill="hold"/>
                                        <p:tgtEl>
                                          <p:spTgt spid="7"/>
                                        </p:tgtEl>
                                        <p:attrNameLst>
                                          <p:attrName>ppt_w</p:attrName>
                                        </p:attrNameLst>
                                      </p:cBhvr>
                                      <p:tavLst>
                                        <p:tav tm="0">
                                          <p:val>
                                            <p:fltVal val="0"/>
                                          </p:val>
                                        </p:tav>
                                        <p:tav tm="100000">
                                          <p:val>
                                            <p:strVal val="#ppt_w"/>
                                          </p:val>
                                        </p:tav>
                                      </p:tavLst>
                                    </p:anim>
                                    <p:anim calcmode="lin" valueType="num">
                                      <p:cBhvr>
                                        <p:cTn id="12" dur="100" fill="hold"/>
                                        <p:tgtEl>
                                          <p:spTgt spid="7"/>
                                        </p:tgtEl>
                                        <p:attrNameLst>
                                          <p:attrName>ppt_h</p:attrName>
                                        </p:attrNameLst>
                                      </p:cBhvr>
                                      <p:tavLst>
                                        <p:tav tm="0">
                                          <p:val>
                                            <p:fltVal val="0"/>
                                          </p:val>
                                        </p:tav>
                                        <p:tav tm="100000">
                                          <p:val>
                                            <p:strVal val="#ppt_h"/>
                                          </p:val>
                                        </p:tav>
                                      </p:tavLst>
                                    </p:anim>
                                    <p:animEffect transition="in" filter="fade">
                                      <p:cBhvr>
                                        <p:cTn id="13" dur="100"/>
                                        <p:tgtEl>
                                          <p:spTgt spid="7"/>
                                        </p:tgtEl>
                                      </p:cBhvr>
                                    </p:animEffect>
                                  </p:childTnLst>
                                </p:cTn>
                              </p:par>
                              <p:par>
                                <p:cTn id="14" presetID="6" presetClass="emph" presetSubtype="0" fill="hold" nodeType="withEffect">
                                  <p:stCondLst>
                                    <p:cond delay="100"/>
                                  </p:stCondLst>
                                  <p:childTnLst>
                                    <p:animScale>
                                      <p:cBhvr>
                                        <p:cTn id="15" dur="100" fill="hold"/>
                                        <p:tgtEl>
                                          <p:spTgt spid="7"/>
                                        </p:tgtEl>
                                      </p:cBhvr>
                                      <p:by x="110000" y="110000"/>
                                    </p:animScale>
                                  </p:childTnLst>
                                </p:cTn>
                              </p:par>
                              <p:par>
                                <p:cTn id="16" presetID="6" presetClass="emph" presetSubtype="0" fill="hold" nodeType="withEffect">
                                  <p:stCondLst>
                                    <p:cond delay="200"/>
                                  </p:stCondLst>
                                  <p:childTnLst>
                                    <p:animScale>
                                      <p:cBhvr>
                                        <p:cTn id="17" dur="200" fill="hold"/>
                                        <p:tgtEl>
                                          <p:spTgt spid="7"/>
                                        </p:tgtEl>
                                      </p:cBhvr>
                                      <p:by x="90000" y="90000"/>
                                    </p:animScale>
                                  </p:childTnLst>
                                </p:cTn>
                              </p:par>
                              <p:par>
                                <p:cTn id="18" presetID="6" presetClass="emph" presetSubtype="0" fill="hold" nodeType="withEffect">
                                  <p:stCondLst>
                                    <p:cond delay="400"/>
                                  </p:stCondLst>
                                  <p:childTnLst>
                                    <p:animScale>
                                      <p:cBhvr>
                                        <p:cTn id="19" dur="100" fill="hold"/>
                                        <p:tgtEl>
                                          <p:spTgt spid="7"/>
                                        </p:tgtEl>
                                      </p:cBhvr>
                                      <p:by x="105000" y="105000"/>
                                    </p:animScale>
                                  </p:childTnLst>
                                </p:cTn>
                              </p:par>
                              <p:par>
                                <p:cTn id="20" presetID="6" presetClass="emph" presetSubtype="0" fill="hold" nodeType="withEffect">
                                  <p:stCondLst>
                                    <p:cond delay="500"/>
                                  </p:stCondLst>
                                  <p:childTnLst>
                                    <p:animScale>
                                      <p:cBhvr>
                                        <p:cTn id="21" dur="200" fill="hold"/>
                                        <p:tgtEl>
                                          <p:spTgt spid="7"/>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 fill="hold"/>
                                        <p:tgtEl>
                                          <p:spTgt spid="16"/>
                                        </p:tgtEl>
                                        <p:attrNameLst>
                                          <p:attrName>ppt_w</p:attrName>
                                        </p:attrNameLst>
                                      </p:cBhvr>
                                      <p:tavLst>
                                        <p:tav tm="0">
                                          <p:val>
                                            <p:fltVal val="0"/>
                                          </p:val>
                                        </p:tav>
                                        <p:tav tm="100000">
                                          <p:val>
                                            <p:strVal val="#ppt_w"/>
                                          </p:val>
                                        </p:tav>
                                      </p:tavLst>
                                    </p:anim>
                                    <p:anim calcmode="lin" valueType="num">
                                      <p:cBhvr>
                                        <p:cTn id="26" dur="100" fill="hold"/>
                                        <p:tgtEl>
                                          <p:spTgt spid="16"/>
                                        </p:tgtEl>
                                        <p:attrNameLst>
                                          <p:attrName>ppt_h</p:attrName>
                                        </p:attrNameLst>
                                      </p:cBhvr>
                                      <p:tavLst>
                                        <p:tav tm="0">
                                          <p:val>
                                            <p:fltVal val="0"/>
                                          </p:val>
                                        </p:tav>
                                        <p:tav tm="100000">
                                          <p:val>
                                            <p:strVal val="#ppt_h"/>
                                          </p:val>
                                        </p:tav>
                                      </p:tavLst>
                                    </p:anim>
                                    <p:animEffect transition="in" filter="fade">
                                      <p:cBhvr>
                                        <p:cTn id="27" dur="100"/>
                                        <p:tgtEl>
                                          <p:spTgt spid="16"/>
                                        </p:tgtEl>
                                      </p:cBhvr>
                                    </p:animEffect>
                                  </p:childTnLst>
                                </p:cTn>
                              </p:par>
                              <p:par>
                                <p:cTn id="28" presetID="6" presetClass="emph" presetSubtype="0" fill="hold" nodeType="withEffect">
                                  <p:stCondLst>
                                    <p:cond delay="100"/>
                                  </p:stCondLst>
                                  <p:childTnLst>
                                    <p:animScale>
                                      <p:cBhvr>
                                        <p:cTn id="29" dur="100" fill="hold"/>
                                        <p:tgtEl>
                                          <p:spTgt spid="16"/>
                                        </p:tgtEl>
                                      </p:cBhvr>
                                      <p:by x="110000" y="110000"/>
                                    </p:animScale>
                                  </p:childTnLst>
                                </p:cTn>
                              </p:par>
                              <p:par>
                                <p:cTn id="30" presetID="6" presetClass="emph" presetSubtype="0" fill="hold" nodeType="withEffect">
                                  <p:stCondLst>
                                    <p:cond delay="200"/>
                                  </p:stCondLst>
                                  <p:childTnLst>
                                    <p:animScale>
                                      <p:cBhvr>
                                        <p:cTn id="31" dur="200" fill="hold"/>
                                        <p:tgtEl>
                                          <p:spTgt spid="16"/>
                                        </p:tgtEl>
                                      </p:cBhvr>
                                      <p:by x="90000" y="90000"/>
                                    </p:animScale>
                                  </p:childTnLst>
                                </p:cTn>
                              </p:par>
                              <p:par>
                                <p:cTn id="32" presetID="6" presetClass="emph" presetSubtype="0" fill="hold" nodeType="withEffect">
                                  <p:stCondLst>
                                    <p:cond delay="400"/>
                                  </p:stCondLst>
                                  <p:childTnLst>
                                    <p:animScale>
                                      <p:cBhvr>
                                        <p:cTn id="33" dur="100" fill="hold"/>
                                        <p:tgtEl>
                                          <p:spTgt spid="16"/>
                                        </p:tgtEl>
                                      </p:cBhvr>
                                      <p:by x="105000" y="105000"/>
                                    </p:animScale>
                                  </p:childTnLst>
                                </p:cTn>
                              </p:par>
                              <p:par>
                                <p:cTn id="34" presetID="6" presetClass="emph" presetSubtype="0" fill="hold" nodeType="withEffect">
                                  <p:stCondLst>
                                    <p:cond delay="500"/>
                                  </p:stCondLst>
                                  <p:childTnLst>
                                    <p:animScale>
                                      <p:cBhvr>
                                        <p:cTn id="35" dur="200" fill="hold"/>
                                        <p:tgtEl>
                                          <p:spTgt spid="16"/>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 fill="hold"/>
                                        <p:tgtEl>
                                          <p:spTgt spid="22"/>
                                        </p:tgtEl>
                                        <p:attrNameLst>
                                          <p:attrName>ppt_w</p:attrName>
                                        </p:attrNameLst>
                                      </p:cBhvr>
                                      <p:tavLst>
                                        <p:tav tm="0">
                                          <p:val>
                                            <p:fltVal val="0"/>
                                          </p:val>
                                        </p:tav>
                                        <p:tav tm="100000">
                                          <p:val>
                                            <p:strVal val="#ppt_w"/>
                                          </p:val>
                                        </p:tav>
                                      </p:tavLst>
                                    </p:anim>
                                    <p:anim calcmode="lin" valueType="num">
                                      <p:cBhvr>
                                        <p:cTn id="40" dur="100" fill="hold"/>
                                        <p:tgtEl>
                                          <p:spTgt spid="22"/>
                                        </p:tgtEl>
                                        <p:attrNameLst>
                                          <p:attrName>ppt_h</p:attrName>
                                        </p:attrNameLst>
                                      </p:cBhvr>
                                      <p:tavLst>
                                        <p:tav tm="0">
                                          <p:val>
                                            <p:fltVal val="0"/>
                                          </p:val>
                                        </p:tav>
                                        <p:tav tm="100000">
                                          <p:val>
                                            <p:strVal val="#ppt_h"/>
                                          </p:val>
                                        </p:tav>
                                      </p:tavLst>
                                    </p:anim>
                                    <p:animEffect transition="in" filter="fade">
                                      <p:cBhvr>
                                        <p:cTn id="41" dur="100"/>
                                        <p:tgtEl>
                                          <p:spTgt spid="22"/>
                                        </p:tgtEl>
                                      </p:cBhvr>
                                    </p:animEffect>
                                  </p:childTnLst>
                                </p:cTn>
                              </p:par>
                              <p:par>
                                <p:cTn id="42" presetID="6" presetClass="emph" presetSubtype="0" fill="hold" nodeType="withEffect">
                                  <p:stCondLst>
                                    <p:cond delay="100"/>
                                  </p:stCondLst>
                                  <p:childTnLst>
                                    <p:animScale>
                                      <p:cBhvr>
                                        <p:cTn id="43" dur="100" fill="hold"/>
                                        <p:tgtEl>
                                          <p:spTgt spid="22"/>
                                        </p:tgtEl>
                                      </p:cBhvr>
                                      <p:by x="110000" y="110000"/>
                                    </p:animScale>
                                  </p:childTnLst>
                                </p:cTn>
                              </p:par>
                              <p:par>
                                <p:cTn id="44" presetID="6" presetClass="emph" presetSubtype="0" fill="hold" nodeType="withEffect">
                                  <p:stCondLst>
                                    <p:cond delay="200"/>
                                  </p:stCondLst>
                                  <p:childTnLst>
                                    <p:animScale>
                                      <p:cBhvr>
                                        <p:cTn id="45" dur="200" fill="hold"/>
                                        <p:tgtEl>
                                          <p:spTgt spid="22"/>
                                        </p:tgtEl>
                                      </p:cBhvr>
                                      <p:by x="90000" y="90000"/>
                                    </p:animScale>
                                  </p:childTnLst>
                                </p:cTn>
                              </p:par>
                              <p:par>
                                <p:cTn id="46" presetID="6" presetClass="emph" presetSubtype="0" fill="hold" nodeType="withEffect">
                                  <p:stCondLst>
                                    <p:cond delay="400"/>
                                  </p:stCondLst>
                                  <p:childTnLst>
                                    <p:animScale>
                                      <p:cBhvr>
                                        <p:cTn id="47" dur="100" fill="hold"/>
                                        <p:tgtEl>
                                          <p:spTgt spid="22"/>
                                        </p:tgtEl>
                                      </p:cBhvr>
                                      <p:by x="105000" y="105000"/>
                                    </p:animScale>
                                  </p:childTnLst>
                                </p:cTn>
                              </p:par>
                              <p:par>
                                <p:cTn id="48" presetID="6" presetClass="emph" presetSubtype="0" fill="hold" nodeType="withEffect">
                                  <p:stCondLst>
                                    <p:cond delay="500"/>
                                  </p:stCondLst>
                                  <p:childTnLst>
                                    <p:animScale>
                                      <p:cBhvr>
                                        <p:cTn id="49" dur="200" fill="hold"/>
                                        <p:tgtEl>
                                          <p:spTgt spid="22"/>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100" fill="hold"/>
                                        <p:tgtEl>
                                          <p:spTgt spid="28"/>
                                        </p:tgtEl>
                                        <p:attrNameLst>
                                          <p:attrName>ppt_w</p:attrName>
                                        </p:attrNameLst>
                                      </p:cBhvr>
                                      <p:tavLst>
                                        <p:tav tm="0">
                                          <p:val>
                                            <p:fltVal val="0"/>
                                          </p:val>
                                        </p:tav>
                                        <p:tav tm="100000">
                                          <p:val>
                                            <p:strVal val="#ppt_w"/>
                                          </p:val>
                                        </p:tav>
                                      </p:tavLst>
                                    </p:anim>
                                    <p:anim calcmode="lin" valueType="num">
                                      <p:cBhvr>
                                        <p:cTn id="54" dur="100" fill="hold"/>
                                        <p:tgtEl>
                                          <p:spTgt spid="28"/>
                                        </p:tgtEl>
                                        <p:attrNameLst>
                                          <p:attrName>ppt_h</p:attrName>
                                        </p:attrNameLst>
                                      </p:cBhvr>
                                      <p:tavLst>
                                        <p:tav tm="0">
                                          <p:val>
                                            <p:fltVal val="0"/>
                                          </p:val>
                                        </p:tav>
                                        <p:tav tm="100000">
                                          <p:val>
                                            <p:strVal val="#ppt_h"/>
                                          </p:val>
                                        </p:tav>
                                      </p:tavLst>
                                    </p:anim>
                                    <p:animEffect transition="in" filter="fade">
                                      <p:cBhvr>
                                        <p:cTn id="55" dur="100"/>
                                        <p:tgtEl>
                                          <p:spTgt spid="28"/>
                                        </p:tgtEl>
                                      </p:cBhvr>
                                    </p:animEffect>
                                  </p:childTnLst>
                                </p:cTn>
                              </p:par>
                              <p:par>
                                <p:cTn id="56" presetID="6" presetClass="emph" presetSubtype="0" fill="hold" nodeType="withEffect">
                                  <p:stCondLst>
                                    <p:cond delay="100"/>
                                  </p:stCondLst>
                                  <p:childTnLst>
                                    <p:animScale>
                                      <p:cBhvr>
                                        <p:cTn id="57" dur="100" fill="hold"/>
                                        <p:tgtEl>
                                          <p:spTgt spid="28"/>
                                        </p:tgtEl>
                                      </p:cBhvr>
                                      <p:by x="110000" y="110000"/>
                                    </p:animScale>
                                  </p:childTnLst>
                                </p:cTn>
                              </p:par>
                              <p:par>
                                <p:cTn id="58" presetID="6" presetClass="emph" presetSubtype="0" fill="hold" nodeType="withEffect">
                                  <p:stCondLst>
                                    <p:cond delay="200"/>
                                  </p:stCondLst>
                                  <p:childTnLst>
                                    <p:animScale>
                                      <p:cBhvr>
                                        <p:cTn id="59" dur="200" fill="hold"/>
                                        <p:tgtEl>
                                          <p:spTgt spid="28"/>
                                        </p:tgtEl>
                                      </p:cBhvr>
                                      <p:by x="90000" y="90000"/>
                                    </p:animScale>
                                  </p:childTnLst>
                                </p:cTn>
                              </p:par>
                              <p:par>
                                <p:cTn id="60" presetID="6" presetClass="emph" presetSubtype="0" fill="hold" nodeType="withEffect">
                                  <p:stCondLst>
                                    <p:cond delay="400"/>
                                  </p:stCondLst>
                                  <p:childTnLst>
                                    <p:animScale>
                                      <p:cBhvr>
                                        <p:cTn id="61" dur="100" fill="hold"/>
                                        <p:tgtEl>
                                          <p:spTgt spid="28"/>
                                        </p:tgtEl>
                                      </p:cBhvr>
                                      <p:by x="105000" y="105000"/>
                                    </p:animScale>
                                  </p:childTnLst>
                                </p:cTn>
                              </p:par>
                              <p:par>
                                <p:cTn id="62" presetID="6" presetClass="emph" presetSubtype="0" fill="hold" nodeType="withEffect">
                                  <p:stCondLst>
                                    <p:cond delay="500"/>
                                  </p:stCondLst>
                                  <p:childTnLst>
                                    <p:animScale>
                                      <p:cBhvr>
                                        <p:cTn id="63" dur="200" fill="hold"/>
                                        <p:tgtEl>
                                          <p:spTgt spid="28"/>
                                        </p:tgtEl>
                                      </p:cBhvr>
                                      <p:by x="95000" y="95000"/>
                                    </p:animScale>
                                  </p:childTnLst>
                                </p:cTn>
                              </p:par>
                            </p:childTnLst>
                          </p:cTn>
                        </p:par>
                        <p:par>
                          <p:cTn id="64" fill="hold">
                            <p:stCondLst>
                              <p:cond delay="3300"/>
                            </p:stCondLst>
                            <p:childTnLst>
                              <p:par>
                                <p:cTn id="65" presetID="2" presetClass="entr" presetSubtype="4" decel="4200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750" fill="hold"/>
                                        <p:tgtEl>
                                          <p:spTgt spid="34"/>
                                        </p:tgtEl>
                                        <p:attrNameLst>
                                          <p:attrName>ppt_x</p:attrName>
                                        </p:attrNameLst>
                                      </p:cBhvr>
                                      <p:tavLst>
                                        <p:tav tm="0">
                                          <p:val>
                                            <p:strVal val="#ppt_x"/>
                                          </p:val>
                                        </p:tav>
                                        <p:tav tm="100000">
                                          <p:val>
                                            <p:strVal val="#ppt_x"/>
                                          </p:val>
                                        </p:tav>
                                      </p:tavLst>
                                    </p:anim>
                                    <p:anim calcmode="lin" valueType="num">
                                      <p:cBhvr additive="base">
                                        <p:cTn id="68" dur="750" fill="hold"/>
                                        <p:tgtEl>
                                          <p:spTgt spid="34"/>
                                        </p:tgtEl>
                                        <p:attrNameLst>
                                          <p:attrName>ppt_y</p:attrName>
                                        </p:attrNameLst>
                                      </p:cBhvr>
                                      <p:tavLst>
                                        <p:tav tm="0">
                                          <p:val>
                                            <p:strVal val="1+#ppt_h/2"/>
                                          </p:val>
                                        </p:tav>
                                        <p:tav tm="100000">
                                          <p:val>
                                            <p:strVal val="#ppt_y"/>
                                          </p:val>
                                        </p:tav>
                                      </p:tavLst>
                                    </p:anim>
                                  </p:childTnLst>
                                </p:cTn>
                              </p:par>
                              <p:par>
                                <p:cTn id="69" presetID="2" presetClass="entr" presetSubtype="4" decel="42000" fill="hold" nodeType="withEffect">
                                  <p:stCondLst>
                                    <p:cond delay="25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750" fill="hold"/>
                                        <p:tgtEl>
                                          <p:spTgt spid="38"/>
                                        </p:tgtEl>
                                        <p:attrNameLst>
                                          <p:attrName>ppt_x</p:attrName>
                                        </p:attrNameLst>
                                      </p:cBhvr>
                                      <p:tavLst>
                                        <p:tav tm="0">
                                          <p:val>
                                            <p:strVal val="#ppt_x"/>
                                          </p:val>
                                        </p:tav>
                                        <p:tav tm="100000">
                                          <p:val>
                                            <p:strVal val="#ppt_x"/>
                                          </p:val>
                                        </p:tav>
                                      </p:tavLst>
                                    </p:anim>
                                    <p:anim calcmode="lin" valueType="num">
                                      <p:cBhvr additive="base">
                                        <p:cTn id="72" dur="750" fill="hold"/>
                                        <p:tgtEl>
                                          <p:spTgt spid="38"/>
                                        </p:tgtEl>
                                        <p:attrNameLst>
                                          <p:attrName>ppt_y</p:attrName>
                                        </p:attrNameLst>
                                      </p:cBhvr>
                                      <p:tavLst>
                                        <p:tav tm="0">
                                          <p:val>
                                            <p:strVal val="1+#ppt_h/2"/>
                                          </p:val>
                                        </p:tav>
                                        <p:tav tm="100000">
                                          <p:val>
                                            <p:strVal val="#ppt_y"/>
                                          </p:val>
                                        </p:tav>
                                      </p:tavLst>
                                    </p:anim>
                                  </p:childTnLst>
                                </p:cTn>
                              </p:par>
                              <p:par>
                                <p:cTn id="73" presetID="2" presetClass="entr" presetSubtype="4" decel="42000" fill="hold" nodeType="withEffect">
                                  <p:stCondLst>
                                    <p:cond delay="50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750" fill="hold"/>
                                        <p:tgtEl>
                                          <p:spTgt spid="42"/>
                                        </p:tgtEl>
                                        <p:attrNameLst>
                                          <p:attrName>ppt_x</p:attrName>
                                        </p:attrNameLst>
                                      </p:cBhvr>
                                      <p:tavLst>
                                        <p:tav tm="0">
                                          <p:val>
                                            <p:strVal val="#ppt_x"/>
                                          </p:val>
                                        </p:tav>
                                        <p:tav tm="100000">
                                          <p:val>
                                            <p:strVal val="#ppt_x"/>
                                          </p:val>
                                        </p:tav>
                                      </p:tavLst>
                                    </p:anim>
                                    <p:anim calcmode="lin" valueType="num">
                                      <p:cBhvr additive="base">
                                        <p:cTn id="76" dur="750" fill="hold"/>
                                        <p:tgtEl>
                                          <p:spTgt spid="42"/>
                                        </p:tgtEl>
                                        <p:attrNameLst>
                                          <p:attrName>ppt_y</p:attrName>
                                        </p:attrNameLst>
                                      </p:cBhvr>
                                      <p:tavLst>
                                        <p:tav tm="0">
                                          <p:val>
                                            <p:strVal val="1+#ppt_h/2"/>
                                          </p:val>
                                        </p:tav>
                                        <p:tav tm="100000">
                                          <p:val>
                                            <p:strVal val="#ppt_y"/>
                                          </p:val>
                                        </p:tav>
                                      </p:tavLst>
                                    </p:anim>
                                  </p:childTnLst>
                                </p:cTn>
                              </p:par>
                              <p:par>
                                <p:cTn id="77" presetID="2" presetClass="entr" presetSubtype="4" decel="42000" fill="hold" nodeType="withEffect">
                                  <p:stCondLst>
                                    <p:cond delay="750"/>
                                  </p:stCondLst>
                                  <p:childTnLst>
                                    <p:set>
                                      <p:cBhvr>
                                        <p:cTn id="78" dur="1" fill="hold">
                                          <p:stCondLst>
                                            <p:cond delay="0"/>
                                          </p:stCondLst>
                                        </p:cTn>
                                        <p:tgtEl>
                                          <p:spTgt spid="46"/>
                                        </p:tgtEl>
                                        <p:attrNameLst>
                                          <p:attrName>style.visibility</p:attrName>
                                        </p:attrNameLst>
                                      </p:cBhvr>
                                      <p:to>
                                        <p:strVal val="visible"/>
                                      </p:to>
                                    </p:set>
                                    <p:anim calcmode="lin" valueType="num">
                                      <p:cBhvr additive="base">
                                        <p:cTn id="79" dur="750" fill="hold"/>
                                        <p:tgtEl>
                                          <p:spTgt spid="46"/>
                                        </p:tgtEl>
                                        <p:attrNameLst>
                                          <p:attrName>ppt_x</p:attrName>
                                        </p:attrNameLst>
                                      </p:cBhvr>
                                      <p:tavLst>
                                        <p:tav tm="0">
                                          <p:val>
                                            <p:strVal val="#ppt_x"/>
                                          </p:val>
                                        </p:tav>
                                        <p:tav tm="100000">
                                          <p:val>
                                            <p:strVal val="#ppt_x"/>
                                          </p:val>
                                        </p:tav>
                                      </p:tavLst>
                                    </p:anim>
                                    <p:anim calcmode="lin" valueType="num">
                                      <p:cBhvr additive="base">
                                        <p:cTn id="80" dur="750" fill="hold"/>
                                        <p:tgtEl>
                                          <p:spTgt spid="46"/>
                                        </p:tgtEl>
                                        <p:attrNameLst>
                                          <p:attrName>ppt_y</p:attrName>
                                        </p:attrNameLst>
                                      </p:cBhvr>
                                      <p:tavLst>
                                        <p:tav tm="0">
                                          <p:val>
                                            <p:strVal val="1+#ppt_h/2"/>
                                          </p:val>
                                        </p:tav>
                                        <p:tav tm="100000">
                                          <p:val>
                                            <p:strVal val="#ppt_y"/>
                                          </p:val>
                                        </p:tav>
                                      </p:tavLst>
                                    </p:anim>
                                  </p:childTnLst>
                                </p:cTn>
                              </p:par>
                            </p:childTnLst>
                          </p:cTn>
                        </p:par>
                        <p:par>
                          <p:cTn id="81" fill="hold">
                            <p:stCondLst>
                              <p:cond delay="4800"/>
                            </p:stCondLst>
                            <p:childTnLst>
                              <p:par>
                                <p:cTn id="82" presetID="22" presetClass="entr" presetSubtype="1" fill="hold" grpId="0" nodeType="after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wipe(up)">
                                      <p:cBhvr>
                                        <p:cTn id="84" dur="500"/>
                                        <p:tgtEl>
                                          <p:spTgt spid="37"/>
                                        </p:tgtEl>
                                      </p:cBhvr>
                                    </p:animEffect>
                                  </p:childTnLst>
                                </p:cTn>
                              </p:par>
                            </p:childTnLst>
                          </p:cTn>
                        </p:par>
                        <p:par>
                          <p:cTn id="85" fill="hold">
                            <p:stCondLst>
                              <p:cond delay="5300"/>
                            </p:stCondLst>
                            <p:childTnLst>
                              <p:par>
                                <p:cTn id="86" presetID="22" presetClass="entr" presetSubtype="1" fill="hold" grpId="0"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up)">
                                      <p:cBhvr>
                                        <p:cTn id="88" dur="500"/>
                                        <p:tgtEl>
                                          <p:spTgt spid="41"/>
                                        </p:tgtEl>
                                      </p:cBhvr>
                                    </p:animEffect>
                                  </p:childTnLst>
                                </p:cTn>
                              </p:par>
                            </p:childTnLst>
                          </p:cTn>
                        </p:par>
                        <p:par>
                          <p:cTn id="89" fill="hold">
                            <p:stCondLst>
                              <p:cond delay="5800"/>
                            </p:stCondLst>
                            <p:childTnLst>
                              <p:par>
                                <p:cTn id="90" presetID="22" presetClass="entr" presetSubtype="1"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up)">
                                      <p:cBhvr>
                                        <p:cTn id="92" dur="500"/>
                                        <p:tgtEl>
                                          <p:spTgt spid="45"/>
                                        </p:tgtEl>
                                      </p:cBhvr>
                                    </p:animEffect>
                                  </p:childTnLst>
                                </p:cTn>
                              </p:par>
                            </p:childTnLst>
                          </p:cTn>
                        </p:par>
                        <p:par>
                          <p:cTn id="93" fill="hold">
                            <p:stCondLst>
                              <p:cond delay="6300"/>
                            </p:stCondLst>
                            <p:childTnLst>
                              <p:par>
                                <p:cTn id="94" presetID="22" presetClass="entr" presetSubtype="1" fill="hold" grpId="0" nodeType="after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wipe(up)">
                                      <p:cBhvr>
                                        <p:cTn id="9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1" grpId="0"/>
      <p:bldP spid="45"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5" name="组合 4">
            <a:extLst>
              <a:ext uri="{FF2B5EF4-FFF2-40B4-BE49-F238E27FC236}">
                <a16:creationId xmlns="" xmlns:a16="http://schemas.microsoft.com/office/drawing/2014/main" id="{DBB050B1-2AAC-4172-A316-E40CEEE08151}"/>
              </a:ext>
            </a:extLst>
          </p:cNvPr>
          <p:cNvGrpSpPr/>
          <p:nvPr/>
        </p:nvGrpSpPr>
        <p:grpSpPr>
          <a:xfrm>
            <a:off x="6029678" y="1082040"/>
            <a:ext cx="5173148" cy="4968240"/>
            <a:chOff x="6029678" y="1082040"/>
            <a:chExt cx="5173148" cy="4968240"/>
          </a:xfrm>
        </p:grpSpPr>
        <p:sp>
          <p:nvSpPr>
            <p:cNvPr id="35" name="矩形: 圆角 34">
              <a:extLst>
                <a:ext uri="{FF2B5EF4-FFF2-40B4-BE49-F238E27FC236}">
                  <a16:creationId xmlns="" xmlns:a16="http://schemas.microsoft.com/office/drawing/2014/main" id="{10453957-919E-45A7-A2EA-1F25F9A096B5}"/>
                </a:ext>
              </a:extLst>
            </p:cNvPr>
            <p:cNvSpPr/>
            <p:nvPr/>
          </p:nvSpPr>
          <p:spPr>
            <a:xfrm>
              <a:off x="6559045" y="1082040"/>
              <a:ext cx="4643781" cy="4968240"/>
            </a:xfrm>
            <a:prstGeom prst="roundRect">
              <a:avLst>
                <a:gd name="adj" fmla="val 7806"/>
              </a:avLst>
            </a:prstGeom>
            <a:solidFill>
              <a:schemeClr val="bg1"/>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a:extLst>
                <a:ext uri="{FF2B5EF4-FFF2-40B4-BE49-F238E27FC236}">
                  <a16:creationId xmlns="" xmlns:a16="http://schemas.microsoft.com/office/drawing/2014/main" id="{26FA10AA-EA8F-44F5-8812-515DD5AB625E}"/>
                </a:ext>
              </a:extLst>
            </p:cNvPr>
            <p:cNvGrpSpPr/>
            <p:nvPr/>
          </p:nvGrpSpPr>
          <p:grpSpPr>
            <a:xfrm>
              <a:off x="6029678" y="2091302"/>
              <a:ext cx="2369820" cy="2369820"/>
              <a:chOff x="5623560" y="2011680"/>
              <a:chExt cx="2651760" cy="2651760"/>
            </a:xfrm>
          </p:grpSpPr>
          <p:grpSp>
            <p:nvGrpSpPr>
              <p:cNvPr id="43" name="组合 42">
                <a:extLst>
                  <a:ext uri="{FF2B5EF4-FFF2-40B4-BE49-F238E27FC236}">
                    <a16:creationId xmlns="" xmlns:a16="http://schemas.microsoft.com/office/drawing/2014/main" id="{92C645E2-7D8D-49C1-8086-81B6AA2D7176}"/>
                  </a:ext>
                </a:extLst>
              </p:cNvPr>
              <p:cNvGrpSpPr/>
              <p:nvPr/>
            </p:nvGrpSpPr>
            <p:grpSpPr>
              <a:xfrm>
                <a:off x="5623560" y="2011680"/>
                <a:ext cx="2651760" cy="2651760"/>
                <a:chOff x="5623560" y="2011680"/>
                <a:chExt cx="2651760" cy="2651760"/>
              </a:xfrm>
            </p:grpSpPr>
            <p:sp>
              <p:nvSpPr>
                <p:cNvPr id="45" name="椭圆 44">
                  <a:extLst>
                    <a:ext uri="{FF2B5EF4-FFF2-40B4-BE49-F238E27FC236}">
                      <a16:creationId xmlns="" xmlns:a16="http://schemas.microsoft.com/office/drawing/2014/main" id="{127C858E-CC44-45F8-B615-663360E66572}"/>
                    </a:ext>
                  </a:extLst>
                </p:cNvPr>
                <p:cNvSpPr/>
                <p:nvPr/>
              </p:nvSpPr>
              <p:spPr>
                <a:xfrm>
                  <a:off x="5623560" y="2011680"/>
                  <a:ext cx="2651760" cy="2651760"/>
                </a:xfrm>
                <a:prstGeom prst="ellipse">
                  <a:avLst/>
                </a:prstGeom>
                <a:solidFill>
                  <a:srgbClr val="70B51D"/>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 xmlns:a16="http://schemas.microsoft.com/office/drawing/2014/main" id="{475A326E-F306-4F72-854B-22DF9D90523D}"/>
                    </a:ext>
                  </a:extLst>
                </p:cNvPr>
                <p:cNvSpPr/>
                <p:nvPr/>
              </p:nvSpPr>
              <p:spPr>
                <a:xfrm>
                  <a:off x="6215906" y="3569908"/>
                  <a:ext cx="1354613" cy="447712"/>
                </a:xfrm>
                <a:prstGeom prst="rect">
                  <a:avLst/>
                </a:prstGeom>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44" name="Freeform 5">
                <a:extLst>
                  <a:ext uri="{FF2B5EF4-FFF2-40B4-BE49-F238E27FC236}">
                    <a16:creationId xmlns="" xmlns:a16="http://schemas.microsoft.com/office/drawing/2014/main" id="{32B057EE-A18D-4B9A-8C20-562EDE9EE65F}"/>
                  </a:ext>
                </a:extLst>
              </p:cNvPr>
              <p:cNvSpPr>
                <a:spLocks noEditPoints="1"/>
              </p:cNvSpPr>
              <p:nvPr/>
            </p:nvSpPr>
            <p:spPr bwMode="auto">
              <a:xfrm>
                <a:off x="6388911" y="2584227"/>
                <a:ext cx="1121058" cy="907097"/>
              </a:xfrm>
              <a:custGeom>
                <a:avLst/>
                <a:gdLst>
                  <a:gd name="T0" fmla="*/ 819 w 3280"/>
                  <a:gd name="T1" fmla="*/ 966 h 2664"/>
                  <a:gd name="T2" fmla="*/ 819 w 3280"/>
                  <a:gd name="T3" fmla="*/ 367 h 2664"/>
                  <a:gd name="T4" fmla="*/ 1346 w 3280"/>
                  <a:gd name="T5" fmla="*/ 812 h 2664"/>
                  <a:gd name="T6" fmla="*/ 1920 w 3280"/>
                  <a:gd name="T7" fmla="*/ 141 h 2664"/>
                  <a:gd name="T8" fmla="*/ 1923 w 3280"/>
                  <a:gd name="T9" fmla="*/ 131 h 2664"/>
                  <a:gd name="T10" fmla="*/ 1926 w 3280"/>
                  <a:gd name="T11" fmla="*/ 134 h 2664"/>
                  <a:gd name="T12" fmla="*/ 1930 w 3280"/>
                  <a:gd name="T13" fmla="*/ 131 h 2664"/>
                  <a:gd name="T14" fmla="*/ 1959 w 3280"/>
                  <a:gd name="T15" fmla="*/ 167 h 2664"/>
                  <a:gd name="T16" fmla="*/ 2945 w 3280"/>
                  <a:gd name="T17" fmla="*/ 1153 h 2664"/>
                  <a:gd name="T18" fmla="*/ 3270 w 3280"/>
                  <a:gd name="T19" fmla="*/ 832 h 2664"/>
                  <a:gd name="T20" fmla="*/ 3270 w 3280"/>
                  <a:gd name="T21" fmla="*/ 1845 h 2664"/>
                  <a:gd name="T22" fmla="*/ 2254 w 3280"/>
                  <a:gd name="T23" fmla="*/ 1835 h 2664"/>
                  <a:gd name="T24" fmla="*/ 2611 w 3280"/>
                  <a:gd name="T25" fmla="*/ 1484 h 2664"/>
                  <a:gd name="T26" fmla="*/ 1966 w 3280"/>
                  <a:gd name="T27" fmla="*/ 835 h 2664"/>
                  <a:gd name="T28" fmla="*/ 1435 w 3280"/>
                  <a:gd name="T29" fmla="*/ 1458 h 2664"/>
                  <a:gd name="T30" fmla="*/ 1412 w 3280"/>
                  <a:gd name="T31" fmla="*/ 1487 h 2664"/>
                  <a:gd name="T32" fmla="*/ 1412 w 3280"/>
                  <a:gd name="T33" fmla="*/ 1484 h 2664"/>
                  <a:gd name="T34" fmla="*/ 819 w 3280"/>
                  <a:gd name="T35" fmla="*/ 966 h 2664"/>
                  <a:gd name="T36" fmla="*/ 2972 w 3280"/>
                  <a:gd name="T37" fmla="*/ 2048 h 2664"/>
                  <a:gd name="T38" fmla="*/ 3091 w 3280"/>
                  <a:gd name="T39" fmla="*/ 2072 h 2664"/>
                  <a:gd name="T40" fmla="*/ 3189 w 3280"/>
                  <a:gd name="T41" fmla="*/ 2138 h 2664"/>
                  <a:gd name="T42" fmla="*/ 3255 w 3280"/>
                  <a:gd name="T43" fmla="*/ 2236 h 2664"/>
                  <a:gd name="T44" fmla="*/ 3280 w 3280"/>
                  <a:gd name="T45" fmla="*/ 2356 h 2664"/>
                  <a:gd name="T46" fmla="*/ 3255 w 3280"/>
                  <a:gd name="T47" fmla="*/ 2477 h 2664"/>
                  <a:gd name="T48" fmla="*/ 3189 w 3280"/>
                  <a:gd name="T49" fmla="*/ 2574 h 2664"/>
                  <a:gd name="T50" fmla="*/ 3091 w 3280"/>
                  <a:gd name="T51" fmla="*/ 2639 h 2664"/>
                  <a:gd name="T52" fmla="*/ 2972 w 3280"/>
                  <a:gd name="T53" fmla="*/ 2664 h 2664"/>
                  <a:gd name="T54" fmla="*/ 308 w 3280"/>
                  <a:gd name="T55" fmla="*/ 2664 h 2664"/>
                  <a:gd name="T56" fmla="*/ 186 w 3280"/>
                  <a:gd name="T57" fmla="*/ 2639 h 2664"/>
                  <a:gd name="T58" fmla="*/ 90 w 3280"/>
                  <a:gd name="T59" fmla="*/ 2574 h 2664"/>
                  <a:gd name="T60" fmla="*/ 24 w 3280"/>
                  <a:gd name="T61" fmla="*/ 2477 h 2664"/>
                  <a:gd name="T62" fmla="*/ 0 w 3280"/>
                  <a:gd name="T63" fmla="*/ 2356 h 2664"/>
                  <a:gd name="T64" fmla="*/ 0 w 3280"/>
                  <a:gd name="T65" fmla="*/ 305 h 2664"/>
                  <a:gd name="T66" fmla="*/ 24 w 3280"/>
                  <a:gd name="T67" fmla="*/ 187 h 2664"/>
                  <a:gd name="T68" fmla="*/ 90 w 3280"/>
                  <a:gd name="T69" fmla="*/ 90 h 2664"/>
                  <a:gd name="T70" fmla="*/ 186 w 3280"/>
                  <a:gd name="T71" fmla="*/ 24 h 2664"/>
                  <a:gd name="T72" fmla="*/ 308 w 3280"/>
                  <a:gd name="T73" fmla="*/ 0 h 2664"/>
                  <a:gd name="T74" fmla="*/ 426 w 3280"/>
                  <a:gd name="T75" fmla="*/ 23 h 2664"/>
                  <a:gd name="T76" fmla="*/ 522 w 3280"/>
                  <a:gd name="T77" fmla="*/ 87 h 2664"/>
                  <a:gd name="T78" fmla="*/ 589 w 3280"/>
                  <a:gd name="T79" fmla="*/ 182 h 2664"/>
                  <a:gd name="T80" fmla="*/ 616 w 3280"/>
                  <a:gd name="T81" fmla="*/ 298 h 2664"/>
                  <a:gd name="T82" fmla="*/ 616 w 3280"/>
                  <a:gd name="T83" fmla="*/ 2048 h 2664"/>
                  <a:gd name="T84" fmla="*/ 2972 w 3280"/>
                  <a:gd name="T85" fmla="*/ 2048 h 2664"/>
                  <a:gd name="T86" fmla="*/ 2972 w 3280"/>
                  <a:gd name="T87" fmla="*/ 2048 h 2664"/>
                  <a:gd name="T88" fmla="*/ 2972 w 3280"/>
                  <a:gd name="T89" fmla="*/ 2048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80" h="2664">
                    <a:moveTo>
                      <a:pt x="819" y="966"/>
                    </a:moveTo>
                    <a:cubicBezTo>
                      <a:pt x="819" y="367"/>
                      <a:pt x="819" y="367"/>
                      <a:pt x="819" y="367"/>
                    </a:cubicBezTo>
                    <a:cubicBezTo>
                      <a:pt x="1346" y="812"/>
                      <a:pt x="1346" y="812"/>
                      <a:pt x="1346" y="812"/>
                    </a:cubicBezTo>
                    <a:cubicBezTo>
                      <a:pt x="1920" y="141"/>
                      <a:pt x="1920" y="141"/>
                      <a:pt x="1920" y="141"/>
                    </a:cubicBezTo>
                    <a:cubicBezTo>
                      <a:pt x="1923" y="131"/>
                      <a:pt x="1923" y="131"/>
                      <a:pt x="1923" y="131"/>
                    </a:cubicBezTo>
                    <a:cubicBezTo>
                      <a:pt x="1926" y="134"/>
                      <a:pt x="1926" y="134"/>
                      <a:pt x="1926" y="134"/>
                    </a:cubicBezTo>
                    <a:cubicBezTo>
                      <a:pt x="1930" y="131"/>
                      <a:pt x="1930" y="131"/>
                      <a:pt x="1930" y="131"/>
                    </a:cubicBezTo>
                    <a:cubicBezTo>
                      <a:pt x="1959" y="167"/>
                      <a:pt x="1959" y="167"/>
                      <a:pt x="1959" y="167"/>
                    </a:cubicBezTo>
                    <a:cubicBezTo>
                      <a:pt x="2945" y="1153"/>
                      <a:pt x="2945" y="1153"/>
                      <a:pt x="2945" y="1153"/>
                    </a:cubicBezTo>
                    <a:cubicBezTo>
                      <a:pt x="3270" y="832"/>
                      <a:pt x="3270" y="832"/>
                      <a:pt x="3270" y="832"/>
                    </a:cubicBezTo>
                    <a:cubicBezTo>
                      <a:pt x="3270" y="1845"/>
                      <a:pt x="3270" y="1845"/>
                      <a:pt x="3270" y="1845"/>
                    </a:cubicBezTo>
                    <a:cubicBezTo>
                      <a:pt x="2254" y="1835"/>
                      <a:pt x="2254" y="1835"/>
                      <a:pt x="2254" y="1835"/>
                    </a:cubicBezTo>
                    <a:cubicBezTo>
                      <a:pt x="2611" y="1484"/>
                      <a:pt x="2611" y="1484"/>
                      <a:pt x="2611" y="1484"/>
                    </a:cubicBezTo>
                    <a:cubicBezTo>
                      <a:pt x="1966" y="835"/>
                      <a:pt x="1966" y="835"/>
                      <a:pt x="1966" y="835"/>
                    </a:cubicBezTo>
                    <a:cubicBezTo>
                      <a:pt x="1435" y="1458"/>
                      <a:pt x="1435" y="1458"/>
                      <a:pt x="1435" y="1458"/>
                    </a:cubicBezTo>
                    <a:cubicBezTo>
                      <a:pt x="1412" y="1487"/>
                      <a:pt x="1412" y="1487"/>
                      <a:pt x="1412" y="1487"/>
                    </a:cubicBezTo>
                    <a:cubicBezTo>
                      <a:pt x="1412" y="1484"/>
                      <a:pt x="1412" y="1484"/>
                      <a:pt x="1412" y="1484"/>
                    </a:cubicBezTo>
                    <a:lnTo>
                      <a:pt x="819" y="966"/>
                    </a:lnTo>
                    <a:close/>
                    <a:moveTo>
                      <a:pt x="2972" y="2048"/>
                    </a:moveTo>
                    <a:cubicBezTo>
                      <a:pt x="3013" y="2048"/>
                      <a:pt x="3053" y="2056"/>
                      <a:pt x="3091" y="2072"/>
                    </a:cubicBezTo>
                    <a:cubicBezTo>
                      <a:pt x="3129" y="2089"/>
                      <a:pt x="3162" y="2111"/>
                      <a:pt x="3189" y="2138"/>
                    </a:cubicBezTo>
                    <a:cubicBezTo>
                      <a:pt x="3217" y="2165"/>
                      <a:pt x="3239" y="2198"/>
                      <a:pt x="3255" y="2236"/>
                    </a:cubicBezTo>
                    <a:cubicBezTo>
                      <a:pt x="3271" y="2274"/>
                      <a:pt x="3280" y="2314"/>
                      <a:pt x="3280" y="2356"/>
                    </a:cubicBezTo>
                    <a:cubicBezTo>
                      <a:pt x="3280" y="2400"/>
                      <a:pt x="3271" y="2440"/>
                      <a:pt x="3255" y="2477"/>
                    </a:cubicBezTo>
                    <a:cubicBezTo>
                      <a:pt x="3239" y="2514"/>
                      <a:pt x="3217" y="2546"/>
                      <a:pt x="3189" y="2574"/>
                    </a:cubicBezTo>
                    <a:cubicBezTo>
                      <a:pt x="3162" y="2601"/>
                      <a:pt x="3129" y="2623"/>
                      <a:pt x="3091" y="2639"/>
                    </a:cubicBezTo>
                    <a:cubicBezTo>
                      <a:pt x="3053" y="2656"/>
                      <a:pt x="3013" y="2664"/>
                      <a:pt x="2972" y="2664"/>
                    </a:cubicBezTo>
                    <a:cubicBezTo>
                      <a:pt x="308" y="2664"/>
                      <a:pt x="308" y="2664"/>
                      <a:pt x="308" y="2664"/>
                    </a:cubicBezTo>
                    <a:cubicBezTo>
                      <a:pt x="264" y="2664"/>
                      <a:pt x="223" y="2656"/>
                      <a:pt x="186" y="2639"/>
                    </a:cubicBezTo>
                    <a:cubicBezTo>
                      <a:pt x="149" y="2623"/>
                      <a:pt x="117" y="2601"/>
                      <a:pt x="90" y="2574"/>
                    </a:cubicBezTo>
                    <a:cubicBezTo>
                      <a:pt x="62" y="2546"/>
                      <a:pt x="40" y="2514"/>
                      <a:pt x="24" y="2477"/>
                    </a:cubicBezTo>
                    <a:cubicBezTo>
                      <a:pt x="8" y="2440"/>
                      <a:pt x="0" y="2400"/>
                      <a:pt x="0" y="2356"/>
                    </a:cubicBezTo>
                    <a:cubicBezTo>
                      <a:pt x="0" y="305"/>
                      <a:pt x="0" y="305"/>
                      <a:pt x="0" y="305"/>
                    </a:cubicBezTo>
                    <a:cubicBezTo>
                      <a:pt x="0" y="263"/>
                      <a:pt x="8" y="224"/>
                      <a:pt x="24" y="187"/>
                    </a:cubicBezTo>
                    <a:cubicBezTo>
                      <a:pt x="40" y="149"/>
                      <a:pt x="62" y="117"/>
                      <a:pt x="90" y="90"/>
                    </a:cubicBezTo>
                    <a:cubicBezTo>
                      <a:pt x="117" y="63"/>
                      <a:pt x="149" y="41"/>
                      <a:pt x="186" y="24"/>
                    </a:cubicBezTo>
                    <a:cubicBezTo>
                      <a:pt x="223" y="8"/>
                      <a:pt x="264" y="0"/>
                      <a:pt x="308" y="0"/>
                    </a:cubicBezTo>
                    <a:cubicBezTo>
                      <a:pt x="349" y="0"/>
                      <a:pt x="388" y="7"/>
                      <a:pt x="426" y="23"/>
                    </a:cubicBezTo>
                    <a:cubicBezTo>
                      <a:pt x="463" y="38"/>
                      <a:pt x="495" y="59"/>
                      <a:pt x="522" y="87"/>
                    </a:cubicBezTo>
                    <a:cubicBezTo>
                      <a:pt x="549" y="114"/>
                      <a:pt x="572" y="146"/>
                      <a:pt x="589" y="182"/>
                    </a:cubicBezTo>
                    <a:cubicBezTo>
                      <a:pt x="607" y="218"/>
                      <a:pt x="616" y="256"/>
                      <a:pt x="616" y="298"/>
                    </a:cubicBezTo>
                    <a:cubicBezTo>
                      <a:pt x="616" y="2048"/>
                      <a:pt x="616" y="2048"/>
                      <a:pt x="616" y="2048"/>
                    </a:cubicBezTo>
                    <a:lnTo>
                      <a:pt x="2972" y="2048"/>
                    </a:lnTo>
                    <a:close/>
                    <a:moveTo>
                      <a:pt x="2972" y="2048"/>
                    </a:moveTo>
                    <a:cubicBezTo>
                      <a:pt x="2972" y="2048"/>
                      <a:pt x="2972" y="2048"/>
                      <a:pt x="2972" y="2048"/>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文本框 47">
              <a:extLst>
                <a:ext uri="{FF2B5EF4-FFF2-40B4-BE49-F238E27FC236}">
                  <a16:creationId xmlns="" xmlns:a16="http://schemas.microsoft.com/office/drawing/2014/main" id="{0B606CF9-E7BF-47EA-B7CE-90DBF4FB6FC5}"/>
                </a:ext>
              </a:extLst>
            </p:cNvPr>
            <p:cNvSpPr txBox="1"/>
            <p:nvPr/>
          </p:nvSpPr>
          <p:spPr>
            <a:xfrm>
              <a:off x="6713655" y="4870696"/>
              <a:ext cx="4359720" cy="953723"/>
            </a:xfrm>
            <a:prstGeom prst="rect">
              <a:avLst/>
            </a:prstGeom>
            <a:noFill/>
          </p:spPr>
          <p:txBody>
            <a:bodyPr wrap="square" rtlCol="0">
              <a:spAutoFit/>
            </a:bodyPr>
            <a:lstStyle/>
            <a:p>
              <a:pPr>
                <a:lnSpc>
                  <a:spcPct val="12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这里输入简单的文字概述这里输入简单的文字概述</a:t>
              </a:r>
            </a:p>
          </p:txBody>
        </p:sp>
        <p:graphicFrame>
          <p:nvGraphicFramePr>
            <p:cNvPr id="49" name="图表 48">
              <a:extLst>
                <a:ext uri="{FF2B5EF4-FFF2-40B4-BE49-F238E27FC236}">
                  <a16:creationId xmlns="" xmlns:a16="http://schemas.microsoft.com/office/drawing/2014/main" id="{692368F4-35EE-4A59-A15B-1AA13FC0FC2F}"/>
                </a:ext>
              </a:extLst>
            </p:cNvPr>
            <p:cNvGraphicFramePr>
              <a:graphicFrameLocks/>
            </p:cNvGraphicFramePr>
            <p:nvPr>
              <p:extLst>
                <p:ext uri="{D42A27DB-BD31-4B8C-83A1-F6EECF244321}">
                  <p14:modId xmlns:p14="http://schemas.microsoft.com/office/powerpoint/2010/main" val="4113884751"/>
                </p:ext>
              </p:extLst>
            </p:nvPr>
          </p:nvGraphicFramePr>
          <p:xfrm>
            <a:off x="8324470" y="2004059"/>
            <a:ext cx="2878356" cy="2866637"/>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3" name="组合 2">
            <a:extLst>
              <a:ext uri="{FF2B5EF4-FFF2-40B4-BE49-F238E27FC236}">
                <a16:creationId xmlns="" xmlns:a16="http://schemas.microsoft.com/office/drawing/2014/main" id="{BEF2BDAB-040A-46B0-875F-9AB85FE20B4E}"/>
              </a:ext>
            </a:extLst>
          </p:cNvPr>
          <p:cNvGrpSpPr/>
          <p:nvPr/>
        </p:nvGrpSpPr>
        <p:grpSpPr>
          <a:xfrm>
            <a:off x="655320" y="1196340"/>
            <a:ext cx="5511518" cy="4968240"/>
            <a:chOff x="655320" y="1196340"/>
            <a:chExt cx="5511518" cy="4968240"/>
          </a:xfrm>
        </p:grpSpPr>
        <p:sp>
          <p:nvSpPr>
            <p:cNvPr id="36" name="矩形: 圆角 35">
              <a:extLst>
                <a:ext uri="{FF2B5EF4-FFF2-40B4-BE49-F238E27FC236}">
                  <a16:creationId xmlns="" xmlns:a16="http://schemas.microsoft.com/office/drawing/2014/main" id="{9A263C44-0AA2-450E-BECD-5A3994784F0E}"/>
                </a:ext>
              </a:extLst>
            </p:cNvPr>
            <p:cNvSpPr/>
            <p:nvPr/>
          </p:nvSpPr>
          <p:spPr>
            <a:xfrm>
              <a:off x="655320" y="1196340"/>
              <a:ext cx="4643781" cy="4968240"/>
            </a:xfrm>
            <a:prstGeom prst="roundRect">
              <a:avLst>
                <a:gd name="adj" fmla="val 7806"/>
              </a:avLst>
            </a:prstGeom>
            <a:solidFill>
              <a:schemeClr val="bg1"/>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a:extLst>
                <a:ext uri="{FF2B5EF4-FFF2-40B4-BE49-F238E27FC236}">
                  <a16:creationId xmlns="" xmlns:a16="http://schemas.microsoft.com/office/drawing/2014/main" id="{61A85D78-6091-4121-8066-D83F18B520C4}"/>
                </a:ext>
              </a:extLst>
            </p:cNvPr>
            <p:cNvGrpSpPr/>
            <p:nvPr/>
          </p:nvGrpSpPr>
          <p:grpSpPr>
            <a:xfrm>
              <a:off x="3797018" y="2091302"/>
              <a:ext cx="2369820" cy="2369820"/>
              <a:chOff x="3390900" y="2011680"/>
              <a:chExt cx="2651760" cy="2651760"/>
            </a:xfrm>
          </p:grpSpPr>
          <p:grpSp>
            <p:nvGrpSpPr>
              <p:cNvPr id="38" name="组合 37">
                <a:extLst>
                  <a:ext uri="{FF2B5EF4-FFF2-40B4-BE49-F238E27FC236}">
                    <a16:creationId xmlns="" xmlns:a16="http://schemas.microsoft.com/office/drawing/2014/main" id="{AA153773-336C-4A46-A9CC-3250EC354CBB}"/>
                  </a:ext>
                </a:extLst>
              </p:cNvPr>
              <p:cNvGrpSpPr/>
              <p:nvPr/>
            </p:nvGrpSpPr>
            <p:grpSpPr>
              <a:xfrm>
                <a:off x="3390900" y="2011680"/>
                <a:ext cx="2651760" cy="2651760"/>
                <a:chOff x="3390900" y="2011680"/>
                <a:chExt cx="2651760" cy="2651760"/>
              </a:xfrm>
            </p:grpSpPr>
            <p:sp>
              <p:nvSpPr>
                <p:cNvPr id="40" name="椭圆 39">
                  <a:extLst>
                    <a:ext uri="{FF2B5EF4-FFF2-40B4-BE49-F238E27FC236}">
                      <a16:creationId xmlns="" xmlns:a16="http://schemas.microsoft.com/office/drawing/2014/main" id="{67DE1FBF-AB26-4176-98AF-E170AA242ACB}"/>
                    </a:ext>
                  </a:extLst>
                </p:cNvPr>
                <p:cNvSpPr/>
                <p:nvPr/>
              </p:nvSpPr>
              <p:spPr>
                <a:xfrm>
                  <a:off x="3390900" y="2011680"/>
                  <a:ext cx="2651760" cy="2651760"/>
                </a:xfrm>
                <a:prstGeom prst="ellipse">
                  <a:avLst/>
                </a:prstGeom>
                <a:solidFill>
                  <a:srgbClr val="0CA39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 xmlns:a16="http://schemas.microsoft.com/office/drawing/2014/main" id="{976EBC70-F6CC-4C29-A5D1-80BC79EA11AD}"/>
                    </a:ext>
                  </a:extLst>
                </p:cNvPr>
                <p:cNvSpPr/>
                <p:nvPr/>
              </p:nvSpPr>
              <p:spPr>
                <a:xfrm>
                  <a:off x="3983246" y="3569908"/>
                  <a:ext cx="1354613" cy="447712"/>
                </a:xfrm>
                <a:prstGeom prst="rect">
                  <a:avLst/>
                </a:prstGeom>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endParaRPr>
                </a:p>
              </p:txBody>
            </p:sp>
          </p:grpSp>
          <p:sp>
            <p:nvSpPr>
              <p:cNvPr id="39" name="Freeform 79">
                <a:extLst>
                  <a:ext uri="{FF2B5EF4-FFF2-40B4-BE49-F238E27FC236}">
                    <a16:creationId xmlns="" xmlns:a16="http://schemas.microsoft.com/office/drawing/2014/main" id="{6807BB05-F323-48B7-86B0-63CCBE877FFD}"/>
                  </a:ext>
                </a:extLst>
              </p:cNvPr>
              <p:cNvSpPr>
                <a:spLocks noEditPoints="1"/>
              </p:cNvSpPr>
              <p:nvPr/>
            </p:nvSpPr>
            <p:spPr bwMode="auto">
              <a:xfrm>
                <a:off x="4068495" y="2564893"/>
                <a:ext cx="1166445" cy="945767"/>
              </a:xfrm>
              <a:custGeom>
                <a:avLst/>
                <a:gdLst>
                  <a:gd name="T0" fmla="*/ 56 w 141"/>
                  <a:gd name="T1" fmla="*/ 60 h 114"/>
                  <a:gd name="T2" fmla="*/ 18 w 141"/>
                  <a:gd name="T3" fmla="*/ 104 h 114"/>
                  <a:gd name="T4" fmla="*/ 11 w 141"/>
                  <a:gd name="T5" fmla="*/ 107 h 114"/>
                  <a:gd name="T6" fmla="*/ 4 w 141"/>
                  <a:gd name="T7" fmla="*/ 105 h 114"/>
                  <a:gd name="T8" fmla="*/ 3 w 141"/>
                  <a:gd name="T9" fmla="*/ 91 h 114"/>
                  <a:gd name="T10" fmla="*/ 49 w 141"/>
                  <a:gd name="T11" fmla="*/ 38 h 114"/>
                  <a:gd name="T12" fmla="*/ 57 w 141"/>
                  <a:gd name="T13" fmla="*/ 35 h 114"/>
                  <a:gd name="T14" fmla="*/ 64 w 141"/>
                  <a:gd name="T15" fmla="*/ 39 h 114"/>
                  <a:gd name="T16" fmla="*/ 78 w 141"/>
                  <a:gd name="T17" fmla="*/ 54 h 114"/>
                  <a:gd name="T18" fmla="*/ 102 w 141"/>
                  <a:gd name="T19" fmla="*/ 25 h 114"/>
                  <a:gd name="T20" fmla="*/ 79 w 141"/>
                  <a:gd name="T21" fmla="*/ 5 h 114"/>
                  <a:gd name="T22" fmla="*/ 136 w 141"/>
                  <a:gd name="T23" fmla="*/ 0 h 114"/>
                  <a:gd name="T24" fmla="*/ 141 w 141"/>
                  <a:gd name="T25" fmla="*/ 58 h 114"/>
                  <a:gd name="T26" fmla="*/ 117 w 141"/>
                  <a:gd name="T27" fmla="*/ 38 h 114"/>
                  <a:gd name="T28" fmla="*/ 85 w 141"/>
                  <a:gd name="T29" fmla="*/ 76 h 114"/>
                  <a:gd name="T30" fmla="*/ 78 w 141"/>
                  <a:gd name="T31" fmla="*/ 80 h 114"/>
                  <a:gd name="T32" fmla="*/ 70 w 141"/>
                  <a:gd name="T33" fmla="*/ 76 h 114"/>
                  <a:gd name="T34" fmla="*/ 56 w 141"/>
                  <a:gd name="T35" fmla="*/ 60 h 114"/>
                  <a:gd name="T36" fmla="*/ 26 w 141"/>
                  <a:gd name="T37" fmla="*/ 114 h 114"/>
                  <a:gd name="T38" fmla="*/ 57 w 141"/>
                  <a:gd name="T39" fmla="*/ 114 h 114"/>
                  <a:gd name="T40" fmla="*/ 57 w 141"/>
                  <a:gd name="T41" fmla="*/ 77 h 114"/>
                  <a:gd name="T42" fmla="*/ 26 w 141"/>
                  <a:gd name="T43" fmla="*/ 112 h 114"/>
                  <a:gd name="T44" fmla="*/ 26 w 141"/>
                  <a:gd name="T45" fmla="*/ 114 h 114"/>
                  <a:gd name="T46" fmla="*/ 89 w 141"/>
                  <a:gd name="T47" fmla="*/ 89 h 114"/>
                  <a:gd name="T48" fmla="*/ 80 w 141"/>
                  <a:gd name="T49" fmla="*/ 94 h 114"/>
                  <a:gd name="T50" fmla="*/ 65 w 141"/>
                  <a:gd name="T51" fmla="*/ 87 h 114"/>
                  <a:gd name="T52" fmla="*/ 65 w 141"/>
                  <a:gd name="T53" fmla="*/ 114 h 114"/>
                  <a:gd name="T54" fmla="*/ 101 w 141"/>
                  <a:gd name="T55" fmla="*/ 114 h 114"/>
                  <a:gd name="T56" fmla="*/ 102 w 141"/>
                  <a:gd name="T57" fmla="*/ 74 h 114"/>
                  <a:gd name="T58" fmla="*/ 89 w 141"/>
                  <a:gd name="T59" fmla="*/ 89 h 114"/>
                  <a:gd name="T60" fmla="*/ 117 w 141"/>
                  <a:gd name="T61" fmla="*/ 55 h 114"/>
                  <a:gd name="T62" fmla="*/ 110 w 141"/>
                  <a:gd name="T63" fmla="*/ 65 h 114"/>
                  <a:gd name="T64" fmla="*/ 110 w 141"/>
                  <a:gd name="T65" fmla="*/ 114 h 114"/>
                  <a:gd name="T66" fmla="*/ 140 w 141"/>
                  <a:gd name="T67" fmla="*/ 114 h 114"/>
                  <a:gd name="T68" fmla="*/ 140 w 141"/>
                  <a:gd name="T69" fmla="*/ 73 h 114"/>
                  <a:gd name="T70" fmla="*/ 117 w 141"/>
                  <a:gd name="T71" fmla="*/ 5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114">
                    <a:moveTo>
                      <a:pt x="56" y="60"/>
                    </a:moveTo>
                    <a:cubicBezTo>
                      <a:pt x="18" y="104"/>
                      <a:pt x="18" y="104"/>
                      <a:pt x="18" y="104"/>
                    </a:cubicBezTo>
                    <a:cubicBezTo>
                      <a:pt x="16" y="106"/>
                      <a:pt x="13" y="107"/>
                      <a:pt x="11" y="107"/>
                    </a:cubicBezTo>
                    <a:cubicBezTo>
                      <a:pt x="8" y="107"/>
                      <a:pt x="6" y="106"/>
                      <a:pt x="4" y="105"/>
                    </a:cubicBezTo>
                    <a:cubicBezTo>
                      <a:pt x="0" y="101"/>
                      <a:pt x="0" y="95"/>
                      <a:pt x="3" y="91"/>
                    </a:cubicBezTo>
                    <a:cubicBezTo>
                      <a:pt x="49" y="38"/>
                      <a:pt x="49" y="38"/>
                      <a:pt x="49" y="38"/>
                    </a:cubicBezTo>
                    <a:cubicBezTo>
                      <a:pt x="51" y="36"/>
                      <a:pt x="54" y="35"/>
                      <a:pt x="57" y="35"/>
                    </a:cubicBezTo>
                    <a:cubicBezTo>
                      <a:pt x="60" y="35"/>
                      <a:pt x="62" y="36"/>
                      <a:pt x="64" y="39"/>
                    </a:cubicBezTo>
                    <a:cubicBezTo>
                      <a:pt x="78" y="54"/>
                      <a:pt x="78" y="54"/>
                      <a:pt x="78" y="54"/>
                    </a:cubicBezTo>
                    <a:cubicBezTo>
                      <a:pt x="102" y="25"/>
                      <a:pt x="102" y="25"/>
                      <a:pt x="102" y="25"/>
                    </a:cubicBezTo>
                    <a:cubicBezTo>
                      <a:pt x="79" y="5"/>
                      <a:pt x="79" y="5"/>
                      <a:pt x="79" y="5"/>
                    </a:cubicBezTo>
                    <a:cubicBezTo>
                      <a:pt x="136" y="0"/>
                      <a:pt x="136" y="0"/>
                      <a:pt x="136" y="0"/>
                    </a:cubicBezTo>
                    <a:cubicBezTo>
                      <a:pt x="141" y="58"/>
                      <a:pt x="141" y="58"/>
                      <a:pt x="141" y="58"/>
                    </a:cubicBezTo>
                    <a:cubicBezTo>
                      <a:pt x="117" y="38"/>
                      <a:pt x="117" y="38"/>
                      <a:pt x="117" y="38"/>
                    </a:cubicBezTo>
                    <a:cubicBezTo>
                      <a:pt x="85" y="76"/>
                      <a:pt x="85" y="76"/>
                      <a:pt x="85" y="76"/>
                    </a:cubicBezTo>
                    <a:cubicBezTo>
                      <a:pt x="83" y="78"/>
                      <a:pt x="81" y="80"/>
                      <a:pt x="78" y="80"/>
                    </a:cubicBezTo>
                    <a:cubicBezTo>
                      <a:pt x="75" y="80"/>
                      <a:pt x="72" y="78"/>
                      <a:pt x="70" y="76"/>
                    </a:cubicBezTo>
                    <a:lnTo>
                      <a:pt x="56" y="60"/>
                    </a:lnTo>
                    <a:close/>
                    <a:moveTo>
                      <a:pt x="26" y="114"/>
                    </a:moveTo>
                    <a:cubicBezTo>
                      <a:pt x="57" y="114"/>
                      <a:pt x="57" y="114"/>
                      <a:pt x="57" y="114"/>
                    </a:cubicBezTo>
                    <a:cubicBezTo>
                      <a:pt x="57" y="77"/>
                      <a:pt x="57" y="77"/>
                      <a:pt x="57" y="77"/>
                    </a:cubicBezTo>
                    <a:cubicBezTo>
                      <a:pt x="26" y="112"/>
                      <a:pt x="26" y="112"/>
                      <a:pt x="26" y="112"/>
                    </a:cubicBezTo>
                    <a:lnTo>
                      <a:pt x="26" y="114"/>
                    </a:lnTo>
                    <a:close/>
                    <a:moveTo>
                      <a:pt x="89" y="89"/>
                    </a:moveTo>
                    <a:cubicBezTo>
                      <a:pt x="83" y="94"/>
                      <a:pt x="80" y="94"/>
                      <a:pt x="80" y="94"/>
                    </a:cubicBezTo>
                    <a:cubicBezTo>
                      <a:pt x="76" y="94"/>
                      <a:pt x="69" y="90"/>
                      <a:pt x="65" y="87"/>
                    </a:cubicBezTo>
                    <a:cubicBezTo>
                      <a:pt x="65" y="114"/>
                      <a:pt x="65" y="114"/>
                      <a:pt x="65" y="114"/>
                    </a:cubicBezTo>
                    <a:cubicBezTo>
                      <a:pt x="101" y="114"/>
                      <a:pt x="101" y="114"/>
                      <a:pt x="101" y="114"/>
                    </a:cubicBezTo>
                    <a:cubicBezTo>
                      <a:pt x="102" y="74"/>
                      <a:pt x="102" y="74"/>
                      <a:pt x="102" y="74"/>
                    </a:cubicBezTo>
                    <a:cubicBezTo>
                      <a:pt x="97" y="80"/>
                      <a:pt x="93" y="85"/>
                      <a:pt x="89" y="89"/>
                    </a:cubicBezTo>
                    <a:close/>
                    <a:moveTo>
                      <a:pt x="117" y="55"/>
                    </a:moveTo>
                    <a:cubicBezTo>
                      <a:pt x="110" y="65"/>
                      <a:pt x="110" y="65"/>
                      <a:pt x="110" y="65"/>
                    </a:cubicBezTo>
                    <a:cubicBezTo>
                      <a:pt x="110" y="114"/>
                      <a:pt x="110" y="114"/>
                      <a:pt x="110" y="114"/>
                    </a:cubicBezTo>
                    <a:cubicBezTo>
                      <a:pt x="140" y="114"/>
                      <a:pt x="140" y="114"/>
                      <a:pt x="140" y="114"/>
                    </a:cubicBezTo>
                    <a:cubicBezTo>
                      <a:pt x="140" y="73"/>
                      <a:pt x="140" y="73"/>
                      <a:pt x="140" y="73"/>
                    </a:cubicBezTo>
                    <a:cubicBezTo>
                      <a:pt x="134" y="68"/>
                      <a:pt x="117" y="55"/>
                      <a:pt x="117"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panose="020F0502020204030204"/>
                  <a:ea typeface="宋体" panose="02010600030101010101" pitchFamily="2" charset="-122"/>
                </a:endParaRPr>
              </a:p>
            </p:txBody>
          </p:sp>
        </p:grpSp>
        <p:sp>
          <p:nvSpPr>
            <p:cNvPr id="47" name="文本框 46">
              <a:extLst>
                <a:ext uri="{FF2B5EF4-FFF2-40B4-BE49-F238E27FC236}">
                  <a16:creationId xmlns="" xmlns:a16="http://schemas.microsoft.com/office/drawing/2014/main" id="{36EC315A-5299-40D0-B67D-FB76A9FAADA4}"/>
                </a:ext>
              </a:extLst>
            </p:cNvPr>
            <p:cNvSpPr txBox="1"/>
            <p:nvPr/>
          </p:nvSpPr>
          <p:spPr>
            <a:xfrm>
              <a:off x="905835" y="4782688"/>
              <a:ext cx="4123365" cy="1249188"/>
            </a:xfrm>
            <a:prstGeom prst="rect">
              <a:avLst/>
            </a:prstGeom>
            <a:noFill/>
          </p:spPr>
          <p:txBody>
            <a:bodyPr wrap="square" rtlCol="0">
              <a:spAutoFit/>
            </a:bodyPr>
            <a:lstStyle/>
            <a:p>
              <a:pPr>
                <a:lnSpc>
                  <a:spcPct val="12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a:lnSpc>
                  <a:spcPct val="120000"/>
                </a:lnSpc>
              </a:pPr>
              <a:endParaRPr lang="zh-CN" altLang="en-US" sz="1600">
                <a:latin typeface="微软雅黑" panose="020B0503020204020204" pitchFamily="34" charset="-122"/>
                <a:ea typeface="微软雅黑" panose="020B0503020204020204" pitchFamily="34" charset="-122"/>
              </a:endParaRPr>
            </a:p>
          </p:txBody>
        </p:sp>
        <p:graphicFrame>
          <p:nvGraphicFramePr>
            <p:cNvPr id="50" name="图表 49">
              <a:extLst>
                <a:ext uri="{FF2B5EF4-FFF2-40B4-BE49-F238E27FC236}">
                  <a16:creationId xmlns="" xmlns:a16="http://schemas.microsoft.com/office/drawing/2014/main" id="{BBEE2D2E-E0A6-4AC9-B04F-C5DFC10A728A}"/>
                </a:ext>
              </a:extLst>
            </p:cNvPr>
            <p:cNvGraphicFramePr>
              <a:graphicFrameLocks/>
            </p:cNvGraphicFramePr>
            <p:nvPr>
              <p:extLst>
                <p:ext uri="{D42A27DB-BD31-4B8C-83A1-F6EECF244321}">
                  <p14:modId xmlns:p14="http://schemas.microsoft.com/office/powerpoint/2010/main" val="2674785010"/>
                </p:ext>
              </p:extLst>
            </p:nvPr>
          </p:nvGraphicFramePr>
          <p:xfrm>
            <a:off x="1091932" y="2004059"/>
            <a:ext cx="2878356" cy="2866637"/>
          </p:xfrm>
          <a:graphic>
            <a:graphicData uri="http://schemas.openxmlformats.org/drawingml/2006/chart">
              <c:chart xmlns:c="http://schemas.openxmlformats.org/drawingml/2006/chart" xmlns:r="http://schemas.openxmlformats.org/officeDocument/2006/relationships" r:id="rId4"/>
            </a:graphicData>
          </a:graphic>
        </p:graphicFrame>
      </p:grpSp>
    </p:spTree>
    <p:extLst>
      <p:ext uri="{BB962C8B-B14F-4D97-AF65-F5344CB8AC3E}">
        <p14:creationId xmlns:p14="http://schemas.microsoft.com/office/powerpoint/2010/main" val="306538087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7" name="组合 6">
            <a:extLst>
              <a:ext uri="{FF2B5EF4-FFF2-40B4-BE49-F238E27FC236}">
                <a16:creationId xmlns="" xmlns:a16="http://schemas.microsoft.com/office/drawing/2014/main" id="{5F5C0DF7-385A-4621-8A4D-773AC4D5B5F2}"/>
              </a:ext>
            </a:extLst>
          </p:cNvPr>
          <p:cNvGrpSpPr/>
          <p:nvPr/>
        </p:nvGrpSpPr>
        <p:grpSpPr>
          <a:xfrm>
            <a:off x="8064751" y="1949877"/>
            <a:ext cx="3081083" cy="1996338"/>
            <a:chOff x="7483989" y="3280835"/>
            <a:chExt cx="3081083" cy="1996338"/>
          </a:xfrm>
        </p:grpSpPr>
        <p:sp>
          <p:nvSpPr>
            <p:cNvPr id="8" name="矩形 7">
              <a:extLst>
                <a:ext uri="{FF2B5EF4-FFF2-40B4-BE49-F238E27FC236}">
                  <a16:creationId xmlns="" xmlns:a16="http://schemas.microsoft.com/office/drawing/2014/main" id="{62588836-A5C6-4EA7-B933-4773C5429E93}"/>
                </a:ext>
              </a:extLst>
            </p:cNvPr>
            <p:cNvSpPr/>
            <p:nvPr/>
          </p:nvSpPr>
          <p:spPr>
            <a:xfrm>
              <a:off x="7483990" y="3732519"/>
              <a:ext cx="3081082" cy="15446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a:lnSpc>
                  <a:spcPct val="120000"/>
                </a:lnSpc>
              </a:pPr>
              <a:endParaRPr lang="zh-CN" altLang="en-US" sz="1600">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 xmlns:a16="http://schemas.microsoft.com/office/drawing/2014/main" id="{60726CD3-9F3A-4840-8832-48D55D80C4FD}"/>
                </a:ext>
              </a:extLst>
            </p:cNvPr>
            <p:cNvSpPr/>
            <p:nvPr/>
          </p:nvSpPr>
          <p:spPr>
            <a:xfrm>
              <a:off x="7483989" y="3280835"/>
              <a:ext cx="2050552" cy="4446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200" b="1">
                  <a:solidFill>
                    <a:schemeClr val="tx1">
                      <a:lumMod val="85000"/>
                      <a:lumOff val="15000"/>
                    </a:schemeClr>
                  </a:solidFill>
                  <a:latin typeface="+mn-ea"/>
                </a:rPr>
                <a:t>添加标题</a:t>
              </a:r>
            </a:p>
          </p:txBody>
        </p:sp>
      </p:grpSp>
      <p:grpSp>
        <p:nvGrpSpPr>
          <p:cNvPr id="13" name="组合 12">
            <a:extLst>
              <a:ext uri="{FF2B5EF4-FFF2-40B4-BE49-F238E27FC236}">
                <a16:creationId xmlns="" xmlns:a16="http://schemas.microsoft.com/office/drawing/2014/main" id="{DFCC1D7F-7DC2-4FF2-B28F-DE4B462D2ABF}"/>
              </a:ext>
            </a:extLst>
          </p:cNvPr>
          <p:cNvGrpSpPr/>
          <p:nvPr/>
        </p:nvGrpSpPr>
        <p:grpSpPr>
          <a:xfrm>
            <a:off x="8064751" y="4177506"/>
            <a:ext cx="3081083" cy="2021738"/>
            <a:chOff x="7483989" y="3255435"/>
            <a:chExt cx="3081083" cy="2021738"/>
          </a:xfrm>
        </p:grpSpPr>
        <p:sp>
          <p:nvSpPr>
            <p:cNvPr id="14" name="矩形 13">
              <a:extLst>
                <a:ext uri="{FF2B5EF4-FFF2-40B4-BE49-F238E27FC236}">
                  <a16:creationId xmlns="" xmlns:a16="http://schemas.microsoft.com/office/drawing/2014/main" id="{95F5356B-6813-448C-93C2-52847ABC7511}"/>
                </a:ext>
              </a:extLst>
            </p:cNvPr>
            <p:cNvSpPr/>
            <p:nvPr/>
          </p:nvSpPr>
          <p:spPr>
            <a:xfrm>
              <a:off x="7483990" y="3732519"/>
              <a:ext cx="3081082" cy="15446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a:lnSpc>
                  <a:spcPct val="120000"/>
                </a:lnSpc>
              </a:pPr>
              <a:endParaRPr lang="zh-CN" altLang="en-US" sz="1600">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A8BFBC43-24E4-4689-8075-2536FD1A07C8}"/>
                </a:ext>
              </a:extLst>
            </p:cNvPr>
            <p:cNvSpPr/>
            <p:nvPr/>
          </p:nvSpPr>
          <p:spPr>
            <a:xfrm>
              <a:off x="7483989" y="3255435"/>
              <a:ext cx="2050552" cy="4446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2200" b="1">
                  <a:solidFill>
                    <a:schemeClr val="tx1">
                      <a:lumMod val="85000"/>
                      <a:lumOff val="15000"/>
                    </a:schemeClr>
                  </a:solidFill>
                  <a:latin typeface="+mn-ea"/>
                </a:rPr>
                <a:t>添加标题</a:t>
              </a:r>
              <a:endParaRPr lang="zh-CN" altLang="en-US" sz="2200" b="1" dirty="0">
                <a:solidFill>
                  <a:schemeClr val="tx1">
                    <a:lumMod val="85000"/>
                    <a:lumOff val="15000"/>
                  </a:schemeClr>
                </a:solidFill>
                <a:latin typeface="+mn-ea"/>
              </a:endParaRPr>
            </a:p>
          </p:txBody>
        </p:sp>
      </p:grpSp>
      <p:grpSp>
        <p:nvGrpSpPr>
          <p:cNvPr id="16" name="组合 15">
            <a:extLst>
              <a:ext uri="{FF2B5EF4-FFF2-40B4-BE49-F238E27FC236}">
                <a16:creationId xmlns="" xmlns:a16="http://schemas.microsoft.com/office/drawing/2014/main" id="{8A671B13-CD67-43E6-BC0E-D85B4D7D28B8}"/>
              </a:ext>
            </a:extLst>
          </p:cNvPr>
          <p:cNvGrpSpPr/>
          <p:nvPr/>
        </p:nvGrpSpPr>
        <p:grpSpPr>
          <a:xfrm>
            <a:off x="1023937" y="1949877"/>
            <a:ext cx="3081082" cy="1996338"/>
            <a:chOff x="7483990" y="3280835"/>
            <a:chExt cx="3081082" cy="1996338"/>
          </a:xfrm>
        </p:grpSpPr>
        <p:sp>
          <p:nvSpPr>
            <p:cNvPr id="17" name="矩形 16">
              <a:extLst>
                <a:ext uri="{FF2B5EF4-FFF2-40B4-BE49-F238E27FC236}">
                  <a16:creationId xmlns="" xmlns:a16="http://schemas.microsoft.com/office/drawing/2014/main" id="{E0BA73F4-1FB1-4C82-88B7-43E50DB37C68}"/>
                </a:ext>
              </a:extLst>
            </p:cNvPr>
            <p:cNvSpPr/>
            <p:nvPr/>
          </p:nvSpPr>
          <p:spPr>
            <a:xfrm>
              <a:off x="7483990" y="3732519"/>
              <a:ext cx="3081082" cy="15446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a:lnSpc>
                  <a:spcPct val="120000"/>
                </a:lnSpc>
              </a:pPr>
              <a:endParaRPr lang="zh-CN" altLang="en-US" sz="1600">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 xmlns:a16="http://schemas.microsoft.com/office/drawing/2014/main" id="{F780CB2C-A762-4347-84EB-5040BAD4208E}"/>
                </a:ext>
              </a:extLst>
            </p:cNvPr>
            <p:cNvSpPr/>
            <p:nvPr/>
          </p:nvSpPr>
          <p:spPr>
            <a:xfrm>
              <a:off x="8514520" y="3280835"/>
              <a:ext cx="2050552" cy="4446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2200" b="1">
                  <a:solidFill>
                    <a:schemeClr val="tx1">
                      <a:lumMod val="85000"/>
                      <a:lumOff val="15000"/>
                    </a:schemeClr>
                  </a:solidFill>
                  <a:latin typeface="+mn-ea"/>
                </a:rPr>
                <a:t>添加标题</a:t>
              </a:r>
              <a:endParaRPr lang="zh-CN" altLang="en-US" sz="2200" b="1" dirty="0">
                <a:solidFill>
                  <a:schemeClr val="tx1">
                    <a:lumMod val="85000"/>
                    <a:lumOff val="15000"/>
                  </a:schemeClr>
                </a:solidFill>
                <a:latin typeface="+mn-ea"/>
              </a:endParaRPr>
            </a:p>
          </p:txBody>
        </p:sp>
      </p:grpSp>
      <p:grpSp>
        <p:nvGrpSpPr>
          <p:cNvPr id="19" name="组合 18">
            <a:extLst>
              <a:ext uri="{FF2B5EF4-FFF2-40B4-BE49-F238E27FC236}">
                <a16:creationId xmlns="" xmlns:a16="http://schemas.microsoft.com/office/drawing/2014/main" id="{A8BC9125-07A6-421A-806D-31B4C237E785}"/>
              </a:ext>
            </a:extLst>
          </p:cNvPr>
          <p:cNvGrpSpPr/>
          <p:nvPr/>
        </p:nvGrpSpPr>
        <p:grpSpPr>
          <a:xfrm>
            <a:off x="1023937" y="4202906"/>
            <a:ext cx="3081082" cy="1996338"/>
            <a:chOff x="7483990" y="3280835"/>
            <a:chExt cx="3081082" cy="1996338"/>
          </a:xfrm>
        </p:grpSpPr>
        <p:sp>
          <p:nvSpPr>
            <p:cNvPr id="20" name="矩形 19">
              <a:extLst>
                <a:ext uri="{FF2B5EF4-FFF2-40B4-BE49-F238E27FC236}">
                  <a16:creationId xmlns="" xmlns:a16="http://schemas.microsoft.com/office/drawing/2014/main" id="{C330E046-1CD8-436B-B4F8-1FEB1E6F9BE6}"/>
                </a:ext>
              </a:extLst>
            </p:cNvPr>
            <p:cNvSpPr/>
            <p:nvPr/>
          </p:nvSpPr>
          <p:spPr>
            <a:xfrm>
              <a:off x="7483990" y="3732519"/>
              <a:ext cx="3081082" cy="15446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a:lnSpc>
                  <a:spcPct val="120000"/>
                </a:lnSpc>
              </a:pPr>
              <a:endParaRPr lang="zh-CN" altLang="en-US" sz="1600">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 xmlns:a16="http://schemas.microsoft.com/office/drawing/2014/main" id="{AFEEE1A5-B850-405A-B0EE-6DE2AEE2A022}"/>
                </a:ext>
              </a:extLst>
            </p:cNvPr>
            <p:cNvSpPr/>
            <p:nvPr/>
          </p:nvSpPr>
          <p:spPr>
            <a:xfrm>
              <a:off x="8514520" y="3280835"/>
              <a:ext cx="2050552" cy="4446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2200" b="1">
                  <a:solidFill>
                    <a:schemeClr val="tx1">
                      <a:lumMod val="85000"/>
                      <a:lumOff val="15000"/>
                    </a:schemeClr>
                  </a:solidFill>
                  <a:latin typeface="+mn-ea"/>
                </a:rPr>
                <a:t>添加标题</a:t>
              </a:r>
              <a:endParaRPr lang="zh-CN" altLang="en-US" sz="2200" b="1" dirty="0">
                <a:solidFill>
                  <a:schemeClr val="tx1">
                    <a:lumMod val="85000"/>
                    <a:lumOff val="15000"/>
                  </a:schemeClr>
                </a:solidFill>
                <a:latin typeface="+mn-ea"/>
              </a:endParaRPr>
            </a:p>
          </p:txBody>
        </p:sp>
      </p:grpSp>
      <p:grpSp>
        <p:nvGrpSpPr>
          <p:cNvPr id="22" name="组合 21">
            <a:extLst>
              <a:ext uri="{FF2B5EF4-FFF2-40B4-BE49-F238E27FC236}">
                <a16:creationId xmlns="" xmlns:a16="http://schemas.microsoft.com/office/drawing/2014/main" id="{FDBED816-C7B9-4A00-B208-2DE18B2C2A7B}"/>
              </a:ext>
            </a:extLst>
          </p:cNvPr>
          <p:cNvGrpSpPr/>
          <p:nvPr/>
        </p:nvGrpSpPr>
        <p:grpSpPr>
          <a:xfrm>
            <a:off x="4167190" y="1901576"/>
            <a:ext cx="4214810" cy="3775574"/>
            <a:chOff x="4167190" y="1901576"/>
            <a:chExt cx="4214810" cy="3775574"/>
          </a:xfrm>
        </p:grpSpPr>
        <p:grpSp>
          <p:nvGrpSpPr>
            <p:cNvPr id="23" name="组合 22">
              <a:extLst>
                <a:ext uri="{FF2B5EF4-FFF2-40B4-BE49-F238E27FC236}">
                  <a16:creationId xmlns="" xmlns:a16="http://schemas.microsoft.com/office/drawing/2014/main" id="{66191BA2-7498-4264-B4C7-10B0345BE2EE}"/>
                </a:ext>
              </a:extLst>
            </p:cNvPr>
            <p:cNvGrpSpPr/>
            <p:nvPr/>
          </p:nvGrpSpPr>
          <p:grpSpPr>
            <a:xfrm>
              <a:off x="4167190" y="1901576"/>
              <a:ext cx="4214810" cy="3775574"/>
              <a:chOff x="4548189" y="2398713"/>
              <a:chExt cx="3579812" cy="3206750"/>
            </a:xfrm>
          </p:grpSpPr>
          <p:sp>
            <p:nvSpPr>
              <p:cNvPr id="29" name="MH_SubTitle_3">
                <a:extLst>
                  <a:ext uri="{FF2B5EF4-FFF2-40B4-BE49-F238E27FC236}">
                    <a16:creationId xmlns="" xmlns:a16="http://schemas.microsoft.com/office/drawing/2014/main" id="{AD6404B5-A250-489C-AFE8-BA749A0C8BC1}"/>
                  </a:ext>
                </a:extLst>
              </p:cNvPr>
              <p:cNvSpPr/>
              <p:nvPr>
                <p:custDataLst>
                  <p:tags r:id="rId1"/>
                </p:custDataLst>
              </p:nvPr>
            </p:nvSpPr>
            <p:spPr>
              <a:xfrm rot="19680807" flipH="1">
                <a:off x="6194425" y="3962400"/>
                <a:ext cx="990600" cy="1639888"/>
              </a:xfrm>
              <a:custGeom>
                <a:avLst/>
                <a:gdLst>
                  <a:gd name="connsiteX0" fmla="*/ 552558 w 990635"/>
                  <a:gd name="connsiteY0" fmla="*/ 0 h 1639846"/>
                  <a:gd name="connsiteX1" fmla="*/ 550395 w 990635"/>
                  <a:gd name="connsiteY1" fmla="*/ 1954 h 1639846"/>
                  <a:gd name="connsiteX2" fmla="*/ 544002 w 990635"/>
                  <a:gd name="connsiteY2" fmla="*/ 6422 h 1639846"/>
                  <a:gd name="connsiteX3" fmla="*/ 534053 w 990635"/>
                  <a:gd name="connsiteY3" fmla="*/ 13452 h 1639846"/>
                  <a:gd name="connsiteX4" fmla="*/ 519152 w 990635"/>
                  <a:gd name="connsiteY4" fmla="*/ 23645 h 1639846"/>
                  <a:gd name="connsiteX5" fmla="*/ 502761 w 990635"/>
                  <a:gd name="connsiteY5" fmla="*/ 35841 h 1639846"/>
                  <a:gd name="connsiteX6" fmla="*/ 482090 w 990635"/>
                  <a:gd name="connsiteY6" fmla="*/ 51250 h 1639846"/>
                  <a:gd name="connsiteX7" fmla="*/ 459257 w 990635"/>
                  <a:gd name="connsiteY7" fmla="*/ 68614 h 1639846"/>
                  <a:gd name="connsiteX8" fmla="*/ 434835 w 990635"/>
                  <a:gd name="connsiteY8" fmla="*/ 89378 h 1639846"/>
                  <a:gd name="connsiteX9" fmla="*/ 407674 w 990635"/>
                  <a:gd name="connsiteY9" fmla="*/ 110653 h 1639846"/>
                  <a:gd name="connsiteX10" fmla="*/ 379498 w 990635"/>
                  <a:gd name="connsiteY10" fmla="*/ 136773 h 1639846"/>
                  <a:gd name="connsiteX11" fmla="*/ 349976 w 990635"/>
                  <a:gd name="connsiteY11" fmla="*/ 162800 h 1639846"/>
                  <a:gd name="connsiteX12" fmla="*/ 319588 w 990635"/>
                  <a:gd name="connsiteY12" fmla="*/ 191575 h 1639846"/>
                  <a:gd name="connsiteX13" fmla="*/ 288331 w 990635"/>
                  <a:gd name="connsiteY13" fmla="*/ 223099 h 1639846"/>
                  <a:gd name="connsiteX14" fmla="*/ 257648 w 990635"/>
                  <a:gd name="connsiteY14" fmla="*/ 256068 h 1639846"/>
                  <a:gd name="connsiteX15" fmla="*/ 227440 w 990635"/>
                  <a:gd name="connsiteY15" fmla="*/ 291880 h 1639846"/>
                  <a:gd name="connsiteX16" fmla="*/ 197185 w 990635"/>
                  <a:gd name="connsiteY16" fmla="*/ 328391 h 1639846"/>
                  <a:gd name="connsiteX17" fmla="*/ 168077 w 990635"/>
                  <a:gd name="connsiteY17" fmla="*/ 367793 h 1639846"/>
                  <a:gd name="connsiteX18" fmla="*/ 139592 w 990635"/>
                  <a:gd name="connsiteY18" fmla="*/ 407940 h 1639846"/>
                  <a:gd name="connsiteX19" fmla="*/ 113026 w 990635"/>
                  <a:gd name="connsiteY19" fmla="*/ 449628 h 1639846"/>
                  <a:gd name="connsiteX20" fmla="*/ 88952 w 990635"/>
                  <a:gd name="connsiteY20" fmla="*/ 494300 h 1639846"/>
                  <a:gd name="connsiteX21" fmla="*/ 66174 w 990635"/>
                  <a:gd name="connsiteY21" fmla="*/ 539765 h 1639846"/>
                  <a:gd name="connsiteX22" fmla="*/ 47427 w 990635"/>
                  <a:gd name="connsiteY22" fmla="*/ 585513 h 1639846"/>
                  <a:gd name="connsiteX23" fmla="*/ 29780 w 990635"/>
                  <a:gd name="connsiteY23" fmla="*/ 634850 h 1639846"/>
                  <a:gd name="connsiteX24" fmla="*/ 16888 w 990635"/>
                  <a:gd name="connsiteY24" fmla="*/ 683819 h 1639846"/>
                  <a:gd name="connsiteX25" fmla="*/ 7258 w 990635"/>
                  <a:gd name="connsiteY25" fmla="*/ 734421 h 1639846"/>
                  <a:gd name="connsiteX26" fmla="*/ 990 w 990635"/>
                  <a:gd name="connsiteY26" fmla="*/ 785259 h 1639846"/>
                  <a:gd name="connsiteX27" fmla="*/ 0 w 990635"/>
                  <a:gd name="connsiteY27" fmla="*/ 837873 h 1639846"/>
                  <a:gd name="connsiteX28" fmla="*/ 2470 w 990635"/>
                  <a:gd name="connsiteY28" fmla="*/ 889324 h 1639846"/>
                  <a:gd name="connsiteX29" fmla="*/ 8397 w 990635"/>
                  <a:gd name="connsiteY29" fmla="*/ 939613 h 1639846"/>
                  <a:gd name="connsiteX30" fmla="*/ 19080 w 990635"/>
                  <a:gd name="connsiteY30" fmla="*/ 989533 h 1639846"/>
                  <a:gd name="connsiteX31" fmla="*/ 31156 w 990635"/>
                  <a:gd name="connsiteY31" fmla="*/ 1038848 h 1639846"/>
                  <a:gd name="connsiteX32" fmla="*/ 47363 w 990635"/>
                  <a:gd name="connsiteY32" fmla="*/ 1087049 h 1639846"/>
                  <a:gd name="connsiteX33" fmla="*/ 65061 w 990635"/>
                  <a:gd name="connsiteY33" fmla="*/ 1133247 h 1639846"/>
                  <a:gd name="connsiteX34" fmla="*/ 85497 w 990635"/>
                  <a:gd name="connsiteY34" fmla="*/ 1178934 h 1639846"/>
                  <a:gd name="connsiteX35" fmla="*/ 108048 w 990635"/>
                  <a:gd name="connsiteY35" fmla="*/ 1223365 h 1639846"/>
                  <a:gd name="connsiteX36" fmla="*/ 131417 w 990635"/>
                  <a:gd name="connsiteY36" fmla="*/ 1265746 h 1639846"/>
                  <a:gd name="connsiteX37" fmla="*/ 156229 w 990635"/>
                  <a:gd name="connsiteY37" fmla="*/ 1306824 h 1639846"/>
                  <a:gd name="connsiteX38" fmla="*/ 181239 w 990635"/>
                  <a:gd name="connsiteY38" fmla="*/ 1345105 h 1639846"/>
                  <a:gd name="connsiteX39" fmla="*/ 206968 w 990635"/>
                  <a:gd name="connsiteY39" fmla="*/ 1382735 h 1639846"/>
                  <a:gd name="connsiteX40" fmla="*/ 233468 w 990635"/>
                  <a:gd name="connsiteY40" fmla="*/ 1419014 h 1639846"/>
                  <a:gd name="connsiteX41" fmla="*/ 259590 w 990635"/>
                  <a:gd name="connsiteY41" fmla="*/ 1451051 h 1639846"/>
                  <a:gd name="connsiteX42" fmla="*/ 285138 w 990635"/>
                  <a:gd name="connsiteY42" fmla="*/ 1481643 h 1639846"/>
                  <a:gd name="connsiteX43" fmla="*/ 309390 w 990635"/>
                  <a:gd name="connsiteY43" fmla="*/ 1511443 h 1639846"/>
                  <a:gd name="connsiteX44" fmla="*/ 333314 w 990635"/>
                  <a:gd name="connsiteY44" fmla="*/ 1536302 h 1639846"/>
                  <a:gd name="connsiteX45" fmla="*/ 354599 w 990635"/>
                  <a:gd name="connsiteY45" fmla="*/ 1560272 h 1639846"/>
                  <a:gd name="connsiteX46" fmla="*/ 374833 w 990635"/>
                  <a:gd name="connsiteY46" fmla="*/ 1579956 h 1639846"/>
                  <a:gd name="connsiteX47" fmla="*/ 393148 w 990635"/>
                  <a:gd name="connsiteY47" fmla="*/ 1598099 h 1639846"/>
                  <a:gd name="connsiteX48" fmla="*/ 407627 w 990635"/>
                  <a:gd name="connsiteY48" fmla="*/ 1613164 h 1639846"/>
                  <a:gd name="connsiteX49" fmla="*/ 420958 w 990635"/>
                  <a:gd name="connsiteY49" fmla="*/ 1625338 h 1639846"/>
                  <a:gd name="connsiteX50" fmla="*/ 429878 w 990635"/>
                  <a:gd name="connsiteY50" fmla="*/ 1632989 h 1639846"/>
                  <a:gd name="connsiteX51" fmla="*/ 435535 w 990635"/>
                  <a:gd name="connsiteY51" fmla="*/ 1639005 h 1639846"/>
                  <a:gd name="connsiteX52" fmla="*/ 437502 w 990635"/>
                  <a:gd name="connsiteY52" fmla="*/ 1639846 h 1639846"/>
                  <a:gd name="connsiteX53" fmla="*/ 440240 w 990635"/>
                  <a:gd name="connsiteY53" fmla="*/ 1639336 h 1639846"/>
                  <a:gd name="connsiteX54" fmla="*/ 446682 w 990635"/>
                  <a:gd name="connsiteY54" fmla="*/ 1634169 h 1639846"/>
                  <a:gd name="connsiteX55" fmla="*/ 457256 w 990635"/>
                  <a:gd name="connsiteY55" fmla="*/ 1627886 h 1639846"/>
                  <a:gd name="connsiteX56" fmla="*/ 471483 w 990635"/>
                  <a:gd name="connsiteY56" fmla="*/ 1617645 h 1639846"/>
                  <a:gd name="connsiteX57" fmla="*/ 487924 w 990635"/>
                  <a:gd name="connsiteY57" fmla="*/ 1604750 h 1639846"/>
                  <a:gd name="connsiteX58" fmla="*/ 508593 w 990635"/>
                  <a:gd name="connsiteY58" fmla="*/ 1589341 h 1639846"/>
                  <a:gd name="connsiteX59" fmla="*/ 530706 w 990635"/>
                  <a:gd name="connsiteY59" fmla="*/ 1572630 h 1639846"/>
                  <a:gd name="connsiteX60" fmla="*/ 555801 w 990635"/>
                  <a:gd name="connsiteY60" fmla="*/ 1551912 h 1639846"/>
                  <a:gd name="connsiteX61" fmla="*/ 582961 w 990635"/>
                  <a:gd name="connsiteY61" fmla="*/ 1530637 h 1639846"/>
                  <a:gd name="connsiteX62" fmla="*/ 611138 w 990635"/>
                  <a:gd name="connsiteY62" fmla="*/ 1504517 h 1639846"/>
                  <a:gd name="connsiteX63" fmla="*/ 640707 w 990635"/>
                  <a:gd name="connsiteY63" fmla="*/ 1477791 h 1639846"/>
                  <a:gd name="connsiteX64" fmla="*/ 670375 w 990635"/>
                  <a:gd name="connsiteY64" fmla="*/ 1449668 h 1639846"/>
                  <a:gd name="connsiteX65" fmla="*/ 701009 w 990635"/>
                  <a:gd name="connsiteY65" fmla="*/ 1417398 h 1639846"/>
                  <a:gd name="connsiteX66" fmla="*/ 732413 w 990635"/>
                  <a:gd name="connsiteY66" fmla="*/ 1383777 h 1639846"/>
                  <a:gd name="connsiteX67" fmla="*/ 763195 w 990635"/>
                  <a:gd name="connsiteY67" fmla="*/ 1349410 h 1639846"/>
                  <a:gd name="connsiteX68" fmla="*/ 793499 w 990635"/>
                  <a:gd name="connsiteY68" fmla="*/ 1312200 h 1639846"/>
                  <a:gd name="connsiteX69" fmla="*/ 822559 w 990635"/>
                  <a:gd name="connsiteY69" fmla="*/ 1273497 h 1639846"/>
                  <a:gd name="connsiteX70" fmla="*/ 851093 w 990635"/>
                  <a:gd name="connsiteY70" fmla="*/ 1232651 h 1639846"/>
                  <a:gd name="connsiteX71" fmla="*/ 877036 w 990635"/>
                  <a:gd name="connsiteY71" fmla="*/ 1190217 h 1639846"/>
                  <a:gd name="connsiteX72" fmla="*/ 901684 w 990635"/>
                  <a:gd name="connsiteY72" fmla="*/ 1146991 h 1639846"/>
                  <a:gd name="connsiteX73" fmla="*/ 924462 w 990635"/>
                  <a:gd name="connsiteY73" fmla="*/ 1101525 h 1639846"/>
                  <a:gd name="connsiteX74" fmla="*/ 943306 w 990635"/>
                  <a:gd name="connsiteY74" fmla="*/ 1054380 h 1639846"/>
                  <a:gd name="connsiteX75" fmla="*/ 960854 w 990635"/>
                  <a:gd name="connsiteY75" fmla="*/ 1006440 h 1639846"/>
                  <a:gd name="connsiteX76" fmla="*/ 973747 w 990635"/>
                  <a:gd name="connsiteY76" fmla="*/ 957472 h 1639846"/>
                  <a:gd name="connsiteX77" fmla="*/ 983377 w 990635"/>
                  <a:gd name="connsiteY77" fmla="*/ 906869 h 1639846"/>
                  <a:gd name="connsiteX78" fmla="*/ 989072 w 990635"/>
                  <a:gd name="connsiteY78" fmla="*/ 854586 h 1639846"/>
                  <a:gd name="connsiteX79" fmla="*/ 990635 w 990635"/>
                  <a:gd name="connsiteY79" fmla="*/ 803417 h 1639846"/>
                  <a:gd name="connsiteX80" fmla="*/ 988166 w 990635"/>
                  <a:gd name="connsiteY80" fmla="*/ 751966 h 1639846"/>
                  <a:gd name="connsiteX81" fmla="*/ 982238 w 990635"/>
                  <a:gd name="connsiteY81" fmla="*/ 701678 h 1639846"/>
                  <a:gd name="connsiteX82" fmla="*/ 971654 w 990635"/>
                  <a:gd name="connsiteY82" fmla="*/ 650359 h 1639846"/>
                  <a:gd name="connsiteX83" fmla="*/ 959480 w 990635"/>
                  <a:gd name="connsiteY83" fmla="*/ 602441 h 1639846"/>
                  <a:gd name="connsiteX84" fmla="*/ 943273 w 990635"/>
                  <a:gd name="connsiteY84" fmla="*/ 554241 h 1639846"/>
                  <a:gd name="connsiteX85" fmla="*/ 925000 w 990635"/>
                  <a:gd name="connsiteY85" fmla="*/ 506598 h 1639846"/>
                  <a:gd name="connsiteX86" fmla="*/ 905188 w 990635"/>
                  <a:gd name="connsiteY86" fmla="*/ 461656 h 1639846"/>
                  <a:gd name="connsiteX87" fmla="*/ 882588 w 990635"/>
                  <a:gd name="connsiteY87" fmla="*/ 417925 h 1639846"/>
                  <a:gd name="connsiteX88" fmla="*/ 859268 w 990635"/>
                  <a:gd name="connsiteY88" fmla="*/ 374845 h 1639846"/>
                  <a:gd name="connsiteX89" fmla="*/ 834405 w 990635"/>
                  <a:gd name="connsiteY89" fmla="*/ 334466 h 1639846"/>
                  <a:gd name="connsiteX90" fmla="*/ 808823 w 990635"/>
                  <a:gd name="connsiteY90" fmla="*/ 294740 h 1639846"/>
                  <a:gd name="connsiteX91" fmla="*/ 782373 w 990635"/>
                  <a:gd name="connsiteY91" fmla="*/ 257761 h 1639846"/>
                  <a:gd name="connsiteX92" fmla="*/ 756495 w 990635"/>
                  <a:gd name="connsiteY92" fmla="*/ 222230 h 1639846"/>
                  <a:gd name="connsiteX93" fmla="*/ 731094 w 990635"/>
                  <a:gd name="connsiteY93" fmla="*/ 189540 h 1639846"/>
                  <a:gd name="connsiteX94" fmla="*/ 705497 w 990635"/>
                  <a:gd name="connsiteY94" fmla="*/ 159646 h 1639846"/>
                  <a:gd name="connsiteX95" fmla="*/ 681245 w 990635"/>
                  <a:gd name="connsiteY95" fmla="*/ 129847 h 1639846"/>
                  <a:gd name="connsiteX96" fmla="*/ 657321 w 990635"/>
                  <a:gd name="connsiteY96" fmla="*/ 104989 h 1639846"/>
                  <a:gd name="connsiteX97" fmla="*/ 635364 w 990635"/>
                  <a:gd name="connsiteY97" fmla="*/ 80970 h 1639846"/>
                  <a:gd name="connsiteX98" fmla="*/ 615852 w 990635"/>
                  <a:gd name="connsiteY98" fmla="*/ 60634 h 1639846"/>
                  <a:gd name="connsiteX99" fmla="*/ 597536 w 990635"/>
                  <a:gd name="connsiteY99" fmla="*/ 42491 h 1639846"/>
                  <a:gd name="connsiteX100" fmla="*/ 583008 w 990635"/>
                  <a:gd name="connsiteY100" fmla="*/ 28125 h 1639846"/>
                  <a:gd name="connsiteX101" fmla="*/ 570350 w 990635"/>
                  <a:gd name="connsiteY101" fmla="*/ 15999 h 1639846"/>
                  <a:gd name="connsiteX102" fmla="*/ 560807 w 990635"/>
                  <a:gd name="connsiteY102" fmla="*/ 7602 h 1639846"/>
                  <a:gd name="connsiteX103" fmla="*/ 555101 w 990635"/>
                  <a:gd name="connsiteY103" fmla="*/ 2284 h 163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635" h="1639846">
                    <a:moveTo>
                      <a:pt x="552558" y="0"/>
                    </a:moveTo>
                    <a:lnTo>
                      <a:pt x="550395" y="1954"/>
                    </a:lnTo>
                    <a:lnTo>
                      <a:pt x="544002" y="6422"/>
                    </a:lnTo>
                    <a:lnTo>
                      <a:pt x="534053" y="13452"/>
                    </a:lnTo>
                    <a:lnTo>
                      <a:pt x="519152" y="23645"/>
                    </a:lnTo>
                    <a:lnTo>
                      <a:pt x="502761" y="35841"/>
                    </a:lnTo>
                    <a:lnTo>
                      <a:pt x="482090" y="51250"/>
                    </a:lnTo>
                    <a:lnTo>
                      <a:pt x="459257" y="68614"/>
                    </a:lnTo>
                    <a:lnTo>
                      <a:pt x="434835" y="89378"/>
                    </a:lnTo>
                    <a:lnTo>
                      <a:pt x="407674" y="110653"/>
                    </a:lnTo>
                    <a:lnTo>
                      <a:pt x="379498" y="136773"/>
                    </a:lnTo>
                    <a:lnTo>
                      <a:pt x="349976" y="162800"/>
                    </a:lnTo>
                    <a:lnTo>
                      <a:pt x="319588" y="191575"/>
                    </a:lnTo>
                    <a:lnTo>
                      <a:pt x="288331" y="223099"/>
                    </a:lnTo>
                    <a:lnTo>
                      <a:pt x="257648" y="256068"/>
                    </a:lnTo>
                    <a:lnTo>
                      <a:pt x="227440" y="291880"/>
                    </a:lnTo>
                    <a:lnTo>
                      <a:pt x="197185" y="328391"/>
                    </a:lnTo>
                    <a:lnTo>
                      <a:pt x="168077" y="367793"/>
                    </a:lnTo>
                    <a:lnTo>
                      <a:pt x="139592" y="407940"/>
                    </a:lnTo>
                    <a:lnTo>
                      <a:pt x="113026" y="449628"/>
                    </a:lnTo>
                    <a:lnTo>
                      <a:pt x="88952" y="494300"/>
                    </a:lnTo>
                    <a:lnTo>
                      <a:pt x="66174" y="539765"/>
                    </a:lnTo>
                    <a:lnTo>
                      <a:pt x="47427" y="585513"/>
                    </a:lnTo>
                    <a:lnTo>
                      <a:pt x="29780" y="634850"/>
                    </a:lnTo>
                    <a:lnTo>
                      <a:pt x="16888" y="683819"/>
                    </a:lnTo>
                    <a:lnTo>
                      <a:pt x="7258" y="734421"/>
                    </a:lnTo>
                    <a:lnTo>
                      <a:pt x="990" y="785259"/>
                    </a:lnTo>
                    <a:lnTo>
                      <a:pt x="0" y="837873"/>
                    </a:lnTo>
                    <a:lnTo>
                      <a:pt x="2470" y="889324"/>
                    </a:lnTo>
                    <a:lnTo>
                      <a:pt x="8397" y="939613"/>
                    </a:lnTo>
                    <a:lnTo>
                      <a:pt x="19080" y="989533"/>
                    </a:lnTo>
                    <a:lnTo>
                      <a:pt x="31156" y="1038848"/>
                    </a:lnTo>
                    <a:lnTo>
                      <a:pt x="47363" y="1087049"/>
                    </a:lnTo>
                    <a:lnTo>
                      <a:pt x="65061" y="1133247"/>
                    </a:lnTo>
                    <a:lnTo>
                      <a:pt x="85497" y="1178934"/>
                    </a:lnTo>
                    <a:lnTo>
                      <a:pt x="108048" y="1223365"/>
                    </a:lnTo>
                    <a:lnTo>
                      <a:pt x="131417" y="1265746"/>
                    </a:lnTo>
                    <a:lnTo>
                      <a:pt x="156229" y="1306824"/>
                    </a:lnTo>
                    <a:lnTo>
                      <a:pt x="181239" y="1345105"/>
                    </a:lnTo>
                    <a:lnTo>
                      <a:pt x="206968" y="1382735"/>
                    </a:lnTo>
                    <a:lnTo>
                      <a:pt x="233468" y="1419014"/>
                    </a:lnTo>
                    <a:lnTo>
                      <a:pt x="259590" y="1451051"/>
                    </a:lnTo>
                    <a:lnTo>
                      <a:pt x="285138" y="1481643"/>
                    </a:lnTo>
                    <a:lnTo>
                      <a:pt x="309390" y="1511443"/>
                    </a:lnTo>
                    <a:lnTo>
                      <a:pt x="333314" y="1536302"/>
                    </a:lnTo>
                    <a:lnTo>
                      <a:pt x="354599" y="1560272"/>
                    </a:lnTo>
                    <a:lnTo>
                      <a:pt x="374833" y="1579956"/>
                    </a:lnTo>
                    <a:lnTo>
                      <a:pt x="393148" y="1598099"/>
                    </a:lnTo>
                    <a:lnTo>
                      <a:pt x="407627" y="1613164"/>
                    </a:lnTo>
                    <a:lnTo>
                      <a:pt x="420958" y="1625338"/>
                    </a:lnTo>
                    <a:lnTo>
                      <a:pt x="429878" y="1632989"/>
                    </a:lnTo>
                    <a:lnTo>
                      <a:pt x="435535" y="1639005"/>
                    </a:lnTo>
                    <a:lnTo>
                      <a:pt x="437502" y="1639846"/>
                    </a:lnTo>
                    <a:lnTo>
                      <a:pt x="440240" y="1639336"/>
                    </a:lnTo>
                    <a:lnTo>
                      <a:pt x="446682" y="1634169"/>
                    </a:lnTo>
                    <a:lnTo>
                      <a:pt x="457256" y="1627886"/>
                    </a:lnTo>
                    <a:lnTo>
                      <a:pt x="471483" y="1617645"/>
                    </a:lnTo>
                    <a:lnTo>
                      <a:pt x="487924" y="1604750"/>
                    </a:lnTo>
                    <a:lnTo>
                      <a:pt x="508593" y="1589341"/>
                    </a:lnTo>
                    <a:lnTo>
                      <a:pt x="530706" y="1572630"/>
                    </a:lnTo>
                    <a:lnTo>
                      <a:pt x="555801" y="1551912"/>
                    </a:lnTo>
                    <a:lnTo>
                      <a:pt x="582961" y="1530637"/>
                    </a:lnTo>
                    <a:lnTo>
                      <a:pt x="611138" y="1504517"/>
                    </a:lnTo>
                    <a:lnTo>
                      <a:pt x="640707" y="1477791"/>
                    </a:lnTo>
                    <a:lnTo>
                      <a:pt x="670375" y="1449668"/>
                    </a:lnTo>
                    <a:lnTo>
                      <a:pt x="701009" y="1417398"/>
                    </a:lnTo>
                    <a:lnTo>
                      <a:pt x="732413" y="1383777"/>
                    </a:lnTo>
                    <a:lnTo>
                      <a:pt x="763195" y="1349410"/>
                    </a:lnTo>
                    <a:lnTo>
                      <a:pt x="793499" y="1312200"/>
                    </a:lnTo>
                    <a:lnTo>
                      <a:pt x="822559" y="1273497"/>
                    </a:lnTo>
                    <a:lnTo>
                      <a:pt x="851093" y="1232651"/>
                    </a:lnTo>
                    <a:lnTo>
                      <a:pt x="877036" y="1190217"/>
                    </a:lnTo>
                    <a:lnTo>
                      <a:pt x="901684" y="1146991"/>
                    </a:lnTo>
                    <a:lnTo>
                      <a:pt x="924462" y="1101525"/>
                    </a:lnTo>
                    <a:lnTo>
                      <a:pt x="943306" y="1054380"/>
                    </a:lnTo>
                    <a:lnTo>
                      <a:pt x="960854" y="1006440"/>
                    </a:lnTo>
                    <a:lnTo>
                      <a:pt x="973747" y="957472"/>
                    </a:lnTo>
                    <a:lnTo>
                      <a:pt x="983377" y="906869"/>
                    </a:lnTo>
                    <a:lnTo>
                      <a:pt x="989072" y="854586"/>
                    </a:lnTo>
                    <a:lnTo>
                      <a:pt x="990635" y="803417"/>
                    </a:lnTo>
                    <a:lnTo>
                      <a:pt x="988166" y="751966"/>
                    </a:lnTo>
                    <a:lnTo>
                      <a:pt x="982238" y="701678"/>
                    </a:lnTo>
                    <a:lnTo>
                      <a:pt x="971654" y="650359"/>
                    </a:lnTo>
                    <a:lnTo>
                      <a:pt x="959480" y="602441"/>
                    </a:lnTo>
                    <a:lnTo>
                      <a:pt x="943273" y="554241"/>
                    </a:lnTo>
                    <a:lnTo>
                      <a:pt x="925000" y="506598"/>
                    </a:lnTo>
                    <a:lnTo>
                      <a:pt x="905188" y="461656"/>
                    </a:lnTo>
                    <a:lnTo>
                      <a:pt x="882588" y="417925"/>
                    </a:lnTo>
                    <a:lnTo>
                      <a:pt x="859268" y="374845"/>
                    </a:lnTo>
                    <a:lnTo>
                      <a:pt x="834405" y="334466"/>
                    </a:lnTo>
                    <a:lnTo>
                      <a:pt x="808823" y="294740"/>
                    </a:lnTo>
                    <a:lnTo>
                      <a:pt x="782373" y="257761"/>
                    </a:lnTo>
                    <a:lnTo>
                      <a:pt x="756495" y="222230"/>
                    </a:lnTo>
                    <a:lnTo>
                      <a:pt x="731094" y="189540"/>
                    </a:lnTo>
                    <a:lnTo>
                      <a:pt x="705497" y="159646"/>
                    </a:lnTo>
                    <a:lnTo>
                      <a:pt x="681245" y="129847"/>
                    </a:lnTo>
                    <a:lnTo>
                      <a:pt x="657321" y="104989"/>
                    </a:lnTo>
                    <a:lnTo>
                      <a:pt x="635364" y="80970"/>
                    </a:lnTo>
                    <a:lnTo>
                      <a:pt x="615852" y="60634"/>
                    </a:lnTo>
                    <a:lnTo>
                      <a:pt x="597536" y="42491"/>
                    </a:lnTo>
                    <a:lnTo>
                      <a:pt x="583008" y="28125"/>
                    </a:lnTo>
                    <a:lnTo>
                      <a:pt x="570350" y="15999"/>
                    </a:lnTo>
                    <a:lnTo>
                      <a:pt x="560807" y="7602"/>
                    </a:lnTo>
                    <a:lnTo>
                      <a:pt x="555101" y="2284"/>
                    </a:lnTo>
                    <a:close/>
                  </a:path>
                </a:pathLst>
              </a:custGeom>
              <a:solidFill>
                <a:srgbClr val="0CA397"/>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 rIns="0" bIns="0" anchor="ctr"/>
              <a:lstStyle/>
              <a:p>
                <a:pPr algn="ctr">
                  <a:lnSpc>
                    <a:spcPct val="120000"/>
                  </a:lnSpc>
                  <a:defRPr/>
                </a:pPr>
                <a:endParaRPr lang="en-US" altLang="zh-CN" sz="1600" dirty="0">
                  <a:solidFill>
                    <a:schemeClr val="tx1">
                      <a:lumMod val="65000"/>
                      <a:lumOff val="35000"/>
                    </a:schemeClr>
                  </a:solidFill>
                </a:endParaRPr>
              </a:p>
            </p:txBody>
          </p:sp>
          <p:sp>
            <p:nvSpPr>
              <p:cNvPr id="30" name="MH_SubTitle_1">
                <a:extLst>
                  <a:ext uri="{FF2B5EF4-FFF2-40B4-BE49-F238E27FC236}">
                    <a16:creationId xmlns="" xmlns:a16="http://schemas.microsoft.com/office/drawing/2014/main" id="{F28B04BE-77A1-432F-B2AF-6662E474D995}"/>
                  </a:ext>
                </a:extLst>
              </p:cNvPr>
              <p:cNvSpPr>
                <a:spLocks/>
              </p:cNvSpPr>
              <p:nvPr>
                <p:custDataLst>
                  <p:tags r:id="rId2"/>
                </p:custDataLst>
              </p:nvPr>
            </p:nvSpPr>
            <p:spPr bwMode="gray">
              <a:xfrm>
                <a:off x="5688013" y="2398713"/>
                <a:ext cx="990600" cy="1644650"/>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0CA397"/>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lnSpc>
                    <a:spcPct val="120000"/>
                  </a:lnSpc>
                  <a:defRPr/>
                </a:pPr>
                <a:endParaRPr lang="en-US" altLang="zh-CN" sz="1600" dirty="0">
                  <a:solidFill>
                    <a:schemeClr val="tx1">
                      <a:lumMod val="65000"/>
                      <a:lumOff val="35000"/>
                    </a:schemeClr>
                  </a:solidFill>
                </a:endParaRPr>
              </a:p>
            </p:txBody>
          </p:sp>
          <p:sp>
            <p:nvSpPr>
              <p:cNvPr id="31" name="MH_SubTitle_4">
                <a:extLst>
                  <a:ext uri="{FF2B5EF4-FFF2-40B4-BE49-F238E27FC236}">
                    <a16:creationId xmlns="" xmlns:a16="http://schemas.microsoft.com/office/drawing/2014/main" id="{EBEAD63A-D1BC-490B-8AB8-C0E06E49A11D}"/>
                  </a:ext>
                </a:extLst>
              </p:cNvPr>
              <p:cNvSpPr>
                <a:spLocks/>
              </p:cNvSpPr>
              <p:nvPr>
                <p:custDataLst>
                  <p:tags r:id="rId3"/>
                </p:custDataLst>
              </p:nvPr>
            </p:nvSpPr>
            <p:spPr bwMode="gray">
              <a:xfrm rot="2160000">
                <a:off x="5180013" y="3960813"/>
                <a:ext cx="990600" cy="1644650"/>
              </a:xfrm>
              <a:custGeom>
                <a:avLst/>
                <a:gdLst>
                  <a:gd name="connsiteX0" fmla="*/ 495256 w 990511"/>
                  <a:gd name="connsiteY0" fmla="*/ 1643878 h 1643878"/>
                  <a:gd name="connsiteX1" fmla="*/ 493234 w 990511"/>
                  <a:gd name="connsiteY1" fmla="*/ 1641776 h 1643878"/>
                  <a:gd name="connsiteX2" fmla="*/ 487170 w 990511"/>
                  <a:gd name="connsiteY2" fmla="*/ 1636871 h 1643878"/>
                  <a:gd name="connsiteX3" fmla="*/ 477737 w 990511"/>
                  <a:gd name="connsiteY3" fmla="*/ 1629163 h 1643878"/>
                  <a:gd name="connsiteX4" fmla="*/ 463586 w 990511"/>
                  <a:gd name="connsiteY4" fmla="*/ 1617951 h 1643878"/>
                  <a:gd name="connsiteX5" fmla="*/ 448088 w 990511"/>
                  <a:gd name="connsiteY5" fmla="*/ 1604638 h 1643878"/>
                  <a:gd name="connsiteX6" fmla="*/ 428548 w 990511"/>
                  <a:gd name="connsiteY6" fmla="*/ 1587821 h 1643878"/>
                  <a:gd name="connsiteX7" fmla="*/ 406985 w 990511"/>
                  <a:gd name="connsiteY7" fmla="*/ 1568902 h 1643878"/>
                  <a:gd name="connsiteX8" fmla="*/ 384076 w 990511"/>
                  <a:gd name="connsiteY8" fmla="*/ 1546479 h 1643878"/>
                  <a:gd name="connsiteX9" fmla="*/ 358471 w 990511"/>
                  <a:gd name="connsiteY9" fmla="*/ 1523355 h 1643878"/>
                  <a:gd name="connsiteX10" fmla="*/ 332192 w 990511"/>
                  <a:gd name="connsiteY10" fmla="*/ 1495327 h 1643878"/>
                  <a:gd name="connsiteX11" fmla="*/ 304565 w 990511"/>
                  <a:gd name="connsiteY11" fmla="*/ 1467298 h 1643878"/>
                  <a:gd name="connsiteX12" fmla="*/ 276265 w 990511"/>
                  <a:gd name="connsiteY12" fmla="*/ 1436466 h 1643878"/>
                  <a:gd name="connsiteX13" fmla="*/ 247291 w 990511"/>
                  <a:gd name="connsiteY13" fmla="*/ 1402832 h 1643878"/>
                  <a:gd name="connsiteX14" fmla="*/ 218991 w 990511"/>
                  <a:gd name="connsiteY14" fmla="*/ 1367797 h 1643878"/>
                  <a:gd name="connsiteX15" fmla="*/ 191364 w 990511"/>
                  <a:gd name="connsiteY15" fmla="*/ 1329958 h 1643878"/>
                  <a:gd name="connsiteX16" fmla="*/ 163738 w 990511"/>
                  <a:gd name="connsiteY16" fmla="*/ 1291418 h 1643878"/>
                  <a:gd name="connsiteX17" fmla="*/ 137459 w 990511"/>
                  <a:gd name="connsiteY17" fmla="*/ 1250076 h 1643878"/>
                  <a:gd name="connsiteX18" fmla="*/ 111854 w 990511"/>
                  <a:gd name="connsiteY18" fmla="*/ 1208033 h 1643878"/>
                  <a:gd name="connsiteX19" fmla="*/ 88270 w 990511"/>
                  <a:gd name="connsiteY19" fmla="*/ 1164589 h 1643878"/>
                  <a:gd name="connsiteX20" fmla="*/ 67382 w 990511"/>
                  <a:gd name="connsiteY20" fmla="*/ 1118342 h 1643878"/>
                  <a:gd name="connsiteX21" fmla="*/ 47841 w 990511"/>
                  <a:gd name="connsiteY21" fmla="*/ 1071394 h 1643878"/>
                  <a:gd name="connsiteX22" fmla="*/ 32343 w 990511"/>
                  <a:gd name="connsiteY22" fmla="*/ 1024446 h 1643878"/>
                  <a:gd name="connsiteX23" fmla="*/ 18193 w 990511"/>
                  <a:gd name="connsiteY23" fmla="*/ 973994 h 1643878"/>
                  <a:gd name="connsiteX24" fmla="*/ 8760 w 990511"/>
                  <a:gd name="connsiteY24" fmla="*/ 924244 h 1643878"/>
                  <a:gd name="connsiteX25" fmla="*/ 2695 w 990511"/>
                  <a:gd name="connsiteY25" fmla="*/ 873091 h 1643878"/>
                  <a:gd name="connsiteX26" fmla="*/ 0 w 990511"/>
                  <a:gd name="connsiteY26" fmla="*/ 821939 h 1643878"/>
                  <a:gd name="connsiteX27" fmla="*/ 2695 w 990511"/>
                  <a:gd name="connsiteY27" fmla="*/ 769385 h 1643878"/>
                  <a:gd name="connsiteX28" fmla="*/ 8760 w 990511"/>
                  <a:gd name="connsiteY28" fmla="*/ 718233 h 1643878"/>
                  <a:gd name="connsiteX29" fmla="*/ 18193 w 990511"/>
                  <a:gd name="connsiteY29" fmla="*/ 668482 h 1643878"/>
                  <a:gd name="connsiteX30" fmla="*/ 32343 w 990511"/>
                  <a:gd name="connsiteY30" fmla="*/ 619432 h 1643878"/>
                  <a:gd name="connsiteX31" fmla="*/ 47841 w 990511"/>
                  <a:gd name="connsiteY31" fmla="*/ 571083 h 1643878"/>
                  <a:gd name="connsiteX32" fmla="*/ 67382 w 990511"/>
                  <a:gd name="connsiteY32" fmla="*/ 524135 h 1643878"/>
                  <a:gd name="connsiteX33" fmla="*/ 88270 w 990511"/>
                  <a:gd name="connsiteY33" fmla="*/ 479289 h 1643878"/>
                  <a:gd name="connsiteX34" fmla="*/ 111854 w 990511"/>
                  <a:gd name="connsiteY34" fmla="*/ 435144 h 1643878"/>
                  <a:gd name="connsiteX35" fmla="*/ 137459 w 990511"/>
                  <a:gd name="connsiteY35" fmla="*/ 392401 h 1643878"/>
                  <a:gd name="connsiteX36" fmla="*/ 163738 w 990511"/>
                  <a:gd name="connsiteY36" fmla="*/ 351759 h 1643878"/>
                  <a:gd name="connsiteX37" fmla="*/ 191364 w 990511"/>
                  <a:gd name="connsiteY37" fmla="*/ 312519 h 1643878"/>
                  <a:gd name="connsiteX38" fmla="*/ 218991 w 990511"/>
                  <a:gd name="connsiteY38" fmla="*/ 276082 h 1643878"/>
                  <a:gd name="connsiteX39" fmla="*/ 247291 w 990511"/>
                  <a:gd name="connsiteY39" fmla="*/ 240345 h 1643878"/>
                  <a:gd name="connsiteX40" fmla="*/ 276265 w 990511"/>
                  <a:gd name="connsiteY40" fmla="*/ 206010 h 1643878"/>
                  <a:gd name="connsiteX41" fmla="*/ 304565 w 990511"/>
                  <a:gd name="connsiteY41" fmla="*/ 175880 h 1643878"/>
                  <a:gd name="connsiteX42" fmla="*/ 332192 w 990511"/>
                  <a:gd name="connsiteY42" fmla="*/ 147150 h 1643878"/>
                  <a:gd name="connsiteX43" fmla="*/ 358471 w 990511"/>
                  <a:gd name="connsiteY43" fmla="*/ 119121 h 1643878"/>
                  <a:gd name="connsiteX44" fmla="*/ 384076 w 990511"/>
                  <a:gd name="connsiteY44" fmla="*/ 95998 h 1643878"/>
                  <a:gd name="connsiteX45" fmla="*/ 406985 w 990511"/>
                  <a:gd name="connsiteY45" fmla="*/ 73575 h 1643878"/>
                  <a:gd name="connsiteX46" fmla="*/ 428548 w 990511"/>
                  <a:gd name="connsiteY46" fmla="*/ 55357 h 1643878"/>
                  <a:gd name="connsiteX47" fmla="*/ 448088 w 990511"/>
                  <a:gd name="connsiteY47" fmla="*/ 38539 h 1643878"/>
                  <a:gd name="connsiteX48" fmla="*/ 463586 w 990511"/>
                  <a:gd name="connsiteY48" fmla="*/ 24525 h 1643878"/>
                  <a:gd name="connsiteX49" fmla="*/ 477736 w 990511"/>
                  <a:gd name="connsiteY49" fmla="*/ 13313 h 1643878"/>
                  <a:gd name="connsiteX50" fmla="*/ 487170 w 990511"/>
                  <a:gd name="connsiteY50" fmla="*/ 6306 h 1643878"/>
                  <a:gd name="connsiteX51" fmla="*/ 493234 w 990511"/>
                  <a:gd name="connsiteY51" fmla="*/ 701 h 1643878"/>
                  <a:gd name="connsiteX52" fmla="*/ 495255 w 990511"/>
                  <a:gd name="connsiteY52" fmla="*/ 0 h 1643878"/>
                  <a:gd name="connsiteX53" fmla="*/ 497951 w 990511"/>
                  <a:gd name="connsiteY53" fmla="*/ 701 h 1643878"/>
                  <a:gd name="connsiteX54" fmla="*/ 504015 w 990511"/>
                  <a:gd name="connsiteY54" fmla="*/ 6306 h 1643878"/>
                  <a:gd name="connsiteX55" fmla="*/ 514122 w 990511"/>
                  <a:gd name="connsiteY55" fmla="*/ 13314 h 1643878"/>
                  <a:gd name="connsiteX56" fmla="*/ 527599 w 990511"/>
                  <a:gd name="connsiteY56" fmla="*/ 24525 h 1643878"/>
                  <a:gd name="connsiteX57" fmla="*/ 543097 w 990511"/>
                  <a:gd name="connsiteY57" fmla="*/ 38539 h 1643878"/>
                  <a:gd name="connsiteX58" fmla="*/ 562637 w 990511"/>
                  <a:gd name="connsiteY58" fmla="*/ 55356 h 1643878"/>
                  <a:gd name="connsiteX59" fmla="*/ 583525 w 990511"/>
                  <a:gd name="connsiteY59" fmla="*/ 73575 h 1643878"/>
                  <a:gd name="connsiteX60" fmla="*/ 607109 w 990511"/>
                  <a:gd name="connsiteY60" fmla="*/ 95998 h 1643878"/>
                  <a:gd name="connsiteX61" fmla="*/ 632714 w 990511"/>
                  <a:gd name="connsiteY61" fmla="*/ 119122 h 1643878"/>
                  <a:gd name="connsiteX62" fmla="*/ 658993 w 990511"/>
                  <a:gd name="connsiteY62" fmla="*/ 147150 h 1643878"/>
                  <a:gd name="connsiteX63" fmla="*/ 686620 w 990511"/>
                  <a:gd name="connsiteY63" fmla="*/ 175880 h 1643878"/>
                  <a:gd name="connsiteX64" fmla="*/ 714246 w 990511"/>
                  <a:gd name="connsiteY64" fmla="*/ 206010 h 1643878"/>
                  <a:gd name="connsiteX65" fmla="*/ 742546 w 990511"/>
                  <a:gd name="connsiteY65" fmla="*/ 240345 h 1643878"/>
                  <a:gd name="connsiteX66" fmla="*/ 771521 w 990511"/>
                  <a:gd name="connsiteY66" fmla="*/ 276082 h 1643878"/>
                  <a:gd name="connsiteX67" fmla="*/ 799821 w 990511"/>
                  <a:gd name="connsiteY67" fmla="*/ 312519 h 1643878"/>
                  <a:gd name="connsiteX68" fmla="*/ 827447 w 990511"/>
                  <a:gd name="connsiteY68" fmla="*/ 351759 h 1643878"/>
                  <a:gd name="connsiteX69" fmla="*/ 853726 w 990511"/>
                  <a:gd name="connsiteY69" fmla="*/ 392401 h 1643878"/>
                  <a:gd name="connsiteX70" fmla="*/ 879331 w 990511"/>
                  <a:gd name="connsiteY70" fmla="*/ 435144 h 1643878"/>
                  <a:gd name="connsiteX71" fmla="*/ 902241 w 990511"/>
                  <a:gd name="connsiteY71" fmla="*/ 479289 h 1643878"/>
                  <a:gd name="connsiteX72" fmla="*/ 923803 w 990511"/>
                  <a:gd name="connsiteY72" fmla="*/ 524135 h 1643878"/>
                  <a:gd name="connsiteX73" fmla="*/ 943344 w 990511"/>
                  <a:gd name="connsiteY73" fmla="*/ 571083 h 1643878"/>
                  <a:gd name="connsiteX74" fmla="*/ 958842 w 990511"/>
                  <a:gd name="connsiteY74" fmla="*/ 619432 h 1643878"/>
                  <a:gd name="connsiteX75" fmla="*/ 972992 w 990511"/>
                  <a:gd name="connsiteY75" fmla="*/ 668483 h 1643878"/>
                  <a:gd name="connsiteX76" fmla="*/ 982425 w 990511"/>
                  <a:gd name="connsiteY76" fmla="*/ 718233 h 1643878"/>
                  <a:gd name="connsiteX77" fmla="*/ 988490 w 990511"/>
                  <a:gd name="connsiteY77" fmla="*/ 769385 h 1643878"/>
                  <a:gd name="connsiteX78" fmla="*/ 990511 w 990511"/>
                  <a:gd name="connsiteY78" fmla="*/ 821939 h 1643878"/>
                  <a:gd name="connsiteX79" fmla="*/ 988489 w 990511"/>
                  <a:gd name="connsiteY79" fmla="*/ 873091 h 1643878"/>
                  <a:gd name="connsiteX80" fmla="*/ 982425 w 990511"/>
                  <a:gd name="connsiteY80" fmla="*/ 924243 h 1643878"/>
                  <a:gd name="connsiteX81" fmla="*/ 972992 w 990511"/>
                  <a:gd name="connsiteY81" fmla="*/ 973994 h 1643878"/>
                  <a:gd name="connsiteX82" fmla="*/ 958842 w 990511"/>
                  <a:gd name="connsiteY82" fmla="*/ 1024446 h 1643878"/>
                  <a:gd name="connsiteX83" fmla="*/ 943344 w 990511"/>
                  <a:gd name="connsiteY83" fmla="*/ 1071394 h 1643878"/>
                  <a:gd name="connsiteX84" fmla="*/ 923803 w 990511"/>
                  <a:gd name="connsiteY84" fmla="*/ 1118341 h 1643878"/>
                  <a:gd name="connsiteX85" fmla="*/ 902241 w 990511"/>
                  <a:gd name="connsiteY85" fmla="*/ 1164589 h 1643878"/>
                  <a:gd name="connsiteX86" fmla="*/ 879331 w 990511"/>
                  <a:gd name="connsiteY86" fmla="*/ 1208033 h 1643878"/>
                  <a:gd name="connsiteX87" fmla="*/ 853726 w 990511"/>
                  <a:gd name="connsiteY87" fmla="*/ 1250076 h 1643878"/>
                  <a:gd name="connsiteX88" fmla="*/ 827447 w 990511"/>
                  <a:gd name="connsiteY88" fmla="*/ 1291418 h 1643878"/>
                  <a:gd name="connsiteX89" fmla="*/ 799821 w 990511"/>
                  <a:gd name="connsiteY89" fmla="*/ 1329958 h 1643878"/>
                  <a:gd name="connsiteX90" fmla="*/ 771520 w 990511"/>
                  <a:gd name="connsiteY90" fmla="*/ 1367796 h 1643878"/>
                  <a:gd name="connsiteX91" fmla="*/ 742546 w 990511"/>
                  <a:gd name="connsiteY91" fmla="*/ 1402832 h 1643878"/>
                  <a:gd name="connsiteX92" fmla="*/ 714246 w 990511"/>
                  <a:gd name="connsiteY92" fmla="*/ 1436466 h 1643878"/>
                  <a:gd name="connsiteX93" fmla="*/ 686620 w 990511"/>
                  <a:gd name="connsiteY93" fmla="*/ 1467298 h 1643878"/>
                  <a:gd name="connsiteX94" fmla="*/ 658993 w 990511"/>
                  <a:gd name="connsiteY94" fmla="*/ 1495326 h 1643878"/>
                  <a:gd name="connsiteX95" fmla="*/ 632714 w 990511"/>
                  <a:gd name="connsiteY95" fmla="*/ 1523355 h 1643878"/>
                  <a:gd name="connsiteX96" fmla="*/ 607109 w 990511"/>
                  <a:gd name="connsiteY96" fmla="*/ 1546479 h 1643878"/>
                  <a:gd name="connsiteX97" fmla="*/ 583526 w 990511"/>
                  <a:gd name="connsiteY97" fmla="*/ 1568902 h 1643878"/>
                  <a:gd name="connsiteX98" fmla="*/ 562637 w 990511"/>
                  <a:gd name="connsiteY98" fmla="*/ 1587821 h 1643878"/>
                  <a:gd name="connsiteX99" fmla="*/ 543097 w 990511"/>
                  <a:gd name="connsiteY99" fmla="*/ 1604638 h 1643878"/>
                  <a:gd name="connsiteX100" fmla="*/ 527599 w 990511"/>
                  <a:gd name="connsiteY100" fmla="*/ 1617951 h 1643878"/>
                  <a:gd name="connsiteX101" fmla="*/ 514123 w 990511"/>
                  <a:gd name="connsiteY101" fmla="*/ 1629163 h 1643878"/>
                  <a:gd name="connsiteX102" fmla="*/ 504015 w 990511"/>
                  <a:gd name="connsiteY102" fmla="*/ 1636871 h 1643878"/>
                  <a:gd name="connsiteX103" fmla="*/ 497951 w 990511"/>
                  <a:gd name="connsiteY103" fmla="*/ 1641776 h 164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511" h="1643878">
                    <a:moveTo>
                      <a:pt x="495256" y="1643878"/>
                    </a:moveTo>
                    <a:lnTo>
                      <a:pt x="493234" y="1641776"/>
                    </a:lnTo>
                    <a:lnTo>
                      <a:pt x="487170" y="1636871"/>
                    </a:lnTo>
                    <a:lnTo>
                      <a:pt x="477737" y="1629163"/>
                    </a:lnTo>
                    <a:lnTo>
                      <a:pt x="463586" y="1617951"/>
                    </a:lnTo>
                    <a:lnTo>
                      <a:pt x="448088" y="1604638"/>
                    </a:lnTo>
                    <a:lnTo>
                      <a:pt x="428548" y="1587821"/>
                    </a:lnTo>
                    <a:lnTo>
                      <a:pt x="406985" y="1568902"/>
                    </a:lnTo>
                    <a:lnTo>
                      <a:pt x="384076" y="1546479"/>
                    </a:lnTo>
                    <a:lnTo>
                      <a:pt x="358471" y="1523355"/>
                    </a:lnTo>
                    <a:lnTo>
                      <a:pt x="332192" y="1495327"/>
                    </a:lnTo>
                    <a:lnTo>
                      <a:pt x="304565" y="1467298"/>
                    </a:lnTo>
                    <a:lnTo>
                      <a:pt x="276265" y="1436466"/>
                    </a:lnTo>
                    <a:lnTo>
                      <a:pt x="247291" y="1402832"/>
                    </a:lnTo>
                    <a:lnTo>
                      <a:pt x="218991" y="1367797"/>
                    </a:lnTo>
                    <a:lnTo>
                      <a:pt x="191364" y="1329958"/>
                    </a:lnTo>
                    <a:lnTo>
                      <a:pt x="163738" y="1291418"/>
                    </a:lnTo>
                    <a:lnTo>
                      <a:pt x="137459" y="1250076"/>
                    </a:lnTo>
                    <a:lnTo>
                      <a:pt x="111854" y="1208033"/>
                    </a:lnTo>
                    <a:lnTo>
                      <a:pt x="88270" y="1164589"/>
                    </a:lnTo>
                    <a:lnTo>
                      <a:pt x="67382" y="1118342"/>
                    </a:lnTo>
                    <a:lnTo>
                      <a:pt x="47841" y="1071394"/>
                    </a:lnTo>
                    <a:lnTo>
                      <a:pt x="32343" y="1024446"/>
                    </a:lnTo>
                    <a:lnTo>
                      <a:pt x="18193" y="973994"/>
                    </a:lnTo>
                    <a:lnTo>
                      <a:pt x="8760" y="924244"/>
                    </a:lnTo>
                    <a:lnTo>
                      <a:pt x="2695" y="873091"/>
                    </a:lnTo>
                    <a:lnTo>
                      <a:pt x="0" y="821939"/>
                    </a:lnTo>
                    <a:lnTo>
                      <a:pt x="2695" y="769385"/>
                    </a:lnTo>
                    <a:lnTo>
                      <a:pt x="8760" y="718233"/>
                    </a:lnTo>
                    <a:lnTo>
                      <a:pt x="18193" y="668482"/>
                    </a:lnTo>
                    <a:lnTo>
                      <a:pt x="32343" y="619432"/>
                    </a:lnTo>
                    <a:lnTo>
                      <a:pt x="47841" y="571083"/>
                    </a:lnTo>
                    <a:lnTo>
                      <a:pt x="67382" y="524135"/>
                    </a:lnTo>
                    <a:lnTo>
                      <a:pt x="88270" y="479289"/>
                    </a:lnTo>
                    <a:lnTo>
                      <a:pt x="111854" y="435144"/>
                    </a:lnTo>
                    <a:lnTo>
                      <a:pt x="137459" y="392401"/>
                    </a:lnTo>
                    <a:lnTo>
                      <a:pt x="163738" y="351759"/>
                    </a:lnTo>
                    <a:lnTo>
                      <a:pt x="191364" y="312519"/>
                    </a:lnTo>
                    <a:lnTo>
                      <a:pt x="218991" y="276082"/>
                    </a:lnTo>
                    <a:lnTo>
                      <a:pt x="247291" y="240345"/>
                    </a:lnTo>
                    <a:lnTo>
                      <a:pt x="276265" y="206010"/>
                    </a:lnTo>
                    <a:lnTo>
                      <a:pt x="304565" y="175880"/>
                    </a:lnTo>
                    <a:lnTo>
                      <a:pt x="332192" y="147150"/>
                    </a:lnTo>
                    <a:lnTo>
                      <a:pt x="358471" y="119121"/>
                    </a:lnTo>
                    <a:lnTo>
                      <a:pt x="384076" y="95998"/>
                    </a:lnTo>
                    <a:lnTo>
                      <a:pt x="406985" y="73575"/>
                    </a:lnTo>
                    <a:lnTo>
                      <a:pt x="428548" y="55357"/>
                    </a:lnTo>
                    <a:lnTo>
                      <a:pt x="448088" y="38539"/>
                    </a:lnTo>
                    <a:lnTo>
                      <a:pt x="463586" y="24525"/>
                    </a:lnTo>
                    <a:lnTo>
                      <a:pt x="477736" y="13313"/>
                    </a:lnTo>
                    <a:lnTo>
                      <a:pt x="487170" y="6306"/>
                    </a:lnTo>
                    <a:lnTo>
                      <a:pt x="493234" y="701"/>
                    </a:lnTo>
                    <a:lnTo>
                      <a:pt x="495255" y="0"/>
                    </a:lnTo>
                    <a:lnTo>
                      <a:pt x="497951" y="701"/>
                    </a:lnTo>
                    <a:lnTo>
                      <a:pt x="504015" y="6306"/>
                    </a:lnTo>
                    <a:lnTo>
                      <a:pt x="514122" y="13314"/>
                    </a:lnTo>
                    <a:lnTo>
                      <a:pt x="527599" y="24525"/>
                    </a:lnTo>
                    <a:lnTo>
                      <a:pt x="543097" y="38539"/>
                    </a:lnTo>
                    <a:lnTo>
                      <a:pt x="562637" y="55356"/>
                    </a:lnTo>
                    <a:lnTo>
                      <a:pt x="583525" y="73575"/>
                    </a:lnTo>
                    <a:lnTo>
                      <a:pt x="607109" y="95998"/>
                    </a:lnTo>
                    <a:lnTo>
                      <a:pt x="632714" y="119122"/>
                    </a:lnTo>
                    <a:lnTo>
                      <a:pt x="658993" y="147150"/>
                    </a:lnTo>
                    <a:lnTo>
                      <a:pt x="686620" y="175880"/>
                    </a:lnTo>
                    <a:lnTo>
                      <a:pt x="714246" y="206010"/>
                    </a:lnTo>
                    <a:lnTo>
                      <a:pt x="742546" y="240345"/>
                    </a:lnTo>
                    <a:lnTo>
                      <a:pt x="771521" y="276082"/>
                    </a:lnTo>
                    <a:lnTo>
                      <a:pt x="799821" y="312519"/>
                    </a:lnTo>
                    <a:lnTo>
                      <a:pt x="827447" y="351759"/>
                    </a:lnTo>
                    <a:lnTo>
                      <a:pt x="853726" y="392401"/>
                    </a:lnTo>
                    <a:lnTo>
                      <a:pt x="879331" y="435144"/>
                    </a:lnTo>
                    <a:lnTo>
                      <a:pt x="902241" y="479289"/>
                    </a:lnTo>
                    <a:lnTo>
                      <a:pt x="923803" y="524135"/>
                    </a:lnTo>
                    <a:lnTo>
                      <a:pt x="943344" y="571083"/>
                    </a:lnTo>
                    <a:lnTo>
                      <a:pt x="958842" y="619432"/>
                    </a:lnTo>
                    <a:lnTo>
                      <a:pt x="972992" y="668483"/>
                    </a:lnTo>
                    <a:lnTo>
                      <a:pt x="982425" y="718233"/>
                    </a:lnTo>
                    <a:lnTo>
                      <a:pt x="988490" y="769385"/>
                    </a:lnTo>
                    <a:lnTo>
                      <a:pt x="990511" y="821939"/>
                    </a:lnTo>
                    <a:lnTo>
                      <a:pt x="988489" y="873091"/>
                    </a:lnTo>
                    <a:lnTo>
                      <a:pt x="982425" y="924243"/>
                    </a:lnTo>
                    <a:lnTo>
                      <a:pt x="972992" y="973994"/>
                    </a:lnTo>
                    <a:lnTo>
                      <a:pt x="958842" y="1024446"/>
                    </a:lnTo>
                    <a:lnTo>
                      <a:pt x="943344" y="1071394"/>
                    </a:lnTo>
                    <a:lnTo>
                      <a:pt x="923803" y="1118341"/>
                    </a:lnTo>
                    <a:lnTo>
                      <a:pt x="902241" y="1164589"/>
                    </a:lnTo>
                    <a:lnTo>
                      <a:pt x="879331" y="1208033"/>
                    </a:lnTo>
                    <a:lnTo>
                      <a:pt x="853726" y="1250076"/>
                    </a:lnTo>
                    <a:lnTo>
                      <a:pt x="827447" y="1291418"/>
                    </a:lnTo>
                    <a:lnTo>
                      <a:pt x="799821" y="1329958"/>
                    </a:lnTo>
                    <a:lnTo>
                      <a:pt x="771520" y="1367796"/>
                    </a:lnTo>
                    <a:lnTo>
                      <a:pt x="742546" y="1402832"/>
                    </a:lnTo>
                    <a:lnTo>
                      <a:pt x="714246" y="1436466"/>
                    </a:lnTo>
                    <a:lnTo>
                      <a:pt x="686620" y="1467298"/>
                    </a:lnTo>
                    <a:lnTo>
                      <a:pt x="658993" y="1495326"/>
                    </a:lnTo>
                    <a:lnTo>
                      <a:pt x="632714" y="1523355"/>
                    </a:lnTo>
                    <a:lnTo>
                      <a:pt x="607109" y="1546479"/>
                    </a:lnTo>
                    <a:lnTo>
                      <a:pt x="583526" y="1568902"/>
                    </a:lnTo>
                    <a:lnTo>
                      <a:pt x="562637" y="1587821"/>
                    </a:lnTo>
                    <a:lnTo>
                      <a:pt x="543097" y="1604638"/>
                    </a:lnTo>
                    <a:lnTo>
                      <a:pt x="527599" y="1617951"/>
                    </a:lnTo>
                    <a:lnTo>
                      <a:pt x="514123" y="1629163"/>
                    </a:lnTo>
                    <a:lnTo>
                      <a:pt x="504015" y="1636871"/>
                    </a:lnTo>
                    <a:lnTo>
                      <a:pt x="497951" y="1641776"/>
                    </a:lnTo>
                    <a:close/>
                  </a:path>
                </a:pathLst>
              </a:custGeom>
              <a:solidFill>
                <a:srgbClr val="0CA397"/>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 rIns="0" bIns="0" anchor="ctr"/>
              <a:lstStyle/>
              <a:p>
                <a:pPr algn="ctr">
                  <a:lnSpc>
                    <a:spcPct val="120000"/>
                  </a:lnSpc>
                  <a:defRPr/>
                </a:pPr>
                <a:endParaRPr lang="en-US" altLang="zh-CN" sz="1600" dirty="0">
                  <a:solidFill>
                    <a:schemeClr val="tx1">
                      <a:lumMod val="65000"/>
                      <a:lumOff val="35000"/>
                    </a:schemeClr>
                  </a:solidFill>
                </a:endParaRPr>
              </a:p>
            </p:txBody>
          </p:sp>
          <p:sp>
            <p:nvSpPr>
              <p:cNvPr id="32" name="MH_SubTitle_2">
                <a:extLst>
                  <a:ext uri="{FF2B5EF4-FFF2-40B4-BE49-F238E27FC236}">
                    <a16:creationId xmlns="" xmlns:a16="http://schemas.microsoft.com/office/drawing/2014/main" id="{64C5141E-1FAB-4688-B709-9B5ECD37C635}"/>
                  </a:ext>
                </a:extLst>
              </p:cNvPr>
              <p:cNvSpPr/>
              <p:nvPr>
                <p:custDataLst>
                  <p:tags r:id="rId4"/>
                </p:custDataLst>
              </p:nvPr>
            </p:nvSpPr>
            <p:spPr>
              <a:xfrm rot="20544647">
                <a:off x="6175376" y="3275013"/>
                <a:ext cx="1952625" cy="990600"/>
              </a:xfrm>
              <a:custGeom>
                <a:avLst/>
                <a:gdLst>
                  <a:gd name="connsiteX0" fmla="*/ 1069560 w 1953336"/>
                  <a:gd name="connsiteY0" fmla="*/ 46042 h 990486"/>
                  <a:gd name="connsiteX1" fmla="*/ 1116647 w 1953336"/>
                  <a:gd name="connsiteY1" fmla="*/ 65245 h 990486"/>
                  <a:gd name="connsiteX2" fmla="*/ 1161642 w 1953336"/>
                  <a:gd name="connsiteY2" fmla="*/ 85812 h 990486"/>
                  <a:gd name="connsiteX3" fmla="*/ 1205954 w 1953336"/>
                  <a:gd name="connsiteY3" fmla="*/ 109078 h 990486"/>
                  <a:gd name="connsiteX4" fmla="*/ 1248881 w 1953336"/>
                  <a:gd name="connsiteY4" fmla="*/ 134376 h 990486"/>
                  <a:gd name="connsiteX5" fmla="*/ 1289709 w 1953336"/>
                  <a:gd name="connsiteY5" fmla="*/ 160363 h 990486"/>
                  <a:gd name="connsiteX6" fmla="*/ 1329147 w 1953336"/>
                  <a:gd name="connsiteY6" fmla="*/ 187707 h 990486"/>
                  <a:gd name="connsiteX7" fmla="*/ 1365781 w 1953336"/>
                  <a:gd name="connsiteY7" fmla="*/ 215072 h 990486"/>
                  <a:gd name="connsiteX8" fmla="*/ 1401719 w 1953336"/>
                  <a:gd name="connsiteY8" fmla="*/ 243115 h 990486"/>
                  <a:gd name="connsiteX9" fmla="*/ 1436261 w 1953336"/>
                  <a:gd name="connsiteY9" fmla="*/ 271842 h 990486"/>
                  <a:gd name="connsiteX10" fmla="*/ 1466594 w 1953336"/>
                  <a:gd name="connsiteY10" fmla="*/ 299926 h 990486"/>
                  <a:gd name="connsiteX11" fmla="*/ 1495521 w 1953336"/>
                  <a:gd name="connsiteY11" fmla="*/ 327346 h 990486"/>
                  <a:gd name="connsiteX12" fmla="*/ 1523737 w 1953336"/>
                  <a:gd name="connsiteY12" fmla="*/ 353423 h 990486"/>
                  <a:gd name="connsiteX13" fmla="*/ 1547044 w 1953336"/>
                  <a:gd name="connsiteY13" fmla="*/ 378862 h 990486"/>
                  <a:gd name="connsiteX14" fmla="*/ 1569630 w 1953336"/>
                  <a:gd name="connsiteY14" fmla="*/ 401610 h 990486"/>
                  <a:gd name="connsiteX15" fmla="*/ 1588003 w 1953336"/>
                  <a:gd name="connsiteY15" fmla="*/ 423041 h 990486"/>
                  <a:gd name="connsiteX16" fmla="*/ 1604960 w 1953336"/>
                  <a:gd name="connsiteY16" fmla="*/ 442461 h 990486"/>
                  <a:gd name="connsiteX17" fmla="*/ 1619085 w 1953336"/>
                  <a:gd name="connsiteY17" fmla="*/ 457858 h 990486"/>
                  <a:gd name="connsiteX18" fmla="*/ 1630397 w 1953336"/>
                  <a:gd name="connsiteY18" fmla="*/ 471927 h 990486"/>
                  <a:gd name="connsiteX19" fmla="*/ 1637472 w 1953336"/>
                  <a:gd name="connsiteY19" fmla="*/ 481310 h 990486"/>
                  <a:gd name="connsiteX20" fmla="*/ 1643121 w 1953336"/>
                  <a:gd name="connsiteY20" fmla="*/ 487334 h 990486"/>
                  <a:gd name="connsiteX21" fmla="*/ 1643836 w 1953336"/>
                  <a:gd name="connsiteY21" fmla="*/ 489351 h 990486"/>
                  <a:gd name="connsiteX22" fmla="*/ 1643155 w 1953336"/>
                  <a:gd name="connsiteY22" fmla="*/ 492051 h 990486"/>
                  <a:gd name="connsiteX23" fmla="*/ 1637593 w 1953336"/>
                  <a:gd name="connsiteY23" fmla="*/ 498155 h 990486"/>
                  <a:gd name="connsiteX24" fmla="*/ 1630658 w 1953336"/>
                  <a:gd name="connsiteY24" fmla="*/ 508312 h 990486"/>
                  <a:gd name="connsiteX25" fmla="*/ 1619544 w 1953336"/>
                  <a:gd name="connsiteY25" fmla="*/ 521869 h 990486"/>
                  <a:gd name="connsiteX26" fmla="*/ 1605641 w 1953336"/>
                  <a:gd name="connsiteY26" fmla="*/ 537467 h 990486"/>
                  <a:gd name="connsiteX27" fmla="*/ 1588964 w 1953336"/>
                  <a:gd name="connsiteY27" fmla="*/ 557127 h 990486"/>
                  <a:gd name="connsiteX28" fmla="*/ 1570896 w 1953336"/>
                  <a:gd name="connsiteY28" fmla="*/ 578146 h 990486"/>
                  <a:gd name="connsiteX29" fmla="*/ 1548643 w 1953336"/>
                  <a:gd name="connsiteY29" fmla="*/ 601889 h 990486"/>
                  <a:gd name="connsiteX30" fmla="*/ 1525703 w 1953336"/>
                  <a:gd name="connsiteY30" fmla="*/ 627660 h 990486"/>
                  <a:gd name="connsiteX31" fmla="*/ 1497864 w 1953336"/>
                  <a:gd name="connsiteY31" fmla="*/ 654139 h 990486"/>
                  <a:gd name="connsiteX32" fmla="*/ 1469333 w 1953336"/>
                  <a:gd name="connsiteY32" fmla="*/ 681970 h 990486"/>
                  <a:gd name="connsiteX33" fmla="*/ 1439401 w 1953336"/>
                  <a:gd name="connsiteY33" fmla="*/ 709812 h 990486"/>
                  <a:gd name="connsiteX34" fmla="*/ 1405270 w 1953336"/>
                  <a:gd name="connsiteY34" fmla="*/ 738358 h 990486"/>
                  <a:gd name="connsiteX35" fmla="*/ 1369742 w 1953336"/>
                  <a:gd name="connsiteY35" fmla="*/ 767588 h 990486"/>
                  <a:gd name="connsiteX36" fmla="*/ 1333509 w 1953336"/>
                  <a:gd name="connsiteY36" fmla="*/ 796149 h 990486"/>
                  <a:gd name="connsiteX37" fmla="*/ 1294468 w 1953336"/>
                  <a:gd name="connsiteY37" fmla="*/ 824056 h 990486"/>
                  <a:gd name="connsiteX38" fmla="*/ 1254016 w 1953336"/>
                  <a:gd name="connsiteY38" fmla="*/ 850625 h 990486"/>
                  <a:gd name="connsiteX39" fmla="*/ 1211457 w 1953336"/>
                  <a:gd name="connsiteY39" fmla="*/ 876536 h 990486"/>
                  <a:gd name="connsiteX40" fmla="*/ 1167477 w 1953336"/>
                  <a:gd name="connsiteY40" fmla="*/ 899762 h 990486"/>
                  <a:gd name="connsiteX41" fmla="*/ 1122787 w 1953336"/>
                  <a:gd name="connsiteY41" fmla="*/ 921645 h 990486"/>
                  <a:gd name="connsiteX42" fmla="*/ 1075980 w 1953336"/>
                  <a:gd name="connsiteY42" fmla="*/ 941522 h 990486"/>
                  <a:gd name="connsiteX43" fmla="*/ 1027744 w 1953336"/>
                  <a:gd name="connsiteY43" fmla="*/ 957366 h 990486"/>
                  <a:gd name="connsiteX44" fmla="*/ 978796 w 1953336"/>
                  <a:gd name="connsiteY44" fmla="*/ 971867 h 990486"/>
                  <a:gd name="connsiteX45" fmla="*/ 929114 w 1953336"/>
                  <a:gd name="connsiteY45" fmla="*/ 981657 h 990486"/>
                  <a:gd name="connsiteX46" fmla="*/ 878007 w 1953336"/>
                  <a:gd name="connsiteY46" fmla="*/ 988088 h 990486"/>
                  <a:gd name="connsiteX47" fmla="*/ 825469 w 1953336"/>
                  <a:gd name="connsiteY47" fmla="*/ 990486 h 990486"/>
                  <a:gd name="connsiteX48" fmla="*/ 774304 w 1953336"/>
                  <a:gd name="connsiteY48" fmla="*/ 988832 h 990486"/>
                  <a:gd name="connsiteX49" fmla="*/ 723109 w 1953336"/>
                  <a:gd name="connsiteY49" fmla="*/ 983134 h 990486"/>
                  <a:gd name="connsiteX50" fmla="*/ 673292 w 1953336"/>
                  <a:gd name="connsiteY50" fmla="*/ 974058 h 990486"/>
                  <a:gd name="connsiteX51" fmla="*/ 622740 w 1953336"/>
                  <a:gd name="connsiteY51" fmla="*/ 960269 h 990486"/>
                  <a:gd name="connsiteX52" fmla="*/ 575683 w 1953336"/>
                  <a:gd name="connsiteY52" fmla="*/ 945109 h 990486"/>
                  <a:gd name="connsiteX53" fmla="*/ 528596 w 1953336"/>
                  <a:gd name="connsiteY53" fmla="*/ 925905 h 990486"/>
                  <a:gd name="connsiteX54" fmla="*/ 482195 w 1953336"/>
                  <a:gd name="connsiteY54" fmla="*/ 904675 h 990486"/>
                  <a:gd name="connsiteX55" fmla="*/ 438588 w 1953336"/>
                  <a:gd name="connsiteY55" fmla="*/ 882077 h 990486"/>
                  <a:gd name="connsiteX56" fmla="*/ 396362 w 1953336"/>
                  <a:gd name="connsiteY56" fmla="*/ 856774 h 990486"/>
                  <a:gd name="connsiteX57" fmla="*/ 354833 w 1953336"/>
                  <a:gd name="connsiteY57" fmla="*/ 830793 h 990486"/>
                  <a:gd name="connsiteX58" fmla="*/ 316096 w 1953336"/>
                  <a:gd name="connsiteY58" fmla="*/ 803443 h 990486"/>
                  <a:gd name="connsiteX59" fmla="*/ 278056 w 1953336"/>
                  <a:gd name="connsiteY59" fmla="*/ 775415 h 990486"/>
                  <a:gd name="connsiteX60" fmla="*/ 242813 w 1953336"/>
                  <a:gd name="connsiteY60" fmla="*/ 746693 h 990486"/>
                  <a:gd name="connsiteX61" fmla="*/ 208977 w 1953336"/>
                  <a:gd name="connsiteY61" fmla="*/ 718634 h 990486"/>
                  <a:gd name="connsiteX62" fmla="*/ 177948 w 1953336"/>
                  <a:gd name="connsiteY62" fmla="*/ 691229 h 990486"/>
                  <a:gd name="connsiteX63" fmla="*/ 149722 w 1953336"/>
                  <a:gd name="connsiteY63" fmla="*/ 663804 h 990486"/>
                  <a:gd name="connsiteX64" fmla="*/ 121506 w 1953336"/>
                  <a:gd name="connsiteY64" fmla="*/ 637727 h 990486"/>
                  <a:gd name="connsiteX65" fmla="*/ 98199 w 1953336"/>
                  <a:gd name="connsiteY65" fmla="*/ 612289 h 990486"/>
                  <a:gd name="connsiteX66" fmla="*/ 75608 w 1953336"/>
                  <a:gd name="connsiteY66" fmla="*/ 588866 h 990486"/>
                  <a:gd name="connsiteX67" fmla="*/ 56540 w 1953336"/>
                  <a:gd name="connsiteY67" fmla="*/ 568114 h 990486"/>
                  <a:gd name="connsiteX68" fmla="*/ 39582 w 1953336"/>
                  <a:gd name="connsiteY68" fmla="*/ 548695 h 990486"/>
                  <a:gd name="connsiteX69" fmla="*/ 26158 w 1953336"/>
                  <a:gd name="connsiteY69" fmla="*/ 533292 h 990486"/>
                  <a:gd name="connsiteX70" fmla="*/ 14850 w 1953336"/>
                  <a:gd name="connsiteY70" fmla="*/ 519897 h 990486"/>
                  <a:gd name="connsiteX71" fmla="*/ 7070 w 1953336"/>
                  <a:gd name="connsiteY71" fmla="*/ 509845 h 990486"/>
                  <a:gd name="connsiteX72" fmla="*/ 2122 w 1953336"/>
                  <a:gd name="connsiteY72" fmla="*/ 503816 h 990486"/>
                  <a:gd name="connsiteX73" fmla="*/ 0 w 1953336"/>
                  <a:gd name="connsiteY73" fmla="*/ 501136 h 990486"/>
                  <a:gd name="connsiteX74" fmla="*/ 2088 w 1953336"/>
                  <a:gd name="connsiteY74" fmla="*/ 499100 h 990486"/>
                  <a:gd name="connsiteX75" fmla="*/ 6949 w 1953336"/>
                  <a:gd name="connsiteY75" fmla="*/ 493000 h 990486"/>
                  <a:gd name="connsiteX76" fmla="*/ 14589 w 1953336"/>
                  <a:gd name="connsiteY76" fmla="*/ 483512 h 990486"/>
                  <a:gd name="connsiteX77" fmla="*/ 25699 w 1953336"/>
                  <a:gd name="connsiteY77" fmla="*/ 469282 h 990486"/>
                  <a:gd name="connsiteX78" fmla="*/ 38901 w 1953336"/>
                  <a:gd name="connsiteY78" fmla="*/ 453689 h 990486"/>
                  <a:gd name="connsiteX79" fmla="*/ 55578 w 1953336"/>
                  <a:gd name="connsiteY79" fmla="*/ 434028 h 990486"/>
                  <a:gd name="connsiteX80" fmla="*/ 74342 w 1953336"/>
                  <a:gd name="connsiteY80" fmla="*/ 412331 h 990486"/>
                  <a:gd name="connsiteX81" fmla="*/ 96600 w 1953336"/>
                  <a:gd name="connsiteY81" fmla="*/ 389261 h 990486"/>
                  <a:gd name="connsiteX82" fmla="*/ 119540 w 1953336"/>
                  <a:gd name="connsiteY82" fmla="*/ 363491 h 990486"/>
                  <a:gd name="connsiteX83" fmla="*/ 147379 w 1953336"/>
                  <a:gd name="connsiteY83" fmla="*/ 337011 h 990486"/>
                  <a:gd name="connsiteX84" fmla="*/ 175209 w 1953336"/>
                  <a:gd name="connsiteY84" fmla="*/ 309185 h 990486"/>
                  <a:gd name="connsiteX85" fmla="*/ 205837 w 1953336"/>
                  <a:gd name="connsiteY85" fmla="*/ 280664 h 990486"/>
                  <a:gd name="connsiteX86" fmla="*/ 239262 w 1953336"/>
                  <a:gd name="connsiteY86" fmla="*/ 251450 h 990486"/>
                  <a:gd name="connsiteX87" fmla="*/ 274095 w 1953336"/>
                  <a:gd name="connsiteY87" fmla="*/ 222899 h 990486"/>
                  <a:gd name="connsiteX88" fmla="*/ 311734 w 1953336"/>
                  <a:gd name="connsiteY88" fmla="*/ 195002 h 990486"/>
                  <a:gd name="connsiteX89" fmla="*/ 350074 w 1953336"/>
                  <a:gd name="connsiteY89" fmla="*/ 167100 h 990486"/>
                  <a:gd name="connsiteX90" fmla="*/ 391227 w 1953336"/>
                  <a:gd name="connsiteY90" fmla="*/ 140525 h 990486"/>
                  <a:gd name="connsiteX91" fmla="*/ 433085 w 1953336"/>
                  <a:gd name="connsiteY91" fmla="*/ 114619 h 990486"/>
                  <a:gd name="connsiteX92" fmla="*/ 476360 w 1953336"/>
                  <a:gd name="connsiteY92" fmla="*/ 90725 h 990486"/>
                  <a:gd name="connsiteX93" fmla="*/ 522456 w 1953336"/>
                  <a:gd name="connsiteY93" fmla="*/ 69505 h 990486"/>
                  <a:gd name="connsiteX94" fmla="*/ 569263 w 1953336"/>
                  <a:gd name="connsiteY94" fmla="*/ 49629 h 990486"/>
                  <a:gd name="connsiteX95" fmla="*/ 616098 w 1953336"/>
                  <a:gd name="connsiteY95" fmla="*/ 33795 h 990486"/>
                  <a:gd name="connsiteX96" fmla="*/ 666447 w 1953336"/>
                  <a:gd name="connsiteY96" fmla="*/ 19283 h 990486"/>
                  <a:gd name="connsiteX97" fmla="*/ 716128 w 1953336"/>
                  <a:gd name="connsiteY97" fmla="*/ 9493 h 990486"/>
                  <a:gd name="connsiteX98" fmla="*/ 767236 w 1953336"/>
                  <a:gd name="connsiteY98" fmla="*/ 3062 h 990486"/>
                  <a:gd name="connsiteX99" fmla="*/ 818368 w 1953336"/>
                  <a:gd name="connsiteY99" fmla="*/ 0 h 990486"/>
                  <a:gd name="connsiteX100" fmla="*/ 870939 w 1953336"/>
                  <a:gd name="connsiteY100" fmla="*/ 2319 h 990486"/>
                  <a:gd name="connsiteX101" fmla="*/ 922134 w 1953336"/>
                  <a:gd name="connsiteY101" fmla="*/ 8016 h 990486"/>
                  <a:gd name="connsiteX102" fmla="*/ 971951 w 1953336"/>
                  <a:gd name="connsiteY102" fmla="*/ 17093 h 990486"/>
                  <a:gd name="connsiteX103" fmla="*/ 1021101 w 1953336"/>
                  <a:gd name="connsiteY103" fmla="*/ 30891 h 990486"/>
                  <a:gd name="connsiteX104" fmla="*/ 1953336 w 1953336"/>
                  <a:gd name="connsiteY104" fmla="*/ 19499 h 990486"/>
                  <a:gd name="connsiteX105" fmla="*/ 1953333 w 1953336"/>
                  <a:gd name="connsiteY105" fmla="*/ 19507 h 990486"/>
                  <a:gd name="connsiteX106" fmla="*/ 1953333 w 1953336"/>
                  <a:gd name="connsiteY106" fmla="*/ 19499 h 99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953336" h="990486">
                    <a:moveTo>
                      <a:pt x="1069560" y="46042"/>
                    </a:moveTo>
                    <a:lnTo>
                      <a:pt x="1116647" y="65245"/>
                    </a:lnTo>
                    <a:lnTo>
                      <a:pt x="1161642" y="85812"/>
                    </a:lnTo>
                    <a:lnTo>
                      <a:pt x="1205954" y="109078"/>
                    </a:lnTo>
                    <a:lnTo>
                      <a:pt x="1248881" y="134376"/>
                    </a:lnTo>
                    <a:lnTo>
                      <a:pt x="1289709" y="160363"/>
                    </a:lnTo>
                    <a:lnTo>
                      <a:pt x="1329147" y="187707"/>
                    </a:lnTo>
                    <a:lnTo>
                      <a:pt x="1365781" y="215072"/>
                    </a:lnTo>
                    <a:lnTo>
                      <a:pt x="1401719" y="243115"/>
                    </a:lnTo>
                    <a:lnTo>
                      <a:pt x="1436261" y="271842"/>
                    </a:lnTo>
                    <a:lnTo>
                      <a:pt x="1466594" y="299926"/>
                    </a:lnTo>
                    <a:lnTo>
                      <a:pt x="1495521" y="327346"/>
                    </a:lnTo>
                    <a:lnTo>
                      <a:pt x="1523737" y="353423"/>
                    </a:lnTo>
                    <a:lnTo>
                      <a:pt x="1547044" y="378862"/>
                    </a:lnTo>
                    <a:lnTo>
                      <a:pt x="1569630" y="401610"/>
                    </a:lnTo>
                    <a:lnTo>
                      <a:pt x="1588003" y="423041"/>
                    </a:lnTo>
                    <a:lnTo>
                      <a:pt x="1604960" y="442461"/>
                    </a:lnTo>
                    <a:lnTo>
                      <a:pt x="1619085" y="457858"/>
                    </a:lnTo>
                    <a:lnTo>
                      <a:pt x="1630397" y="471927"/>
                    </a:lnTo>
                    <a:lnTo>
                      <a:pt x="1637472" y="481310"/>
                    </a:lnTo>
                    <a:lnTo>
                      <a:pt x="1643121" y="487334"/>
                    </a:lnTo>
                    <a:lnTo>
                      <a:pt x="1643836" y="489351"/>
                    </a:lnTo>
                    <a:lnTo>
                      <a:pt x="1643155" y="492051"/>
                    </a:lnTo>
                    <a:lnTo>
                      <a:pt x="1637593" y="498155"/>
                    </a:lnTo>
                    <a:lnTo>
                      <a:pt x="1630658" y="508312"/>
                    </a:lnTo>
                    <a:lnTo>
                      <a:pt x="1619544" y="521869"/>
                    </a:lnTo>
                    <a:lnTo>
                      <a:pt x="1605641" y="537467"/>
                    </a:lnTo>
                    <a:lnTo>
                      <a:pt x="1588964" y="557127"/>
                    </a:lnTo>
                    <a:lnTo>
                      <a:pt x="1570896" y="578146"/>
                    </a:lnTo>
                    <a:lnTo>
                      <a:pt x="1548643" y="601889"/>
                    </a:lnTo>
                    <a:lnTo>
                      <a:pt x="1525703" y="627660"/>
                    </a:lnTo>
                    <a:lnTo>
                      <a:pt x="1497864" y="654139"/>
                    </a:lnTo>
                    <a:lnTo>
                      <a:pt x="1469333" y="681970"/>
                    </a:lnTo>
                    <a:lnTo>
                      <a:pt x="1439401" y="709812"/>
                    </a:lnTo>
                    <a:lnTo>
                      <a:pt x="1405270" y="738358"/>
                    </a:lnTo>
                    <a:lnTo>
                      <a:pt x="1369742" y="767588"/>
                    </a:lnTo>
                    <a:lnTo>
                      <a:pt x="1333509" y="796149"/>
                    </a:lnTo>
                    <a:lnTo>
                      <a:pt x="1294468" y="824056"/>
                    </a:lnTo>
                    <a:lnTo>
                      <a:pt x="1254016" y="850625"/>
                    </a:lnTo>
                    <a:lnTo>
                      <a:pt x="1211457" y="876536"/>
                    </a:lnTo>
                    <a:lnTo>
                      <a:pt x="1167477" y="899762"/>
                    </a:lnTo>
                    <a:lnTo>
                      <a:pt x="1122787" y="921645"/>
                    </a:lnTo>
                    <a:lnTo>
                      <a:pt x="1075980" y="941522"/>
                    </a:lnTo>
                    <a:lnTo>
                      <a:pt x="1027744" y="957366"/>
                    </a:lnTo>
                    <a:lnTo>
                      <a:pt x="978796" y="971867"/>
                    </a:lnTo>
                    <a:lnTo>
                      <a:pt x="929114" y="981657"/>
                    </a:lnTo>
                    <a:lnTo>
                      <a:pt x="878007" y="988088"/>
                    </a:lnTo>
                    <a:lnTo>
                      <a:pt x="825469" y="990486"/>
                    </a:lnTo>
                    <a:lnTo>
                      <a:pt x="774304" y="988832"/>
                    </a:lnTo>
                    <a:lnTo>
                      <a:pt x="723109" y="983134"/>
                    </a:lnTo>
                    <a:lnTo>
                      <a:pt x="673292" y="974058"/>
                    </a:lnTo>
                    <a:lnTo>
                      <a:pt x="622740" y="960269"/>
                    </a:lnTo>
                    <a:lnTo>
                      <a:pt x="575683" y="945109"/>
                    </a:lnTo>
                    <a:lnTo>
                      <a:pt x="528596" y="925905"/>
                    </a:lnTo>
                    <a:lnTo>
                      <a:pt x="482195" y="904675"/>
                    </a:lnTo>
                    <a:lnTo>
                      <a:pt x="438588" y="882077"/>
                    </a:lnTo>
                    <a:lnTo>
                      <a:pt x="396362" y="856774"/>
                    </a:lnTo>
                    <a:lnTo>
                      <a:pt x="354833" y="830793"/>
                    </a:lnTo>
                    <a:lnTo>
                      <a:pt x="316096" y="803443"/>
                    </a:lnTo>
                    <a:lnTo>
                      <a:pt x="278056" y="775415"/>
                    </a:lnTo>
                    <a:lnTo>
                      <a:pt x="242813" y="746693"/>
                    </a:lnTo>
                    <a:lnTo>
                      <a:pt x="208977" y="718634"/>
                    </a:lnTo>
                    <a:lnTo>
                      <a:pt x="177948" y="691229"/>
                    </a:lnTo>
                    <a:lnTo>
                      <a:pt x="149722" y="663804"/>
                    </a:lnTo>
                    <a:lnTo>
                      <a:pt x="121506" y="637727"/>
                    </a:lnTo>
                    <a:lnTo>
                      <a:pt x="98199" y="612289"/>
                    </a:lnTo>
                    <a:lnTo>
                      <a:pt x="75608" y="588866"/>
                    </a:lnTo>
                    <a:lnTo>
                      <a:pt x="56540" y="568114"/>
                    </a:lnTo>
                    <a:lnTo>
                      <a:pt x="39582" y="548695"/>
                    </a:lnTo>
                    <a:lnTo>
                      <a:pt x="26158" y="533292"/>
                    </a:lnTo>
                    <a:lnTo>
                      <a:pt x="14850" y="519897"/>
                    </a:lnTo>
                    <a:lnTo>
                      <a:pt x="7070" y="509845"/>
                    </a:lnTo>
                    <a:lnTo>
                      <a:pt x="2122" y="503816"/>
                    </a:lnTo>
                    <a:lnTo>
                      <a:pt x="0" y="501136"/>
                    </a:lnTo>
                    <a:lnTo>
                      <a:pt x="2088" y="499100"/>
                    </a:lnTo>
                    <a:lnTo>
                      <a:pt x="6949" y="493000"/>
                    </a:lnTo>
                    <a:lnTo>
                      <a:pt x="14589" y="483512"/>
                    </a:lnTo>
                    <a:lnTo>
                      <a:pt x="25699" y="469282"/>
                    </a:lnTo>
                    <a:lnTo>
                      <a:pt x="38901" y="453689"/>
                    </a:lnTo>
                    <a:lnTo>
                      <a:pt x="55578" y="434028"/>
                    </a:lnTo>
                    <a:lnTo>
                      <a:pt x="74342" y="412331"/>
                    </a:lnTo>
                    <a:lnTo>
                      <a:pt x="96600" y="389261"/>
                    </a:lnTo>
                    <a:lnTo>
                      <a:pt x="119540" y="363491"/>
                    </a:lnTo>
                    <a:lnTo>
                      <a:pt x="147379" y="337011"/>
                    </a:lnTo>
                    <a:lnTo>
                      <a:pt x="175209" y="309185"/>
                    </a:lnTo>
                    <a:lnTo>
                      <a:pt x="205837" y="280664"/>
                    </a:lnTo>
                    <a:lnTo>
                      <a:pt x="239262" y="251450"/>
                    </a:lnTo>
                    <a:lnTo>
                      <a:pt x="274095" y="222899"/>
                    </a:lnTo>
                    <a:lnTo>
                      <a:pt x="311734" y="195002"/>
                    </a:lnTo>
                    <a:lnTo>
                      <a:pt x="350074" y="167100"/>
                    </a:lnTo>
                    <a:lnTo>
                      <a:pt x="391227" y="140525"/>
                    </a:lnTo>
                    <a:lnTo>
                      <a:pt x="433085" y="114619"/>
                    </a:lnTo>
                    <a:lnTo>
                      <a:pt x="476360" y="90725"/>
                    </a:lnTo>
                    <a:lnTo>
                      <a:pt x="522456" y="69505"/>
                    </a:lnTo>
                    <a:lnTo>
                      <a:pt x="569263" y="49629"/>
                    </a:lnTo>
                    <a:lnTo>
                      <a:pt x="616098" y="33795"/>
                    </a:lnTo>
                    <a:lnTo>
                      <a:pt x="666447" y="19283"/>
                    </a:lnTo>
                    <a:lnTo>
                      <a:pt x="716128" y="9493"/>
                    </a:lnTo>
                    <a:lnTo>
                      <a:pt x="767236" y="3062"/>
                    </a:lnTo>
                    <a:lnTo>
                      <a:pt x="818368" y="0"/>
                    </a:lnTo>
                    <a:lnTo>
                      <a:pt x="870939" y="2319"/>
                    </a:lnTo>
                    <a:lnTo>
                      <a:pt x="922134" y="8016"/>
                    </a:lnTo>
                    <a:lnTo>
                      <a:pt x="971951" y="17093"/>
                    </a:lnTo>
                    <a:lnTo>
                      <a:pt x="1021101" y="30891"/>
                    </a:lnTo>
                    <a:close/>
                    <a:moveTo>
                      <a:pt x="1953336" y="19499"/>
                    </a:moveTo>
                    <a:lnTo>
                      <a:pt x="1953333" y="19507"/>
                    </a:lnTo>
                    <a:lnTo>
                      <a:pt x="1953333" y="19499"/>
                    </a:lnTo>
                    <a:close/>
                  </a:path>
                </a:pathLst>
              </a:custGeom>
              <a:solidFill>
                <a:srgbClr val="70B51D"/>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108000" bIns="36000" anchor="ctr"/>
              <a:lstStyle/>
              <a:p>
                <a:pPr algn="ctr">
                  <a:lnSpc>
                    <a:spcPct val="120000"/>
                  </a:lnSpc>
                  <a:defRPr/>
                </a:pPr>
                <a:endParaRPr lang="en-US" altLang="zh-CN" sz="1600" dirty="0">
                  <a:solidFill>
                    <a:schemeClr val="tx1">
                      <a:lumMod val="65000"/>
                      <a:lumOff val="35000"/>
                    </a:schemeClr>
                  </a:solidFill>
                </a:endParaRPr>
              </a:p>
            </p:txBody>
          </p:sp>
          <p:sp>
            <p:nvSpPr>
              <p:cNvPr id="33" name="MH_SubTitle_5">
                <a:extLst>
                  <a:ext uri="{FF2B5EF4-FFF2-40B4-BE49-F238E27FC236}">
                    <a16:creationId xmlns="" xmlns:a16="http://schemas.microsoft.com/office/drawing/2014/main" id="{6E579B8F-7955-4E08-A957-272813B2E9A5}"/>
                  </a:ext>
                </a:extLst>
              </p:cNvPr>
              <p:cNvSpPr/>
              <p:nvPr>
                <p:custDataLst>
                  <p:tags r:id="rId5"/>
                </p:custDataLst>
              </p:nvPr>
            </p:nvSpPr>
            <p:spPr>
              <a:xfrm rot="603049">
                <a:off x="4548189" y="3321050"/>
                <a:ext cx="1627187" cy="992188"/>
              </a:xfrm>
              <a:custGeom>
                <a:avLst/>
                <a:gdLst>
                  <a:gd name="connsiteX0" fmla="*/ 627564 w 1628083"/>
                  <a:gd name="connsiteY0" fmla="*/ 18356 h 992800"/>
                  <a:gd name="connsiteX1" fmla="*/ 677592 w 1628083"/>
                  <a:gd name="connsiteY1" fmla="*/ 9694 h 992800"/>
                  <a:gd name="connsiteX2" fmla="*/ 728128 w 1628083"/>
                  <a:gd name="connsiteY2" fmla="*/ 2463 h 992800"/>
                  <a:gd name="connsiteX3" fmla="*/ 778705 w 1628083"/>
                  <a:gd name="connsiteY3" fmla="*/ 0 h 992800"/>
                  <a:gd name="connsiteX4" fmla="*/ 830205 w 1628083"/>
                  <a:gd name="connsiteY4" fmla="*/ 1068 h 992800"/>
                  <a:gd name="connsiteX5" fmla="*/ 882533 w 1628083"/>
                  <a:gd name="connsiteY5" fmla="*/ 6334 h 992800"/>
                  <a:gd name="connsiteX6" fmla="*/ 932914 w 1628083"/>
                  <a:gd name="connsiteY6" fmla="*/ 15410 h 992800"/>
                  <a:gd name="connsiteX7" fmla="*/ 982736 w 1628083"/>
                  <a:gd name="connsiteY7" fmla="*/ 28491 h 992800"/>
                  <a:gd name="connsiteX8" fmla="*/ 1030704 w 1628083"/>
                  <a:gd name="connsiteY8" fmla="*/ 44714 h 992800"/>
                  <a:gd name="connsiteX9" fmla="*/ 1078714 w 1628083"/>
                  <a:gd name="connsiteY9" fmla="*/ 65705 h 992800"/>
                  <a:gd name="connsiteX10" fmla="*/ 1123068 w 1628083"/>
                  <a:gd name="connsiteY10" fmla="*/ 87547 h 992800"/>
                  <a:gd name="connsiteX11" fmla="*/ 1166862 w 1628083"/>
                  <a:gd name="connsiteY11" fmla="*/ 113392 h 992800"/>
                  <a:gd name="connsiteX12" fmla="*/ 1209683 w 1628083"/>
                  <a:gd name="connsiteY12" fmla="*/ 141143 h 992800"/>
                  <a:gd name="connsiteX13" fmla="*/ 1249541 w 1628083"/>
                  <a:gd name="connsiteY13" fmla="*/ 169841 h 992800"/>
                  <a:gd name="connsiteX14" fmla="*/ 1287639 w 1628083"/>
                  <a:gd name="connsiteY14" fmla="*/ 201014 h 992800"/>
                  <a:gd name="connsiteX15" fmla="*/ 1324950 w 1628083"/>
                  <a:gd name="connsiteY15" fmla="*/ 232758 h 992800"/>
                  <a:gd name="connsiteX16" fmla="*/ 1359299 w 1628083"/>
                  <a:gd name="connsiteY16" fmla="*/ 265448 h 992800"/>
                  <a:gd name="connsiteX17" fmla="*/ 1392860 w 1628083"/>
                  <a:gd name="connsiteY17" fmla="*/ 298710 h 992800"/>
                  <a:gd name="connsiteX18" fmla="*/ 1423552 w 1628083"/>
                  <a:gd name="connsiteY18" fmla="*/ 332251 h 992800"/>
                  <a:gd name="connsiteX19" fmla="*/ 1452949 w 1628083"/>
                  <a:gd name="connsiteY19" fmla="*/ 364931 h 992800"/>
                  <a:gd name="connsiteX20" fmla="*/ 1479664 w 1628083"/>
                  <a:gd name="connsiteY20" fmla="*/ 396555 h 992800"/>
                  <a:gd name="connsiteX21" fmla="*/ 1503602 w 1628083"/>
                  <a:gd name="connsiteY21" fmla="*/ 427793 h 992800"/>
                  <a:gd name="connsiteX22" fmla="*/ 1527728 w 1628083"/>
                  <a:gd name="connsiteY22" fmla="*/ 457695 h 992800"/>
                  <a:gd name="connsiteX23" fmla="*/ 1547088 w 1628083"/>
                  <a:gd name="connsiteY23" fmla="*/ 486252 h 992800"/>
                  <a:gd name="connsiteX24" fmla="*/ 1566034 w 1628083"/>
                  <a:gd name="connsiteY24" fmla="*/ 512710 h 992800"/>
                  <a:gd name="connsiteX25" fmla="*/ 1581883 w 1628083"/>
                  <a:gd name="connsiteY25" fmla="*/ 536014 h 992800"/>
                  <a:gd name="connsiteX26" fmla="*/ 1595836 w 1628083"/>
                  <a:gd name="connsiteY26" fmla="*/ 557693 h 992800"/>
                  <a:gd name="connsiteX27" fmla="*/ 1606878 w 1628083"/>
                  <a:gd name="connsiteY27" fmla="*/ 574883 h 992800"/>
                  <a:gd name="connsiteX28" fmla="*/ 1616118 w 1628083"/>
                  <a:gd name="connsiteY28" fmla="*/ 589780 h 992800"/>
                  <a:gd name="connsiteX29" fmla="*/ 1622354 w 1628083"/>
                  <a:gd name="connsiteY29" fmla="*/ 600856 h 992800"/>
                  <a:gd name="connsiteX30" fmla="*/ 1626373 w 1628083"/>
                  <a:gd name="connsiteY30" fmla="*/ 607541 h 992800"/>
                  <a:gd name="connsiteX31" fmla="*/ 1628083 w 1628083"/>
                  <a:gd name="connsiteY31" fmla="*/ 610501 h 992800"/>
                  <a:gd name="connsiteX32" fmla="*/ 1625721 w 1628083"/>
                  <a:gd name="connsiteY32" fmla="*/ 612212 h 992800"/>
                  <a:gd name="connsiteX33" fmla="*/ 1620025 w 1628083"/>
                  <a:gd name="connsiteY33" fmla="*/ 617540 h 992800"/>
                  <a:gd name="connsiteX34" fmla="*/ 1611086 w 1628083"/>
                  <a:gd name="connsiteY34" fmla="*/ 625817 h 992800"/>
                  <a:gd name="connsiteX35" fmla="*/ 1598026 w 1628083"/>
                  <a:gd name="connsiteY35" fmla="*/ 638280 h 992800"/>
                  <a:gd name="connsiteX36" fmla="*/ 1582697 w 1628083"/>
                  <a:gd name="connsiteY36" fmla="*/ 651788 h 992800"/>
                  <a:gd name="connsiteX37" fmla="*/ 1563339 w 1628083"/>
                  <a:gd name="connsiteY37" fmla="*/ 668815 h 992800"/>
                  <a:gd name="connsiteX38" fmla="*/ 1541619 w 1628083"/>
                  <a:gd name="connsiteY38" fmla="*/ 687554 h 992800"/>
                  <a:gd name="connsiteX39" fmla="*/ 1516243 w 1628083"/>
                  <a:gd name="connsiteY39" fmla="*/ 707142 h 992800"/>
                  <a:gd name="connsiteX40" fmla="*/ 1489801 w 1628083"/>
                  <a:gd name="connsiteY40" fmla="*/ 729304 h 992800"/>
                  <a:gd name="connsiteX41" fmla="*/ 1458408 w 1628083"/>
                  <a:gd name="connsiteY41" fmla="*/ 751454 h 992800"/>
                  <a:gd name="connsiteX42" fmla="*/ 1426828 w 1628083"/>
                  <a:gd name="connsiteY42" fmla="*/ 774939 h 992800"/>
                  <a:gd name="connsiteX43" fmla="*/ 1392379 w 1628083"/>
                  <a:gd name="connsiteY43" fmla="*/ 798703 h 992800"/>
                  <a:gd name="connsiteX44" fmla="*/ 1355061 w 1628083"/>
                  <a:gd name="connsiteY44" fmla="*/ 822747 h 992800"/>
                  <a:gd name="connsiteX45" fmla="*/ 1316448 w 1628083"/>
                  <a:gd name="connsiteY45" fmla="*/ 845931 h 992800"/>
                  <a:gd name="connsiteX46" fmla="*/ 1275152 w 1628083"/>
                  <a:gd name="connsiteY46" fmla="*/ 868059 h 992800"/>
                  <a:gd name="connsiteX47" fmla="*/ 1233162 w 1628083"/>
                  <a:gd name="connsiteY47" fmla="*/ 890090 h 992800"/>
                  <a:gd name="connsiteX48" fmla="*/ 1188583 w 1628083"/>
                  <a:gd name="connsiteY48" fmla="*/ 910399 h 992800"/>
                  <a:gd name="connsiteX49" fmla="*/ 1143403 w 1628083"/>
                  <a:gd name="connsiteY49" fmla="*/ 929944 h 992800"/>
                  <a:gd name="connsiteX50" fmla="*/ 1097115 w 1628083"/>
                  <a:gd name="connsiteY50" fmla="*/ 947293 h 992800"/>
                  <a:gd name="connsiteX51" fmla="*/ 1048423 w 1628083"/>
                  <a:gd name="connsiteY51" fmla="*/ 961584 h 992800"/>
                  <a:gd name="connsiteX52" fmla="*/ 999224 w 1628083"/>
                  <a:gd name="connsiteY52" fmla="*/ 974444 h 992800"/>
                  <a:gd name="connsiteX53" fmla="*/ 950584 w 1628083"/>
                  <a:gd name="connsiteY53" fmla="*/ 983301 h 992800"/>
                  <a:gd name="connsiteX54" fmla="*/ 898661 w 1628083"/>
                  <a:gd name="connsiteY54" fmla="*/ 990338 h 992800"/>
                  <a:gd name="connsiteX55" fmla="*/ 848083 w 1628083"/>
                  <a:gd name="connsiteY55" fmla="*/ 992800 h 992800"/>
                  <a:gd name="connsiteX56" fmla="*/ 796584 w 1628083"/>
                  <a:gd name="connsiteY56" fmla="*/ 991732 h 992800"/>
                  <a:gd name="connsiteX57" fmla="*/ 745550 w 1628083"/>
                  <a:gd name="connsiteY57" fmla="*/ 987328 h 992800"/>
                  <a:gd name="connsiteX58" fmla="*/ 693874 w 1628083"/>
                  <a:gd name="connsiteY58" fmla="*/ 977390 h 992800"/>
                  <a:gd name="connsiteX59" fmla="*/ 644052 w 1628083"/>
                  <a:gd name="connsiteY59" fmla="*/ 964310 h 992800"/>
                  <a:gd name="connsiteX60" fmla="*/ 596084 w 1628083"/>
                  <a:gd name="connsiteY60" fmla="*/ 948087 h 992800"/>
                  <a:gd name="connsiteX61" fmla="*/ 549462 w 1628083"/>
                  <a:gd name="connsiteY61" fmla="*/ 927289 h 992800"/>
                  <a:gd name="connsiteX62" fmla="*/ 503721 w 1628083"/>
                  <a:gd name="connsiteY62" fmla="*/ 905254 h 992800"/>
                  <a:gd name="connsiteX63" fmla="*/ 459926 w 1628083"/>
                  <a:gd name="connsiteY63" fmla="*/ 879409 h 992800"/>
                  <a:gd name="connsiteX64" fmla="*/ 418400 w 1628083"/>
                  <a:gd name="connsiteY64" fmla="*/ 852519 h 992800"/>
                  <a:gd name="connsiteX65" fmla="*/ 377941 w 1628083"/>
                  <a:gd name="connsiteY65" fmla="*/ 823057 h 992800"/>
                  <a:gd name="connsiteX66" fmla="*/ 339149 w 1628083"/>
                  <a:gd name="connsiteY66" fmla="*/ 791787 h 992800"/>
                  <a:gd name="connsiteX67" fmla="*/ 302532 w 1628083"/>
                  <a:gd name="connsiteY67" fmla="*/ 760140 h 992800"/>
                  <a:gd name="connsiteX68" fmla="*/ 267490 w 1628083"/>
                  <a:gd name="connsiteY68" fmla="*/ 727352 h 992800"/>
                  <a:gd name="connsiteX69" fmla="*/ 235224 w 1628083"/>
                  <a:gd name="connsiteY69" fmla="*/ 694952 h 992800"/>
                  <a:gd name="connsiteX70" fmla="*/ 203744 w 1628083"/>
                  <a:gd name="connsiteY70" fmla="*/ 661982 h 992800"/>
                  <a:gd name="connsiteX71" fmla="*/ 173746 w 1628083"/>
                  <a:gd name="connsiteY71" fmla="*/ 628538 h 992800"/>
                  <a:gd name="connsiteX72" fmla="*/ 147819 w 1628083"/>
                  <a:gd name="connsiteY72" fmla="*/ 596342 h 992800"/>
                  <a:gd name="connsiteX73" fmla="*/ 123186 w 1628083"/>
                  <a:gd name="connsiteY73" fmla="*/ 565008 h 992800"/>
                  <a:gd name="connsiteX74" fmla="*/ 99061 w 1628083"/>
                  <a:gd name="connsiteY74" fmla="*/ 535105 h 992800"/>
                  <a:gd name="connsiteX75" fmla="*/ 79700 w 1628083"/>
                  <a:gd name="connsiteY75" fmla="*/ 506549 h 992800"/>
                  <a:gd name="connsiteX76" fmla="*/ 60661 w 1628083"/>
                  <a:gd name="connsiteY76" fmla="*/ 480758 h 992800"/>
                  <a:gd name="connsiteX77" fmla="*/ 45600 w 1628083"/>
                  <a:gd name="connsiteY77" fmla="*/ 456884 h 992800"/>
                  <a:gd name="connsiteX78" fmla="*/ 31647 w 1628083"/>
                  <a:gd name="connsiteY78" fmla="*/ 435205 h 992800"/>
                  <a:gd name="connsiteX79" fmla="*/ 19910 w 1628083"/>
                  <a:gd name="connsiteY79" fmla="*/ 417918 h 992800"/>
                  <a:gd name="connsiteX80" fmla="*/ 10763 w 1628083"/>
                  <a:gd name="connsiteY80" fmla="*/ 402353 h 992800"/>
                  <a:gd name="connsiteX81" fmla="*/ 5128 w 1628083"/>
                  <a:gd name="connsiteY81" fmla="*/ 392041 h 992800"/>
                  <a:gd name="connsiteX82" fmla="*/ 415 w 1628083"/>
                  <a:gd name="connsiteY82" fmla="*/ 385260 h 992800"/>
                  <a:gd name="connsiteX83" fmla="*/ 0 w 1628083"/>
                  <a:gd name="connsiteY83" fmla="*/ 383161 h 992800"/>
                  <a:gd name="connsiteX84" fmla="*/ 1067 w 1628083"/>
                  <a:gd name="connsiteY84" fmla="*/ 380589 h 992800"/>
                  <a:gd name="connsiteX85" fmla="*/ 7458 w 1628083"/>
                  <a:gd name="connsiteY85" fmla="*/ 375358 h 992800"/>
                  <a:gd name="connsiteX86" fmla="*/ 15795 w 1628083"/>
                  <a:gd name="connsiteY86" fmla="*/ 366317 h 992800"/>
                  <a:gd name="connsiteX87" fmla="*/ 28763 w 1628083"/>
                  <a:gd name="connsiteY87" fmla="*/ 354520 h 992800"/>
                  <a:gd name="connsiteX88" fmla="*/ 44786 w 1628083"/>
                  <a:gd name="connsiteY88" fmla="*/ 341110 h 992800"/>
                  <a:gd name="connsiteX89" fmla="*/ 64144 w 1628083"/>
                  <a:gd name="connsiteY89" fmla="*/ 324082 h 992800"/>
                  <a:gd name="connsiteX90" fmla="*/ 85076 w 1628083"/>
                  <a:gd name="connsiteY90" fmla="*/ 305914 h 992800"/>
                  <a:gd name="connsiteX91" fmla="*/ 110545 w 1628083"/>
                  <a:gd name="connsiteY91" fmla="*/ 285658 h 992800"/>
                  <a:gd name="connsiteX92" fmla="*/ 136987 w 1628083"/>
                  <a:gd name="connsiteY92" fmla="*/ 263497 h 992800"/>
                  <a:gd name="connsiteX93" fmla="*/ 168381 w 1628083"/>
                  <a:gd name="connsiteY93" fmla="*/ 241347 h 992800"/>
                  <a:gd name="connsiteX94" fmla="*/ 200655 w 1628083"/>
                  <a:gd name="connsiteY94" fmla="*/ 217959 h 992800"/>
                  <a:gd name="connsiteX95" fmla="*/ 234316 w 1628083"/>
                  <a:gd name="connsiteY95" fmla="*/ 194765 h 992800"/>
                  <a:gd name="connsiteX96" fmla="*/ 272235 w 1628083"/>
                  <a:gd name="connsiteY96" fmla="*/ 171485 h 992800"/>
                  <a:gd name="connsiteX97" fmla="*/ 311635 w 1628083"/>
                  <a:gd name="connsiteY97" fmla="*/ 147731 h 992800"/>
                  <a:gd name="connsiteX98" fmla="*/ 351636 w 1628083"/>
                  <a:gd name="connsiteY98" fmla="*/ 124742 h 992800"/>
                  <a:gd name="connsiteX99" fmla="*/ 394320 w 1628083"/>
                  <a:gd name="connsiteY99" fmla="*/ 102808 h 992800"/>
                  <a:gd name="connsiteX100" fmla="*/ 438205 w 1628083"/>
                  <a:gd name="connsiteY100" fmla="*/ 82402 h 992800"/>
                  <a:gd name="connsiteX101" fmla="*/ 484079 w 1628083"/>
                  <a:gd name="connsiteY101" fmla="*/ 62954 h 992800"/>
                  <a:gd name="connsiteX102" fmla="*/ 530968 w 1628083"/>
                  <a:gd name="connsiteY102" fmla="*/ 46369 h 992800"/>
                  <a:gd name="connsiteX103" fmla="*/ 578365 w 1628083"/>
                  <a:gd name="connsiteY103" fmla="*/ 31216 h 99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628083" h="992800">
                    <a:moveTo>
                      <a:pt x="627564" y="18356"/>
                    </a:moveTo>
                    <a:lnTo>
                      <a:pt x="677592" y="9694"/>
                    </a:lnTo>
                    <a:lnTo>
                      <a:pt x="728128" y="2463"/>
                    </a:lnTo>
                    <a:lnTo>
                      <a:pt x="778705" y="0"/>
                    </a:lnTo>
                    <a:lnTo>
                      <a:pt x="830205" y="1068"/>
                    </a:lnTo>
                    <a:lnTo>
                      <a:pt x="882533" y="6334"/>
                    </a:lnTo>
                    <a:lnTo>
                      <a:pt x="932914" y="15410"/>
                    </a:lnTo>
                    <a:lnTo>
                      <a:pt x="982736" y="28491"/>
                    </a:lnTo>
                    <a:lnTo>
                      <a:pt x="1030704" y="44714"/>
                    </a:lnTo>
                    <a:lnTo>
                      <a:pt x="1078714" y="65705"/>
                    </a:lnTo>
                    <a:lnTo>
                      <a:pt x="1123068" y="87547"/>
                    </a:lnTo>
                    <a:lnTo>
                      <a:pt x="1166862" y="113392"/>
                    </a:lnTo>
                    <a:lnTo>
                      <a:pt x="1209683" y="141143"/>
                    </a:lnTo>
                    <a:lnTo>
                      <a:pt x="1249541" y="169841"/>
                    </a:lnTo>
                    <a:lnTo>
                      <a:pt x="1287639" y="201014"/>
                    </a:lnTo>
                    <a:lnTo>
                      <a:pt x="1324950" y="232758"/>
                    </a:lnTo>
                    <a:lnTo>
                      <a:pt x="1359299" y="265448"/>
                    </a:lnTo>
                    <a:lnTo>
                      <a:pt x="1392860" y="298710"/>
                    </a:lnTo>
                    <a:lnTo>
                      <a:pt x="1423552" y="332251"/>
                    </a:lnTo>
                    <a:lnTo>
                      <a:pt x="1452949" y="364931"/>
                    </a:lnTo>
                    <a:lnTo>
                      <a:pt x="1479664" y="396555"/>
                    </a:lnTo>
                    <a:lnTo>
                      <a:pt x="1503602" y="427793"/>
                    </a:lnTo>
                    <a:lnTo>
                      <a:pt x="1527728" y="457695"/>
                    </a:lnTo>
                    <a:lnTo>
                      <a:pt x="1547088" y="486252"/>
                    </a:lnTo>
                    <a:lnTo>
                      <a:pt x="1566034" y="512710"/>
                    </a:lnTo>
                    <a:lnTo>
                      <a:pt x="1581883" y="536014"/>
                    </a:lnTo>
                    <a:lnTo>
                      <a:pt x="1595836" y="557693"/>
                    </a:lnTo>
                    <a:lnTo>
                      <a:pt x="1606878" y="574883"/>
                    </a:lnTo>
                    <a:lnTo>
                      <a:pt x="1616118" y="589780"/>
                    </a:lnTo>
                    <a:lnTo>
                      <a:pt x="1622354" y="600856"/>
                    </a:lnTo>
                    <a:lnTo>
                      <a:pt x="1626373" y="607541"/>
                    </a:lnTo>
                    <a:lnTo>
                      <a:pt x="1628083" y="610501"/>
                    </a:lnTo>
                    <a:lnTo>
                      <a:pt x="1625721" y="612212"/>
                    </a:lnTo>
                    <a:lnTo>
                      <a:pt x="1620025" y="617540"/>
                    </a:lnTo>
                    <a:lnTo>
                      <a:pt x="1611086" y="625817"/>
                    </a:lnTo>
                    <a:lnTo>
                      <a:pt x="1598026" y="638280"/>
                    </a:lnTo>
                    <a:lnTo>
                      <a:pt x="1582697" y="651788"/>
                    </a:lnTo>
                    <a:lnTo>
                      <a:pt x="1563339" y="668815"/>
                    </a:lnTo>
                    <a:lnTo>
                      <a:pt x="1541619" y="687554"/>
                    </a:lnTo>
                    <a:lnTo>
                      <a:pt x="1516243" y="707142"/>
                    </a:lnTo>
                    <a:lnTo>
                      <a:pt x="1489801" y="729304"/>
                    </a:lnTo>
                    <a:lnTo>
                      <a:pt x="1458408" y="751454"/>
                    </a:lnTo>
                    <a:lnTo>
                      <a:pt x="1426828" y="774939"/>
                    </a:lnTo>
                    <a:lnTo>
                      <a:pt x="1392379" y="798703"/>
                    </a:lnTo>
                    <a:lnTo>
                      <a:pt x="1355061" y="822747"/>
                    </a:lnTo>
                    <a:lnTo>
                      <a:pt x="1316448" y="845931"/>
                    </a:lnTo>
                    <a:lnTo>
                      <a:pt x="1275152" y="868059"/>
                    </a:lnTo>
                    <a:lnTo>
                      <a:pt x="1233162" y="890090"/>
                    </a:lnTo>
                    <a:lnTo>
                      <a:pt x="1188583" y="910399"/>
                    </a:lnTo>
                    <a:lnTo>
                      <a:pt x="1143403" y="929944"/>
                    </a:lnTo>
                    <a:lnTo>
                      <a:pt x="1097115" y="947293"/>
                    </a:lnTo>
                    <a:lnTo>
                      <a:pt x="1048423" y="961584"/>
                    </a:lnTo>
                    <a:lnTo>
                      <a:pt x="999224" y="974444"/>
                    </a:lnTo>
                    <a:lnTo>
                      <a:pt x="950584" y="983301"/>
                    </a:lnTo>
                    <a:lnTo>
                      <a:pt x="898661" y="990338"/>
                    </a:lnTo>
                    <a:lnTo>
                      <a:pt x="848083" y="992800"/>
                    </a:lnTo>
                    <a:lnTo>
                      <a:pt x="796584" y="991732"/>
                    </a:lnTo>
                    <a:lnTo>
                      <a:pt x="745550" y="987328"/>
                    </a:lnTo>
                    <a:lnTo>
                      <a:pt x="693874" y="977390"/>
                    </a:lnTo>
                    <a:lnTo>
                      <a:pt x="644052" y="964310"/>
                    </a:lnTo>
                    <a:lnTo>
                      <a:pt x="596084" y="948087"/>
                    </a:lnTo>
                    <a:lnTo>
                      <a:pt x="549462" y="927289"/>
                    </a:lnTo>
                    <a:lnTo>
                      <a:pt x="503721" y="905254"/>
                    </a:lnTo>
                    <a:lnTo>
                      <a:pt x="459926" y="879409"/>
                    </a:lnTo>
                    <a:lnTo>
                      <a:pt x="418400" y="852519"/>
                    </a:lnTo>
                    <a:lnTo>
                      <a:pt x="377941" y="823057"/>
                    </a:lnTo>
                    <a:lnTo>
                      <a:pt x="339149" y="791787"/>
                    </a:lnTo>
                    <a:lnTo>
                      <a:pt x="302532" y="760140"/>
                    </a:lnTo>
                    <a:lnTo>
                      <a:pt x="267490" y="727352"/>
                    </a:lnTo>
                    <a:lnTo>
                      <a:pt x="235224" y="694952"/>
                    </a:lnTo>
                    <a:lnTo>
                      <a:pt x="203744" y="661982"/>
                    </a:lnTo>
                    <a:lnTo>
                      <a:pt x="173746" y="628538"/>
                    </a:lnTo>
                    <a:lnTo>
                      <a:pt x="147819" y="596342"/>
                    </a:lnTo>
                    <a:lnTo>
                      <a:pt x="123186" y="565008"/>
                    </a:lnTo>
                    <a:lnTo>
                      <a:pt x="99061" y="535105"/>
                    </a:lnTo>
                    <a:lnTo>
                      <a:pt x="79700" y="506549"/>
                    </a:lnTo>
                    <a:lnTo>
                      <a:pt x="60661" y="480758"/>
                    </a:lnTo>
                    <a:lnTo>
                      <a:pt x="45600" y="456884"/>
                    </a:lnTo>
                    <a:lnTo>
                      <a:pt x="31647" y="435205"/>
                    </a:lnTo>
                    <a:lnTo>
                      <a:pt x="19910" y="417918"/>
                    </a:lnTo>
                    <a:lnTo>
                      <a:pt x="10763" y="402353"/>
                    </a:lnTo>
                    <a:lnTo>
                      <a:pt x="5128" y="392041"/>
                    </a:lnTo>
                    <a:lnTo>
                      <a:pt x="415" y="385260"/>
                    </a:lnTo>
                    <a:lnTo>
                      <a:pt x="0" y="383161"/>
                    </a:lnTo>
                    <a:lnTo>
                      <a:pt x="1067" y="380589"/>
                    </a:lnTo>
                    <a:lnTo>
                      <a:pt x="7458" y="375358"/>
                    </a:lnTo>
                    <a:lnTo>
                      <a:pt x="15795" y="366317"/>
                    </a:lnTo>
                    <a:lnTo>
                      <a:pt x="28763" y="354520"/>
                    </a:lnTo>
                    <a:lnTo>
                      <a:pt x="44786" y="341110"/>
                    </a:lnTo>
                    <a:lnTo>
                      <a:pt x="64144" y="324082"/>
                    </a:lnTo>
                    <a:lnTo>
                      <a:pt x="85076" y="305914"/>
                    </a:lnTo>
                    <a:lnTo>
                      <a:pt x="110545" y="285658"/>
                    </a:lnTo>
                    <a:lnTo>
                      <a:pt x="136987" y="263497"/>
                    </a:lnTo>
                    <a:lnTo>
                      <a:pt x="168381" y="241347"/>
                    </a:lnTo>
                    <a:lnTo>
                      <a:pt x="200655" y="217959"/>
                    </a:lnTo>
                    <a:lnTo>
                      <a:pt x="234316" y="194765"/>
                    </a:lnTo>
                    <a:lnTo>
                      <a:pt x="272235" y="171485"/>
                    </a:lnTo>
                    <a:lnTo>
                      <a:pt x="311635" y="147731"/>
                    </a:lnTo>
                    <a:lnTo>
                      <a:pt x="351636" y="124742"/>
                    </a:lnTo>
                    <a:lnTo>
                      <a:pt x="394320" y="102808"/>
                    </a:lnTo>
                    <a:lnTo>
                      <a:pt x="438205" y="82402"/>
                    </a:lnTo>
                    <a:lnTo>
                      <a:pt x="484079" y="62954"/>
                    </a:lnTo>
                    <a:lnTo>
                      <a:pt x="530968" y="46369"/>
                    </a:lnTo>
                    <a:lnTo>
                      <a:pt x="578365" y="31216"/>
                    </a:lnTo>
                    <a:close/>
                  </a:path>
                </a:pathLst>
              </a:custGeom>
              <a:solidFill>
                <a:srgbClr val="70B51D"/>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72000" bIns="36000" anchor="ctr"/>
              <a:lstStyle/>
              <a:p>
                <a:pPr algn="ctr">
                  <a:lnSpc>
                    <a:spcPct val="120000"/>
                  </a:lnSpc>
                  <a:defRPr/>
                </a:pPr>
                <a:endParaRPr lang="en-US" altLang="zh-CN" sz="1600" dirty="0">
                  <a:solidFill>
                    <a:schemeClr val="tx1">
                      <a:lumMod val="65000"/>
                      <a:lumOff val="35000"/>
                    </a:schemeClr>
                  </a:solidFill>
                </a:endParaRPr>
              </a:p>
            </p:txBody>
          </p:sp>
          <p:sp>
            <p:nvSpPr>
              <p:cNvPr id="34" name="MH_Title_1">
                <a:extLst>
                  <a:ext uri="{FF2B5EF4-FFF2-40B4-BE49-F238E27FC236}">
                    <a16:creationId xmlns="" xmlns:a16="http://schemas.microsoft.com/office/drawing/2014/main" id="{7F64A59D-4497-4C2F-AF23-1A716DE1A4D8}"/>
                  </a:ext>
                </a:extLst>
              </p:cNvPr>
              <p:cNvSpPr>
                <a:spLocks noChangeArrowheads="1"/>
              </p:cNvSpPr>
              <p:nvPr>
                <p:custDataLst>
                  <p:tags r:id="rId6"/>
                </p:custDataLst>
              </p:nvPr>
            </p:nvSpPr>
            <p:spPr bwMode="gray">
              <a:xfrm>
                <a:off x="5711825" y="3602038"/>
                <a:ext cx="922338" cy="920750"/>
              </a:xfrm>
              <a:prstGeom prst="ellipse">
                <a:avLst/>
              </a:prstGeom>
              <a:solidFill>
                <a:srgbClr val="FFFFFF"/>
              </a:soli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endParaRPr lang="en-US" altLang="zh-CN" sz="1600" b="1" dirty="0">
                  <a:solidFill>
                    <a:schemeClr val="tx1">
                      <a:lumMod val="65000"/>
                      <a:lumOff val="35000"/>
                    </a:schemeClr>
                  </a:solidFill>
                </a:endParaRPr>
              </a:p>
            </p:txBody>
          </p:sp>
        </p:grpSp>
        <p:sp>
          <p:nvSpPr>
            <p:cNvPr id="24" name="椭圆 4">
              <a:extLst>
                <a:ext uri="{FF2B5EF4-FFF2-40B4-BE49-F238E27FC236}">
                  <a16:creationId xmlns="" xmlns:a16="http://schemas.microsoft.com/office/drawing/2014/main" id="{9BD47DDA-52D3-416D-9094-04081D556614}"/>
                </a:ext>
              </a:extLst>
            </p:cNvPr>
            <p:cNvSpPr/>
            <p:nvPr/>
          </p:nvSpPr>
          <p:spPr>
            <a:xfrm>
              <a:off x="5876675" y="2450401"/>
              <a:ext cx="460649" cy="47484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5" name="椭圆 44">
              <a:extLst>
                <a:ext uri="{FF2B5EF4-FFF2-40B4-BE49-F238E27FC236}">
                  <a16:creationId xmlns="" xmlns:a16="http://schemas.microsoft.com/office/drawing/2014/main" id="{55C4C068-4686-4C46-A44C-DFE4098697A7}"/>
                </a:ext>
              </a:extLst>
            </p:cNvPr>
            <p:cNvSpPr/>
            <p:nvPr/>
          </p:nvSpPr>
          <p:spPr>
            <a:xfrm>
              <a:off x="6947639" y="3363791"/>
              <a:ext cx="474840" cy="38396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6" name="椭圆 45">
              <a:extLst>
                <a:ext uri="{FF2B5EF4-FFF2-40B4-BE49-F238E27FC236}">
                  <a16:creationId xmlns="" xmlns:a16="http://schemas.microsoft.com/office/drawing/2014/main" id="{3746C474-974F-42B5-AE33-1205B0935ED2}"/>
                </a:ext>
              </a:extLst>
            </p:cNvPr>
            <p:cNvSpPr/>
            <p:nvPr/>
          </p:nvSpPr>
          <p:spPr>
            <a:xfrm>
              <a:off x="4809009" y="3318351"/>
              <a:ext cx="458915" cy="47484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7" name="椭圆 46">
              <a:extLst>
                <a:ext uri="{FF2B5EF4-FFF2-40B4-BE49-F238E27FC236}">
                  <a16:creationId xmlns="" xmlns:a16="http://schemas.microsoft.com/office/drawing/2014/main" id="{1D0EC040-71F2-489E-B911-0ADC6907CB63}"/>
                </a:ext>
              </a:extLst>
            </p:cNvPr>
            <p:cNvSpPr/>
            <p:nvPr/>
          </p:nvSpPr>
          <p:spPr>
            <a:xfrm>
              <a:off x="6451178" y="4498927"/>
              <a:ext cx="474840" cy="448088"/>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28" name="椭圆 47">
              <a:extLst>
                <a:ext uri="{FF2B5EF4-FFF2-40B4-BE49-F238E27FC236}">
                  <a16:creationId xmlns="" xmlns:a16="http://schemas.microsoft.com/office/drawing/2014/main" id="{2DDA268D-3501-46B6-A203-DEB65924A3EC}"/>
                </a:ext>
              </a:extLst>
            </p:cNvPr>
            <p:cNvSpPr/>
            <p:nvPr/>
          </p:nvSpPr>
          <p:spPr>
            <a:xfrm>
              <a:off x="5275886" y="4485551"/>
              <a:ext cx="474840" cy="47484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spTree>
    <p:extLst>
      <p:ext uri="{BB962C8B-B14F-4D97-AF65-F5344CB8AC3E}">
        <p14:creationId xmlns:p14="http://schemas.microsoft.com/office/powerpoint/2010/main" val="350723119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1000" fill="hold"/>
                                        <p:tgtEl>
                                          <p:spTgt spid="22"/>
                                        </p:tgtEl>
                                        <p:attrNameLst>
                                          <p:attrName>ppt_w</p:attrName>
                                        </p:attrNameLst>
                                      </p:cBhvr>
                                      <p:tavLst>
                                        <p:tav tm="0">
                                          <p:val>
                                            <p:fltVal val="0"/>
                                          </p:val>
                                        </p:tav>
                                        <p:tav tm="100000">
                                          <p:val>
                                            <p:strVal val="#ppt_w"/>
                                          </p:val>
                                        </p:tav>
                                      </p:tavLst>
                                    </p:anim>
                                    <p:anim calcmode="lin" valueType="num">
                                      <p:cBhvr>
                                        <p:cTn id="12" dur="1000" fill="hold"/>
                                        <p:tgtEl>
                                          <p:spTgt spid="22"/>
                                        </p:tgtEl>
                                        <p:attrNameLst>
                                          <p:attrName>ppt_h</p:attrName>
                                        </p:attrNameLst>
                                      </p:cBhvr>
                                      <p:tavLst>
                                        <p:tav tm="0">
                                          <p:val>
                                            <p:fltVal val="0"/>
                                          </p:val>
                                        </p:tav>
                                        <p:tav tm="100000">
                                          <p:val>
                                            <p:strVal val="#ppt_h"/>
                                          </p:val>
                                        </p:tav>
                                      </p:tavLst>
                                    </p:anim>
                                    <p:anim calcmode="lin" valueType="num">
                                      <p:cBhvr>
                                        <p:cTn id="13" dur="1000" fill="hold"/>
                                        <p:tgtEl>
                                          <p:spTgt spid="22"/>
                                        </p:tgtEl>
                                        <p:attrNameLst>
                                          <p:attrName>style.rotation</p:attrName>
                                        </p:attrNameLst>
                                      </p:cBhvr>
                                      <p:tavLst>
                                        <p:tav tm="0">
                                          <p:val>
                                            <p:fltVal val="90"/>
                                          </p:val>
                                        </p:tav>
                                        <p:tav tm="100000">
                                          <p:val>
                                            <p:fltVal val="0"/>
                                          </p:val>
                                        </p:tav>
                                      </p:tavLst>
                                    </p:anim>
                                    <p:animEffect transition="in" filter="fade">
                                      <p:cBhvr>
                                        <p:cTn id="14" dur="1000"/>
                                        <p:tgtEl>
                                          <p:spTgt spid="22"/>
                                        </p:tgtEl>
                                      </p:cBhvr>
                                    </p:animEffect>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0-#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145602"/>
            <a:ext cx="12192000" cy="102841"/>
          </a:xfrm>
          <a:prstGeom prst="rect">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460165"/>
            <a:ext cx="12191999" cy="4619836"/>
          </a:xfrm>
          <a:custGeom>
            <a:avLst/>
            <a:gdLst>
              <a:gd name="connsiteX0" fmla="*/ 0 w 12192000"/>
              <a:gd name="connsiteY0" fmla="*/ 0 h 3904146"/>
              <a:gd name="connsiteX1" fmla="*/ 12192000 w 12192000"/>
              <a:gd name="connsiteY1" fmla="*/ 0 h 3904146"/>
              <a:gd name="connsiteX2" fmla="*/ 12192000 w 12192000"/>
              <a:gd name="connsiteY2" fmla="*/ 3904146 h 3904146"/>
              <a:gd name="connsiteX3" fmla="*/ 0 w 12192000"/>
              <a:gd name="connsiteY3" fmla="*/ 3904146 h 3904146"/>
            </a:gdLst>
            <a:ahLst/>
            <a:cxnLst>
              <a:cxn ang="0">
                <a:pos x="connsiteX0" y="connsiteY0"/>
              </a:cxn>
              <a:cxn ang="0">
                <a:pos x="connsiteX1" y="connsiteY1"/>
              </a:cxn>
              <a:cxn ang="0">
                <a:pos x="connsiteX2" y="connsiteY2"/>
              </a:cxn>
              <a:cxn ang="0">
                <a:pos x="connsiteX3" y="connsiteY3"/>
              </a:cxn>
            </a:cxnLst>
            <a:rect l="l" t="t" r="r" b="b"/>
            <a:pathLst>
              <a:path w="12192000" h="3904146">
                <a:moveTo>
                  <a:pt x="0" y="0"/>
                </a:moveTo>
                <a:lnTo>
                  <a:pt x="12192000" y="0"/>
                </a:lnTo>
                <a:lnTo>
                  <a:pt x="12192000" y="3904146"/>
                </a:lnTo>
                <a:lnTo>
                  <a:pt x="0" y="3904146"/>
                </a:lnTo>
                <a:close/>
              </a:path>
            </a:pathLst>
          </a:custGeom>
        </p:spPr>
      </p:pic>
      <p:sp>
        <p:nvSpPr>
          <p:cNvPr id="61" name="MH_Other_4"/>
          <p:cNvSpPr/>
          <p:nvPr>
            <p:custDataLst>
              <p:tags r:id="rId1"/>
            </p:custDataLst>
          </p:nvPr>
        </p:nvSpPr>
        <p:spPr>
          <a:xfrm>
            <a:off x="3129585" y="6232632"/>
            <a:ext cx="203806" cy="203806"/>
          </a:xfrm>
          <a:prstGeom prst="ellipse">
            <a:avLst/>
          </a:prstGeom>
          <a:gradFill flip="none" rotWithShape="1">
            <a:gsLst>
              <a:gs pos="100000">
                <a:schemeClr val="bg1"/>
              </a:gs>
              <a:gs pos="0">
                <a:srgbClr val="E0E0E0"/>
              </a:gs>
            </a:gsLst>
            <a:lin ang="8100000" scaled="0"/>
            <a:tileRect/>
          </a:gradFill>
          <a:ln w="6350">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2" name="MH_Other_4"/>
          <p:cNvSpPr/>
          <p:nvPr>
            <p:custDataLst>
              <p:tags r:id="rId2"/>
            </p:custDataLst>
          </p:nvPr>
        </p:nvSpPr>
        <p:spPr>
          <a:xfrm>
            <a:off x="2540981" y="6117045"/>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3" name="MH_Other_4"/>
          <p:cNvSpPr/>
          <p:nvPr>
            <p:custDataLst>
              <p:tags r:id="rId3"/>
            </p:custDataLst>
          </p:nvPr>
        </p:nvSpPr>
        <p:spPr>
          <a:xfrm>
            <a:off x="772447" y="6009356"/>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4" name="MH_Other_4"/>
          <p:cNvSpPr/>
          <p:nvPr>
            <p:custDataLst>
              <p:tags r:id="rId4"/>
            </p:custDataLst>
          </p:nvPr>
        </p:nvSpPr>
        <p:spPr>
          <a:xfrm>
            <a:off x="3480096" y="5985426"/>
            <a:ext cx="382894" cy="382894"/>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5" name="MH_Other_4"/>
          <p:cNvSpPr/>
          <p:nvPr>
            <p:custDataLst>
              <p:tags r:id="rId5"/>
            </p:custDataLst>
          </p:nvPr>
        </p:nvSpPr>
        <p:spPr>
          <a:xfrm>
            <a:off x="4072772" y="6182660"/>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6" name="MH_Other_4"/>
          <p:cNvSpPr/>
          <p:nvPr>
            <p:custDataLst>
              <p:tags r:id="rId6"/>
            </p:custDataLst>
          </p:nvPr>
        </p:nvSpPr>
        <p:spPr>
          <a:xfrm>
            <a:off x="2276360" y="6257751"/>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0" name="MH_Other_4"/>
          <p:cNvSpPr/>
          <p:nvPr>
            <p:custDataLst>
              <p:tags r:id="rId7"/>
            </p:custDataLst>
          </p:nvPr>
        </p:nvSpPr>
        <p:spPr>
          <a:xfrm>
            <a:off x="1957932" y="6313885"/>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1" name="MH_Other_4"/>
          <p:cNvSpPr/>
          <p:nvPr>
            <p:custDataLst>
              <p:tags r:id="rId8"/>
            </p:custDataLst>
          </p:nvPr>
        </p:nvSpPr>
        <p:spPr>
          <a:xfrm>
            <a:off x="1229153" y="5883524"/>
            <a:ext cx="335032" cy="335032"/>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2" name="MH_Other_4"/>
          <p:cNvSpPr/>
          <p:nvPr>
            <p:custDataLst>
              <p:tags r:id="rId9"/>
            </p:custDataLst>
          </p:nvPr>
        </p:nvSpPr>
        <p:spPr>
          <a:xfrm>
            <a:off x="1754225" y="5883524"/>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3" name="MH_Other_4"/>
          <p:cNvSpPr/>
          <p:nvPr>
            <p:custDataLst>
              <p:tags r:id="rId10"/>
            </p:custDataLst>
          </p:nvPr>
        </p:nvSpPr>
        <p:spPr>
          <a:xfrm>
            <a:off x="2938139" y="5793979"/>
            <a:ext cx="382894" cy="382894"/>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4" name="MH_Other_4"/>
          <p:cNvSpPr/>
          <p:nvPr>
            <p:custDataLst>
              <p:tags r:id="rId11"/>
            </p:custDataLst>
          </p:nvPr>
        </p:nvSpPr>
        <p:spPr>
          <a:xfrm>
            <a:off x="1490176" y="6211660"/>
            <a:ext cx="203806" cy="203806"/>
          </a:xfrm>
          <a:prstGeom prst="ellipse">
            <a:avLst/>
          </a:prstGeom>
          <a:gradFill flip="none" rotWithShape="1">
            <a:gsLst>
              <a:gs pos="100000">
                <a:schemeClr val="bg1"/>
              </a:gs>
              <a:gs pos="0">
                <a:srgbClr val="E0E0E0"/>
              </a:gs>
            </a:gsLst>
            <a:lin ang="8100000" scaled="0"/>
            <a:tileRect/>
          </a:gradFill>
          <a:ln w="6350">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105" name="组合 104"/>
          <p:cNvGrpSpPr/>
          <p:nvPr/>
        </p:nvGrpSpPr>
        <p:grpSpPr>
          <a:xfrm>
            <a:off x="5984873" y="4951580"/>
            <a:ext cx="5142001" cy="1208703"/>
            <a:chOff x="3938954" y="5209062"/>
            <a:chExt cx="4346917" cy="1021807"/>
          </a:xfrm>
        </p:grpSpPr>
        <p:grpSp>
          <p:nvGrpSpPr>
            <p:cNvPr id="106" name="组合 105"/>
            <p:cNvGrpSpPr/>
            <p:nvPr/>
          </p:nvGrpSpPr>
          <p:grpSpPr>
            <a:xfrm>
              <a:off x="3938954" y="5209062"/>
              <a:ext cx="4346917" cy="1021807"/>
              <a:chOff x="322748" y="3665374"/>
              <a:chExt cx="5680529" cy="1027864"/>
            </a:xfrm>
          </p:grpSpPr>
          <p:sp>
            <p:nvSpPr>
              <p:cNvPr id="108" name="圆角矩形 107"/>
              <p:cNvSpPr/>
              <p:nvPr/>
            </p:nvSpPr>
            <p:spPr>
              <a:xfrm>
                <a:off x="322748" y="3665374"/>
                <a:ext cx="5680529" cy="1027864"/>
              </a:xfrm>
              <a:prstGeom prst="roundRect">
                <a:avLst>
                  <a:gd name="adj" fmla="val 50000"/>
                </a:avLst>
              </a:prstGeom>
              <a:gradFill>
                <a:gsLst>
                  <a:gs pos="0">
                    <a:schemeClr val="bg1"/>
                  </a:gs>
                  <a:gs pos="100000">
                    <a:srgbClr val="D1D1D1"/>
                  </a:gs>
                </a:gsLst>
                <a:lin ang="54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矩形 108"/>
              <p:cNvSpPr/>
              <p:nvPr/>
            </p:nvSpPr>
            <p:spPr>
              <a:xfrm>
                <a:off x="516699" y="3785998"/>
                <a:ext cx="5277329" cy="784227"/>
              </a:xfrm>
              <a:prstGeom prst="roundRect">
                <a:avLst>
                  <a:gd name="adj" fmla="val 50000"/>
                </a:avLst>
              </a:prstGeom>
              <a:gradFill>
                <a:gsLst>
                  <a:gs pos="0">
                    <a:schemeClr val="bg1"/>
                  </a:gs>
                  <a:gs pos="100000">
                    <a:srgbClr val="D1D1D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文本框 106"/>
            <p:cNvSpPr txBox="1"/>
            <p:nvPr/>
          </p:nvSpPr>
          <p:spPr>
            <a:xfrm>
              <a:off x="4310547" y="5273674"/>
              <a:ext cx="3684891" cy="780560"/>
            </a:xfrm>
            <a:prstGeom prst="rect">
              <a:avLst/>
            </a:prstGeom>
            <a:noFill/>
          </p:spPr>
          <p:txBody>
            <a:bodyPr wrap="none" rtlCol="0">
              <a:spAutoFit/>
            </a:bodyPr>
            <a:lstStyle/>
            <a:p>
              <a:r>
                <a:rPr lang="zh-CN" altLang="en-US" sz="5400" b="1">
                  <a:solidFill>
                    <a:srgbClr val="0CA397"/>
                  </a:solidFill>
                  <a:latin typeface="幼圆" panose="02010509060101010101" pitchFamily="49" charset="-122"/>
                  <a:ea typeface="幼圆" panose="02010509060101010101" pitchFamily="49" charset="-122"/>
                </a:rPr>
                <a:t>成功项目展示</a:t>
              </a:r>
            </a:p>
          </p:txBody>
        </p:sp>
      </p:grpSp>
      <p:grpSp>
        <p:nvGrpSpPr>
          <p:cNvPr id="110" name="组合 109"/>
          <p:cNvGrpSpPr/>
          <p:nvPr/>
        </p:nvGrpSpPr>
        <p:grpSpPr>
          <a:xfrm>
            <a:off x="1071224" y="2665220"/>
            <a:ext cx="2894787" cy="2894787"/>
            <a:chOff x="4833150" y="1266579"/>
            <a:chExt cx="2526552" cy="2526552"/>
          </a:xfrm>
        </p:grpSpPr>
        <p:grpSp>
          <p:nvGrpSpPr>
            <p:cNvPr id="111" name="组合 110"/>
            <p:cNvGrpSpPr/>
            <p:nvPr/>
          </p:nvGrpSpPr>
          <p:grpSpPr>
            <a:xfrm>
              <a:off x="4833150" y="1266579"/>
              <a:ext cx="2526552" cy="2526552"/>
              <a:chOff x="6585478" y="1661232"/>
              <a:chExt cx="928740" cy="928740"/>
            </a:xfrm>
          </p:grpSpPr>
          <p:sp>
            <p:nvSpPr>
              <p:cNvPr id="113" name="椭圆 112"/>
              <p:cNvSpPr/>
              <p:nvPr/>
            </p:nvSpPr>
            <p:spPr>
              <a:xfrm>
                <a:off x="6585478" y="1661232"/>
                <a:ext cx="928740" cy="92874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4" name="圆角矩形 113"/>
              <p:cNvSpPr/>
              <p:nvPr/>
            </p:nvSpPr>
            <p:spPr>
              <a:xfrm>
                <a:off x="6706336" y="1782090"/>
                <a:ext cx="687025" cy="687025"/>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5" name="椭圆 114"/>
              <p:cNvSpPr>
                <a:spLocks noChangeAspect="1"/>
              </p:cNvSpPr>
              <p:nvPr/>
            </p:nvSpPr>
            <p:spPr>
              <a:xfrm>
                <a:off x="6740229" y="1819936"/>
                <a:ext cx="619237" cy="619237"/>
              </a:xfrm>
              <a:prstGeom prst="ellipse">
                <a:avLst/>
              </a:prstGeom>
              <a:solidFill>
                <a:srgbClr val="3DB9B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文本框 47"/>
            <p:cNvSpPr/>
            <p:nvPr/>
          </p:nvSpPr>
          <p:spPr>
            <a:xfrm>
              <a:off x="5564630" y="1919489"/>
              <a:ext cx="1210493" cy="1262540"/>
            </a:xfrm>
            <a:prstGeom prst="rect">
              <a:avLst/>
            </a:prstGeom>
            <a:noFill/>
            <a:ln w="9525">
              <a:noFill/>
            </a:ln>
          </p:spPr>
          <p:txBody>
            <a:bodyPr wrap="none">
              <a:spAutoFit/>
            </a:bodyPr>
            <a:lstStyle>
              <a:lvl1pPr marL="0" lvl="0"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9pPr>
            </a:lstStyle>
            <a:p>
              <a:pPr lvl="0">
                <a:lnSpc>
                  <a:spcPct val="100000"/>
                </a:lnSpc>
              </a:pPr>
              <a:r>
                <a:rPr lang="en-US" altLang="x-none" sz="8800">
                  <a:solidFill>
                    <a:schemeClr val="bg1"/>
                  </a:solidFill>
                  <a:latin typeface="Impact" panose="020B0806030902050204" pitchFamily="2" charset="0"/>
                  <a:ea typeface="宋体" panose="02010600030101010101" pitchFamily="2" charset="-122"/>
                  <a:sym typeface="Impact" panose="020B0806030902050204" pitchFamily="2" charset="0"/>
                </a:rPr>
                <a:t>03</a:t>
              </a:r>
              <a:endParaRPr lang="zh-CN" altLang="en-US" sz="8800" dirty="0">
                <a:solidFill>
                  <a:schemeClr val="bg1"/>
                </a:solidFill>
                <a:latin typeface="Impact" panose="020B0806030902050204" pitchFamily="2" charset="0"/>
                <a:ea typeface="宋体" panose="02010600030101010101" pitchFamily="2" charset="-122"/>
                <a:sym typeface="Impact" panose="020B0806030902050204" pitchFamily="2" charset="0"/>
              </a:endParaRPr>
            </a:p>
          </p:txBody>
        </p:sp>
      </p:grpSp>
    </p:spTree>
    <p:extLst>
      <p:ext uri="{BB962C8B-B14F-4D97-AF65-F5344CB8AC3E}">
        <p14:creationId xmlns:p14="http://schemas.microsoft.com/office/powerpoint/2010/main" val="204922649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1000"/>
                                        <p:tgtEl>
                                          <p:spTgt spid="27"/>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par>
                          <p:cTn id="12" fill="hold">
                            <p:stCondLst>
                              <p:cond delay="1500"/>
                            </p:stCondLst>
                            <p:childTnLst>
                              <p:par>
                                <p:cTn id="13" presetID="23" presetClass="entr" presetSubtype="32" fill="hold"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p:cTn id="15" dur="750" fill="hold"/>
                                        <p:tgtEl>
                                          <p:spTgt spid="110"/>
                                        </p:tgtEl>
                                        <p:attrNameLst>
                                          <p:attrName>ppt_w</p:attrName>
                                        </p:attrNameLst>
                                      </p:cBhvr>
                                      <p:tavLst>
                                        <p:tav tm="0">
                                          <p:val>
                                            <p:strVal val="4*#ppt_w"/>
                                          </p:val>
                                        </p:tav>
                                        <p:tav tm="100000">
                                          <p:val>
                                            <p:strVal val="#ppt_w"/>
                                          </p:val>
                                        </p:tav>
                                      </p:tavLst>
                                    </p:anim>
                                    <p:anim calcmode="lin" valueType="num">
                                      <p:cBhvr>
                                        <p:cTn id="16" dur="750" fill="hold"/>
                                        <p:tgtEl>
                                          <p:spTgt spid="110"/>
                                        </p:tgtEl>
                                        <p:attrNameLst>
                                          <p:attrName>ppt_h</p:attrName>
                                        </p:attrNameLst>
                                      </p:cBhvr>
                                      <p:tavLst>
                                        <p:tav tm="0">
                                          <p:val>
                                            <p:strVal val="4*#ppt_h"/>
                                          </p:val>
                                        </p:tav>
                                        <p:tav tm="100000">
                                          <p:val>
                                            <p:strVal val="#ppt_h"/>
                                          </p:val>
                                        </p:tav>
                                      </p:tavLst>
                                    </p:anim>
                                  </p:childTnLst>
                                </p:cTn>
                              </p:par>
                            </p:childTnLst>
                          </p:cTn>
                        </p:par>
                        <p:par>
                          <p:cTn id="17" fill="hold">
                            <p:stCondLst>
                              <p:cond delay="2500"/>
                            </p:stCondLst>
                            <p:childTnLst>
                              <p:par>
                                <p:cTn id="18" presetID="26" presetClass="emph" presetSubtype="0" fill="hold" nodeType="afterEffect">
                                  <p:stCondLst>
                                    <p:cond delay="0"/>
                                  </p:stCondLst>
                                  <p:childTnLst>
                                    <p:animEffect transition="out" filter="fade">
                                      <p:cBhvr>
                                        <p:cTn id="19" dur="500" tmFilter="0, 0; .2, .5; .8, .5; 1, 0"/>
                                        <p:tgtEl>
                                          <p:spTgt spid="110"/>
                                        </p:tgtEl>
                                      </p:cBhvr>
                                    </p:animEffect>
                                    <p:animScale>
                                      <p:cBhvr>
                                        <p:cTn id="20" dur="250" autoRev="1" fill="hold"/>
                                        <p:tgtEl>
                                          <p:spTgt spid="110"/>
                                        </p:tgtEl>
                                      </p:cBhvr>
                                      <p:by x="105000" y="105000"/>
                                    </p:animScale>
                                  </p:childTnLst>
                                </p:cTn>
                              </p:par>
                            </p:childTnLst>
                          </p:cTn>
                        </p:par>
                        <p:par>
                          <p:cTn id="21" fill="hold">
                            <p:stCondLst>
                              <p:cond delay="3000"/>
                            </p:stCondLst>
                            <p:childTnLst>
                              <p:par>
                                <p:cTn id="22" presetID="42"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1000"/>
                                        <p:tgtEl>
                                          <p:spTgt spid="63"/>
                                        </p:tgtEl>
                                      </p:cBhvr>
                                    </p:animEffect>
                                    <p:anim calcmode="lin" valueType="num">
                                      <p:cBhvr>
                                        <p:cTn id="25" dur="1000" fill="hold"/>
                                        <p:tgtEl>
                                          <p:spTgt spid="63"/>
                                        </p:tgtEl>
                                        <p:attrNameLst>
                                          <p:attrName>ppt_x</p:attrName>
                                        </p:attrNameLst>
                                      </p:cBhvr>
                                      <p:tavLst>
                                        <p:tav tm="0">
                                          <p:val>
                                            <p:strVal val="#ppt_x"/>
                                          </p:val>
                                        </p:tav>
                                        <p:tav tm="100000">
                                          <p:val>
                                            <p:strVal val="#ppt_x"/>
                                          </p:val>
                                        </p:tav>
                                      </p:tavLst>
                                    </p:anim>
                                    <p:anim calcmode="lin" valueType="num">
                                      <p:cBhvr>
                                        <p:cTn id="26" dur="1000" fill="hold"/>
                                        <p:tgtEl>
                                          <p:spTgt spid="6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4"/>
                                        </p:tgtEl>
                                        <p:attrNameLst>
                                          <p:attrName>style.visibility</p:attrName>
                                        </p:attrNameLst>
                                      </p:cBhvr>
                                      <p:to>
                                        <p:strVal val="visible"/>
                                      </p:to>
                                    </p:set>
                                    <p:animEffect transition="in" filter="fade">
                                      <p:cBhvr>
                                        <p:cTn id="29" dur="1000"/>
                                        <p:tgtEl>
                                          <p:spTgt spid="104"/>
                                        </p:tgtEl>
                                      </p:cBhvr>
                                    </p:animEffect>
                                    <p:anim calcmode="lin" valueType="num">
                                      <p:cBhvr>
                                        <p:cTn id="30" dur="1000" fill="hold"/>
                                        <p:tgtEl>
                                          <p:spTgt spid="104"/>
                                        </p:tgtEl>
                                        <p:attrNameLst>
                                          <p:attrName>ppt_x</p:attrName>
                                        </p:attrNameLst>
                                      </p:cBhvr>
                                      <p:tavLst>
                                        <p:tav tm="0">
                                          <p:val>
                                            <p:strVal val="#ppt_x"/>
                                          </p:val>
                                        </p:tav>
                                        <p:tav tm="100000">
                                          <p:val>
                                            <p:strVal val="#ppt_x"/>
                                          </p:val>
                                        </p:tav>
                                      </p:tavLst>
                                    </p:anim>
                                    <p:anim calcmode="lin" valueType="num">
                                      <p:cBhvr>
                                        <p:cTn id="31" dur="1000" fill="hold"/>
                                        <p:tgtEl>
                                          <p:spTgt spid="10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102"/>
                                        </p:tgtEl>
                                        <p:attrNameLst>
                                          <p:attrName>style.visibility</p:attrName>
                                        </p:attrNameLst>
                                      </p:cBhvr>
                                      <p:to>
                                        <p:strVal val="visible"/>
                                      </p:to>
                                    </p:set>
                                    <p:animEffect transition="in" filter="fade">
                                      <p:cBhvr>
                                        <p:cTn id="34" dur="1000"/>
                                        <p:tgtEl>
                                          <p:spTgt spid="102"/>
                                        </p:tgtEl>
                                      </p:cBhvr>
                                    </p:animEffect>
                                    <p:anim calcmode="lin" valueType="num">
                                      <p:cBhvr>
                                        <p:cTn id="35" dur="1000" fill="hold"/>
                                        <p:tgtEl>
                                          <p:spTgt spid="102"/>
                                        </p:tgtEl>
                                        <p:attrNameLst>
                                          <p:attrName>ppt_x</p:attrName>
                                        </p:attrNameLst>
                                      </p:cBhvr>
                                      <p:tavLst>
                                        <p:tav tm="0">
                                          <p:val>
                                            <p:strVal val="#ppt_x"/>
                                          </p:val>
                                        </p:tav>
                                        <p:tav tm="100000">
                                          <p:val>
                                            <p:strVal val="#ppt_x"/>
                                          </p:val>
                                        </p:tav>
                                      </p:tavLst>
                                    </p:anim>
                                    <p:anim calcmode="lin" valueType="num">
                                      <p:cBhvr>
                                        <p:cTn id="36" dur="1000" fill="hold"/>
                                        <p:tgtEl>
                                          <p:spTgt spid="10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1000"/>
                                        <p:tgtEl>
                                          <p:spTgt spid="62"/>
                                        </p:tgtEl>
                                      </p:cBhvr>
                                    </p:animEffect>
                                    <p:anim calcmode="lin" valueType="num">
                                      <p:cBhvr>
                                        <p:cTn id="40" dur="1000" fill="hold"/>
                                        <p:tgtEl>
                                          <p:spTgt spid="62"/>
                                        </p:tgtEl>
                                        <p:attrNameLst>
                                          <p:attrName>ppt_x</p:attrName>
                                        </p:attrNameLst>
                                      </p:cBhvr>
                                      <p:tavLst>
                                        <p:tav tm="0">
                                          <p:val>
                                            <p:strVal val="#ppt_x"/>
                                          </p:val>
                                        </p:tav>
                                        <p:tav tm="100000">
                                          <p:val>
                                            <p:strVal val="#ppt_x"/>
                                          </p:val>
                                        </p:tav>
                                      </p:tavLst>
                                    </p:anim>
                                    <p:anim calcmode="lin" valueType="num">
                                      <p:cBhvr>
                                        <p:cTn id="41" dur="1000" fill="hold"/>
                                        <p:tgtEl>
                                          <p:spTgt spid="6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100"/>
                                        </p:tgtEl>
                                        <p:attrNameLst>
                                          <p:attrName>style.visibility</p:attrName>
                                        </p:attrNameLst>
                                      </p:cBhvr>
                                      <p:to>
                                        <p:strVal val="visible"/>
                                      </p:to>
                                    </p:set>
                                    <p:animEffect transition="in" filter="fade">
                                      <p:cBhvr>
                                        <p:cTn id="58" dur="500"/>
                                        <p:tgtEl>
                                          <p:spTgt spid="100"/>
                                        </p:tgtEl>
                                      </p:cBhvr>
                                    </p:animEffect>
                                  </p:childTnLst>
                                </p:cTn>
                              </p:par>
                              <p:par>
                                <p:cTn id="59" presetID="10" presetClass="entr" presetSubtype="0" fill="hold" grpId="0" nodeType="withEffect">
                                  <p:stCondLst>
                                    <p:cond delay="50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500"/>
                                        <p:tgtEl>
                                          <p:spTgt spid="66"/>
                                        </p:tgtEl>
                                      </p:cBhvr>
                                    </p:animEffect>
                                  </p:childTnLst>
                                </p:cTn>
                              </p:par>
                              <p:par>
                                <p:cTn id="62" presetID="10" presetClass="entr" presetSubtype="0" fill="hold" grpId="0" nodeType="withEffect">
                                  <p:stCondLst>
                                    <p:cond delay="750"/>
                                  </p:stCondLst>
                                  <p:childTnLst>
                                    <p:set>
                                      <p:cBhvr>
                                        <p:cTn id="63" dur="1" fill="hold">
                                          <p:stCondLst>
                                            <p:cond delay="0"/>
                                          </p:stCondLst>
                                        </p:cTn>
                                        <p:tgtEl>
                                          <p:spTgt spid="103"/>
                                        </p:tgtEl>
                                        <p:attrNameLst>
                                          <p:attrName>style.visibility</p:attrName>
                                        </p:attrNameLst>
                                      </p:cBhvr>
                                      <p:to>
                                        <p:strVal val="visible"/>
                                      </p:to>
                                    </p:set>
                                    <p:animEffect transition="in" filter="fade">
                                      <p:cBhvr>
                                        <p:cTn id="64" dur="500"/>
                                        <p:tgtEl>
                                          <p:spTgt spid="103"/>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childTnLst>
                          </p:cTn>
                        </p:par>
                        <p:par>
                          <p:cTn id="68" fill="hold">
                            <p:stCondLst>
                              <p:cond delay="4500"/>
                            </p:stCondLst>
                            <p:childTnLst>
                              <p:par>
                                <p:cTn id="69" presetID="25" presetClass="entr" presetSubtype="0" fill="hold"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decel="50000" fill="hold">
                                          <p:stCondLst>
                                            <p:cond delay="0"/>
                                          </p:stCondLst>
                                        </p:cTn>
                                        <p:tgtEl>
                                          <p:spTgt spid="105"/>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105"/>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105"/>
                                        </p:tgtEl>
                                        <p:attrNameLst>
                                          <p:attrName>ppt_w</p:attrName>
                                        </p:attrNameLst>
                                      </p:cBhvr>
                                      <p:tavLst>
                                        <p:tav tm="0">
                                          <p:val>
                                            <p:strVal val="#ppt_w*.05"/>
                                          </p:val>
                                        </p:tav>
                                        <p:tav tm="100000">
                                          <p:val>
                                            <p:strVal val="#ppt_w"/>
                                          </p:val>
                                        </p:tav>
                                      </p:tavLst>
                                    </p:anim>
                                    <p:anim calcmode="lin" valueType="num">
                                      <p:cBhvr>
                                        <p:cTn id="74" dur="1000" fill="hold"/>
                                        <p:tgtEl>
                                          <p:spTgt spid="105"/>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105"/>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105"/>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105"/>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animBg="1"/>
      <p:bldP spid="62" grpId="0" animBg="1"/>
      <p:bldP spid="63" grpId="0" animBg="1"/>
      <p:bldP spid="64" grpId="0" animBg="1"/>
      <p:bldP spid="65" grpId="0" animBg="1"/>
      <p:bldP spid="66" grpId="0" animBg="1"/>
      <p:bldP spid="100" grpId="0" animBg="1"/>
      <p:bldP spid="101" grpId="0" animBg="1"/>
      <p:bldP spid="102" grpId="0" animBg="1"/>
      <p:bldP spid="103" grpId="0" animBg="1"/>
      <p:bldP spid="10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7" name="组合 6">
            <a:extLst>
              <a:ext uri="{FF2B5EF4-FFF2-40B4-BE49-F238E27FC236}">
                <a16:creationId xmlns="" xmlns:a16="http://schemas.microsoft.com/office/drawing/2014/main" id="{419AE9A6-DC2F-448A-A041-9E7EE1236AB3}"/>
              </a:ext>
            </a:extLst>
          </p:cNvPr>
          <p:cNvGrpSpPr/>
          <p:nvPr/>
        </p:nvGrpSpPr>
        <p:grpSpPr>
          <a:xfrm>
            <a:off x="1227647" y="2181552"/>
            <a:ext cx="11017538" cy="4832026"/>
            <a:chOff x="3048000" y="2706462"/>
            <a:chExt cx="8844151" cy="3878831"/>
          </a:xfrm>
        </p:grpSpPr>
        <p:grpSp>
          <p:nvGrpSpPr>
            <p:cNvPr id="8" name="그룹 60">
              <a:extLst>
                <a:ext uri="{FF2B5EF4-FFF2-40B4-BE49-F238E27FC236}">
                  <a16:creationId xmlns="" xmlns:a16="http://schemas.microsoft.com/office/drawing/2014/main" id="{5BF0636D-A63F-4BAC-BBC0-722E31A1857A}"/>
                </a:ext>
              </a:extLst>
            </p:cNvPr>
            <p:cNvGrpSpPr/>
            <p:nvPr/>
          </p:nvGrpSpPr>
          <p:grpSpPr>
            <a:xfrm>
              <a:off x="8105630" y="2706462"/>
              <a:ext cx="2002735" cy="2002735"/>
              <a:chOff x="7079352" y="3090732"/>
              <a:chExt cx="1106738" cy="1106738"/>
            </a:xfrm>
            <a:solidFill>
              <a:srgbClr val="FFC000"/>
            </a:solidFill>
          </p:grpSpPr>
          <p:sp>
            <p:nvSpPr>
              <p:cNvPr id="17" name="도넛 57">
                <a:extLst>
                  <a:ext uri="{FF2B5EF4-FFF2-40B4-BE49-F238E27FC236}">
                    <a16:creationId xmlns="" xmlns:a16="http://schemas.microsoft.com/office/drawing/2014/main" id="{DD1F654E-9EBC-4BBB-8631-AA59F96D5BED}"/>
                  </a:ext>
                </a:extLst>
              </p:cNvPr>
              <p:cNvSpPr/>
              <p:nvPr/>
            </p:nvSpPr>
            <p:spPr>
              <a:xfrm>
                <a:off x="7271214" y="3282594"/>
                <a:ext cx="723014" cy="723014"/>
              </a:xfrm>
              <a:prstGeom prst="donut">
                <a:avLst>
                  <a:gd name="adj" fmla="val 9619"/>
                </a:avLst>
              </a:prstGeom>
              <a:solidFill>
                <a:srgbClr val="0CA397">
                  <a:alpha val="50000"/>
                </a:srgbClr>
              </a:solidFill>
              <a:ln w="25400" cap="flat" cmpd="sng" algn="ctr">
                <a:noFill/>
                <a:prstDash val="solid"/>
              </a:ln>
              <a:effectLst/>
            </p:spPr>
            <p:txBody>
              <a:bodyPr anchor="ctr"/>
              <a:lstStyle/>
              <a:p>
                <a:pPr marL="0" marR="0" lvl="0" indent="0" algn="ctr" defTabSz="913765"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
            <p:nvSpPr>
              <p:cNvPr id="18" name="도넛 58">
                <a:extLst>
                  <a:ext uri="{FF2B5EF4-FFF2-40B4-BE49-F238E27FC236}">
                    <a16:creationId xmlns="" xmlns:a16="http://schemas.microsoft.com/office/drawing/2014/main" id="{7B70FD36-C9CE-4EB8-9E2E-07E50B43F23C}"/>
                  </a:ext>
                </a:extLst>
              </p:cNvPr>
              <p:cNvSpPr/>
              <p:nvPr/>
            </p:nvSpPr>
            <p:spPr>
              <a:xfrm>
                <a:off x="7430226" y="3441606"/>
                <a:ext cx="404990" cy="404990"/>
              </a:xfrm>
              <a:prstGeom prst="donut">
                <a:avLst>
                  <a:gd name="adj" fmla="val 14772"/>
                </a:avLst>
              </a:prstGeom>
              <a:solidFill>
                <a:srgbClr val="0CA397">
                  <a:alpha val="30000"/>
                </a:srgbClr>
              </a:solidFill>
              <a:ln w="25400" cap="flat" cmpd="sng" algn="ctr">
                <a:noFill/>
                <a:prstDash val="solid"/>
              </a:ln>
              <a:effectLst/>
            </p:spPr>
            <p:txBody>
              <a:bodyPr anchor="ctr"/>
              <a:lstStyle/>
              <a:p>
                <a:pPr marL="0" marR="0" lvl="0" indent="0" algn="ctr" defTabSz="913765"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
            <p:nvSpPr>
              <p:cNvPr id="19" name="도넛 59">
                <a:extLst>
                  <a:ext uri="{FF2B5EF4-FFF2-40B4-BE49-F238E27FC236}">
                    <a16:creationId xmlns="" xmlns:a16="http://schemas.microsoft.com/office/drawing/2014/main" id="{6FAA1123-5133-47C9-934C-30A2D2FD59B7}"/>
                  </a:ext>
                </a:extLst>
              </p:cNvPr>
              <p:cNvSpPr/>
              <p:nvPr/>
            </p:nvSpPr>
            <p:spPr>
              <a:xfrm>
                <a:off x="7079352" y="3090732"/>
                <a:ext cx="1106738" cy="1106738"/>
              </a:xfrm>
              <a:prstGeom prst="donut">
                <a:avLst>
                  <a:gd name="adj" fmla="val 6726"/>
                </a:avLst>
              </a:prstGeom>
              <a:solidFill>
                <a:srgbClr val="0CA397"/>
              </a:solidFill>
              <a:ln w="25400" cap="flat" cmpd="sng" algn="ctr">
                <a:noFill/>
                <a:prstDash val="solid"/>
              </a:ln>
              <a:effectLst/>
            </p:spPr>
            <p:txBody>
              <a:bodyPr anchor="ctr"/>
              <a:lstStyle/>
              <a:p>
                <a:pPr marL="0" marR="0" lvl="0" indent="0" algn="ctr" defTabSz="913765"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grpSp>
        <p:sp>
          <p:nvSpPr>
            <p:cNvPr id="9" name="오각형 32">
              <a:extLst>
                <a:ext uri="{FF2B5EF4-FFF2-40B4-BE49-F238E27FC236}">
                  <a16:creationId xmlns="" xmlns:a16="http://schemas.microsoft.com/office/drawing/2014/main" id="{766BD2C1-96B8-4D04-A2AC-00472B78D6F7}"/>
                </a:ext>
              </a:extLst>
            </p:cNvPr>
            <p:cNvSpPr/>
            <p:nvPr/>
          </p:nvSpPr>
          <p:spPr>
            <a:xfrm>
              <a:off x="3048000" y="3317875"/>
              <a:ext cx="1511300" cy="792163"/>
            </a:xfrm>
            <a:prstGeom prst="homePlate">
              <a:avLst/>
            </a:prstGeom>
            <a:solidFill>
              <a:srgbClr val="0CA397"/>
            </a:solidFill>
            <a:ln w="25400" cap="flat" cmpd="sng" algn="ctr">
              <a:noFill/>
              <a:prstDash val="solid"/>
            </a:ln>
            <a:effectLst/>
          </p:spPr>
          <p:txBody>
            <a:bodyPr anchor="ctr"/>
            <a:lstStyle/>
            <a:p>
              <a:pPr marL="0" marR="0" lvl="0" indent="0" algn="ctr" defTabSz="913765"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맑은 고딕"/>
                <a:ea typeface="맑은 고딕" panose="020B0503020000020004" pitchFamily="34" charset="-127"/>
                <a:cs typeface="+mn-cs"/>
              </a:endParaRPr>
            </a:p>
          </p:txBody>
        </p:sp>
        <p:sp>
          <p:nvSpPr>
            <p:cNvPr id="13" name="갈매기형 수장 33">
              <a:extLst>
                <a:ext uri="{FF2B5EF4-FFF2-40B4-BE49-F238E27FC236}">
                  <a16:creationId xmlns="" xmlns:a16="http://schemas.microsoft.com/office/drawing/2014/main" id="{4E573CC0-D53A-4247-A293-848C97EDBC4D}"/>
                </a:ext>
              </a:extLst>
            </p:cNvPr>
            <p:cNvSpPr/>
            <p:nvPr/>
          </p:nvSpPr>
          <p:spPr>
            <a:xfrm>
              <a:off x="4306888" y="3317875"/>
              <a:ext cx="1720850" cy="792163"/>
            </a:xfrm>
            <a:prstGeom prst="chevron">
              <a:avLst/>
            </a:prstGeom>
            <a:solidFill>
              <a:srgbClr val="70B51D"/>
            </a:solidFill>
            <a:ln w="25400" cap="flat" cmpd="sng" algn="ctr">
              <a:noFill/>
              <a:prstDash val="solid"/>
            </a:ln>
            <a:effectLst/>
          </p:spPr>
          <p:txBody>
            <a:bodyPr anchor="ctr"/>
            <a:lstStyle/>
            <a:p>
              <a:pPr marL="0" marR="0" lvl="0" indent="0" algn="ctr" defTabSz="913765"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
          <p:nvSpPr>
            <p:cNvPr id="14" name="갈매기형 수장 34">
              <a:extLst>
                <a:ext uri="{FF2B5EF4-FFF2-40B4-BE49-F238E27FC236}">
                  <a16:creationId xmlns="" xmlns:a16="http://schemas.microsoft.com/office/drawing/2014/main" id="{7A240930-F352-45E7-AB5F-711ECE5C6480}"/>
                </a:ext>
              </a:extLst>
            </p:cNvPr>
            <p:cNvSpPr/>
            <p:nvPr/>
          </p:nvSpPr>
          <p:spPr>
            <a:xfrm>
              <a:off x="5781675" y="3317875"/>
              <a:ext cx="1719263" cy="792163"/>
            </a:xfrm>
            <a:prstGeom prst="chevron">
              <a:avLst/>
            </a:prstGeom>
            <a:solidFill>
              <a:srgbClr val="0CA397"/>
            </a:solidFill>
            <a:ln w="25400" cap="flat" cmpd="sng" algn="ctr">
              <a:noFill/>
              <a:prstDash val="solid"/>
            </a:ln>
            <a:effectLst/>
          </p:spPr>
          <p:txBody>
            <a:bodyPr anchor="ctr"/>
            <a:lstStyle/>
            <a:p>
              <a:pPr marL="0" marR="0" lvl="0" indent="0" algn="ctr" defTabSz="913765"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
          <p:nvSpPr>
            <p:cNvPr id="15" name="갈매기형 수장 35">
              <a:extLst>
                <a:ext uri="{FF2B5EF4-FFF2-40B4-BE49-F238E27FC236}">
                  <a16:creationId xmlns="" xmlns:a16="http://schemas.microsoft.com/office/drawing/2014/main" id="{38BA658A-B55D-4C93-B23F-12F2D50AE1F3}"/>
                </a:ext>
              </a:extLst>
            </p:cNvPr>
            <p:cNvSpPr/>
            <p:nvPr/>
          </p:nvSpPr>
          <p:spPr>
            <a:xfrm>
              <a:off x="7245350" y="3317875"/>
              <a:ext cx="1719263" cy="792163"/>
            </a:xfrm>
            <a:prstGeom prst="chevron">
              <a:avLst/>
            </a:prstGeom>
            <a:solidFill>
              <a:srgbClr val="70B51D"/>
            </a:solidFill>
            <a:ln w="25400" cap="flat" cmpd="sng" algn="ctr">
              <a:noFill/>
              <a:prstDash val="solid"/>
            </a:ln>
            <a:effectLst/>
          </p:spPr>
          <p:txBody>
            <a:bodyPr anchor="ctr"/>
            <a:lstStyle/>
            <a:p>
              <a:pPr marL="0" marR="0" lvl="0" indent="0" algn="ctr" defTabSz="913765"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pic>
          <p:nvPicPr>
            <p:cNvPr id="16" name="그림 70" descr="6.png">
              <a:extLst>
                <a:ext uri="{FF2B5EF4-FFF2-40B4-BE49-F238E27FC236}">
                  <a16:creationId xmlns="" xmlns:a16="http://schemas.microsoft.com/office/drawing/2014/main" id="{D185C0EA-D871-46FF-9AF7-82F00DB703AB}"/>
                </a:ext>
              </a:extLst>
            </p:cNvPr>
            <p:cNvPicPr>
              <a:picLocks noChangeAspect="1"/>
            </p:cNvPicPr>
            <p:nvPr/>
          </p:nvPicPr>
          <p:blipFill>
            <a:blip r:embed="rId3"/>
            <a:srcRect l="59451" t="44749"/>
            <a:stretch>
              <a:fillRect/>
            </a:stretch>
          </p:blipFill>
          <p:spPr>
            <a:xfrm>
              <a:off x="8888601" y="3516656"/>
              <a:ext cx="3003550" cy="3068637"/>
            </a:xfrm>
            <a:prstGeom prst="rect">
              <a:avLst/>
            </a:prstGeom>
            <a:noFill/>
            <a:ln w="9525">
              <a:noFill/>
            </a:ln>
          </p:spPr>
        </p:pic>
      </p:grpSp>
      <p:sp>
        <p:nvSpPr>
          <p:cNvPr id="20" name="矩形 19">
            <a:extLst>
              <a:ext uri="{FF2B5EF4-FFF2-40B4-BE49-F238E27FC236}">
                <a16:creationId xmlns="" xmlns:a16="http://schemas.microsoft.com/office/drawing/2014/main" id="{402FC492-8BF0-4007-8EBF-E50A2D05205C}"/>
              </a:ext>
            </a:extLst>
          </p:cNvPr>
          <p:cNvSpPr/>
          <p:nvPr/>
        </p:nvSpPr>
        <p:spPr>
          <a:xfrm>
            <a:off x="1488357" y="3234331"/>
            <a:ext cx="1210588" cy="400110"/>
          </a:xfrm>
          <a:prstGeom prst="rect">
            <a:avLst/>
          </a:prstGeom>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 xmlns:a16="http://schemas.microsoft.com/office/drawing/2014/main" id="{7CCF9B54-02A8-4F9C-8599-57AAC6AAC906}"/>
              </a:ext>
            </a:extLst>
          </p:cNvPr>
          <p:cNvSpPr/>
          <p:nvPr/>
        </p:nvSpPr>
        <p:spPr>
          <a:xfrm>
            <a:off x="3317319" y="3234331"/>
            <a:ext cx="1210588" cy="400110"/>
          </a:xfrm>
          <a:prstGeom prst="rect">
            <a:avLst/>
          </a:prstGeom>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 xmlns:a16="http://schemas.microsoft.com/office/drawing/2014/main" id="{45017E0C-F402-4A01-B727-6CD3D98C6F42}"/>
              </a:ext>
            </a:extLst>
          </p:cNvPr>
          <p:cNvSpPr/>
          <p:nvPr/>
        </p:nvSpPr>
        <p:spPr>
          <a:xfrm>
            <a:off x="5133785" y="3234331"/>
            <a:ext cx="1210588" cy="400110"/>
          </a:xfrm>
          <a:prstGeom prst="rect">
            <a:avLst/>
          </a:prstGeom>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 xmlns:a16="http://schemas.microsoft.com/office/drawing/2014/main" id="{60055B86-5221-4511-A9D4-22DE6BD31D97}"/>
              </a:ext>
            </a:extLst>
          </p:cNvPr>
          <p:cNvSpPr/>
          <p:nvPr/>
        </p:nvSpPr>
        <p:spPr>
          <a:xfrm>
            <a:off x="6987681" y="3234331"/>
            <a:ext cx="1210588" cy="400110"/>
          </a:xfrm>
          <a:prstGeom prst="rect">
            <a:avLst/>
          </a:prstGeom>
        </p:spPr>
        <p:txBody>
          <a:bodyPr wrap="none">
            <a:spAutoFit/>
          </a:bodyPr>
          <a:lstStyle/>
          <a:p>
            <a:r>
              <a:rPr lang="zh-CN" altLang="en-US" sz="200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 xmlns:a16="http://schemas.microsoft.com/office/drawing/2014/main" id="{2CCAE61F-CD17-42E7-8831-5281288E5A0B}"/>
              </a:ext>
            </a:extLst>
          </p:cNvPr>
          <p:cNvSpPr txBox="1"/>
          <p:nvPr/>
        </p:nvSpPr>
        <p:spPr>
          <a:xfrm>
            <a:off x="1216676" y="1154131"/>
            <a:ext cx="2983913" cy="1895519"/>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marL="285750" indent="-285750">
              <a:lnSpc>
                <a:spcPct val="150000"/>
              </a:lnSpc>
              <a:buFont typeface="Wingdings" panose="05000000000000000000" pitchFamily="2" charset="2"/>
              <a:buChar char="l"/>
            </a:pPr>
            <a:endParaRPr lang="zh-CN" altLang="en-US" sz="1600">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 xmlns:a16="http://schemas.microsoft.com/office/drawing/2014/main" id="{FF5AA5DC-8DA3-4823-B50D-E8006A049EAF}"/>
              </a:ext>
            </a:extLst>
          </p:cNvPr>
          <p:cNvSpPr txBox="1"/>
          <p:nvPr/>
        </p:nvSpPr>
        <p:spPr>
          <a:xfrm>
            <a:off x="2811121" y="4577765"/>
            <a:ext cx="3278762" cy="1895519"/>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marL="285750" indent="-285750">
              <a:lnSpc>
                <a:spcPct val="150000"/>
              </a:lnSpc>
              <a:buFont typeface="Wingdings" panose="05000000000000000000" pitchFamily="2" charset="2"/>
              <a:buChar char="l"/>
            </a:pPr>
            <a:endParaRPr lang="zh-CN" altLang="en-US" sz="1600">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 xmlns:a16="http://schemas.microsoft.com/office/drawing/2014/main" id="{7C400291-EB2C-43A0-9FD4-53314E3C9D48}"/>
              </a:ext>
            </a:extLst>
          </p:cNvPr>
          <p:cNvSpPr txBox="1"/>
          <p:nvPr/>
        </p:nvSpPr>
        <p:spPr>
          <a:xfrm>
            <a:off x="4703948" y="1168782"/>
            <a:ext cx="2869690" cy="1895519"/>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marL="285750" indent="-285750">
              <a:lnSpc>
                <a:spcPct val="150000"/>
              </a:lnSpc>
              <a:buFont typeface="Wingdings" panose="05000000000000000000" pitchFamily="2" charset="2"/>
              <a:buChar char="l"/>
            </a:pPr>
            <a:endParaRPr lang="zh-CN" altLang="en-US" sz="1600">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 xmlns:a16="http://schemas.microsoft.com/office/drawing/2014/main" id="{0B258EE4-3C6A-4158-BFF5-315B487A6ED7}"/>
              </a:ext>
            </a:extLst>
          </p:cNvPr>
          <p:cNvSpPr txBox="1"/>
          <p:nvPr/>
        </p:nvSpPr>
        <p:spPr>
          <a:xfrm>
            <a:off x="6473138" y="4743194"/>
            <a:ext cx="2749447" cy="1895519"/>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p>
          <a:p>
            <a:pPr marL="285750" indent="-285750">
              <a:lnSpc>
                <a:spcPct val="150000"/>
              </a:lnSpc>
              <a:buFont typeface="Wingdings" panose="05000000000000000000" pitchFamily="2" charset="2"/>
              <a:buChar char="l"/>
            </a:pPr>
            <a:endParaRPr lang="zh-CN" altLang="en-US" sz="1600">
              <a:latin typeface="微软雅黑" panose="020B0503020204020204" pitchFamily="34" charset="-122"/>
              <a:ea typeface="微软雅黑" panose="020B0503020204020204" pitchFamily="34" charset="-122"/>
            </a:endParaRPr>
          </a:p>
        </p:txBody>
      </p:sp>
      <p:cxnSp>
        <p:nvCxnSpPr>
          <p:cNvPr id="28" name="直接连接符 27">
            <a:extLst>
              <a:ext uri="{FF2B5EF4-FFF2-40B4-BE49-F238E27FC236}">
                <a16:creationId xmlns="" xmlns:a16="http://schemas.microsoft.com/office/drawing/2014/main" id="{731ADD7B-B510-45FE-8D6B-3AEFE942626F}"/>
              </a:ext>
            </a:extLst>
          </p:cNvPr>
          <p:cNvCxnSpPr/>
          <p:nvPr/>
        </p:nvCxnSpPr>
        <p:spPr>
          <a:xfrm flipV="1">
            <a:off x="1227647" y="1070127"/>
            <a:ext cx="0" cy="1759343"/>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 xmlns:a16="http://schemas.microsoft.com/office/drawing/2014/main" id="{7686C28B-3D0E-46D3-91F5-88A854F36A3B}"/>
              </a:ext>
            </a:extLst>
          </p:cNvPr>
          <p:cNvCxnSpPr>
            <a:cxnSpLocks/>
          </p:cNvCxnSpPr>
          <p:nvPr/>
        </p:nvCxnSpPr>
        <p:spPr>
          <a:xfrm>
            <a:off x="2849627" y="4011447"/>
            <a:ext cx="0" cy="2366493"/>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 xmlns:a16="http://schemas.microsoft.com/office/drawing/2014/main" id="{B48865CA-F342-45B1-A319-284082350D38}"/>
              </a:ext>
            </a:extLst>
          </p:cNvPr>
          <p:cNvCxnSpPr/>
          <p:nvPr/>
        </p:nvCxnSpPr>
        <p:spPr>
          <a:xfrm flipV="1">
            <a:off x="4633103" y="1154131"/>
            <a:ext cx="0" cy="1759343"/>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 xmlns:a16="http://schemas.microsoft.com/office/drawing/2014/main" id="{CE2BA781-E308-43A0-9C0C-6EF6A8DEC6C6}"/>
              </a:ext>
            </a:extLst>
          </p:cNvPr>
          <p:cNvCxnSpPr>
            <a:cxnSpLocks/>
          </p:cNvCxnSpPr>
          <p:nvPr/>
        </p:nvCxnSpPr>
        <p:spPr>
          <a:xfrm>
            <a:off x="6464322" y="4011501"/>
            <a:ext cx="0" cy="2366493"/>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055075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sp>
        <p:nvSpPr>
          <p:cNvPr id="7" name="矩形 6">
            <a:extLst>
              <a:ext uri="{FF2B5EF4-FFF2-40B4-BE49-F238E27FC236}">
                <a16:creationId xmlns="" xmlns:a16="http://schemas.microsoft.com/office/drawing/2014/main" id="{2B7B3288-0390-469B-A8C8-F4A7369ECBC9}"/>
              </a:ext>
            </a:extLst>
          </p:cNvPr>
          <p:cNvSpPr/>
          <p:nvPr/>
        </p:nvSpPr>
        <p:spPr>
          <a:xfrm>
            <a:off x="671137" y="1888457"/>
            <a:ext cx="1570529" cy="1642144"/>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 xmlns:a16="http://schemas.microsoft.com/office/drawing/2014/main" id="{99099D2C-59A4-458C-99D7-DCE5B24A97E7}"/>
              </a:ext>
            </a:extLst>
          </p:cNvPr>
          <p:cNvSpPr/>
          <p:nvPr/>
        </p:nvSpPr>
        <p:spPr>
          <a:xfrm>
            <a:off x="2846372" y="2260600"/>
            <a:ext cx="3562392" cy="3724835"/>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占位符 27">
            <a:extLst>
              <a:ext uri="{FF2B5EF4-FFF2-40B4-BE49-F238E27FC236}">
                <a16:creationId xmlns="" xmlns:a16="http://schemas.microsoft.com/office/drawing/2014/main" id="{4D28EBCF-5F1D-447D-A530-58D38C7593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542" y="2012958"/>
            <a:ext cx="5475170" cy="3841378"/>
          </a:xfrm>
          <a:prstGeom prst="rect">
            <a:avLst/>
          </a:prstGeom>
        </p:spPr>
      </p:pic>
      <p:grpSp>
        <p:nvGrpSpPr>
          <p:cNvPr id="13" name="组合 12">
            <a:extLst>
              <a:ext uri="{FF2B5EF4-FFF2-40B4-BE49-F238E27FC236}">
                <a16:creationId xmlns="" xmlns:a16="http://schemas.microsoft.com/office/drawing/2014/main" id="{6E0982E6-2BEF-43C3-AF42-4531274DB80D}"/>
              </a:ext>
            </a:extLst>
          </p:cNvPr>
          <p:cNvGrpSpPr/>
          <p:nvPr/>
        </p:nvGrpSpPr>
        <p:grpSpPr>
          <a:xfrm>
            <a:off x="6758735" y="2102798"/>
            <a:ext cx="4849065" cy="1404632"/>
            <a:chOff x="6736921" y="2180774"/>
            <a:chExt cx="3582757" cy="1404632"/>
          </a:xfrm>
        </p:grpSpPr>
        <p:sp>
          <p:nvSpPr>
            <p:cNvPr id="14" name="TextBox 11">
              <a:extLst>
                <a:ext uri="{FF2B5EF4-FFF2-40B4-BE49-F238E27FC236}">
                  <a16:creationId xmlns="" xmlns:a16="http://schemas.microsoft.com/office/drawing/2014/main" id="{00BFB88D-CA11-48C0-8FF1-00BB48D1C0C3}"/>
                </a:ext>
              </a:extLst>
            </p:cNvPr>
            <p:cNvSpPr txBox="1"/>
            <p:nvPr/>
          </p:nvSpPr>
          <p:spPr>
            <a:xfrm>
              <a:off x="6736921" y="2520884"/>
              <a:ext cx="3582757" cy="1064522"/>
            </a:xfrm>
            <a:prstGeom prst="rect">
              <a:avLst/>
            </a:prstGeom>
            <a:noFill/>
          </p:spPr>
          <p:txBody>
            <a:bodyPr wrap="square" lIns="0" tIns="0" rIns="0" bIns="0" rtlCol="0">
              <a:spAutoFit/>
              <a:scene3d>
                <a:camera prst="orthographicFront"/>
                <a:lightRig rig="threePt" dir="t"/>
              </a:scene3d>
              <a:sp3d contourW="12700"/>
            </a:bodyPr>
            <a:lstStyle/>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a:lnSpc>
                  <a:spcPct val="150000"/>
                </a:lnSpc>
              </a:pPr>
              <a:endParaRPr lang="en-US" altLang="zh-CN" sz="1600">
                <a:latin typeface="微软雅黑" panose="020B0503020204020204" pitchFamily="34" charset="-122"/>
                <a:ea typeface="微软雅黑" panose="020B0503020204020204" pitchFamily="34" charset="-122"/>
              </a:endParaRPr>
            </a:p>
          </p:txBody>
        </p:sp>
        <p:sp>
          <p:nvSpPr>
            <p:cNvPr id="15" name="TextBox 11">
              <a:extLst>
                <a:ext uri="{FF2B5EF4-FFF2-40B4-BE49-F238E27FC236}">
                  <a16:creationId xmlns="" xmlns:a16="http://schemas.microsoft.com/office/drawing/2014/main" id="{46CBA454-3F27-4B88-95B5-BACB9FAC38D8}"/>
                </a:ext>
              </a:extLst>
            </p:cNvPr>
            <p:cNvSpPr txBox="1"/>
            <p:nvPr/>
          </p:nvSpPr>
          <p:spPr>
            <a:xfrm>
              <a:off x="6736921" y="2180774"/>
              <a:ext cx="2449035" cy="338554"/>
            </a:xfrm>
            <a:prstGeom prst="rect">
              <a:avLst/>
            </a:prstGeom>
            <a:noFill/>
          </p:spPr>
          <p:txBody>
            <a:bodyPr wrap="square" lIns="0" tIns="0" rIns="0" bIns="0" rtlCol="0">
              <a:spAutoFit/>
              <a:scene3d>
                <a:camera prst="orthographicFront"/>
                <a:lightRig rig="threePt" dir="t"/>
              </a:scene3d>
              <a:sp3d contourW="12700"/>
            </a:bodyPr>
            <a:lstStyle/>
            <a:p>
              <a:r>
                <a:rPr lang="zh-CN" altLang="en-US" sz="2200" dirty="0">
                  <a:solidFill>
                    <a:schemeClr val="tx1">
                      <a:lumMod val="85000"/>
                      <a:lumOff val="15000"/>
                    </a:schemeClr>
                  </a:solidFill>
                  <a:latin typeface="微软雅黑" panose="020B0503020204020204" pitchFamily="34" charset="-122"/>
                  <a:ea typeface="微软雅黑" panose="020B0503020204020204" pitchFamily="34" charset="-122"/>
                </a:rPr>
                <a:t>项目成果一</a:t>
              </a:r>
              <a:endParaRPr lang="en-US" sz="2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a:extLst>
              <a:ext uri="{FF2B5EF4-FFF2-40B4-BE49-F238E27FC236}">
                <a16:creationId xmlns="" xmlns:a16="http://schemas.microsoft.com/office/drawing/2014/main" id="{EBBEC3F0-C9F6-4571-AFD5-48B784319FDF}"/>
              </a:ext>
            </a:extLst>
          </p:cNvPr>
          <p:cNvGrpSpPr/>
          <p:nvPr/>
        </p:nvGrpSpPr>
        <p:grpSpPr>
          <a:xfrm>
            <a:off x="6758735" y="3420701"/>
            <a:ext cx="4849065" cy="1404632"/>
            <a:chOff x="6736921" y="2180774"/>
            <a:chExt cx="3582757" cy="1404632"/>
          </a:xfrm>
        </p:grpSpPr>
        <p:sp>
          <p:nvSpPr>
            <p:cNvPr id="26" name="TextBox 11">
              <a:extLst>
                <a:ext uri="{FF2B5EF4-FFF2-40B4-BE49-F238E27FC236}">
                  <a16:creationId xmlns="" xmlns:a16="http://schemas.microsoft.com/office/drawing/2014/main" id="{20A31C57-17AB-4B61-91A6-B72FBD00DF65}"/>
                </a:ext>
              </a:extLst>
            </p:cNvPr>
            <p:cNvSpPr txBox="1"/>
            <p:nvPr/>
          </p:nvSpPr>
          <p:spPr>
            <a:xfrm>
              <a:off x="6736921" y="2520884"/>
              <a:ext cx="3582757" cy="1064522"/>
            </a:xfrm>
            <a:prstGeom prst="rect">
              <a:avLst/>
            </a:prstGeom>
            <a:noFill/>
          </p:spPr>
          <p:txBody>
            <a:bodyPr wrap="square" lIns="0" tIns="0" rIns="0" bIns="0" rtlCol="0">
              <a:spAutoFit/>
              <a:scene3d>
                <a:camera prst="orthographicFront"/>
                <a:lightRig rig="threePt" dir="t"/>
              </a:scene3d>
              <a:sp3d contourW="12700"/>
            </a:bodyPr>
            <a:lstStyle/>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a:lnSpc>
                  <a:spcPct val="150000"/>
                </a:lnSpc>
              </a:pPr>
              <a:endParaRPr lang="en-US" altLang="zh-CN" sz="1600">
                <a:latin typeface="微软雅黑" panose="020B0503020204020204" pitchFamily="34" charset="-122"/>
                <a:ea typeface="微软雅黑" panose="020B0503020204020204" pitchFamily="34" charset="-122"/>
              </a:endParaRPr>
            </a:p>
          </p:txBody>
        </p:sp>
        <p:sp>
          <p:nvSpPr>
            <p:cNvPr id="27" name="TextBox 11">
              <a:extLst>
                <a:ext uri="{FF2B5EF4-FFF2-40B4-BE49-F238E27FC236}">
                  <a16:creationId xmlns="" xmlns:a16="http://schemas.microsoft.com/office/drawing/2014/main" id="{369073D3-AD20-4901-8394-56F80D3EEF3E}"/>
                </a:ext>
              </a:extLst>
            </p:cNvPr>
            <p:cNvSpPr txBox="1"/>
            <p:nvPr/>
          </p:nvSpPr>
          <p:spPr>
            <a:xfrm>
              <a:off x="6736921" y="2180774"/>
              <a:ext cx="2449035" cy="338554"/>
            </a:xfrm>
            <a:prstGeom prst="rect">
              <a:avLst/>
            </a:prstGeom>
            <a:noFill/>
          </p:spPr>
          <p:txBody>
            <a:bodyPr wrap="square" lIns="0" tIns="0" rIns="0" bIns="0" rtlCol="0">
              <a:spAutoFit/>
              <a:scene3d>
                <a:camera prst="orthographicFront"/>
                <a:lightRig rig="threePt" dir="t"/>
              </a:scene3d>
              <a:sp3d contourW="12700"/>
            </a:bodyPr>
            <a:lstStyle/>
            <a:p>
              <a:r>
                <a:rPr lang="zh-CN" altLang="en-US" sz="2200">
                  <a:solidFill>
                    <a:schemeClr val="tx1">
                      <a:lumMod val="85000"/>
                      <a:lumOff val="15000"/>
                    </a:schemeClr>
                  </a:solidFill>
                  <a:latin typeface="微软雅黑" panose="020B0503020204020204" pitchFamily="34" charset="-122"/>
                  <a:ea typeface="微软雅黑" panose="020B0503020204020204" pitchFamily="34" charset="-122"/>
                </a:rPr>
                <a:t>项目成果二</a:t>
              </a:r>
              <a:endParaRPr lang="en-US" sz="2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8" name="组合 27">
            <a:extLst>
              <a:ext uri="{FF2B5EF4-FFF2-40B4-BE49-F238E27FC236}">
                <a16:creationId xmlns="" xmlns:a16="http://schemas.microsoft.com/office/drawing/2014/main" id="{DD333CFC-023A-4737-8D39-219E7DB2EF75}"/>
              </a:ext>
            </a:extLst>
          </p:cNvPr>
          <p:cNvGrpSpPr/>
          <p:nvPr/>
        </p:nvGrpSpPr>
        <p:grpSpPr>
          <a:xfrm>
            <a:off x="6758735" y="4684601"/>
            <a:ext cx="4849065" cy="1404632"/>
            <a:chOff x="6736921" y="2180774"/>
            <a:chExt cx="3582757" cy="1404632"/>
          </a:xfrm>
        </p:grpSpPr>
        <p:sp>
          <p:nvSpPr>
            <p:cNvPr id="29" name="TextBox 11">
              <a:extLst>
                <a:ext uri="{FF2B5EF4-FFF2-40B4-BE49-F238E27FC236}">
                  <a16:creationId xmlns="" xmlns:a16="http://schemas.microsoft.com/office/drawing/2014/main" id="{8148456B-1B0F-41C5-8763-F6F492FC700F}"/>
                </a:ext>
              </a:extLst>
            </p:cNvPr>
            <p:cNvSpPr txBox="1"/>
            <p:nvPr/>
          </p:nvSpPr>
          <p:spPr>
            <a:xfrm>
              <a:off x="6736921" y="2520884"/>
              <a:ext cx="3582757" cy="1064522"/>
            </a:xfrm>
            <a:prstGeom prst="rect">
              <a:avLst/>
            </a:prstGeom>
            <a:noFill/>
          </p:spPr>
          <p:txBody>
            <a:bodyPr wrap="square" lIns="0" tIns="0" rIns="0" bIns="0" rtlCol="0">
              <a:spAutoFit/>
              <a:scene3d>
                <a:camera prst="orthographicFront"/>
                <a:lightRig rig="threePt" dir="t"/>
              </a:scene3d>
              <a:sp3d contourW="12700"/>
            </a:bodyPr>
            <a:lstStyle/>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l"/>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a:lnSpc>
                  <a:spcPct val="150000"/>
                </a:lnSpc>
              </a:pPr>
              <a:endParaRPr lang="en-US" altLang="zh-CN" sz="1600">
                <a:latin typeface="微软雅黑" panose="020B0503020204020204" pitchFamily="34" charset="-122"/>
                <a:ea typeface="微软雅黑" panose="020B0503020204020204" pitchFamily="34" charset="-122"/>
              </a:endParaRPr>
            </a:p>
          </p:txBody>
        </p:sp>
        <p:sp>
          <p:nvSpPr>
            <p:cNvPr id="30" name="TextBox 11">
              <a:extLst>
                <a:ext uri="{FF2B5EF4-FFF2-40B4-BE49-F238E27FC236}">
                  <a16:creationId xmlns="" xmlns:a16="http://schemas.microsoft.com/office/drawing/2014/main" id="{A2A7203C-EFC4-4689-90C9-F706E1E09DDE}"/>
                </a:ext>
              </a:extLst>
            </p:cNvPr>
            <p:cNvSpPr txBox="1"/>
            <p:nvPr/>
          </p:nvSpPr>
          <p:spPr>
            <a:xfrm>
              <a:off x="6736921" y="2180774"/>
              <a:ext cx="2449035" cy="338554"/>
            </a:xfrm>
            <a:prstGeom prst="rect">
              <a:avLst/>
            </a:prstGeom>
            <a:noFill/>
          </p:spPr>
          <p:txBody>
            <a:bodyPr wrap="square" lIns="0" tIns="0" rIns="0" bIns="0" rtlCol="0">
              <a:spAutoFit/>
              <a:scene3d>
                <a:camera prst="orthographicFront"/>
                <a:lightRig rig="threePt" dir="t"/>
              </a:scene3d>
              <a:sp3d contourW="12700"/>
            </a:bodyPr>
            <a:lstStyle/>
            <a:p>
              <a:r>
                <a:rPr lang="zh-CN" altLang="en-US" sz="2200">
                  <a:solidFill>
                    <a:schemeClr val="tx1">
                      <a:lumMod val="85000"/>
                      <a:lumOff val="15000"/>
                    </a:schemeClr>
                  </a:solidFill>
                  <a:latin typeface="微软雅黑" panose="020B0503020204020204" pitchFamily="34" charset="-122"/>
                  <a:ea typeface="微软雅黑" panose="020B0503020204020204" pitchFamily="34" charset="-122"/>
                </a:rPr>
                <a:t>项目成果三</a:t>
              </a:r>
              <a:endParaRPr lang="en-US" sz="2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0532115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randombar(horizontal)">
                                      <p:cBhvr>
                                        <p:cTn id="31" dur="500"/>
                                        <p:tgtEl>
                                          <p:spTgt spid="25"/>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randombar(horizontal)">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pic>
        <p:nvPicPr>
          <p:cNvPr id="7" name="图片占位符 35">
            <a:extLst>
              <a:ext uri="{FF2B5EF4-FFF2-40B4-BE49-F238E27FC236}">
                <a16:creationId xmlns="" xmlns:a16="http://schemas.microsoft.com/office/drawing/2014/main" id="{9BDC87DD-C4B1-46B3-A4FF-706B396364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91"/>
          <a:stretch/>
        </p:blipFill>
        <p:spPr>
          <a:xfrm>
            <a:off x="6301727" y="1949210"/>
            <a:ext cx="2293955" cy="1562677"/>
          </a:xfrm>
          <a:prstGeom prst="rect">
            <a:avLst/>
          </a:prstGeom>
        </p:spPr>
      </p:pic>
      <p:pic>
        <p:nvPicPr>
          <p:cNvPr id="8" name="图片占位符 37">
            <a:extLst>
              <a:ext uri="{FF2B5EF4-FFF2-40B4-BE49-F238E27FC236}">
                <a16:creationId xmlns="" xmlns:a16="http://schemas.microsoft.com/office/drawing/2014/main" id="{AAB5AD6E-EC12-47BE-9F78-2E440C61DD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02390" y="1983181"/>
            <a:ext cx="2293971" cy="1528716"/>
          </a:xfrm>
          <a:prstGeom prst="rect">
            <a:avLst/>
          </a:prstGeom>
        </p:spPr>
      </p:pic>
      <p:pic>
        <p:nvPicPr>
          <p:cNvPr id="9" name="图片占位符 36">
            <a:extLst>
              <a:ext uri="{FF2B5EF4-FFF2-40B4-BE49-F238E27FC236}">
                <a16:creationId xmlns="" xmlns:a16="http://schemas.microsoft.com/office/drawing/2014/main" id="{7EBDA4B6-09EB-4E73-92D1-A66747D1D51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6188"/>
          <a:stretch/>
        </p:blipFill>
        <p:spPr>
          <a:xfrm>
            <a:off x="8805178" y="3845655"/>
            <a:ext cx="2288395" cy="1521550"/>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pic>
      <p:pic>
        <p:nvPicPr>
          <p:cNvPr id="13" name="图片占位符 38">
            <a:extLst>
              <a:ext uri="{FF2B5EF4-FFF2-40B4-BE49-F238E27FC236}">
                <a16:creationId xmlns="" xmlns:a16="http://schemas.microsoft.com/office/drawing/2014/main" id="{F6A43966-6640-41A6-A5D7-EA507BC2A6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9915" y="3847677"/>
            <a:ext cx="2285768" cy="1521551"/>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pic>
      <p:grpSp>
        <p:nvGrpSpPr>
          <p:cNvPr id="14" name="组合 13">
            <a:extLst>
              <a:ext uri="{FF2B5EF4-FFF2-40B4-BE49-F238E27FC236}">
                <a16:creationId xmlns="" xmlns:a16="http://schemas.microsoft.com/office/drawing/2014/main" id="{96205724-575F-4EEE-B56C-019A96126200}"/>
              </a:ext>
            </a:extLst>
          </p:cNvPr>
          <p:cNvGrpSpPr/>
          <p:nvPr/>
        </p:nvGrpSpPr>
        <p:grpSpPr>
          <a:xfrm>
            <a:off x="1176164" y="1949209"/>
            <a:ext cx="4589636" cy="1124907"/>
            <a:chOff x="1367579" y="1958734"/>
            <a:chExt cx="4589636" cy="1124907"/>
          </a:xfrm>
        </p:grpSpPr>
        <p:grpSp>
          <p:nvGrpSpPr>
            <p:cNvPr id="15" name="组合 14">
              <a:extLst>
                <a:ext uri="{FF2B5EF4-FFF2-40B4-BE49-F238E27FC236}">
                  <a16:creationId xmlns="" xmlns:a16="http://schemas.microsoft.com/office/drawing/2014/main" id="{A0BEA2AC-63F6-4D21-9F62-AD5B1C6D1854}"/>
                </a:ext>
              </a:extLst>
            </p:cNvPr>
            <p:cNvGrpSpPr/>
            <p:nvPr/>
          </p:nvGrpSpPr>
          <p:grpSpPr>
            <a:xfrm>
              <a:off x="2123229" y="1958734"/>
              <a:ext cx="3833986" cy="1124907"/>
              <a:chOff x="7483989" y="3395135"/>
              <a:chExt cx="3833986" cy="1124907"/>
            </a:xfrm>
          </p:grpSpPr>
          <p:sp>
            <p:nvSpPr>
              <p:cNvPr id="19" name="矩形 18">
                <a:extLst>
                  <a:ext uri="{FF2B5EF4-FFF2-40B4-BE49-F238E27FC236}">
                    <a16:creationId xmlns="" xmlns:a16="http://schemas.microsoft.com/office/drawing/2014/main" id="{5F82A31D-2A15-4186-9E2B-3787BE762115}"/>
                  </a:ext>
                </a:extLst>
              </p:cNvPr>
              <p:cNvSpPr/>
              <p:nvPr/>
            </p:nvSpPr>
            <p:spPr>
              <a:xfrm>
                <a:off x="7483989" y="3732519"/>
                <a:ext cx="3833986" cy="78752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p:txBody>
          </p:sp>
          <p:sp>
            <p:nvSpPr>
              <p:cNvPr id="20" name="矩形 19">
                <a:extLst>
                  <a:ext uri="{FF2B5EF4-FFF2-40B4-BE49-F238E27FC236}">
                    <a16:creationId xmlns="" xmlns:a16="http://schemas.microsoft.com/office/drawing/2014/main" id="{3133F5D2-3C80-4929-B74B-6499AC0E83F0}"/>
                  </a:ext>
                </a:extLst>
              </p:cNvPr>
              <p:cNvSpPr/>
              <p:nvPr/>
            </p:nvSpPr>
            <p:spPr>
              <a:xfrm>
                <a:off x="7483989" y="3395135"/>
                <a:ext cx="2050552" cy="46416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200" b="1">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6" name="组合 15">
              <a:extLst>
                <a:ext uri="{FF2B5EF4-FFF2-40B4-BE49-F238E27FC236}">
                  <a16:creationId xmlns="" xmlns:a16="http://schemas.microsoft.com/office/drawing/2014/main" id="{BBE23B45-0870-49F0-A53F-A446D72DB0D7}"/>
                </a:ext>
              </a:extLst>
            </p:cNvPr>
            <p:cNvGrpSpPr/>
            <p:nvPr/>
          </p:nvGrpSpPr>
          <p:grpSpPr>
            <a:xfrm>
              <a:off x="1367579" y="2122141"/>
              <a:ext cx="584200" cy="584200"/>
              <a:chOff x="1028700" y="1853169"/>
              <a:chExt cx="787400" cy="787400"/>
            </a:xfrm>
          </p:grpSpPr>
          <p:sp>
            <p:nvSpPr>
              <p:cNvPr id="17" name="椭圆 16">
                <a:extLst>
                  <a:ext uri="{FF2B5EF4-FFF2-40B4-BE49-F238E27FC236}">
                    <a16:creationId xmlns="" xmlns:a16="http://schemas.microsoft.com/office/drawing/2014/main" id="{6390361E-8BFA-4FED-B001-DA76B5340EB8}"/>
                  </a:ext>
                </a:extLst>
              </p:cNvPr>
              <p:cNvSpPr/>
              <p:nvPr/>
            </p:nvSpPr>
            <p:spPr>
              <a:xfrm>
                <a:off x="1028700" y="1853169"/>
                <a:ext cx="787400" cy="787400"/>
              </a:xfrm>
              <a:prstGeom prst="ellipse">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椭圆 9">
                <a:extLst>
                  <a:ext uri="{FF2B5EF4-FFF2-40B4-BE49-F238E27FC236}">
                    <a16:creationId xmlns="" xmlns:a16="http://schemas.microsoft.com/office/drawing/2014/main" id="{290CD9B8-4FC6-4C71-A54D-0F7D3D0DB10B}"/>
                  </a:ext>
                </a:extLst>
              </p:cNvPr>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21" name="组合 20">
            <a:extLst>
              <a:ext uri="{FF2B5EF4-FFF2-40B4-BE49-F238E27FC236}">
                <a16:creationId xmlns="" xmlns:a16="http://schemas.microsoft.com/office/drawing/2014/main" id="{9E1BD0B2-211A-4267-84B1-F316D29B2218}"/>
              </a:ext>
            </a:extLst>
          </p:cNvPr>
          <p:cNvGrpSpPr/>
          <p:nvPr/>
        </p:nvGrpSpPr>
        <p:grpSpPr>
          <a:xfrm>
            <a:off x="1176164" y="3196984"/>
            <a:ext cx="4498461" cy="1163007"/>
            <a:chOff x="1367579" y="1958734"/>
            <a:chExt cx="4498461" cy="1163007"/>
          </a:xfrm>
        </p:grpSpPr>
        <p:grpSp>
          <p:nvGrpSpPr>
            <p:cNvPr id="22" name="组合 21">
              <a:extLst>
                <a:ext uri="{FF2B5EF4-FFF2-40B4-BE49-F238E27FC236}">
                  <a16:creationId xmlns="" xmlns:a16="http://schemas.microsoft.com/office/drawing/2014/main" id="{6FCAF8F4-FF1E-42DC-A0AD-69118CCAFEB5}"/>
                </a:ext>
              </a:extLst>
            </p:cNvPr>
            <p:cNvGrpSpPr/>
            <p:nvPr/>
          </p:nvGrpSpPr>
          <p:grpSpPr>
            <a:xfrm>
              <a:off x="2123229" y="1958734"/>
              <a:ext cx="3742811" cy="1163007"/>
              <a:chOff x="7483989" y="3395135"/>
              <a:chExt cx="3742811" cy="1163007"/>
            </a:xfrm>
          </p:grpSpPr>
          <p:sp>
            <p:nvSpPr>
              <p:cNvPr id="26" name="矩形 25">
                <a:extLst>
                  <a:ext uri="{FF2B5EF4-FFF2-40B4-BE49-F238E27FC236}">
                    <a16:creationId xmlns="" xmlns:a16="http://schemas.microsoft.com/office/drawing/2014/main" id="{CF705023-84C3-4B6C-82AF-14A0CE6979DE}"/>
                  </a:ext>
                </a:extLst>
              </p:cNvPr>
              <p:cNvSpPr/>
              <p:nvPr/>
            </p:nvSpPr>
            <p:spPr>
              <a:xfrm>
                <a:off x="7483989" y="3770619"/>
                <a:ext cx="3742811" cy="78752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p:txBody>
          </p:sp>
          <p:sp>
            <p:nvSpPr>
              <p:cNvPr id="27" name="矩形 26">
                <a:extLst>
                  <a:ext uri="{FF2B5EF4-FFF2-40B4-BE49-F238E27FC236}">
                    <a16:creationId xmlns="" xmlns:a16="http://schemas.microsoft.com/office/drawing/2014/main" id="{D0E4006B-346D-4F76-B649-EE2B277DCCE1}"/>
                  </a:ext>
                </a:extLst>
              </p:cNvPr>
              <p:cNvSpPr/>
              <p:nvPr/>
            </p:nvSpPr>
            <p:spPr>
              <a:xfrm>
                <a:off x="7483989" y="3395135"/>
                <a:ext cx="2050552" cy="46416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200" b="1">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 xmlns:a16="http://schemas.microsoft.com/office/drawing/2014/main" id="{9E7C624E-483E-4E3F-ACEA-E1B0EDB333AE}"/>
                </a:ext>
              </a:extLst>
            </p:cNvPr>
            <p:cNvGrpSpPr/>
            <p:nvPr/>
          </p:nvGrpSpPr>
          <p:grpSpPr>
            <a:xfrm>
              <a:off x="1367579" y="2122141"/>
              <a:ext cx="584200" cy="584200"/>
              <a:chOff x="1028700" y="1853169"/>
              <a:chExt cx="787400" cy="787400"/>
            </a:xfrm>
          </p:grpSpPr>
          <p:sp>
            <p:nvSpPr>
              <p:cNvPr id="24" name="椭圆 23">
                <a:extLst>
                  <a:ext uri="{FF2B5EF4-FFF2-40B4-BE49-F238E27FC236}">
                    <a16:creationId xmlns="" xmlns:a16="http://schemas.microsoft.com/office/drawing/2014/main" id="{2B788A15-7F43-43A8-9230-807C54351C1F}"/>
                  </a:ext>
                </a:extLst>
              </p:cNvPr>
              <p:cNvSpPr/>
              <p:nvPr/>
            </p:nvSpPr>
            <p:spPr>
              <a:xfrm>
                <a:off x="1028700" y="1853169"/>
                <a:ext cx="787400" cy="787400"/>
              </a:xfrm>
              <a:prstGeom prst="ellipse">
                <a:avLst/>
              </a:prstGeom>
              <a:solidFill>
                <a:srgbClr val="70B51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椭圆 16">
                <a:extLst>
                  <a:ext uri="{FF2B5EF4-FFF2-40B4-BE49-F238E27FC236}">
                    <a16:creationId xmlns="" xmlns:a16="http://schemas.microsoft.com/office/drawing/2014/main" id="{B5AD720B-0258-44E2-9215-AE5C95748B01}"/>
                  </a:ext>
                </a:extLst>
              </p:cNvPr>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28" name="组合 27">
            <a:extLst>
              <a:ext uri="{FF2B5EF4-FFF2-40B4-BE49-F238E27FC236}">
                <a16:creationId xmlns="" xmlns:a16="http://schemas.microsoft.com/office/drawing/2014/main" id="{2A26CB83-DD3E-4625-9A08-BC13CDE6AB09}"/>
              </a:ext>
            </a:extLst>
          </p:cNvPr>
          <p:cNvGrpSpPr/>
          <p:nvPr/>
        </p:nvGrpSpPr>
        <p:grpSpPr>
          <a:xfrm>
            <a:off x="1176164" y="4406659"/>
            <a:ext cx="4498461" cy="1201107"/>
            <a:chOff x="1367579" y="1920634"/>
            <a:chExt cx="4498461" cy="1201107"/>
          </a:xfrm>
        </p:grpSpPr>
        <p:grpSp>
          <p:nvGrpSpPr>
            <p:cNvPr id="29" name="组合 28">
              <a:extLst>
                <a:ext uri="{FF2B5EF4-FFF2-40B4-BE49-F238E27FC236}">
                  <a16:creationId xmlns="" xmlns:a16="http://schemas.microsoft.com/office/drawing/2014/main" id="{FB97B2BC-DB56-4B4B-9E25-E49EEE1F057F}"/>
                </a:ext>
              </a:extLst>
            </p:cNvPr>
            <p:cNvGrpSpPr/>
            <p:nvPr/>
          </p:nvGrpSpPr>
          <p:grpSpPr>
            <a:xfrm>
              <a:off x="2123229" y="1920634"/>
              <a:ext cx="3742811" cy="1201107"/>
              <a:chOff x="7483989" y="3357035"/>
              <a:chExt cx="3742811" cy="1201107"/>
            </a:xfrm>
          </p:grpSpPr>
          <p:sp>
            <p:nvSpPr>
              <p:cNvPr id="33" name="矩形 32">
                <a:extLst>
                  <a:ext uri="{FF2B5EF4-FFF2-40B4-BE49-F238E27FC236}">
                    <a16:creationId xmlns="" xmlns:a16="http://schemas.microsoft.com/office/drawing/2014/main" id="{C774055D-79CB-4311-A3A7-DA5C798543F1}"/>
                  </a:ext>
                </a:extLst>
              </p:cNvPr>
              <p:cNvSpPr/>
              <p:nvPr/>
            </p:nvSpPr>
            <p:spPr>
              <a:xfrm>
                <a:off x="7483989" y="3770619"/>
                <a:ext cx="3742811" cy="78752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p:txBody>
          </p:sp>
          <p:sp>
            <p:nvSpPr>
              <p:cNvPr id="34" name="矩形 33">
                <a:extLst>
                  <a:ext uri="{FF2B5EF4-FFF2-40B4-BE49-F238E27FC236}">
                    <a16:creationId xmlns="" xmlns:a16="http://schemas.microsoft.com/office/drawing/2014/main" id="{B188A76E-AC73-4538-A4E1-1BD6734F91E7}"/>
                  </a:ext>
                </a:extLst>
              </p:cNvPr>
              <p:cNvSpPr/>
              <p:nvPr/>
            </p:nvSpPr>
            <p:spPr>
              <a:xfrm>
                <a:off x="7483989" y="3357035"/>
                <a:ext cx="2050552" cy="464166"/>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2200" b="1">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0" name="组合 29">
              <a:extLst>
                <a:ext uri="{FF2B5EF4-FFF2-40B4-BE49-F238E27FC236}">
                  <a16:creationId xmlns="" xmlns:a16="http://schemas.microsoft.com/office/drawing/2014/main" id="{1DE32FBC-C2B3-474D-AAD8-3175CED16F9D}"/>
                </a:ext>
              </a:extLst>
            </p:cNvPr>
            <p:cNvGrpSpPr/>
            <p:nvPr/>
          </p:nvGrpSpPr>
          <p:grpSpPr>
            <a:xfrm>
              <a:off x="1367579" y="2122141"/>
              <a:ext cx="584200" cy="584200"/>
              <a:chOff x="1028700" y="1853169"/>
              <a:chExt cx="787400" cy="787400"/>
            </a:xfrm>
          </p:grpSpPr>
          <p:sp>
            <p:nvSpPr>
              <p:cNvPr id="31" name="椭圆 30">
                <a:extLst>
                  <a:ext uri="{FF2B5EF4-FFF2-40B4-BE49-F238E27FC236}">
                    <a16:creationId xmlns="" xmlns:a16="http://schemas.microsoft.com/office/drawing/2014/main" id="{675DBF77-686B-493A-9784-1B89958AF2C0}"/>
                  </a:ext>
                </a:extLst>
              </p:cNvPr>
              <p:cNvSpPr/>
              <p:nvPr/>
            </p:nvSpPr>
            <p:spPr>
              <a:xfrm>
                <a:off x="1028700" y="1853169"/>
                <a:ext cx="787400" cy="787400"/>
              </a:xfrm>
              <a:prstGeom prst="ellipse">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椭圆 23">
                <a:extLst>
                  <a:ext uri="{FF2B5EF4-FFF2-40B4-BE49-F238E27FC236}">
                    <a16:creationId xmlns="" xmlns:a16="http://schemas.microsoft.com/office/drawing/2014/main" id="{55ACBF1A-CE47-4189-B693-DA13F5C0DA25}"/>
                  </a:ext>
                </a:extLst>
              </p:cNvPr>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45863641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0-#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8"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0-#ppt_w/2"/>
                                          </p:val>
                                        </p:tav>
                                        <p:tav tm="100000">
                                          <p:val>
                                            <p:strVal val="#ppt_x"/>
                                          </p:val>
                                        </p:tav>
                                      </p:tavLst>
                                    </p:anim>
                                    <p:anim calcmode="lin" valueType="num">
                                      <p:cBhvr additive="base">
                                        <p:cTn id="43"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35" name="组合 34">
            <a:extLst>
              <a:ext uri="{FF2B5EF4-FFF2-40B4-BE49-F238E27FC236}">
                <a16:creationId xmlns="" xmlns:a16="http://schemas.microsoft.com/office/drawing/2014/main" id="{2776703D-C065-4F95-8CD8-45B5E335C52F}"/>
              </a:ext>
            </a:extLst>
          </p:cNvPr>
          <p:cNvGrpSpPr/>
          <p:nvPr/>
        </p:nvGrpSpPr>
        <p:grpSpPr>
          <a:xfrm>
            <a:off x="1037566" y="1544700"/>
            <a:ext cx="6122890" cy="4320628"/>
            <a:chOff x="1037566" y="2135250"/>
            <a:chExt cx="6122890" cy="4320628"/>
          </a:xfrm>
        </p:grpSpPr>
        <p:sp>
          <p:nvSpPr>
            <p:cNvPr id="36" name="椭圆 35">
              <a:extLst>
                <a:ext uri="{FF2B5EF4-FFF2-40B4-BE49-F238E27FC236}">
                  <a16:creationId xmlns="" xmlns:a16="http://schemas.microsoft.com/office/drawing/2014/main" id="{666B3809-B0D9-4B4E-9716-DC93C142C45A}"/>
                </a:ext>
              </a:extLst>
            </p:cNvPr>
            <p:cNvSpPr/>
            <p:nvPr/>
          </p:nvSpPr>
          <p:spPr>
            <a:xfrm>
              <a:off x="1037566" y="4067140"/>
              <a:ext cx="474188" cy="474188"/>
            </a:xfrm>
            <a:prstGeom prst="ellipse">
              <a:avLst/>
            </a:prstGeom>
            <a:gradFill>
              <a:gsLst>
                <a:gs pos="0">
                  <a:srgbClr val="F0F0F0"/>
                </a:gs>
                <a:gs pos="100000">
                  <a:schemeClr val="bg1"/>
                </a:gs>
              </a:gsLst>
              <a:lin ang="2700000" scaled="1"/>
            </a:gradFill>
            <a:ln w="15875">
              <a:gradFill flip="none" rotWithShape="1">
                <a:gsLst>
                  <a:gs pos="0">
                    <a:schemeClr val="bg1"/>
                  </a:gs>
                  <a:gs pos="100000">
                    <a:schemeClr val="bg1">
                      <a:lumMod val="85000"/>
                    </a:schemeClr>
                  </a:gs>
                </a:gsLst>
                <a:lin ang="2700000" scaled="1"/>
                <a:tileRect/>
              </a:gradFill>
            </a:ln>
            <a:effectLst>
              <a:outerShdw blurRad="1143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任意多边形 14">
              <a:extLst>
                <a:ext uri="{FF2B5EF4-FFF2-40B4-BE49-F238E27FC236}">
                  <a16:creationId xmlns="" xmlns:a16="http://schemas.microsoft.com/office/drawing/2014/main" id="{7C7F1956-B73D-4DF9-80CF-023F9EE98604}"/>
                </a:ext>
              </a:extLst>
            </p:cNvPr>
            <p:cNvSpPr/>
            <p:nvPr/>
          </p:nvSpPr>
          <p:spPr>
            <a:xfrm>
              <a:off x="1088343" y="2135250"/>
              <a:ext cx="6072113" cy="4320628"/>
            </a:xfrm>
            <a:custGeom>
              <a:avLst/>
              <a:gdLst>
                <a:gd name="connsiteX0" fmla="*/ 314722 w 6083663"/>
                <a:gd name="connsiteY0" fmla="*/ 0 h 4328848"/>
                <a:gd name="connsiteX1" fmla="*/ 3468385 w 6083663"/>
                <a:gd name="connsiteY1" fmla="*/ 0 h 4328848"/>
                <a:gd name="connsiteX2" fmla="*/ 5758709 w 6083663"/>
                <a:gd name="connsiteY2" fmla="*/ 0 h 4328848"/>
                <a:gd name="connsiteX3" fmla="*/ 5768941 w 6083663"/>
                <a:gd name="connsiteY3" fmla="*/ 0 h 4328848"/>
                <a:gd name="connsiteX4" fmla="*/ 6083663 w 6083663"/>
                <a:gd name="connsiteY4" fmla="*/ 314722 h 4328848"/>
                <a:gd name="connsiteX5" fmla="*/ 6083663 w 6083663"/>
                <a:gd name="connsiteY5" fmla="*/ 324954 h 4328848"/>
                <a:gd name="connsiteX6" fmla="*/ 6083663 w 6083663"/>
                <a:gd name="connsiteY6" fmla="*/ 1573572 h 4328848"/>
                <a:gd name="connsiteX7" fmla="*/ 6083663 w 6083663"/>
                <a:gd name="connsiteY7" fmla="*/ 2755276 h 4328848"/>
                <a:gd name="connsiteX8" fmla="*/ 6083663 w 6083663"/>
                <a:gd name="connsiteY8" fmla="*/ 4003894 h 4328848"/>
                <a:gd name="connsiteX9" fmla="*/ 6083663 w 6083663"/>
                <a:gd name="connsiteY9" fmla="*/ 4014126 h 4328848"/>
                <a:gd name="connsiteX10" fmla="*/ 5768941 w 6083663"/>
                <a:gd name="connsiteY10" fmla="*/ 4328848 h 4328848"/>
                <a:gd name="connsiteX11" fmla="*/ 5758709 w 6083663"/>
                <a:gd name="connsiteY11" fmla="*/ 4328848 h 4328848"/>
                <a:gd name="connsiteX12" fmla="*/ 3468385 w 6083663"/>
                <a:gd name="connsiteY12" fmla="*/ 4328848 h 4328848"/>
                <a:gd name="connsiteX13" fmla="*/ 314722 w 6083663"/>
                <a:gd name="connsiteY13" fmla="*/ 4328848 h 4328848"/>
                <a:gd name="connsiteX14" fmla="*/ 0 w 6083663"/>
                <a:gd name="connsiteY14" fmla="*/ 4014126 h 4328848"/>
                <a:gd name="connsiteX15" fmla="*/ 0 w 6083663"/>
                <a:gd name="connsiteY15" fmla="*/ 2755276 h 4328848"/>
                <a:gd name="connsiteX16" fmla="*/ 314722 w 6083663"/>
                <a:gd name="connsiteY16" fmla="*/ 2440554 h 4328848"/>
                <a:gd name="connsiteX17" fmla="*/ 3143431 w 6083663"/>
                <a:gd name="connsiteY17" fmla="*/ 2440554 h 4328848"/>
                <a:gd name="connsiteX18" fmla="*/ 3143431 w 6083663"/>
                <a:gd name="connsiteY18" fmla="*/ 1888294 h 4328848"/>
                <a:gd name="connsiteX19" fmla="*/ 314722 w 6083663"/>
                <a:gd name="connsiteY19" fmla="*/ 1888294 h 4328848"/>
                <a:gd name="connsiteX20" fmla="*/ 0 w 6083663"/>
                <a:gd name="connsiteY20" fmla="*/ 1573572 h 4328848"/>
                <a:gd name="connsiteX21" fmla="*/ 0 w 6083663"/>
                <a:gd name="connsiteY21" fmla="*/ 314722 h 4328848"/>
                <a:gd name="connsiteX22" fmla="*/ 314722 w 6083663"/>
                <a:gd name="connsiteY22" fmla="*/ 0 h 432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83663" h="4328848">
                  <a:moveTo>
                    <a:pt x="314722" y="0"/>
                  </a:moveTo>
                  <a:lnTo>
                    <a:pt x="3468385" y="0"/>
                  </a:lnTo>
                  <a:lnTo>
                    <a:pt x="5758709" y="0"/>
                  </a:lnTo>
                  <a:lnTo>
                    <a:pt x="5768941" y="0"/>
                  </a:lnTo>
                  <a:cubicBezTo>
                    <a:pt x="5942757" y="0"/>
                    <a:pt x="6083663" y="140906"/>
                    <a:pt x="6083663" y="314722"/>
                  </a:cubicBezTo>
                  <a:lnTo>
                    <a:pt x="6083663" y="324954"/>
                  </a:lnTo>
                  <a:lnTo>
                    <a:pt x="6083663" y="1573572"/>
                  </a:lnTo>
                  <a:lnTo>
                    <a:pt x="6083663" y="2755276"/>
                  </a:lnTo>
                  <a:lnTo>
                    <a:pt x="6083663" y="4003894"/>
                  </a:lnTo>
                  <a:lnTo>
                    <a:pt x="6083663" y="4014126"/>
                  </a:lnTo>
                  <a:cubicBezTo>
                    <a:pt x="6083663" y="4187942"/>
                    <a:pt x="5942757" y="4328848"/>
                    <a:pt x="5768941" y="4328848"/>
                  </a:cubicBezTo>
                  <a:lnTo>
                    <a:pt x="5758709" y="4328848"/>
                  </a:lnTo>
                  <a:lnTo>
                    <a:pt x="3468385" y="4328848"/>
                  </a:lnTo>
                  <a:lnTo>
                    <a:pt x="314722" y="4328848"/>
                  </a:lnTo>
                  <a:cubicBezTo>
                    <a:pt x="140906" y="4328848"/>
                    <a:pt x="0" y="4187942"/>
                    <a:pt x="0" y="4014126"/>
                  </a:cubicBezTo>
                  <a:lnTo>
                    <a:pt x="0" y="2755276"/>
                  </a:lnTo>
                  <a:cubicBezTo>
                    <a:pt x="0" y="2581460"/>
                    <a:pt x="140906" y="2440554"/>
                    <a:pt x="314722" y="2440554"/>
                  </a:cubicBezTo>
                  <a:lnTo>
                    <a:pt x="3143431" y="2440554"/>
                  </a:lnTo>
                  <a:lnTo>
                    <a:pt x="3143431" y="1888294"/>
                  </a:lnTo>
                  <a:lnTo>
                    <a:pt x="314722" y="1888294"/>
                  </a:lnTo>
                  <a:cubicBezTo>
                    <a:pt x="140906" y="1888294"/>
                    <a:pt x="0" y="1747388"/>
                    <a:pt x="0" y="1573572"/>
                  </a:cubicBezTo>
                  <a:lnTo>
                    <a:pt x="0" y="314722"/>
                  </a:lnTo>
                  <a:cubicBezTo>
                    <a:pt x="0" y="140906"/>
                    <a:pt x="140906" y="0"/>
                    <a:pt x="314722" y="0"/>
                  </a:cubicBezTo>
                  <a:close/>
                </a:path>
              </a:pathLst>
            </a:custGeom>
            <a:gradFill flip="none" rotWithShape="1">
              <a:gsLst>
                <a:gs pos="0">
                  <a:srgbClr val="F0F0F0"/>
                </a:gs>
                <a:gs pos="100000">
                  <a:schemeClr val="bg1"/>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794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8" name="圆角矩形 15">
              <a:extLst>
                <a:ext uri="{FF2B5EF4-FFF2-40B4-BE49-F238E27FC236}">
                  <a16:creationId xmlns="" xmlns:a16="http://schemas.microsoft.com/office/drawing/2014/main" id="{328F706A-9FA7-43A4-9DA2-C894950B8168}"/>
                </a:ext>
              </a:extLst>
            </p:cNvPr>
            <p:cNvSpPr/>
            <p:nvPr/>
          </p:nvSpPr>
          <p:spPr>
            <a:xfrm>
              <a:off x="1345643" y="2415819"/>
              <a:ext cx="5557510" cy="3759492"/>
            </a:xfrm>
            <a:prstGeom prst="roundRect">
              <a:avLst>
                <a:gd name="adj" fmla="val 5630"/>
              </a:avLst>
            </a:prstGeom>
            <a:solidFill>
              <a:srgbClr val="F7F7F7"/>
            </a:solidFill>
            <a:ln w="22225">
              <a:gradFill flip="none" rotWithShape="1">
                <a:gsLst>
                  <a:gs pos="0">
                    <a:schemeClr val="bg1"/>
                  </a:gs>
                  <a:gs pos="100000">
                    <a:schemeClr val="bg1">
                      <a:lumMod val="85000"/>
                    </a:schemeClr>
                  </a:gs>
                </a:gsLst>
                <a:lin ang="2700000" scaled="1"/>
                <a:tileRect/>
              </a:gradFill>
            </a:ln>
            <a:effectLst>
              <a:outerShdw blurRad="3048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9" name="任意多边形 16">
              <a:extLst>
                <a:ext uri="{FF2B5EF4-FFF2-40B4-BE49-F238E27FC236}">
                  <a16:creationId xmlns="" xmlns:a16="http://schemas.microsoft.com/office/drawing/2014/main" id="{108280B9-D6FF-4F6A-98FF-3B62C9F25E99}"/>
                </a:ext>
              </a:extLst>
            </p:cNvPr>
            <p:cNvSpPr/>
            <p:nvPr/>
          </p:nvSpPr>
          <p:spPr>
            <a:xfrm rot="2700000">
              <a:off x="1179779" y="4210663"/>
              <a:ext cx="189763" cy="190182"/>
            </a:xfrm>
            <a:custGeom>
              <a:avLst/>
              <a:gdLst>
                <a:gd name="connsiteX0" fmla="*/ 0 w 377825"/>
                <a:gd name="connsiteY0" fmla="*/ 0 h 396875"/>
                <a:gd name="connsiteX1" fmla="*/ 0 w 377825"/>
                <a:gd name="connsiteY1" fmla="*/ 396875 h 396875"/>
                <a:gd name="connsiteX2" fmla="*/ 377825 w 377825"/>
                <a:gd name="connsiteY2" fmla="*/ 396875 h 396875"/>
              </a:gdLst>
              <a:ahLst/>
              <a:cxnLst>
                <a:cxn ang="0">
                  <a:pos x="connsiteX0" y="connsiteY0"/>
                </a:cxn>
                <a:cxn ang="0">
                  <a:pos x="connsiteX1" y="connsiteY1"/>
                </a:cxn>
                <a:cxn ang="0">
                  <a:pos x="connsiteX2" y="connsiteY2"/>
                </a:cxn>
              </a:cxnLst>
              <a:rect l="l" t="t" r="r" b="b"/>
              <a:pathLst>
                <a:path w="377825" h="396875">
                  <a:moveTo>
                    <a:pt x="0" y="0"/>
                  </a:moveTo>
                  <a:lnTo>
                    <a:pt x="0" y="396875"/>
                  </a:lnTo>
                  <a:lnTo>
                    <a:pt x="377825" y="396875"/>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cxnSp>
        <p:nvCxnSpPr>
          <p:cNvPr id="40" name="直接连接符 39">
            <a:extLst>
              <a:ext uri="{FF2B5EF4-FFF2-40B4-BE49-F238E27FC236}">
                <a16:creationId xmlns="" xmlns:a16="http://schemas.microsoft.com/office/drawing/2014/main" id="{65D32663-285C-4179-B54E-6B9D49218D1C}"/>
              </a:ext>
            </a:extLst>
          </p:cNvPr>
          <p:cNvCxnSpPr/>
          <p:nvPr/>
        </p:nvCxnSpPr>
        <p:spPr>
          <a:xfrm>
            <a:off x="3619178" y="1843952"/>
            <a:ext cx="0" cy="3736576"/>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1" name="组合 40">
            <a:extLst>
              <a:ext uri="{FF2B5EF4-FFF2-40B4-BE49-F238E27FC236}">
                <a16:creationId xmlns="" xmlns:a16="http://schemas.microsoft.com/office/drawing/2014/main" id="{05C0F4C0-87E8-4845-A297-F9A1FBB76DB0}"/>
              </a:ext>
            </a:extLst>
          </p:cNvPr>
          <p:cNvGrpSpPr/>
          <p:nvPr/>
        </p:nvGrpSpPr>
        <p:grpSpPr>
          <a:xfrm>
            <a:off x="1750834" y="2213921"/>
            <a:ext cx="1506244" cy="2305930"/>
            <a:chOff x="1750834" y="2804471"/>
            <a:chExt cx="1506244" cy="2305930"/>
          </a:xfrm>
        </p:grpSpPr>
        <p:grpSp>
          <p:nvGrpSpPr>
            <p:cNvPr id="42" name="Group 737">
              <a:extLst>
                <a:ext uri="{FF2B5EF4-FFF2-40B4-BE49-F238E27FC236}">
                  <a16:creationId xmlns="" xmlns:a16="http://schemas.microsoft.com/office/drawing/2014/main" id="{A918E61D-EC3E-4811-BD8C-AB0B85AC35C5}"/>
                </a:ext>
              </a:extLst>
            </p:cNvPr>
            <p:cNvGrpSpPr>
              <a:grpSpLocks noChangeAspect="1"/>
            </p:cNvGrpSpPr>
            <p:nvPr/>
          </p:nvGrpSpPr>
          <p:grpSpPr bwMode="auto">
            <a:xfrm>
              <a:off x="1750834" y="2804471"/>
              <a:ext cx="1489199" cy="1403319"/>
              <a:chOff x="2105" y="527"/>
              <a:chExt cx="3468" cy="3268"/>
            </a:xfrm>
          </p:grpSpPr>
          <p:sp>
            <p:nvSpPr>
              <p:cNvPr id="61" name="AutoShape 736">
                <a:extLst>
                  <a:ext uri="{FF2B5EF4-FFF2-40B4-BE49-F238E27FC236}">
                    <a16:creationId xmlns="" xmlns:a16="http://schemas.microsoft.com/office/drawing/2014/main" id="{3A38739C-5937-45BF-9632-967D9FAD73D2}"/>
                  </a:ext>
                </a:extLst>
              </p:cNvPr>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Freeform 738">
                <a:extLst>
                  <a:ext uri="{FF2B5EF4-FFF2-40B4-BE49-F238E27FC236}">
                    <a16:creationId xmlns="" xmlns:a16="http://schemas.microsoft.com/office/drawing/2014/main" id="{F87981FB-4204-4E67-8E93-0501FF70623C}"/>
                  </a:ext>
                </a:extLst>
              </p:cNvPr>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739">
                <a:extLst>
                  <a:ext uri="{FF2B5EF4-FFF2-40B4-BE49-F238E27FC236}">
                    <a16:creationId xmlns="" xmlns:a16="http://schemas.microsoft.com/office/drawing/2014/main" id="{6D0BFA14-EF58-4A25-BDDE-7C0D5DE86FC7}"/>
                  </a:ext>
                </a:extLst>
              </p:cNvPr>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740">
                <a:extLst>
                  <a:ext uri="{FF2B5EF4-FFF2-40B4-BE49-F238E27FC236}">
                    <a16:creationId xmlns="" xmlns:a16="http://schemas.microsoft.com/office/drawing/2014/main" id="{835FE904-F702-4CEA-AEC3-54D05F87363F}"/>
                  </a:ext>
                </a:extLst>
              </p:cNvPr>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741">
                <a:extLst>
                  <a:ext uri="{FF2B5EF4-FFF2-40B4-BE49-F238E27FC236}">
                    <a16:creationId xmlns="" xmlns:a16="http://schemas.microsoft.com/office/drawing/2014/main" id="{11A55053-30D2-4E43-9A14-017D58062001}"/>
                  </a:ext>
                </a:extLst>
              </p:cNvPr>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742">
                <a:extLst>
                  <a:ext uri="{FF2B5EF4-FFF2-40B4-BE49-F238E27FC236}">
                    <a16:creationId xmlns="" xmlns:a16="http://schemas.microsoft.com/office/drawing/2014/main" id="{60C6F96C-7324-4796-93E2-1BA828227341}"/>
                  </a:ext>
                </a:extLst>
              </p:cNvPr>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743">
                <a:extLst>
                  <a:ext uri="{FF2B5EF4-FFF2-40B4-BE49-F238E27FC236}">
                    <a16:creationId xmlns="" xmlns:a16="http://schemas.microsoft.com/office/drawing/2014/main" id="{E915BF99-A654-4E7E-9731-59FB9140AE5E}"/>
                  </a:ext>
                </a:extLst>
              </p:cNvPr>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744">
                <a:extLst>
                  <a:ext uri="{FF2B5EF4-FFF2-40B4-BE49-F238E27FC236}">
                    <a16:creationId xmlns="" xmlns:a16="http://schemas.microsoft.com/office/drawing/2014/main" id="{9BF0D424-C267-4FE9-96D6-105A6BE8F518}"/>
                  </a:ext>
                </a:extLst>
              </p:cNvPr>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745">
                <a:extLst>
                  <a:ext uri="{FF2B5EF4-FFF2-40B4-BE49-F238E27FC236}">
                    <a16:creationId xmlns="" xmlns:a16="http://schemas.microsoft.com/office/drawing/2014/main" id="{5D2E27FA-02AF-4250-B3F2-D34CD27F401C}"/>
                  </a:ext>
                </a:extLst>
              </p:cNvPr>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746">
                <a:extLst>
                  <a:ext uri="{FF2B5EF4-FFF2-40B4-BE49-F238E27FC236}">
                    <a16:creationId xmlns="" xmlns:a16="http://schemas.microsoft.com/office/drawing/2014/main" id="{493C7AF7-3B79-40AA-9674-EE974137069C}"/>
                  </a:ext>
                </a:extLst>
              </p:cNvPr>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747">
                <a:extLst>
                  <a:ext uri="{FF2B5EF4-FFF2-40B4-BE49-F238E27FC236}">
                    <a16:creationId xmlns="" xmlns:a16="http://schemas.microsoft.com/office/drawing/2014/main" id="{0BE65F3E-F5C7-4089-B178-995F5A42695E}"/>
                  </a:ext>
                </a:extLst>
              </p:cNvPr>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748">
                <a:extLst>
                  <a:ext uri="{FF2B5EF4-FFF2-40B4-BE49-F238E27FC236}">
                    <a16:creationId xmlns="" xmlns:a16="http://schemas.microsoft.com/office/drawing/2014/main" id="{17DCA074-F8B0-4420-BFE7-915B6D0C355F}"/>
                  </a:ext>
                </a:extLst>
              </p:cNvPr>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49">
                <a:extLst>
                  <a:ext uri="{FF2B5EF4-FFF2-40B4-BE49-F238E27FC236}">
                    <a16:creationId xmlns="" xmlns:a16="http://schemas.microsoft.com/office/drawing/2014/main" id="{DD0F80F0-6A6F-4774-9913-0F30D66CF4AF}"/>
                  </a:ext>
                </a:extLst>
              </p:cNvPr>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50">
                <a:extLst>
                  <a:ext uri="{FF2B5EF4-FFF2-40B4-BE49-F238E27FC236}">
                    <a16:creationId xmlns="" xmlns:a16="http://schemas.microsoft.com/office/drawing/2014/main" id="{24D3C586-3421-4869-A293-AD1924BE1596}"/>
                  </a:ext>
                </a:extLst>
              </p:cNvPr>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51">
                <a:extLst>
                  <a:ext uri="{FF2B5EF4-FFF2-40B4-BE49-F238E27FC236}">
                    <a16:creationId xmlns="" xmlns:a16="http://schemas.microsoft.com/office/drawing/2014/main" id="{9C7BE003-75F0-4F17-AFB2-2D87664423E7}"/>
                  </a:ext>
                </a:extLst>
              </p:cNvPr>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52">
                <a:extLst>
                  <a:ext uri="{FF2B5EF4-FFF2-40B4-BE49-F238E27FC236}">
                    <a16:creationId xmlns="" xmlns:a16="http://schemas.microsoft.com/office/drawing/2014/main" id="{20123D1D-427D-4EBB-AA22-50A3FB547449}"/>
                  </a:ext>
                </a:extLst>
              </p:cNvPr>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53">
                <a:extLst>
                  <a:ext uri="{FF2B5EF4-FFF2-40B4-BE49-F238E27FC236}">
                    <a16:creationId xmlns="" xmlns:a16="http://schemas.microsoft.com/office/drawing/2014/main" id="{AAB82F53-9182-4B1D-9EA4-8222C139BD26}"/>
                  </a:ext>
                </a:extLst>
              </p:cNvPr>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54">
                <a:extLst>
                  <a:ext uri="{FF2B5EF4-FFF2-40B4-BE49-F238E27FC236}">
                    <a16:creationId xmlns="" xmlns:a16="http://schemas.microsoft.com/office/drawing/2014/main" id="{4721703E-C657-4972-82EC-5F66C3B6995F}"/>
                  </a:ext>
                </a:extLst>
              </p:cNvPr>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55">
                <a:extLst>
                  <a:ext uri="{FF2B5EF4-FFF2-40B4-BE49-F238E27FC236}">
                    <a16:creationId xmlns="" xmlns:a16="http://schemas.microsoft.com/office/drawing/2014/main" id="{363171E2-837A-4191-885D-BC4E9DF9CFBE}"/>
                  </a:ext>
                </a:extLst>
              </p:cNvPr>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56">
                <a:extLst>
                  <a:ext uri="{FF2B5EF4-FFF2-40B4-BE49-F238E27FC236}">
                    <a16:creationId xmlns="" xmlns:a16="http://schemas.microsoft.com/office/drawing/2014/main" id="{0531D1C8-8EAA-45B2-A540-8C579B28A949}"/>
                  </a:ext>
                </a:extLst>
              </p:cNvPr>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57">
                <a:extLst>
                  <a:ext uri="{FF2B5EF4-FFF2-40B4-BE49-F238E27FC236}">
                    <a16:creationId xmlns="" xmlns:a16="http://schemas.microsoft.com/office/drawing/2014/main" id="{A5376A9C-990A-47C2-92B3-9D47CF361A98}"/>
                  </a:ext>
                </a:extLst>
              </p:cNvPr>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58">
                <a:extLst>
                  <a:ext uri="{FF2B5EF4-FFF2-40B4-BE49-F238E27FC236}">
                    <a16:creationId xmlns="" xmlns:a16="http://schemas.microsoft.com/office/drawing/2014/main" id="{9B731666-06A2-4A91-BF97-89A968314256}"/>
                  </a:ext>
                </a:extLst>
              </p:cNvPr>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759">
                <a:extLst>
                  <a:ext uri="{FF2B5EF4-FFF2-40B4-BE49-F238E27FC236}">
                    <a16:creationId xmlns="" xmlns:a16="http://schemas.microsoft.com/office/drawing/2014/main" id="{48930D70-E109-4728-9B96-E6D5D1D8645D}"/>
                  </a:ext>
                </a:extLst>
              </p:cNvPr>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760">
                <a:extLst>
                  <a:ext uri="{FF2B5EF4-FFF2-40B4-BE49-F238E27FC236}">
                    <a16:creationId xmlns="" xmlns:a16="http://schemas.microsoft.com/office/drawing/2014/main" id="{E08C563D-BCAA-41AF-B4BB-DCF1EA127FB7}"/>
                  </a:ext>
                </a:extLst>
              </p:cNvPr>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761">
                <a:extLst>
                  <a:ext uri="{FF2B5EF4-FFF2-40B4-BE49-F238E27FC236}">
                    <a16:creationId xmlns="" xmlns:a16="http://schemas.microsoft.com/office/drawing/2014/main" id="{58554D71-CECC-47E3-96E6-CE996379D2F4}"/>
                  </a:ext>
                </a:extLst>
              </p:cNvPr>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762">
                <a:extLst>
                  <a:ext uri="{FF2B5EF4-FFF2-40B4-BE49-F238E27FC236}">
                    <a16:creationId xmlns="" xmlns:a16="http://schemas.microsoft.com/office/drawing/2014/main" id="{A15741C2-6B0F-4278-840B-5D31EA1C13C6}"/>
                  </a:ext>
                </a:extLst>
              </p:cNvPr>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763">
                <a:extLst>
                  <a:ext uri="{FF2B5EF4-FFF2-40B4-BE49-F238E27FC236}">
                    <a16:creationId xmlns="" xmlns:a16="http://schemas.microsoft.com/office/drawing/2014/main" id="{93990B86-D505-4528-A30E-9C339613A585}"/>
                  </a:ext>
                </a:extLst>
              </p:cNvPr>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764">
                <a:extLst>
                  <a:ext uri="{FF2B5EF4-FFF2-40B4-BE49-F238E27FC236}">
                    <a16:creationId xmlns="" xmlns:a16="http://schemas.microsoft.com/office/drawing/2014/main" id="{8E366310-76D4-45F0-8892-34D9A3586F46}"/>
                  </a:ext>
                </a:extLst>
              </p:cNvPr>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765">
                <a:extLst>
                  <a:ext uri="{FF2B5EF4-FFF2-40B4-BE49-F238E27FC236}">
                    <a16:creationId xmlns="" xmlns:a16="http://schemas.microsoft.com/office/drawing/2014/main" id="{0565BC34-8DFE-4D18-9BF4-E88960E9C571}"/>
                  </a:ext>
                </a:extLst>
              </p:cNvPr>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766">
                <a:extLst>
                  <a:ext uri="{FF2B5EF4-FFF2-40B4-BE49-F238E27FC236}">
                    <a16:creationId xmlns="" xmlns:a16="http://schemas.microsoft.com/office/drawing/2014/main" id="{B876B8E3-FB44-4666-8D5B-1713CD642061}"/>
                  </a:ext>
                </a:extLst>
              </p:cNvPr>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767">
                <a:extLst>
                  <a:ext uri="{FF2B5EF4-FFF2-40B4-BE49-F238E27FC236}">
                    <a16:creationId xmlns="" xmlns:a16="http://schemas.microsoft.com/office/drawing/2014/main" id="{A09371A9-AEDF-4BBD-B151-25F417FB2D47}"/>
                  </a:ext>
                </a:extLst>
              </p:cNvPr>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768">
                <a:extLst>
                  <a:ext uri="{FF2B5EF4-FFF2-40B4-BE49-F238E27FC236}">
                    <a16:creationId xmlns="" xmlns:a16="http://schemas.microsoft.com/office/drawing/2014/main" id="{FB934244-4D2A-49FC-973D-EA21985B23EB}"/>
                  </a:ext>
                </a:extLst>
              </p:cNvPr>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769">
                <a:extLst>
                  <a:ext uri="{FF2B5EF4-FFF2-40B4-BE49-F238E27FC236}">
                    <a16:creationId xmlns="" xmlns:a16="http://schemas.microsoft.com/office/drawing/2014/main" id="{D90C27A2-427E-41ED-AE93-772599D9ACA1}"/>
                  </a:ext>
                </a:extLst>
              </p:cNvPr>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770">
                <a:extLst>
                  <a:ext uri="{FF2B5EF4-FFF2-40B4-BE49-F238E27FC236}">
                    <a16:creationId xmlns="" xmlns:a16="http://schemas.microsoft.com/office/drawing/2014/main" id="{7C5934C0-C0F2-460E-9D47-DAF6B38D4CA7}"/>
                  </a:ext>
                </a:extLst>
              </p:cNvPr>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771">
                <a:extLst>
                  <a:ext uri="{FF2B5EF4-FFF2-40B4-BE49-F238E27FC236}">
                    <a16:creationId xmlns="" xmlns:a16="http://schemas.microsoft.com/office/drawing/2014/main" id="{1A00EB86-61B6-46FD-B44B-39E6B12D61D7}"/>
                  </a:ext>
                </a:extLst>
              </p:cNvPr>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772">
                <a:extLst>
                  <a:ext uri="{FF2B5EF4-FFF2-40B4-BE49-F238E27FC236}">
                    <a16:creationId xmlns="" xmlns:a16="http://schemas.microsoft.com/office/drawing/2014/main" id="{87CF2240-54C4-4E82-B72A-5CEBBB3EEEDC}"/>
                  </a:ext>
                </a:extLst>
              </p:cNvPr>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773">
                <a:extLst>
                  <a:ext uri="{FF2B5EF4-FFF2-40B4-BE49-F238E27FC236}">
                    <a16:creationId xmlns="" xmlns:a16="http://schemas.microsoft.com/office/drawing/2014/main" id="{66E73D4E-4BAA-427C-A660-9B8D648D3BAE}"/>
                  </a:ext>
                </a:extLst>
              </p:cNvPr>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774">
                <a:extLst>
                  <a:ext uri="{FF2B5EF4-FFF2-40B4-BE49-F238E27FC236}">
                    <a16:creationId xmlns="" xmlns:a16="http://schemas.microsoft.com/office/drawing/2014/main" id="{3734CF1B-57FB-43D1-B34A-68AD28E97206}"/>
                  </a:ext>
                </a:extLst>
              </p:cNvPr>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775">
                <a:extLst>
                  <a:ext uri="{FF2B5EF4-FFF2-40B4-BE49-F238E27FC236}">
                    <a16:creationId xmlns="" xmlns:a16="http://schemas.microsoft.com/office/drawing/2014/main" id="{3062881C-5E2F-4104-BA20-CC2F2F394ABE}"/>
                  </a:ext>
                </a:extLst>
              </p:cNvPr>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776">
                <a:extLst>
                  <a:ext uri="{FF2B5EF4-FFF2-40B4-BE49-F238E27FC236}">
                    <a16:creationId xmlns="" xmlns:a16="http://schemas.microsoft.com/office/drawing/2014/main" id="{3F0FDFA5-E081-415C-BB38-D52152A07D85}"/>
                  </a:ext>
                </a:extLst>
              </p:cNvPr>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777">
                <a:extLst>
                  <a:ext uri="{FF2B5EF4-FFF2-40B4-BE49-F238E27FC236}">
                    <a16:creationId xmlns="" xmlns:a16="http://schemas.microsoft.com/office/drawing/2014/main" id="{2262F772-A324-414E-A097-A40EE7257929}"/>
                  </a:ext>
                </a:extLst>
              </p:cNvPr>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778">
                <a:extLst>
                  <a:ext uri="{FF2B5EF4-FFF2-40B4-BE49-F238E27FC236}">
                    <a16:creationId xmlns="" xmlns:a16="http://schemas.microsoft.com/office/drawing/2014/main" id="{D75229D2-6329-482A-BEB4-EEC31A51FC10}"/>
                  </a:ext>
                </a:extLst>
              </p:cNvPr>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Rectangle 779">
                <a:extLst>
                  <a:ext uri="{FF2B5EF4-FFF2-40B4-BE49-F238E27FC236}">
                    <a16:creationId xmlns="" xmlns:a16="http://schemas.microsoft.com/office/drawing/2014/main" id="{BF2B61A8-38C5-4E38-ABFA-E2C081709CA8}"/>
                  </a:ext>
                </a:extLst>
              </p:cNvPr>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4" name="Freeform 780">
                <a:extLst>
                  <a:ext uri="{FF2B5EF4-FFF2-40B4-BE49-F238E27FC236}">
                    <a16:creationId xmlns="" xmlns:a16="http://schemas.microsoft.com/office/drawing/2014/main" id="{2EC5B1F0-B8B8-4AB3-8132-8F2391841F7D}"/>
                  </a:ext>
                </a:extLst>
              </p:cNvPr>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781">
                <a:extLst>
                  <a:ext uri="{FF2B5EF4-FFF2-40B4-BE49-F238E27FC236}">
                    <a16:creationId xmlns="" xmlns:a16="http://schemas.microsoft.com/office/drawing/2014/main" id="{29825308-342F-4D9F-B2CB-F3F48C1A41D9}"/>
                  </a:ext>
                </a:extLst>
              </p:cNvPr>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782">
                <a:extLst>
                  <a:ext uri="{FF2B5EF4-FFF2-40B4-BE49-F238E27FC236}">
                    <a16:creationId xmlns="" xmlns:a16="http://schemas.microsoft.com/office/drawing/2014/main" id="{EC3BEBBD-E635-4284-B4BF-682BEF2856E4}"/>
                  </a:ext>
                </a:extLst>
              </p:cNvPr>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783">
                <a:extLst>
                  <a:ext uri="{FF2B5EF4-FFF2-40B4-BE49-F238E27FC236}">
                    <a16:creationId xmlns="" xmlns:a16="http://schemas.microsoft.com/office/drawing/2014/main" id="{8ECB8690-E935-4C35-AA45-135023457104}"/>
                  </a:ext>
                </a:extLst>
              </p:cNvPr>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784">
                <a:extLst>
                  <a:ext uri="{FF2B5EF4-FFF2-40B4-BE49-F238E27FC236}">
                    <a16:creationId xmlns="" xmlns:a16="http://schemas.microsoft.com/office/drawing/2014/main" id="{9D3B6EC5-6A4B-4010-81B2-76F1B41DD93F}"/>
                  </a:ext>
                </a:extLst>
              </p:cNvPr>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85">
                <a:extLst>
                  <a:ext uri="{FF2B5EF4-FFF2-40B4-BE49-F238E27FC236}">
                    <a16:creationId xmlns="" xmlns:a16="http://schemas.microsoft.com/office/drawing/2014/main" id="{60573BBC-DE01-4279-8709-E14532794875}"/>
                  </a:ext>
                </a:extLst>
              </p:cNvPr>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786">
                <a:extLst>
                  <a:ext uri="{FF2B5EF4-FFF2-40B4-BE49-F238E27FC236}">
                    <a16:creationId xmlns="" xmlns:a16="http://schemas.microsoft.com/office/drawing/2014/main" id="{6AB62C43-1161-4339-8245-20E0B3795A17}"/>
                  </a:ext>
                </a:extLst>
              </p:cNvPr>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787">
                <a:extLst>
                  <a:ext uri="{FF2B5EF4-FFF2-40B4-BE49-F238E27FC236}">
                    <a16:creationId xmlns="" xmlns:a16="http://schemas.microsoft.com/office/drawing/2014/main" id="{2D3B2CEF-5661-4EAA-A3B8-650B40098000}"/>
                  </a:ext>
                </a:extLst>
              </p:cNvPr>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788">
                <a:extLst>
                  <a:ext uri="{FF2B5EF4-FFF2-40B4-BE49-F238E27FC236}">
                    <a16:creationId xmlns="" xmlns:a16="http://schemas.microsoft.com/office/drawing/2014/main" id="{8A1BB6AD-816A-4FD0-AAC9-66BA01840115}"/>
                  </a:ext>
                </a:extLst>
              </p:cNvPr>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789">
                <a:extLst>
                  <a:ext uri="{FF2B5EF4-FFF2-40B4-BE49-F238E27FC236}">
                    <a16:creationId xmlns="" xmlns:a16="http://schemas.microsoft.com/office/drawing/2014/main" id="{0CD1A70D-BF20-428A-AE19-8A41A2EE0C6A}"/>
                  </a:ext>
                </a:extLst>
              </p:cNvPr>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790">
                <a:extLst>
                  <a:ext uri="{FF2B5EF4-FFF2-40B4-BE49-F238E27FC236}">
                    <a16:creationId xmlns="" xmlns:a16="http://schemas.microsoft.com/office/drawing/2014/main" id="{6E95D169-6D91-4A0A-833E-D830A7B0BC52}"/>
                  </a:ext>
                </a:extLst>
              </p:cNvPr>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791">
                <a:extLst>
                  <a:ext uri="{FF2B5EF4-FFF2-40B4-BE49-F238E27FC236}">
                    <a16:creationId xmlns="" xmlns:a16="http://schemas.microsoft.com/office/drawing/2014/main" id="{A786A2DF-B586-44D5-9232-88ED54541048}"/>
                  </a:ext>
                </a:extLst>
              </p:cNvPr>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792">
                <a:extLst>
                  <a:ext uri="{FF2B5EF4-FFF2-40B4-BE49-F238E27FC236}">
                    <a16:creationId xmlns="" xmlns:a16="http://schemas.microsoft.com/office/drawing/2014/main" id="{8A8E53A9-5083-49FC-BEFB-B0C4BF246CF7}"/>
                  </a:ext>
                </a:extLst>
              </p:cNvPr>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793">
                <a:extLst>
                  <a:ext uri="{FF2B5EF4-FFF2-40B4-BE49-F238E27FC236}">
                    <a16:creationId xmlns="" xmlns:a16="http://schemas.microsoft.com/office/drawing/2014/main" id="{7ACA33AC-111A-4134-A56A-7DF4B919622D}"/>
                  </a:ext>
                </a:extLst>
              </p:cNvPr>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Rectangle 794">
                <a:extLst>
                  <a:ext uri="{FF2B5EF4-FFF2-40B4-BE49-F238E27FC236}">
                    <a16:creationId xmlns="" xmlns:a16="http://schemas.microsoft.com/office/drawing/2014/main" id="{8D1B1FA7-0E86-4B5F-BB4A-446D18C3929E}"/>
                  </a:ext>
                </a:extLst>
              </p:cNvPr>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9" name="Rectangle 795">
                <a:extLst>
                  <a:ext uri="{FF2B5EF4-FFF2-40B4-BE49-F238E27FC236}">
                    <a16:creationId xmlns="" xmlns:a16="http://schemas.microsoft.com/office/drawing/2014/main" id="{513DEB23-C6F2-4D13-8429-BA2E3B8F08C2}"/>
                  </a:ext>
                </a:extLst>
              </p:cNvPr>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0" name="Rectangle 796">
                <a:extLst>
                  <a:ext uri="{FF2B5EF4-FFF2-40B4-BE49-F238E27FC236}">
                    <a16:creationId xmlns="" xmlns:a16="http://schemas.microsoft.com/office/drawing/2014/main" id="{4088ABD7-4FDA-4A74-82E0-485835F2B171}"/>
                  </a:ext>
                </a:extLst>
              </p:cNvPr>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1" name="Freeform 797">
                <a:extLst>
                  <a:ext uri="{FF2B5EF4-FFF2-40B4-BE49-F238E27FC236}">
                    <a16:creationId xmlns="" xmlns:a16="http://schemas.microsoft.com/office/drawing/2014/main" id="{F19A4358-EA0D-4560-AA4E-96DC420F7574}"/>
                  </a:ext>
                </a:extLst>
              </p:cNvPr>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798">
                <a:extLst>
                  <a:ext uri="{FF2B5EF4-FFF2-40B4-BE49-F238E27FC236}">
                    <a16:creationId xmlns="" xmlns:a16="http://schemas.microsoft.com/office/drawing/2014/main" id="{FBA6CAF2-14E6-4EF2-B17E-254F812F0438}"/>
                  </a:ext>
                </a:extLst>
              </p:cNvPr>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799">
                <a:extLst>
                  <a:ext uri="{FF2B5EF4-FFF2-40B4-BE49-F238E27FC236}">
                    <a16:creationId xmlns="" xmlns:a16="http://schemas.microsoft.com/office/drawing/2014/main" id="{82E4F40E-3C7E-4B78-A75D-524D25071C15}"/>
                  </a:ext>
                </a:extLst>
              </p:cNvPr>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800">
                <a:extLst>
                  <a:ext uri="{FF2B5EF4-FFF2-40B4-BE49-F238E27FC236}">
                    <a16:creationId xmlns="" xmlns:a16="http://schemas.microsoft.com/office/drawing/2014/main" id="{52D56C05-59C5-4BE2-A5FD-A8678637420F}"/>
                  </a:ext>
                </a:extLst>
              </p:cNvPr>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801">
                <a:extLst>
                  <a:ext uri="{FF2B5EF4-FFF2-40B4-BE49-F238E27FC236}">
                    <a16:creationId xmlns="" xmlns:a16="http://schemas.microsoft.com/office/drawing/2014/main" id="{6A4DF50D-020B-491A-A271-D314344206AF}"/>
                  </a:ext>
                </a:extLst>
              </p:cNvPr>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802">
                <a:extLst>
                  <a:ext uri="{FF2B5EF4-FFF2-40B4-BE49-F238E27FC236}">
                    <a16:creationId xmlns="" xmlns:a16="http://schemas.microsoft.com/office/drawing/2014/main" id="{51599428-C678-445B-BA2D-34E7A2C9E09D}"/>
                  </a:ext>
                </a:extLst>
              </p:cNvPr>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803">
                <a:extLst>
                  <a:ext uri="{FF2B5EF4-FFF2-40B4-BE49-F238E27FC236}">
                    <a16:creationId xmlns="" xmlns:a16="http://schemas.microsoft.com/office/drawing/2014/main" id="{B96CEF3A-0123-4AA0-AEC6-3EF1ADBF33B1}"/>
                  </a:ext>
                </a:extLst>
              </p:cNvPr>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804">
                <a:extLst>
                  <a:ext uri="{FF2B5EF4-FFF2-40B4-BE49-F238E27FC236}">
                    <a16:creationId xmlns="" xmlns:a16="http://schemas.microsoft.com/office/drawing/2014/main" id="{42B63B8D-29E3-4F53-B688-FDA8E295831F}"/>
                  </a:ext>
                </a:extLst>
              </p:cNvPr>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805">
                <a:extLst>
                  <a:ext uri="{FF2B5EF4-FFF2-40B4-BE49-F238E27FC236}">
                    <a16:creationId xmlns="" xmlns:a16="http://schemas.microsoft.com/office/drawing/2014/main" id="{1F5AF0A2-0524-4674-AE58-D668F25DCDC4}"/>
                  </a:ext>
                </a:extLst>
              </p:cNvPr>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806">
                <a:extLst>
                  <a:ext uri="{FF2B5EF4-FFF2-40B4-BE49-F238E27FC236}">
                    <a16:creationId xmlns="" xmlns:a16="http://schemas.microsoft.com/office/drawing/2014/main" id="{4F13B62A-31BB-475E-BBC5-89E3E1C0C9C0}"/>
                  </a:ext>
                </a:extLst>
              </p:cNvPr>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807">
                <a:extLst>
                  <a:ext uri="{FF2B5EF4-FFF2-40B4-BE49-F238E27FC236}">
                    <a16:creationId xmlns="" xmlns:a16="http://schemas.microsoft.com/office/drawing/2014/main" id="{5470FA6C-1ED9-4C28-B734-B1A1322EBC2E}"/>
                  </a:ext>
                </a:extLst>
              </p:cNvPr>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808">
                <a:extLst>
                  <a:ext uri="{FF2B5EF4-FFF2-40B4-BE49-F238E27FC236}">
                    <a16:creationId xmlns="" xmlns:a16="http://schemas.microsoft.com/office/drawing/2014/main" id="{4F0E9EEE-34FA-429D-8F2D-03182AE39A02}"/>
                  </a:ext>
                </a:extLst>
              </p:cNvPr>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809">
                <a:extLst>
                  <a:ext uri="{FF2B5EF4-FFF2-40B4-BE49-F238E27FC236}">
                    <a16:creationId xmlns="" xmlns:a16="http://schemas.microsoft.com/office/drawing/2014/main" id="{00F23F30-C8C1-469D-AF81-E0899DBA7358}"/>
                  </a:ext>
                </a:extLst>
              </p:cNvPr>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810">
                <a:extLst>
                  <a:ext uri="{FF2B5EF4-FFF2-40B4-BE49-F238E27FC236}">
                    <a16:creationId xmlns="" xmlns:a16="http://schemas.microsoft.com/office/drawing/2014/main" id="{9E335C95-0874-4ABD-998F-B7CE6A7A5732}"/>
                  </a:ext>
                </a:extLst>
              </p:cNvPr>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811">
                <a:extLst>
                  <a:ext uri="{FF2B5EF4-FFF2-40B4-BE49-F238E27FC236}">
                    <a16:creationId xmlns="" xmlns:a16="http://schemas.microsoft.com/office/drawing/2014/main" id="{B22C7639-A7F9-4DDB-BC13-9984E5CEB71B}"/>
                  </a:ext>
                </a:extLst>
              </p:cNvPr>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812">
                <a:extLst>
                  <a:ext uri="{FF2B5EF4-FFF2-40B4-BE49-F238E27FC236}">
                    <a16:creationId xmlns="" xmlns:a16="http://schemas.microsoft.com/office/drawing/2014/main" id="{74CD1F00-5D6E-41F6-9579-68E93D9149F5}"/>
                  </a:ext>
                </a:extLst>
              </p:cNvPr>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813">
                <a:extLst>
                  <a:ext uri="{FF2B5EF4-FFF2-40B4-BE49-F238E27FC236}">
                    <a16:creationId xmlns="" xmlns:a16="http://schemas.microsoft.com/office/drawing/2014/main" id="{31A022CA-A942-42BE-B593-BB5E098DDA76}"/>
                  </a:ext>
                </a:extLst>
              </p:cNvPr>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814">
                <a:extLst>
                  <a:ext uri="{FF2B5EF4-FFF2-40B4-BE49-F238E27FC236}">
                    <a16:creationId xmlns="" xmlns:a16="http://schemas.microsoft.com/office/drawing/2014/main" id="{270AF8CC-6966-4B6B-BC48-C1FCBBCBA81B}"/>
                  </a:ext>
                </a:extLst>
              </p:cNvPr>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815">
                <a:extLst>
                  <a:ext uri="{FF2B5EF4-FFF2-40B4-BE49-F238E27FC236}">
                    <a16:creationId xmlns="" xmlns:a16="http://schemas.microsoft.com/office/drawing/2014/main" id="{116CFE50-57A1-4A6B-9277-B27604E5EBDA}"/>
                  </a:ext>
                </a:extLst>
              </p:cNvPr>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816">
                <a:extLst>
                  <a:ext uri="{FF2B5EF4-FFF2-40B4-BE49-F238E27FC236}">
                    <a16:creationId xmlns="" xmlns:a16="http://schemas.microsoft.com/office/drawing/2014/main" id="{C4EDE5DE-BFBA-40AB-8233-F10FC8A34500}"/>
                  </a:ext>
                </a:extLst>
              </p:cNvPr>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817">
                <a:extLst>
                  <a:ext uri="{FF2B5EF4-FFF2-40B4-BE49-F238E27FC236}">
                    <a16:creationId xmlns="" xmlns:a16="http://schemas.microsoft.com/office/drawing/2014/main" id="{73D25CE7-8229-4F5F-A9EA-6227AB4A373A}"/>
                  </a:ext>
                </a:extLst>
              </p:cNvPr>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818">
                <a:extLst>
                  <a:ext uri="{FF2B5EF4-FFF2-40B4-BE49-F238E27FC236}">
                    <a16:creationId xmlns="" xmlns:a16="http://schemas.microsoft.com/office/drawing/2014/main" id="{8857A44A-99AD-4D1F-B3E9-84BE0904FCDA}"/>
                  </a:ext>
                </a:extLst>
              </p:cNvPr>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819">
                <a:extLst>
                  <a:ext uri="{FF2B5EF4-FFF2-40B4-BE49-F238E27FC236}">
                    <a16:creationId xmlns="" xmlns:a16="http://schemas.microsoft.com/office/drawing/2014/main" id="{863CC4C7-F742-4846-BE56-5A895DC831D1}"/>
                  </a:ext>
                </a:extLst>
              </p:cNvPr>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820">
                <a:extLst>
                  <a:ext uri="{FF2B5EF4-FFF2-40B4-BE49-F238E27FC236}">
                    <a16:creationId xmlns="" xmlns:a16="http://schemas.microsoft.com/office/drawing/2014/main" id="{90F21D72-74B7-455C-8546-3037A9674A1B}"/>
                  </a:ext>
                </a:extLst>
              </p:cNvPr>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821">
                <a:extLst>
                  <a:ext uri="{FF2B5EF4-FFF2-40B4-BE49-F238E27FC236}">
                    <a16:creationId xmlns="" xmlns:a16="http://schemas.microsoft.com/office/drawing/2014/main" id="{D8FC8CA1-BB79-4754-81F2-310FB7A049B3}"/>
                  </a:ext>
                </a:extLst>
              </p:cNvPr>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822">
                <a:extLst>
                  <a:ext uri="{FF2B5EF4-FFF2-40B4-BE49-F238E27FC236}">
                    <a16:creationId xmlns="" xmlns:a16="http://schemas.microsoft.com/office/drawing/2014/main" id="{0286863F-4964-4054-A50E-927439534AEA}"/>
                  </a:ext>
                </a:extLst>
              </p:cNvPr>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823">
                <a:extLst>
                  <a:ext uri="{FF2B5EF4-FFF2-40B4-BE49-F238E27FC236}">
                    <a16:creationId xmlns="" xmlns:a16="http://schemas.microsoft.com/office/drawing/2014/main" id="{71EFB779-E8E5-4C39-9B47-C672B3D7D77A}"/>
                  </a:ext>
                </a:extLst>
              </p:cNvPr>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824">
                <a:extLst>
                  <a:ext uri="{FF2B5EF4-FFF2-40B4-BE49-F238E27FC236}">
                    <a16:creationId xmlns="" xmlns:a16="http://schemas.microsoft.com/office/drawing/2014/main" id="{216DE8BE-17A0-4C5B-963C-22732E2CE374}"/>
                  </a:ext>
                </a:extLst>
              </p:cNvPr>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825">
                <a:extLst>
                  <a:ext uri="{FF2B5EF4-FFF2-40B4-BE49-F238E27FC236}">
                    <a16:creationId xmlns="" xmlns:a16="http://schemas.microsoft.com/office/drawing/2014/main" id="{58F5DA19-66AE-4243-B1C1-42C0C8F91751}"/>
                  </a:ext>
                </a:extLst>
              </p:cNvPr>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826">
                <a:extLst>
                  <a:ext uri="{FF2B5EF4-FFF2-40B4-BE49-F238E27FC236}">
                    <a16:creationId xmlns="" xmlns:a16="http://schemas.microsoft.com/office/drawing/2014/main" id="{1B7321E4-E2B9-4FCF-A44D-70DA7F8373FA}"/>
                  </a:ext>
                </a:extLst>
              </p:cNvPr>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827">
                <a:extLst>
                  <a:ext uri="{FF2B5EF4-FFF2-40B4-BE49-F238E27FC236}">
                    <a16:creationId xmlns="" xmlns:a16="http://schemas.microsoft.com/office/drawing/2014/main" id="{68576237-D477-4F93-A0BA-3F3D51347216}"/>
                  </a:ext>
                </a:extLst>
              </p:cNvPr>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828">
                <a:extLst>
                  <a:ext uri="{FF2B5EF4-FFF2-40B4-BE49-F238E27FC236}">
                    <a16:creationId xmlns="" xmlns:a16="http://schemas.microsoft.com/office/drawing/2014/main" id="{95EA4E40-F5A3-458A-8EB3-F7EC467A126D}"/>
                  </a:ext>
                </a:extLst>
              </p:cNvPr>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Rectangle 829">
                <a:extLst>
                  <a:ext uri="{FF2B5EF4-FFF2-40B4-BE49-F238E27FC236}">
                    <a16:creationId xmlns="" xmlns:a16="http://schemas.microsoft.com/office/drawing/2014/main" id="{85DF1A99-7D90-4ACD-881A-1DE05E246137}"/>
                  </a:ext>
                </a:extLst>
              </p:cNvPr>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4" name="Rectangle 830">
                <a:extLst>
                  <a:ext uri="{FF2B5EF4-FFF2-40B4-BE49-F238E27FC236}">
                    <a16:creationId xmlns="" xmlns:a16="http://schemas.microsoft.com/office/drawing/2014/main" id="{68ABF3A4-FB74-44DB-AD68-D5F1702197FE}"/>
                  </a:ext>
                </a:extLst>
              </p:cNvPr>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5" name="Freeform 831">
                <a:extLst>
                  <a:ext uri="{FF2B5EF4-FFF2-40B4-BE49-F238E27FC236}">
                    <a16:creationId xmlns="" xmlns:a16="http://schemas.microsoft.com/office/drawing/2014/main" id="{646A6E88-14B5-461B-89C5-F6242BA76C9C}"/>
                  </a:ext>
                </a:extLst>
              </p:cNvPr>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832">
                <a:extLst>
                  <a:ext uri="{FF2B5EF4-FFF2-40B4-BE49-F238E27FC236}">
                    <a16:creationId xmlns="" xmlns:a16="http://schemas.microsoft.com/office/drawing/2014/main" id="{A1C998D5-0D16-4A87-95EA-0545C94814A0}"/>
                  </a:ext>
                </a:extLst>
              </p:cNvPr>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833">
                <a:extLst>
                  <a:ext uri="{FF2B5EF4-FFF2-40B4-BE49-F238E27FC236}">
                    <a16:creationId xmlns="" xmlns:a16="http://schemas.microsoft.com/office/drawing/2014/main" id="{3A9AEDAF-6A9D-49EE-ADD1-AEFC64D8E56E}"/>
                  </a:ext>
                </a:extLst>
              </p:cNvPr>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Rectangle 834">
                <a:extLst>
                  <a:ext uri="{FF2B5EF4-FFF2-40B4-BE49-F238E27FC236}">
                    <a16:creationId xmlns="" xmlns:a16="http://schemas.microsoft.com/office/drawing/2014/main" id="{7C225C87-687F-43D8-A256-F10EE3EF8B2F}"/>
                  </a:ext>
                </a:extLst>
              </p:cNvPr>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9" name="Freeform 835">
                <a:extLst>
                  <a:ext uri="{FF2B5EF4-FFF2-40B4-BE49-F238E27FC236}">
                    <a16:creationId xmlns="" xmlns:a16="http://schemas.microsoft.com/office/drawing/2014/main" id="{ED71DD5E-EFD9-4CE6-87A2-F33A5F2E50BB}"/>
                  </a:ext>
                </a:extLst>
              </p:cNvPr>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Rectangle 836">
                <a:extLst>
                  <a:ext uri="{FF2B5EF4-FFF2-40B4-BE49-F238E27FC236}">
                    <a16:creationId xmlns="" xmlns:a16="http://schemas.microsoft.com/office/drawing/2014/main" id="{1CB951F8-AD07-4043-99B8-0C0A924DBC10}"/>
                  </a:ext>
                </a:extLst>
              </p:cNvPr>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1" name="Rectangle 837">
                <a:extLst>
                  <a:ext uri="{FF2B5EF4-FFF2-40B4-BE49-F238E27FC236}">
                    <a16:creationId xmlns="" xmlns:a16="http://schemas.microsoft.com/office/drawing/2014/main" id="{BB4ABB58-46C1-4DAF-B904-25CC1DA6E48A}"/>
                  </a:ext>
                </a:extLst>
              </p:cNvPr>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2" name="Freeform 838">
                <a:extLst>
                  <a:ext uri="{FF2B5EF4-FFF2-40B4-BE49-F238E27FC236}">
                    <a16:creationId xmlns="" xmlns:a16="http://schemas.microsoft.com/office/drawing/2014/main" id="{B70B7B04-F013-4BE7-A336-E1B630047D64}"/>
                  </a:ext>
                </a:extLst>
              </p:cNvPr>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Rectangle 839">
                <a:extLst>
                  <a:ext uri="{FF2B5EF4-FFF2-40B4-BE49-F238E27FC236}">
                    <a16:creationId xmlns="" xmlns:a16="http://schemas.microsoft.com/office/drawing/2014/main" id="{63981CD8-807C-4EF8-9D30-C81DC8FDE0FD}"/>
                  </a:ext>
                </a:extLst>
              </p:cNvPr>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4" name="Rectangle 840">
                <a:extLst>
                  <a:ext uri="{FF2B5EF4-FFF2-40B4-BE49-F238E27FC236}">
                    <a16:creationId xmlns="" xmlns:a16="http://schemas.microsoft.com/office/drawing/2014/main" id="{66300A73-DD12-4F25-84DD-F93A5C1E462B}"/>
                  </a:ext>
                </a:extLst>
              </p:cNvPr>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5" name="Freeform 841">
                <a:extLst>
                  <a:ext uri="{FF2B5EF4-FFF2-40B4-BE49-F238E27FC236}">
                    <a16:creationId xmlns="" xmlns:a16="http://schemas.microsoft.com/office/drawing/2014/main" id="{6B682506-8B2C-4552-A80B-38146464CEDE}"/>
                  </a:ext>
                </a:extLst>
              </p:cNvPr>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842">
                <a:extLst>
                  <a:ext uri="{FF2B5EF4-FFF2-40B4-BE49-F238E27FC236}">
                    <a16:creationId xmlns="" xmlns:a16="http://schemas.microsoft.com/office/drawing/2014/main" id="{7E6AB4D8-6A62-4E12-AB19-A646760764AE}"/>
                  </a:ext>
                </a:extLst>
              </p:cNvPr>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843">
                <a:extLst>
                  <a:ext uri="{FF2B5EF4-FFF2-40B4-BE49-F238E27FC236}">
                    <a16:creationId xmlns="" xmlns:a16="http://schemas.microsoft.com/office/drawing/2014/main" id="{E4A5630C-3F47-4ADE-9BB9-A7EF1F369C80}"/>
                  </a:ext>
                </a:extLst>
              </p:cNvPr>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844">
                <a:extLst>
                  <a:ext uri="{FF2B5EF4-FFF2-40B4-BE49-F238E27FC236}">
                    <a16:creationId xmlns="" xmlns:a16="http://schemas.microsoft.com/office/drawing/2014/main" id="{3F337E8A-B360-4728-9962-FB9AB00B923A}"/>
                  </a:ext>
                </a:extLst>
              </p:cNvPr>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845">
                <a:extLst>
                  <a:ext uri="{FF2B5EF4-FFF2-40B4-BE49-F238E27FC236}">
                    <a16:creationId xmlns="" xmlns:a16="http://schemas.microsoft.com/office/drawing/2014/main" id="{B94D2964-1C41-44E7-B8F3-813FFA83C846}"/>
                  </a:ext>
                </a:extLst>
              </p:cNvPr>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846">
                <a:extLst>
                  <a:ext uri="{FF2B5EF4-FFF2-40B4-BE49-F238E27FC236}">
                    <a16:creationId xmlns="" xmlns:a16="http://schemas.microsoft.com/office/drawing/2014/main" id="{8ADC15B7-F752-45C1-B901-F5279922FCBE}"/>
                  </a:ext>
                </a:extLst>
              </p:cNvPr>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847">
                <a:extLst>
                  <a:ext uri="{FF2B5EF4-FFF2-40B4-BE49-F238E27FC236}">
                    <a16:creationId xmlns="" xmlns:a16="http://schemas.microsoft.com/office/drawing/2014/main" id="{71BA45C2-8321-49E8-B2A2-974DB5A91981}"/>
                  </a:ext>
                </a:extLst>
              </p:cNvPr>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848">
                <a:extLst>
                  <a:ext uri="{FF2B5EF4-FFF2-40B4-BE49-F238E27FC236}">
                    <a16:creationId xmlns="" xmlns:a16="http://schemas.microsoft.com/office/drawing/2014/main" id="{2C743C22-D2A8-40EF-B280-3E85BC014C78}"/>
                  </a:ext>
                </a:extLst>
              </p:cNvPr>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849">
                <a:extLst>
                  <a:ext uri="{FF2B5EF4-FFF2-40B4-BE49-F238E27FC236}">
                    <a16:creationId xmlns="" xmlns:a16="http://schemas.microsoft.com/office/drawing/2014/main" id="{AF618C20-3E67-4E44-9BB8-209896C86DEA}"/>
                  </a:ext>
                </a:extLst>
              </p:cNvPr>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Rectangle 850">
                <a:extLst>
                  <a:ext uri="{FF2B5EF4-FFF2-40B4-BE49-F238E27FC236}">
                    <a16:creationId xmlns="" xmlns:a16="http://schemas.microsoft.com/office/drawing/2014/main" id="{4A3A3A22-33F7-47B2-A607-864346F53521}"/>
                  </a:ext>
                </a:extLst>
              </p:cNvPr>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5" name="Freeform 851">
                <a:extLst>
                  <a:ext uri="{FF2B5EF4-FFF2-40B4-BE49-F238E27FC236}">
                    <a16:creationId xmlns="" xmlns:a16="http://schemas.microsoft.com/office/drawing/2014/main" id="{F58CC01E-79D2-44E1-9AFD-6DD4066C0ADB}"/>
                  </a:ext>
                </a:extLst>
              </p:cNvPr>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852">
                <a:extLst>
                  <a:ext uri="{FF2B5EF4-FFF2-40B4-BE49-F238E27FC236}">
                    <a16:creationId xmlns="" xmlns:a16="http://schemas.microsoft.com/office/drawing/2014/main" id="{4EF1B028-6DCC-4157-AB25-FC734FE63D54}"/>
                  </a:ext>
                </a:extLst>
              </p:cNvPr>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853">
                <a:extLst>
                  <a:ext uri="{FF2B5EF4-FFF2-40B4-BE49-F238E27FC236}">
                    <a16:creationId xmlns="" xmlns:a16="http://schemas.microsoft.com/office/drawing/2014/main" id="{1ADF7D18-512D-4B97-AB57-CD7328B093E4}"/>
                  </a:ext>
                </a:extLst>
              </p:cNvPr>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854">
                <a:extLst>
                  <a:ext uri="{FF2B5EF4-FFF2-40B4-BE49-F238E27FC236}">
                    <a16:creationId xmlns="" xmlns:a16="http://schemas.microsoft.com/office/drawing/2014/main" id="{A15EB20F-E6D1-4337-8426-9F2453E8769F}"/>
                  </a:ext>
                </a:extLst>
              </p:cNvPr>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855">
                <a:extLst>
                  <a:ext uri="{FF2B5EF4-FFF2-40B4-BE49-F238E27FC236}">
                    <a16:creationId xmlns="" xmlns:a16="http://schemas.microsoft.com/office/drawing/2014/main" id="{2D0A465C-3F4F-437E-920C-749B601D8EDC}"/>
                  </a:ext>
                </a:extLst>
              </p:cNvPr>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856">
                <a:extLst>
                  <a:ext uri="{FF2B5EF4-FFF2-40B4-BE49-F238E27FC236}">
                    <a16:creationId xmlns="" xmlns:a16="http://schemas.microsoft.com/office/drawing/2014/main" id="{B198B691-F63D-441D-8BFE-4B2F6D39CC75}"/>
                  </a:ext>
                </a:extLst>
              </p:cNvPr>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857">
                <a:extLst>
                  <a:ext uri="{FF2B5EF4-FFF2-40B4-BE49-F238E27FC236}">
                    <a16:creationId xmlns="" xmlns:a16="http://schemas.microsoft.com/office/drawing/2014/main" id="{31F020A5-BBBB-4945-894B-2B72FDB2FF58}"/>
                  </a:ext>
                </a:extLst>
              </p:cNvPr>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858">
                <a:extLst>
                  <a:ext uri="{FF2B5EF4-FFF2-40B4-BE49-F238E27FC236}">
                    <a16:creationId xmlns="" xmlns:a16="http://schemas.microsoft.com/office/drawing/2014/main" id="{4046B4E0-2C23-4B10-8169-234F44517C81}"/>
                  </a:ext>
                </a:extLst>
              </p:cNvPr>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859">
                <a:extLst>
                  <a:ext uri="{FF2B5EF4-FFF2-40B4-BE49-F238E27FC236}">
                    <a16:creationId xmlns="" xmlns:a16="http://schemas.microsoft.com/office/drawing/2014/main" id="{3A47FADF-65CF-4038-8712-A5069692D834}"/>
                  </a:ext>
                </a:extLst>
              </p:cNvPr>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860">
                <a:extLst>
                  <a:ext uri="{FF2B5EF4-FFF2-40B4-BE49-F238E27FC236}">
                    <a16:creationId xmlns="" xmlns:a16="http://schemas.microsoft.com/office/drawing/2014/main" id="{0BBF2D64-07A6-4152-919E-861664A978F4}"/>
                  </a:ext>
                </a:extLst>
              </p:cNvPr>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861">
                <a:extLst>
                  <a:ext uri="{FF2B5EF4-FFF2-40B4-BE49-F238E27FC236}">
                    <a16:creationId xmlns="" xmlns:a16="http://schemas.microsoft.com/office/drawing/2014/main" id="{9E3EB6E5-9AEA-4AED-88AB-29B6D9589EDD}"/>
                  </a:ext>
                </a:extLst>
              </p:cNvPr>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862">
                <a:extLst>
                  <a:ext uri="{FF2B5EF4-FFF2-40B4-BE49-F238E27FC236}">
                    <a16:creationId xmlns="" xmlns:a16="http://schemas.microsoft.com/office/drawing/2014/main" id="{A7A9CD49-7E38-447C-8846-6B0096F180CB}"/>
                  </a:ext>
                </a:extLst>
              </p:cNvPr>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863">
                <a:extLst>
                  <a:ext uri="{FF2B5EF4-FFF2-40B4-BE49-F238E27FC236}">
                    <a16:creationId xmlns="" xmlns:a16="http://schemas.microsoft.com/office/drawing/2014/main" id="{D37E048D-C2C1-49E3-89E8-206BBFD3F72A}"/>
                  </a:ext>
                </a:extLst>
              </p:cNvPr>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864">
                <a:extLst>
                  <a:ext uri="{FF2B5EF4-FFF2-40B4-BE49-F238E27FC236}">
                    <a16:creationId xmlns="" xmlns:a16="http://schemas.microsoft.com/office/drawing/2014/main" id="{C79D23F8-28B9-4677-82BE-5D137112D770}"/>
                  </a:ext>
                </a:extLst>
              </p:cNvPr>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865">
                <a:extLst>
                  <a:ext uri="{FF2B5EF4-FFF2-40B4-BE49-F238E27FC236}">
                    <a16:creationId xmlns="" xmlns:a16="http://schemas.microsoft.com/office/drawing/2014/main" id="{E9618E3C-C527-437C-A149-C1BFAD053E07}"/>
                  </a:ext>
                </a:extLst>
              </p:cNvPr>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866">
                <a:extLst>
                  <a:ext uri="{FF2B5EF4-FFF2-40B4-BE49-F238E27FC236}">
                    <a16:creationId xmlns="" xmlns:a16="http://schemas.microsoft.com/office/drawing/2014/main" id="{43C3F513-AEDD-4688-A8F3-7EE182A101E4}"/>
                  </a:ext>
                </a:extLst>
              </p:cNvPr>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867">
                <a:extLst>
                  <a:ext uri="{FF2B5EF4-FFF2-40B4-BE49-F238E27FC236}">
                    <a16:creationId xmlns="" xmlns:a16="http://schemas.microsoft.com/office/drawing/2014/main" id="{972C0EED-3B13-48C0-9EB4-2AA786A0E042}"/>
                  </a:ext>
                </a:extLst>
              </p:cNvPr>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Rectangle 868">
                <a:extLst>
                  <a:ext uri="{FF2B5EF4-FFF2-40B4-BE49-F238E27FC236}">
                    <a16:creationId xmlns="" xmlns:a16="http://schemas.microsoft.com/office/drawing/2014/main" id="{470F41D5-4169-4C28-A73D-F75EF3367890}"/>
                  </a:ext>
                </a:extLst>
              </p:cNvPr>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3" name="Freeform 869">
                <a:extLst>
                  <a:ext uri="{FF2B5EF4-FFF2-40B4-BE49-F238E27FC236}">
                    <a16:creationId xmlns="" xmlns:a16="http://schemas.microsoft.com/office/drawing/2014/main" id="{3B53BDB1-E48A-4F06-ABD0-D132760D192C}"/>
                  </a:ext>
                </a:extLst>
              </p:cNvPr>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870">
                <a:extLst>
                  <a:ext uri="{FF2B5EF4-FFF2-40B4-BE49-F238E27FC236}">
                    <a16:creationId xmlns="" xmlns:a16="http://schemas.microsoft.com/office/drawing/2014/main" id="{F493E0F9-BE81-4641-B601-8EF7A09C2CE8}"/>
                  </a:ext>
                </a:extLst>
              </p:cNvPr>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871">
                <a:extLst>
                  <a:ext uri="{FF2B5EF4-FFF2-40B4-BE49-F238E27FC236}">
                    <a16:creationId xmlns="" xmlns:a16="http://schemas.microsoft.com/office/drawing/2014/main" id="{EDF30346-C94D-4CDB-9DAD-C0F364B5F486}"/>
                  </a:ext>
                </a:extLst>
              </p:cNvPr>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872">
                <a:extLst>
                  <a:ext uri="{FF2B5EF4-FFF2-40B4-BE49-F238E27FC236}">
                    <a16:creationId xmlns="" xmlns:a16="http://schemas.microsoft.com/office/drawing/2014/main" id="{2EC22D79-BE57-427A-8482-E609AE58ABA4}"/>
                  </a:ext>
                </a:extLst>
              </p:cNvPr>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873">
                <a:extLst>
                  <a:ext uri="{FF2B5EF4-FFF2-40B4-BE49-F238E27FC236}">
                    <a16:creationId xmlns="" xmlns:a16="http://schemas.microsoft.com/office/drawing/2014/main" id="{11FF03FF-3D2F-4E1D-B166-F88D86659531}"/>
                  </a:ext>
                </a:extLst>
              </p:cNvPr>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Rectangle 874">
                <a:extLst>
                  <a:ext uri="{FF2B5EF4-FFF2-40B4-BE49-F238E27FC236}">
                    <a16:creationId xmlns="" xmlns:a16="http://schemas.microsoft.com/office/drawing/2014/main" id="{F0F0FBF1-11F3-428D-B0E3-73C397DF2CA1}"/>
                  </a:ext>
                </a:extLst>
              </p:cNvPr>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9" name="Freeform 875">
                <a:extLst>
                  <a:ext uri="{FF2B5EF4-FFF2-40B4-BE49-F238E27FC236}">
                    <a16:creationId xmlns="" xmlns:a16="http://schemas.microsoft.com/office/drawing/2014/main" id="{38ED8866-0155-4103-96E0-39906F80D2CA}"/>
                  </a:ext>
                </a:extLst>
              </p:cNvPr>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876">
                <a:extLst>
                  <a:ext uri="{FF2B5EF4-FFF2-40B4-BE49-F238E27FC236}">
                    <a16:creationId xmlns="" xmlns:a16="http://schemas.microsoft.com/office/drawing/2014/main" id="{C04A00F6-CD48-4F6D-B499-B6F76F871DB2}"/>
                  </a:ext>
                </a:extLst>
              </p:cNvPr>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877">
                <a:extLst>
                  <a:ext uri="{FF2B5EF4-FFF2-40B4-BE49-F238E27FC236}">
                    <a16:creationId xmlns="" xmlns:a16="http://schemas.microsoft.com/office/drawing/2014/main" id="{AD557808-897F-4BE0-BA6F-A09BDB6875E1}"/>
                  </a:ext>
                </a:extLst>
              </p:cNvPr>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878">
                <a:extLst>
                  <a:ext uri="{FF2B5EF4-FFF2-40B4-BE49-F238E27FC236}">
                    <a16:creationId xmlns="" xmlns:a16="http://schemas.microsoft.com/office/drawing/2014/main" id="{127AF5EE-04C2-4268-8681-5A02F48C6927}"/>
                  </a:ext>
                </a:extLst>
              </p:cNvPr>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879">
                <a:extLst>
                  <a:ext uri="{FF2B5EF4-FFF2-40B4-BE49-F238E27FC236}">
                    <a16:creationId xmlns="" xmlns:a16="http://schemas.microsoft.com/office/drawing/2014/main" id="{94C7484D-F79F-425E-8FB4-525072991F9A}"/>
                  </a:ext>
                </a:extLst>
              </p:cNvPr>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880">
                <a:extLst>
                  <a:ext uri="{FF2B5EF4-FFF2-40B4-BE49-F238E27FC236}">
                    <a16:creationId xmlns="" xmlns:a16="http://schemas.microsoft.com/office/drawing/2014/main" id="{54A150F2-0DCD-48FB-989F-1AA23CAA5037}"/>
                  </a:ext>
                </a:extLst>
              </p:cNvPr>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881">
                <a:extLst>
                  <a:ext uri="{FF2B5EF4-FFF2-40B4-BE49-F238E27FC236}">
                    <a16:creationId xmlns="" xmlns:a16="http://schemas.microsoft.com/office/drawing/2014/main" id="{7BE7423A-47BF-45F1-80CD-B8A23BD06B14}"/>
                  </a:ext>
                </a:extLst>
              </p:cNvPr>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882">
                <a:extLst>
                  <a:ext uri="{FF2B5EF4-FFF2-40B4-BE49-F238E27FC236}">
                    <a16:creationId xmlns="" xmlns:a16="http://schemas.microsoft.com/office/drawing/2014/main" id="{F4D8D887-5BAC-4D0B-BBEA-F7F0C66DBBC5}"/>
                  </a:ext>
                </a:extLst>
              </p:cNvPr>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883">
                <a:extLst>
                  <a:ext uri="{FF2B5EF4-FFF2-40B4-BE49-F238E27FC236}">
                    <a16:creationId xmlns="" xmlns:a16="http://schemas.microsoft.com/office/drawing/2014/main" id="{D8E46AEB-6139-4F4A-AF54-B38DD51EC7A8}"/>
                  </a:ext>
                </a:extLst>
              </p:cNvPr>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884">
                <a:extLst>
                  <a:ext uri="{FF2B5EF4-FFF2-40B4-BE49-F238E27FC236}">
                    <a16:creationId xmlns="" xmlns:a16="http://schemas.microsoft.com/office/drawing/2014/main" id="{99ABDC24-2FB8-469C-8D42-6561D6C43CBD}"/>
                  </a:ext>
                </a:extLst>
              </p:cNvPr>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a:extLst>
                <a:ext uri="{FF2B5EF4-FFF2-40B4-BE49-F238E27FC236}">
                  <a16:creationId xmlns="" xmlns:a16="http://schemas.microsoft.com/office/drawing/2014/main" id="{959CDBA9-9BD6-43D1-8DCA-26A550F3BEC7}"/>
                </a:ext>
              </a:extLst>
            </p:cNvPr>
            <p:cNvGrpSpPr/>
            <p:nvPr/>
          </p:nvGrpSpPr>
          <p:grpSpPr>
            <a:xfrm>
              <a:off x="2257214" y="3153007"/>
              <a:ext cx="672141" cy="1957394"/>
              <a:chOff x="5162550" y="368300"/>
              <a:chExt cx="1866900" cy="5436746"/>
            </a:xfrm>
            <a:solidFill>
              <a:schemeClr val="bg1"/>
            </a:solidFill>
            <a:effectLst>
              <a:outerShdw blurRad="127000" dist="50800" dir="2700000" algn="tl" rotWithShape="0">
                <a:prstClr val="black">
                  <a:alpha val="30000"/>
                </a:prstClr>
              </a:outerShdw>
            </a:effectLst>
          </p:grpSpPr>
          <p:sp>
            <p:nvSpPr>
              <p:cNvPr id="58" name="任意多边形 36">
                <a:extLst>
                  <a:ext uri="{FF2B5EF4-FFF2-40B4-BE49-F238E27FC236}">
                    <a16:creationId xmlns="" xmlns:a16="http://schemas.microsoft.com/office/drawing/2014/main" id="{93E4D321-C461-43D9-9178-E90C990A9FB5}"/>
                  </a:ext>
                </a:extLst>
              </p:cNvPr>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37">
                <a:extLst>
                  <a:ext uri="{FF2B5EF4-FFF2-40B4-BE49-F238E27FC236}">
                    <a16:creationId xmlns="" xmlns:a16="http://schemas.microsoft.com/office/drawing/2014/main" id="{5D390580-FF68-4236-9039-82A95326C39C}"/>
                  </a:ext>
                </a:extLst>
              </p:cNvPr>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38">
                <a:extLst>
                  <a:ext uri="{FF2B5EF4-FFF2-40B4-BE49-F238E27FC236}">
                    <a16:creationId xmlns="" xmlns:a16="http://schemas.microsoft.com/office/drawing/2014/main" id="{06501A3E-99EA-4B4C-B7B9-94703BB52F8F}"/>
                  </a:ext>
                </a:extLst>
              </p:cNvPr>
              <p:cNvSpPr/>
              <p:nvPr/>
            </p:nvSpPr>
            <p:spPr>
              <a:xfrm flipV="1">
                <a:off x="6010155" y="2865786"/>
                <a:ext cx="171690" cy="1081000"/>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圆角矩形 21">
              <a:extLst>
                <a:ext uri="{FF2B5EF4-FFF2-40B4-BE49-F238E27FC236}">
                  <a16:creationId xmlns="" xmlns:a16="http://schemas.microsoft.com/office/drawing/2014/main" id="{9B9FE284-6327-4F6E-849C-758312B4A791}"/>
                </a:ext>
              </a:extLst>
            </p:cNvPr>
            <p:cNvSpPr/>
            <p:nvPr/>
          </p:nvSpPr>
          <p:spPr>
            <a:xfrm>
              <a:off x="1935232" y="3493960"/>
              <a:ext cx="189879" cy="63072"/>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圆角矩形 22">
              <a:extLst>
                <a:ext uri="{FF2B5EF4-FFF2-40B4-BE49-F238E27FC236}">
                  <a16:creationId xmlns="" xmlns:a16="http://schemas.microsoft.com/office/drawing/2014/main" id="{238B1347-3C47-4979-A089-9E06C179488E}"/>
                </a:ext>
              </a:extLst>
            </p:cNvPr>
            <p:cNvSpPr/>
            <p:nvPr/>
          </p:nvSpPr>
          <p:spPr>
            <a:xfrm rot="2700000">
              <a:off x="2101004" y="3093748"/>
              <a:ext cx="189879" cy="63072"/>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圆角矩形 23">
              <a:extLst>
                <a:ext uri="{FF2B5EF4-FFF2-40B4-BE49-F238E27FC236}">
                  <a16:creationId xmlns="" xmlns:a16="http://schemas.microsoft.com/office/drawing/2014/main" id="{3DA2CA2A-497E-453B-9135-76BFC81F39D7}"/>
                </a:ext>
              </a:extLst>
            </p:cNvPr>
            <p:cNvSpPr/>
            <p:nvPr/>
          </p:nvSpPr>
          <p:spPr>
            <a:xfrm rot="5400000">
              <a:off x="2501215" y="2927975"/>
              <a:ext cx="189879" cy="63072"/>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圆角矩形 24">
              <a:extLst>
                <a:ext uri="{FF2B5EF4-FFF2-40B4-BE49-F238E27FC236}">
                  <a16:creationId xmlns="" xmlns:a16="http://schemas.microsoft.com/office/drawing/2014/main" id="{5982F2B3-C5D8-4F7F-B488-220EECFDAA44}"/>
                </a:ext>
              </a:extLst>
            </p:cNvPr>
            <p:cNvSpPr/>
            <p:nvPr/>
          </p:nvSpPr>
          <p:spPr>
            <a:xfrm rot="8100000">
              <a:off x="2901426" y="3093748"/>
              <a:ext cx="189879" cy="63072"/>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圆角矩形 26">
              <a:extLst>
                <a:ext uri="{FF2B5EF4-FFF2-40B4-BE49-F238E27FC236}">
                  <a16:creationId xmlns="" xmlns:a16="http://schemas.microsoft.com/office/drawing/2014/main" id="{4E0A7A0D-258C-4366-A78B-9E05BB8B8057}"/>
                </a:ext>
              </a:extLst>
            </p:cNvPr>
            <p:cNvSpPr/>
            <p:nvPr/>
          </p:nvSpPr>
          <p:spPr>
            <a:xfrm rot="10800000">
              <a:off x="3067199" y="3493960"/>
              <a:ext cx="189879" cy="63072"/>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49" name="组合 48">
              <a:extLst>
                <a:ext uri="{FF2B5EF4-FFF2-40B4-BE49-F238E27FC236}">
                  <a16:creationId xmlns="" xmlns:a16="http://schemas.microsoft.com/office/drawing/2014/main" id="{3F5F8BC4-33D3-4B17-8063-38425C460237}"/>
                </a:ext>
              </a:extLst>
            </p:cNvPr>
            <p:cNvGrpSpPr/>
            <p:nvPr/>
          </p:nvGrpSpPr>
          <p:grpSpPr>
            <a:xfrm>
              <a:off x="2403617" y="3220785"/>
              <a:ext cx="379379" cy="527147"/>
              <a:chOff x="3932746" y="2019238"/>
              <a:chExt cx="412048" cy="572542"/>
            </a:xfrm>
          </p:grpSpPr>
          <p:sp>
            <p:nvSpPr>
              <p:cNvPr id="50" name="任意多边形 28">
                <a:extLst>
                  <a:ext uri="{FF2B5EF4-FFF2-40B4-BE49-F238E27FC236}">
                    <a16:creationId xmlns="" xmlns:a16="http://schemas.microsoft.com/office/drawing/2014/main" id="{6EB69850-6FC0-4ADB-BA8E-93DEC3357753}"/>
                  </a:ext>
                </a:extLst>
              </p:cNvPr>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任意多边形 29">
                <a:extLst>
                  <a:ext uri="{FF2B5EF4-FFF2-40B4-BE49-F238E27FC236}">
                    <a16:creationId xmlns="" xmlns:a16="http://schemas.microsoft.com/office/drawing/2014/main" id="{67B1B44F-FDDD-40BE-8F63-93AA6F6B1EFF}"/>
                  </a:ext>
                </a:extLst>
              </p:cNvPr>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2" name="组合 51">
                <a:extLst>
                  <a:ext uri="{FF2B5EF4-FFF2-40B4-BE49-F238E27FC236}">
                    <a16:creationId xmlns="" xmlns:a16="http://schemas.microsoft.com/office/drawing/2014/main" id="{1C742365-1D1D-4DA3-86AA-0E9293BAC353}"/>
                  </a:ext>
                </a:extLst>
              </p:cNvPr>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54" name="任意多边形 32">
                  <a:extLst>
                    <a:ext uri="{FF2B5EF4-FFF2-40B4-BE49-F238E27FC236}">
                      <a16:creationId xmlns="" xmlns:a16="http://schemas.microsoft.com/office/drawing/2014/main" id="{F1CAF3C4-29EA-4544-8EE5-361B739D337E}"/>
                    </a:ext>
                  </a:extLst>
                </p:cNvPr>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任意多边形 33">
                  <a:extLst>
                    <a:ext uri="{FF2B5EF4-FFF2-40B4-BE49-F238E27FC236}">
                      <a16:creationId xmlns="" xmlns:a16="http://schemas.microsoft.com/office/drawing/2014/main" id="{33E30FF6-91D1-40EE-9D77-9CDCC7CC34E0}"/>
                    </a:ext>
                  </a:extLst>
                </p:cNvPr>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34">
                  <a:extLst>
                    <a:ext uri="{FF2B5EF4-FFF2-40B4-BE49-F238E27FC236}">
                      <a16:creationId xmlns="" xmlns:a16="http://schemas.microsoft.com/office/drawing/2014/main" id="{9E97EBA4-4E75-4E72-BCD7-42B8BB554B33}"/>
                    </a:ext>
                  </a:extLst>
                </p:cNvPr>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35">
                  <a:extLst>
                    <a:ext uri="{FF2B5EF4-FFF2-40B4-BE49-F238E27FC236}">
                      <a16:creationId xmlns="" xmlns:a16="http://schemas.microsoft.com/office/drawing/2014/main" id="{272AFE01-8E1C-41EF-8FF5-6D60BF430C91}"/>
                    </a:ext>
                  </a:extLst>
                </p:cNvPr>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椭圆 52">
                <a:extLst>
                  <a:ext uri="{FF2B5EF4-FFF2-40B4-BE49-F238E27FC236}">
                    <a16:creationId xmlns="" xmlns:a16="http://schemas.microsoft.com/office/drawing/2014/main" id="{EE7936B0-F491-4962-BD8E-382B70AC471A}"/>
                  </a:ext>
                </a:extLst>
              </p:cNvPr>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9" name="组合 208">
            <a:extLst>
              <a:ext uri="{FF2B5EF4-FFF2-40B4-BE49-F238E27FC236}">
                <a16:creationId xmlns="" xmlns:a16="http://schemas.microsoft.com/office/drawing/2014/main" id="{ABB70515-076F-4708-9ADC-F91CE319F6EE}"/>
              </a:ext>
            </a:extLst>
          </p:cNvPr>
          <p:cNvGrpSpPr/>
          <p:nvPr/>
        </p:nvGrpSpPr>
        <p:grpSpPr>
          <a:xfrm>
            <a:off x="3476864" y="2735251"/>
            <a:ext cx="3498608" cy="1171552"/>
            <a:chOff x="3476864" y="3325801"/>
            <a:chExt cx="3498608" cy="1171552"/>
          </a:xfrm>
        </p:grpSpPr>
        <p:sp>
          <p:nvSpPr>
            <p:cNvPr id="210" name="矩形 209">
              <a:extLst>
                <a:ext uri="{FF2B5EF4-FFF2-40B4-BE49-F238E27FC236}">
                  <a16:creationId xmlns="" xmlns:a16="http://schemas.microsoft.com/office/drawing/2014/main" id="{DADEB98E-C7AC-4910-BECC-1DB713BD9B06}"/>
                </a:ext>
              </a:extLst>
            </p:cNvPr>
            <p:cNvSpPr/>
            <p:nvPr/>
          </p:nvSpPr>
          <p:spPr>
            <a:xfrm>
              <a:off x="6671841" y="3325801"/>
              <a:ext cx="245248" cy="954698"/>
            </a:xfrm>
            <a:prstGeom prst="rect">
              <a:avLst/>
            </a:prstGeom>
            <a:solidFill>
              <a:srgbClr val="70B5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11" name="图片 210">
              <a:extLst>
                <a:ext uri="{FF2B5EF4-FFF2-40B4-BE49-F238E27FC236}">
                  <a16:creationId xmlns="" xmlns:a16="http://schemas.microsoft.com/office/drawing/2014/main" id="{72F18A5D-44DE-4B0F-A355-CE3EB6D0A4D1}"/>
                </a:ext>
              </a:extLst>
            </p:cNvPr>
            <p:cNvPicPr>
              <a:picLocks noChangeAspect="1"/>
            </p:cNvPicPr>
            <p:nvPr/>
          </p:nvPicPr>
          <p:blipFill rotWithShape="1">
            <a:blip r:embed="rId3"/>
            <a:srcRect t="55896"/>
            <a:stretch>
              <a:fillRect/>
            </a:stretch>
          </p:blipFill>
          <p:spPr>
            <a:xfrm>
              <a:off x="3476864" y="4280500"/>
              <a:ext cx="3498608" cy="216853"/>
            </a:xfrm>
            <a:prstGeom prst="rect">
              <a:avLst/>
            </a:prstGeom>
          </p:spPr>
        </p:pic>
        <p:sp>
          <p:nvSpPr>
            <p:cNvPr id="212" name="椭圆 211">
              <a:extLst>
                <a:ext uri="{FF2B5EF4-FFF2-40B4-BE49-F238E27FC236}">
                  <a16:creationId xmlns="" xmlns:a16="http://schemas.microsoft.com/office/drawing/2014/main" id="{3D8DAC9F-0411-4C7B-909A-11C89CD6C29D}"/>
                </a:ext>
              </a:extLst>
            </p:cNvPr>
            <p:cNvSpPr/>
            <p:nvPr/>
          </p:nvSpPr>
          <p:spPr>
            <a:xfrm>
              <a:off x="3869554" y="3615443"/>
              <a:ext cx="372450" cy="372450"/>
            </a:xfrm>
            <a:prstGeom prst="ellipse">
              <a:avLst/>
            </a:prstGeom>
            <a:solidFill>
              <a:srgbClr val="70B5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3" name="文本框 93">
              <a:extLst>
                <a:ext uri="{FF2B5EF4-FFF2-40B4-BE49-F238E27FC236}">
                  <a16:creationId xmlns="" xmlns:a16="http://schemas.microsoft.com/office/drawing/2014/main" id="{7CC1CCFD-09EC-42A7-A4A0-6C4E902E7109}"/>
                </a:ext>
              </a:extLst>
            </p:cNvPr>
            <p:cNvSpPr txBox="1"/>
            <p:nvPr/>
          </p:nvSpPr>
          <p:spPr>
            <a:xfrm>
              <a:off x="3678069" y="3651271"/>
              <a:ext cx="773135" cy="369332"/>
            </a:xfrm>
            <a:prstGeom prst="rect">
              <a:avLst/>
            </a:prstGeom>
            <a:noFill/>
          </p:spPr>
          <p:txBody>
            <a:bodyPr wrap="square" rtlCol="0">
              <a:spAutoFit/>
            </a:bodyPr>
            <a:lstStyle/>
            <a:p>
              <a:pPr algn="ctr"/>
              <a:r>
                <a:rPr lang="en-US" altLang="zh-CN" dirty="0">
                  <a:solidFill>
                    <a:prstClr val="white"/>
                  </a:solidFill>
                  <a:latin typeface="Kartika" panose="02020503030404060203" pitchFamily="18" charset="0"/>
                  <a:ea typeface="LiHei Pro" panose="020B0500000000000000" pitchFamily="34" charset="-122"/>
                  <a:cs typeface="Kartika" panose="02020503030404060203" pitchFamily="18" charset="0"/>
                </a:rPr>
                <a:t>02</a:t>
              </a:r>
              <a:endParaRPr lang="zh-CN" altLang="en-US" dirty="0">
                <a:solidFill>
                  <a:prstClr val="white"/>
                </a:solidFill>
                <a:latin typeface="Kartika" panose="02020503030404060203" pitchFamily="18" charset="0"/>
                <a:ea typeface="LiHei Pro" panose="020B0500000000000000" pitchFamily="34" charset="-122"/>
                <a:cs typeface="Kartika" panose="02020503030404060203" pitchFamily="18" charset="0"/>
              </a:endParaRPr>
            </a:p>
          </p:txBody>
        </p:sp>
        <p:sp>
          <p:nvSpPr>
            <p:cNvPr id="214" name="文本框 213">
              <a:extLst>
                <a:ext uri="{FF2B5EF4-FFF2-40B4-BE49-F238E27FC236}">
                  <a16:creationId xmlns="" xmlns:a16="http://schemas.microsoft.com/office/drawing/2014/main" id="{2056F2B1-860E-4B07-8753-21EC6A4F9EFD}"/>
                </a:ext>
              </a:extLst>
            </p:cNvPr>
            <p:cNvSpPr txBox="1"/>
            <p:nvPr/>
          </p:nvSpPr>
          <p:spPr>
            <a:xfrm>
              <a:off x="4514089" y="3494191"/>
              <a:ext cx="1826141" cy="584775"/>
            </a:xfrm>
            <a:prstGeom prst="rect">
              <a:avLst/>
            </a:prstGeom>
            <a:noFill/>
            <a:effectLst/>
          </p:spPr>
          <p:txBody>
            <a:bodyPr wrap="none" rtlCol="0">
              <a:spAutoFit/>
            </a:bodyPr>
            <a:lstStyle/>
            <a:p>
              <a:r>
                <a:rPr lang="zh-CN" altLang="en-US" sz="3200" b="1">
                  <a:solidFill>
                    <a:schemeClr val="tx1">
                      <a:lumMod val="65000"/>
                      <a:lumOff val="35000"/>
                    </a:schemeClr>
                  </a:solidFill>
                  <a:latin typeface="幼圆" panose="02010509060101010101" pitchFamily="49" charset="-122"/>
                  <a:ea typeface="幼圆" panose="02010509060101010101" pitchFamily="49" charset="-122"/>
                </a:rPr>
                <a:t>添加标题</a:t>
              </a:r>
              <a:endParaRPr lang="en-US" altLang="zh-CN" sz="3200" b="1" dirty="0">
                <a:solidFill>
                  <a:schemeClr val="tx1">
                    <a:lumMod val="65000"/>
                    <a:lumOff val="35000"/>
                  </a:schemeClr>
                </a:solidFill>
                <a:latin typeface="幼圆" panose="02010509060101010101" pitchFamily="49" charset="-122"/>
                <a:ea typeface="幼圆" panose="02010509060101010101" pitchFamily="49" charset="-122"/>
              </a:endParaRPr>
            </a:p>
          </p:txBody>
        </p:sp>
      </p:grpSp>
      <p:grpSp>
        <p:nvGrpSpPr>
          <p:cNvPr id="215" name="组合 214">
            <a:extLst>
              <a:ext uri="{FF2B5EF4-FFF2-40B4-BE49-F238E27FC236}">
                <a16:creationId xmlns="" xmlns:a16="http://schemas.microsoft.com/office/drawing/2014/main" id="{DD581AC9-96B1-45D8-A6D5-D5FE5D383609}"/>
              </a:ext>
            </a:extLst>
          </p:cNvPr>
          <p:cNvGrpSpPr/>
          <p:nvPr/>
        </p:nvGrpSpPr>
        <p:grpSpPr>
          <a:xfrm>
            <a:off x="3476864" y="1810818"/>
            <a:ext cx="3498608" cy="1141288"/>
            <a:chOff x="3476864" y="2401368"/>
            <a:chExt cx="3498608" cy="1141288"/>
          </a:xfrm>
        </p:grpSpPr>
        <p:sp>
          <p:nvSpPr>
            <p:cNvPr id="216" name="单圆角矩形 203">
              <a:extLst>
                <a:ext uri="{FF2B5EF4-FFF2-40B4-BE49-F238E27FC236}">
                  <a16:creationId xmlns="" xmlns:a16="http://schemas.microsoft.com/office/drawing/2014/main" id="{1EC39D57-8437-4390-97B3-B3FEB386436E}"/>
                </a:ext>
              </a:extLst>
            </p:cNvPr>
            <p:cNvSpPr/>
            <p:nvPr/>
          </p:nvSpPr>
          <p:spPr>
            <a:xfrm>
              <a:off x="6672557" y="2401368"/>
              <a:ext cx="245248" cy="924435"/>
            </a:xfrm>
            <a:prstGeom prst="round1Rect">
              <a:avLst>
                <a:gd name="adj" fmla="val 40328"/>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17" name="图片 216">
              <a:extLst>
                <a:ext uri="{FF2B5EF4-FFF2-40B4-BE49-F238E27FC236}">
                  <a16:creationId xmlns="" xmlns:a16="http://schemas.microsoft.com/office/drawing/2014/main" id="{A87453B8-24EA-46E9-AAED-65BB43CA2F38}"/>
                </a:ext>
              </a:extLst>
            </p:cNvPr>
            <p:cNvPicPr>
              <a:picLocks noChangeAspect="1"/>
            </p:cNvPicPr>
            <p:nvPr/>
          </p:nvPicPr>
          <p:blipFill rotWithShape="1">
            <a:blip r:embed="rId3"/>
            <a:srcRect t="55896"/>
            <a:stretch>
              <a:fillRect/>
            </a:stretch>
          </p:blipFill>
          <p:spPr>
            <a:xfrm>
              <a:off x="3476864" y="3325803"/>
              <a:ext cx="3498608" cy="216853"/>
            </a:xfrm>
            <a:prstGeom prst="rect">
              <a:avLst/>
            </a:prstGeom>
          </p:spPr>
        </p:pic>
        <p:sp>
          <p:nvSpPr>
            <p:cNvPr id="218" name="椭圆 217">
              <a:extLst>
                <a:ext uri="{FF2B5EF4-FFF2-40B4-BE49-F238E27FC236}">
                  <a16:creationId xmlns="" xmlns:a16="http://schemas.microsoft.com/office/drawing/2014/main" id="{40CF3B3E-693D-460A-BA20-2A8BDDBDF3C2}"/>
                </a:ext>
              </a:extLst>
            </p:cNvPr>
            <p:cNvSpPr/>
            <p:nvPr/>
          </p:nvSpPr>
          <p:spPr>
            <a:xfrm>
              <a:off x="3869554" y="2677361"/>
              <a:ext cx="372450" cy="372450"/>
            </a:xfrm>
            <a:prstGeom prst="ellipse">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9" name="文本框 93">
              <a:extLst>
                <a:ext uri="{FF2B5EF4-FFF2-40B4-BE49-F238E27FC236}">
                  <a16:creationId xmlns="" xmlns:a16="http://schemas.microsoft.com/office/drawing/2014/main" id="{18BB2A49-749F-4BD0-981B-C9AFC58A061D}"/>
                </a:ext>
              </a:extLst>
            </p:cNvPr>
            <p:cNvSpPr txBox="1"/>
            <p:nvPr/>
          </p:nvSpPr>
          <p:spPr>
            <a:xfrm>
              <a:off x="3682646" y="2711750"/>
              <a:ext cx="773135" cy="369332"/>
            </a:xfrm>
            <a:prstGeom prst="rect">
              <a:avLst/>
            </a:prstGeom>
            <a:noFill/>
          </p:spPr>
          <p:txBody>
            <a:bodyPr wrap="square" rtlCol="0">
              <a:spAutoFit/>
            </a:bodyPr>
            <a:lstStyle/>
            <a:p>
              <a:pPr algn="ctr"/>
              <a:r>
                <a:rPr lang="en-US" altLang="zh-CN" dirty="0">
                  <a:solidFill>
                    <a:prstClr val="white"/>
                  </a:solidFill>
                  <a:latin typeface="Kartika" panose="02020503030404060203" pitchFamily="18" charset="0"/>
                  <a:ea typeface="LiHei Pro" panose="020B0500000000000000" pitchFamily="34" charset="-122"/>
                  <a:cs typeface="Kartika" panose="02020503030404060203" pitchFamily="18" charset="0"/>
                </a:rPr>
                <a:t>01</a:t>
              </a:r>
              <a:endParaRPr lang="zh-CN" altLang="en-US" dirty="0">
                <a:solidFill>
                  <a:prstClr val="white"/>
                </a:solidFill>
                <a:latin typeface="Kartika" panose="02020503030404060203" pitchFamily="18" charset="0"/>
                <a:ea typeface="LiHei Pro" panose="020B0500000000000000" pitchFamily="34" charset="-122"/>
                <a:cs typeface="Kartika" panose="02020503030404060203" pitchFamily="18" charset="0"/>
              </a:endParaRPr>
            </a:p>
          </p:txBody>
        </p:sp>
        <p:sp>
          <p:nvSpPr>
            <p:cNvPr id="220" name="文本框 219">
              <a:extLst>
                <a:ext uri="{FF2B5EF4-FFF2-40B4-BE49-F238E27FC236}">
                  <a16:creationId xmlns="" xmlns:a16="http://schemas.microsoft.com/office/drawing/2014/main" id="{6BEC8111-FCF4-470F-B28F-A39AA6C03B19}"/>
                </a:ext>
              </a:extLst>
            </p:cNvPr>
            <p:cNvSpPr txBox="1"/>
            <p:nvPr/>
          </p:nvSpPr>
          <p:spPr>
            <a:xfrm>
              <a:off x="4523959" y="2541326"/>
              <a:ext cx="1832553" cy="584775"/>
            </a:xfrm>
            <a:prstGeom prst="rect">
              <a:avLst/>
            </a:prstGeom>
            <a:noFill/>
            <a:effectLst/>
          </p:spPr>
          <p:txBody>
            <a:bodyPr wrap="none" rtlCol="0">
              <a:spAutoFit/>
            </a:bodyPr>
            <a:lstStyle/>
            <a:p>
              <a:r>
                <a:rPr lang="zh-CN" altLang="en-US" sz="3200" b="1">
                  <a:solidFill>
                    <a:schemeClr val="tx1">
                      <a:lumMod val="65000"/>
                      <a:lumOff val="35000"/>
                    </a:schemeClr>
                  </a:solidFill>
                  <a:latin typeface="幼圆" panose="02010509060101010101" pitchFamily="49" charset="-122"/>
                  <a:ea typeface="幼圆" panose="02010509060101010101" pitchFamily="49" charset="-122"/>
                </a:rPr>
                <a:t>添加标题</a:t>
              </a:r>
              <a:endParaRPr lang="en-US" altLang="zh-CN" sz="3200" b="1" dirty="0">
                <a:solidFill>
                  <a:schemeClr val="tx1">
                    <a:lumMod val="65000"/>
                    <a:lumOff val="35000"/>
                  </a:schemeClr>
                </a:solidFill>
                <a:latin typeface="幼圆" panose="02010509060101010101" pitchFamily="49" charset="-122"/>
                <a:ea typeface="幼圆" panose="02010509060101010101" pitchFamily="49" charset="-122"/>
              </a:endParaRPr>
            </a:p>
          </p:txBody>
        </p:sp>
      </p:grpSp>
      <p:grpSp>
        <p:nvGrpSpPr>
          <p:cNvPr id="221" name="组合 220">
            <a:extLst>
              <a:ext uri="{FF2B5EF4-FFF2-40B4-BE49-F238E27FC236}">
                <a16:creationId xmlns="" xmlns:a16="http://schemas.microsoft.com/office/drawing/2014/main" id="{F01E37CC-F990-49F0-9BCD-32F9FF29F8FA}"/>
              </a:ext>
            </a:extLst>
          </p:cNvPr>
          <p:cNvGrpSpPr/>
          <p:nvPr/>
        </p:nvGrpSpPr>
        <p:grpSpPr>
          <a:xfrm>
            <a:off x="3669956" y="4644643"/>
            <a:ext cx="3247131" cy="954567"/>
            <a:chOff x="3669956" y="5235193"/>
            <a:chExt cx="3247131" cy="954567"/>
          </a:xfrm>
        </p:grpSpPr>
        <p:sp>
          <p:nvSpPr>
            <p:cNvPr id="222" name="单圆角矩形 209">
              <a:extLst>
                <a:ext uri="{FF2B5EF4-FFF2-40B4-BE49-F238E27FC236}">
                  <a16:creationId xmlns="" xmlns:a16="http://schemas.microsoft.com/office/drawing/2014/main" id="{BEB6E17A-AE23-453C-BDD1-975EFD7CF699}"/>
                </a:ext>
              </a:extLst>
            </p:cNvPr>
            <p:cNvSpPr/>
            <p:nvPr/>
          </p:nvSpPr>
          <p:spPr>
            <a:xfrm flipV="1">
              <a:off x="6671839" y="5235193"/>
              <a:ext cx="245248" cy="954567"/>
            </a:xfrm>
            <a:prstGeom prst="round1Rect">
              <a:avLst>
                <a:gd name="adj" fmla="val 50000"/>
              </a:avLst>
            </a:prstGeom>
            <a:solidFill>
              <a:srgbClr val="70B5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3" name="椭圆 222">
              <a:extLst>
                <a:ext uri="{FF2B5EF4-FFF2-40B4-BE49-F238E27FC236}">
                  <a16:creationId xmlns="" xmlns:a16="http://schemas.microsoft.com/office/drawing/2014/main" id="{036CE84E-7466-4B81-9C88-2ADAAD16F2C4}"/>
                </a:ext>
              </a:extLst>
            </p:cNvPr>
            <p:cNvSpPr/>
            <p:nvPr/>
          </p:nvSpPr>
          <p:spPr>
            <a:xfrm>
              <a:off x="3869554" y="5520884"/>
              <a:ext cx="372450" cy="372450"/>
            </a:xfrm>
            <a:prstGeom prst="ellipse">
              <a:avLst/>
            </a:prstGeom>
            <a:solidFill>
              <a:srgbClr val="70B51D"/>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4" name="文本框 93">
              <a:extLst>
                <a:ext uri="{FF2B5EF4-FFF2-40B4-BE49-F238E27FC236}">
                  <a16:creationId xmlns="" xmlns:a16="http://schemas.microsoft.com/office/drawing/2014/main" id="{F40821F1-E793-4278-B867-B6851517676D}"/>
                </a:ext>
              </a:extLst>
            </p:cNvPr>
            <p:cNvSpPr txBox="1"/>
            <p:nvPr/>
          </p:nvSpPr>
          <p:spPr>
            <a:xfrm>
              <a:off x="3669956" y="5555490"/>
              <a:ext cx="773135" cy="369332"/>
            </a:xfrm>
            <a:prstGeom prst="rect">
              <a:avLst/>
            </a:prstGeom>
            <a:noFill/>
          </p:spPr>
          <p:txBody>
            <a:bodyPr wrap="square" rtlCol="0">
              <a:spAutoFit/>
            </a:bodyPr>
            <a:lstStyle/>
            <a:p>
              <a:pPr algn="ctr"/>
              <a:r>
                <a:rPr lang="en-US" altLang="zh-CN" dirty="0">
                  <a:solidFill>
                    <a:prstClr val="white"/>
                  </a:solidFill>
                  <a:latin typeface="Kartika" panose="02020503030404060203" pitchFamily="18" charset="0"/>
                  <a:ea typeface="LiHei Pro" panose="020B0500000000000000" pitchFamily="34" charset="-122"/>
                  <a:cs typeface="Kartika" panose="02020503030404060203" pitchFamily="18" charset="0"/>
                </a:rPr>
                <a:t>04</a:t>
              </a:r>
              <a:endParaRPr lang="zh-CN" altLang="en-US" dirty="0">
                <a:solidFill>
                  <a:prstClr val="white"/>
                </a:solidFill>
                <a:latin typeface="Kartika" panose="02020503030404060203" pitchFamily="18" charset="0"/>
                <a:ea typeface="LiHei Pro" panose="020B0500000000000000" pitchFamily="34" charset="-122"/>
                <a:cs typeface="Kartika" panose="02020503030404060203" pitchFamily="18" charset="0"/>
              </a:endParaRPr>
            </a:p>
          </p:txBody>
        </p:sp>
        <p:sp>
          <p:nvSpPr>
            <p:cNvPr id="225" name="文本框 224">
              <a:extLst>
                <a:ext uri="{FF2B5EF4-FFF2-40B4-BE49-F238E27FC236}">
                  <a16:creationId xmlns="" xmlns:a16="http://schemas.microsoft.com/office/drawing/2014/main" id="{4DFDF065-CF4B-44DC-A53F-CC744A59CA91}"/>
                </a:ext>
              </a:extLst>
            </p:cNvPr>
            <p:cNvSpPr txBox="1"/>
            <p:nvPr/>
          </p:nvSpPr>
          <p:spPr>
            <a:xfrm>
              <a:off x="4489284" y="5398000"/>
              <a:ext cx="1832553" cy="584775"/>
            </a:xfrm>
            <a:prstGeom prst="rect">
              <a:avLst/>
            </a:prstGeom>
            <a:noFill/>
            <a:effectLst/>
          </p:spPr>
          <p:txBody>
            <a:bodyPr wrap="none" rtlCol="0">
              <a:spAutoFit/>
            </a:bodyPr>
            <a:lstStyle/>
            <a:p>
              <a:r>
                <a:rPr lang="zh-CN" altLang="en-US" sz="3200" b="1">
                  <a:solidFill>
                    <a:schemeClr val="tx1">
                      <a:lumMod val="65000"/>
                      <a:lumOff val="35000"/>
                    </a:schemeClr>
                  </a:solidFill>
                  <a:latin typeface="幼圆" panose="02010509060101010101" pitchFamily="49" charset="-122"/>
                  <a:ea typeface="幼圆" panose="02010509060101010101" pitchFamily="49" charset="-122"/>
                </a:rPr>
                <a:t>添加标题</a:t>
              </a:r>
              <a:endParaRPr lang="en-US" altLang="zh-CN" sz="3200" b="1" dirty="0">
                <a:solidFill>
                  <a:schemeClr val="tx1">
                    <a:lumMod val="65000"/>
                    <a:lumOff val="35000"/>
                  </a:schemeClr>
                </a:solidFill>
                <a:latin typeface="幼圆" panose="02010509060101010101" pitchFamily="49" charset="-122"/>
                <a:ea typeface="幼圆" panose="02010509060101010101" pitchFamily="49" charset="-122"/>
              </a:endParaRPr>
            </a:p>
          </p:txBody>
        </p:sp>
      </p:grpSp>
      <p:grpSp>
        <p:nvGrpSpPr>
          <p:cNvPr id="226" name="组合 225">
            <a:extLst>
              <a:ext uri="{FF2B5EF4-FFF2-40B4-BE49-F238E27FC236}">
                <a16:creationId xmlns="" xmlns:a16="http://schemas.microsoft.com/office/drawing/2014/main" id="{2DD368C6-9A58-4B3E-800E-F54A750675D9}"/>
              </a:ext>
            </a:extLst>
          </p:cNvPr>
          <p:cNvGrpSpPr/>
          <p:nvPr/>
        </p:nvGrpSpPr>
        <p:grpSpPr>
          <a:xfrm>
            <a:off x="3476864" y="3689950"/>
            <a:ext cx="3498608" cy="1171551"/>
            <a:chOff x="3476864" y="4280500"/>
            <a:chExt cx="3498608" cy="1171551"/>
          </a:xfrm>
        </p:grpSpPr>
        <p:sp>
          <p:nvSpPr>
            <p:cNvPr id="227" name="矩形 226">
              <a:extLst>
                <a:ext uri="{FF2B5EF4-FFF2-40B4-BE49-F238E27FC236}">
                  <a16:creationId xmlns="" xmlns:a16="http://schemas.microsoft.com/office/drawing/2014/main" id="{296D8C38-4183-4F7C-93CF-5988DA1BA304}"/>
                </a:ext>
              </a:extLst>
            </p:cNvPr>
            <p:cNvSpPr/>
            <p:nvPr/>
          </p:nvSpPr>
          <p:spPr>
            <a:xfrm>
              <a:off x="6671841" y="4280500"/>
              <a:ext cx="245248" cy="954698"/>
            </a:xfrm>
            <a:prstGeom prst="rect">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28" name="图片 227">
              <a:extLst>
                <a:ext uri="{FF2B5EF4-FFF2-40B4-BE49-F238E27FC236}">
                  <a16:creationId xmlns="" xmlns:a16="http://schemas.microsoft.com/office/drawing/2014/main" id="{6B968927-BB76-476B-B52B-5763199177E7}"/>
                </a:ext>
              </a:extLst>
            </p:cNvPr>
            <p:cNvPicPr>
              <a:picLocks noChangeAspect="1"/>
            </p:cNvPicPr>
            <p:nvPr/>
          </p:nvPicPr>
          <p:blipFill rotWithShape="1">
            <a:blip r:embed="rId3"/>
            <a:srcRect t="55896"/>
            <a:stretch>
              <a:fillRect/>
            </a:stretch>
          </p:blipFill>
          <p:spPr>
            <a:xfrm>
              <a:off x="3476864" y="5235198"/>
              <a:ext cx="3498608" cy="216853"/>
            </a:xfrm>
            <a:prstGeom prst="rect">
              <a:avLst/>
            </a:prstGeom>
          </p:spPr>
        </p:pic>
        <p:sp>
          <p:nvSpPr>
            <p:cNvPr id="229" name="椭圆 228">
              <a:extLst>
                <a:ext uri="{FF2B5EF4-FFF2-40B4-BE49-F238E27FC236}">
                  <a16:creationId xmlns="" xmlns:a16="http://schemas.microsoft.com/office/drawing/2014/main" id="{789C02A1-96A1-4FBF-9B80-388705A08050}"/>
                </a:ext>
              </a:extLst>
            </p:cNvPr>
            <p:cNvSpPr/>
            <p:nvPr/>
          </p:nvSpPr>
          <p:spPr>
            <a:xfrm>
              <a:off x="3869554" y="4564629"/>
              <a:ext cx="372450" cy="372450"/>
            </a:xfrm>
            <a:prstGeom prst="ellipse">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0" name="文本框 93">
              <a:extLst>
                <a:ext uri="{FF2B5EF4-FFF2-40B4-BE49-F238E27FC236}">
                  <a16:creationId xmlns="" xmlns:a16="http://schemas.microsoft.com/office/drawing/2014/main" id="{B0217A13-2612-4B22-B9D4-A015CFF7ADFF}"/>
                </a:ext>
              </a:extLst>
            </p:cNvPr>
            <p:cNvSpPr txBox="1"/>
            <p:nvPr/>
          </p:nvSpPr>
          <p:spPr>
            <a:xfrm>
              <a:off x="3669956" y="4602353"/>
              <a:ext cx="773135" cy="369332"/>
            </a:xfrm>
            <a:prstGeom prst="rect">
              <a:avLst/>
            </a:prstGeom>
            <a:noFill/>
          </p:spPr>
          <p:txBody>
            <a:bodyPr wrap="square" rtlCol="0">
              <a:spAutoFit/>
            </a:bodyPr>
            <a:lstStyle/>
            <a:p>
              <a:pPr algn="ctr"/>
              <a:r>
                <a:rPr lang="en-US" altLang="zh-CN" dirty="0">
                  <a:solidFill>
                    <a:prstClr val="white"/>
                  </a:solidFill>
                  <a:latin typeface="Kartika" panose="02020503030404060203" pitchFamily="18" charset="0"/>
                  <a:ea typeface="LiHei Pro" panose="020B0500000000000000" pitchFamily="34" charset="-122"/>
                  <a:cs typeface="Kartika" panose="02020503030404060203" pitchFamily="18" charset="0"/>
                </a:rPr>
                <a:t>03</a:t>
              </a:r>
              <a:endParaRPr lang="zh-CN" altLang="en-US" dirty="0">
                <a:solidFill>
                  <a:prstClr val="white"/>
                </a:solidFill>
                <a:latin typeface="Kartika" panose="02020503030404060203" pitchFamily="18" charset="0"/>
                <a:ea typeface="LiHei Pro" panose="020B0500000000000000" pitchFamily="34" charset="-122"/>
                <a:cs typeface="Kartika" panose="02020503030404060203" pitchFamily="18" charset="0"/>
              </a:endParaRPr>
            </a:p>
          </p:txBody>
        </p:sp>
        <p:sp>
          <p:nvSpPr>
            <p:cNvPr id="231" name="文本框 230">
              <a:extLst>
                <a:ext uri="{FF2B5EF4-FFF2-40B4-BE49-F238E27FC236}">
                  <a16:creationId xmlns="" xmlns:a16="http://schemas.microsoft.com/office/drawing/2014/main" id="{D7554BC6-FFBA-4DDD-8DFE-E52EA8D571C8}"/>
                </a:ext>
              </a:extLst>
            </p:cNvPr>
            <p:cNvSpPr txBox="1"/>
            <p:nvPr/>
          </p:nvSpPr>
          <p:spPr>
            <a:xfrm>
              <a:off x="4510595" y="4392847"/>
              <a:ext cx="1832553" cy="584775"/>
            </a:xfrm>
            <a:prstGeom prst="rect">
              <a:avLst/>
            </a:prstGeom>
            <a:noFill/>
            <a:effectLst/>
          </p:spPr>
          <p:txBody>
            <a:bodyPr wrap="none" rtlCol="0">
              <a:spAutoFit/>
            </a:bodyPr>
            <a:lstStyle/>
            <a:p>
              <a:r>
                <a:rPr lang="zh-CN" altLang="en-US" sz="3200" b="1">
                  <a:solidFill>
                    <a:schemeClr val="tx1">
                      <a:lumMod val="65000"/>
                      <a:lumOff val="35000"/>
                    </a:schemeClr>
                  </a:solidFill>
                  <a:latin typeface="幼圆" panose="02010509060101010101" pitchFamily="49" charset="-122"/>
                  <a:ea typeface="幼圆" panose="02010509060101010101" pitchFamily="49" charset="-122"/>
                </a:rPr>
                <a:t>添加标题</a:t>
              </a:r>
              <a:endParaRPr lang="en-US" altLang="zh-CN" sz="3200" b="1" dirty="0">
                <a:solidFill>
                  <a:schemeClr val="tx1">
                    <a:lumMod val="65000"/>
                    <a:lumOff val="35000"/>
                  </a:schemeClr>
                </a:solidFill>
                <a:latin typeface="幼圆" panose="02010509060101010101" pitchFamily="49" charset="-122"/>
                <a:ea typeface="幼圆" panose="02010509060101010101" pitchFamily="49" charset="-122"/>
              </a:endParaRPr>
            </a:p>
          </p:txBody>
        </p:sp>
      </p:grpSp>
      <p:sp>
        <p:nvSpPr>
          <p:cNvPr id="232" name="TextBox 26">
            <a:extLst>
              <a:ext uri="{FF2B5EF4-FFF2-40B4-BE49-F238E27FC236}">
                <a16:creationId xmlns="" xmlns:a16="http://schemas.microsoft.com/office/drawing/2014/main" id="{98DF6996-1BD7-4306-AB31-FB810AD32C1D}"/>
              </a:ext>
            </a:extLst>
          </p:cNvPr>
          <p:cNvSpPr txBox="1"/>
          <p:nvPr/>
        </p:nvSpPr>
        <p:spPr bwMode="auto">
          <a:xfrm>
            <a:off x="7562982" y="1966943"/>
            <a:ext cx="3536287" cy="787523"/>
          </a:xfrm>
          <a:prstGeom prst="rect">
            <a:avLst/>
          </a:prstGeom>
          <a:noFill/>
        </p:spPr>
        <p:txBody>
          <a:bodyPr wrap="square">
            <a:spAutoFit/>
          </a:bodyPr>
          <a:lstStyle/>
          <a:p>
            <a:pPr>
              <a:lnSpc>
                <a:spcPct val="15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a:t>
            </a:r>
            <a:r>
              <a:rPr lang="zh-CN" altLang="en-US" sz="1600">
                <a:solidFill>
                  <a:prstClr val="black">
                    <a:lumMod val="95000"/>
                    <a:lumOff val="5000"/>
                  </a:prstClr>
                </a:solidFill>
                <a:latin typeface="微软雅黑" panose="020B0503020204020204" pitchFamily="34" charset="-122"/>
                <a:ea typeface="微软雅黑" panose="020B0503020204020204" pitchFamily="34" charset="-122"/>
              </a:rPr>
              <a:t>文字概述</a:t>
            </a:r>
            <a:endPar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33" name="TextBox 26">
            <a:extLst>
              <a:ext uri="{FF2B5EF4-FFF2-40B4-BE49-F238E27FC236}">
                <a16:creationId xmlns="" xmlns:a16="http://schemas.microsoft.com/office/drawing/2014/main" id="{6E3897CA-6D70-4925-9DDC-75A0CCF97150}"/>
              </a:ext>
            </a:extLst>
          </p:cNvPr>
          <p:cNvSpPr txBox="1"/>
          <p:nvPr/>
        </p:nvSpPr>
        <p:spPr bwMode="auto">
          <a:xfrm>
            <a:off x="7559465" y="2921097"/>
            <a:ext cx="3536287" cy="787523"/>
          </a:xfrm>
          <a:prstGeom prst="rect">
            <a:avLst/>
          </a:prstGeom>
          <a:noFill/>
        </p:spPr>
        <p:txBody>
          <a:bodyPr wrap="square">
            <a:spAutoFit/>
          </a:bodyPr>
          <a:lstStyle/>
          <a:p>
            <a:pPr>
              <a:lnSpc>
                <a:spcPct val="15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a:t>
            </a:r>
            <a:r>
              <a:rPr lang="zh-CN" altLang="en-US" sz="1600">
                <a:solidFill>
                  <a:prstClr val="black">
                    <a:lumMod val="95000"/>
                    <a:lumOff val="5000"/>
                  </a:prstClr>
                </a:solidFill>
                <a:latin typeface="微软雅黑" panose="020B0503020204020204" pitchFamily="34" charset="-122"/>
                <a:ea typeface="微软雅黑" panose="020B0503020204020204" pitchFamily="34" charset="-122"/>
              </a:rPr>
              <a:t>文字概述</a:t>
            </a:r>
            <a:endPar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34" name="TextBox 26">
            <a:extLst>
              <a:ext uri="{FF2B5EF4-FFF2-40B4-BE49-F238E27FC236}">
                <a16:creationId xmlns="" xmlns:a16="http://schemas.microsoft.com/office/drawing/2014/main" id="{6E7B4F56-F5AF-4D73-8F1B-09379469D128}"/>
              </a:ext>
            </a:extLst>
          </p:cNvPr>
          <p:cNvSpPr txBox="1"/>
          <p:nvPr/>
        </p:nvSpPr>
        <p:spPr bwMode="auto">
          <a:xfrm>
            <a:off x="7576985" y="3837138"/>
            <a:ext cx="3536287" cy="787523"/>
          </a:xfrm>
          <a:prstGeom prst="rect">
            <a:avLst/>
          </a:prstGeom>
          <a:noFill/>
        </p:spPr>
        <p:txBody>
          <a:bodyPr wrap="square">
            <a:spAutoFit/>
          </a:bodyPr>
          <a:lstStyle/>
          <a:p>
            <a:pPr>
              <a:lnSpc>
                <a:spcPct val="15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a:t>
            </a:r>
            <a:r>
              <a:rPr lang="zh-CN" altLang="en-US" sz="1600">
                <a:solidFill>
                  <a:prstClr val="black">
                    <a:lumMod val="95000"/>
                    <a:lumOff val="5000"/>
                  </a:prstClr>
                </a:solidFill>
                <a:latin typeface="微软雅黑" panose="020B0503020204020204" pitchFamily="34" charset="-122"/>
                <a:ea typeface="微软雅黑" panose="020B0503020204020204" pitchFamily="34" charset="-122"/>
              </a:rPr>
              <a:t>文字概述</a:t>
            </a:r>
            <a:endPar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35" name="TextBox 26">
            <a:extLst>
              <a:ext uri="{FF2B5EF4-FFF2-40B4-BE49-F238E27FC236}">
                <a16:creationId xmlns="" xmlns:a16="http://schemas.microsoft.com/office/drawing/2014/main" id="{E7980CC4-4DF3-4FB6-8AFB-4131C5194191}"/>
              </a:ext>
            </a:extLst>
          </p:cNvPr>
          <p:cNvSpPr txBox="1"/>
          <p:nvPr/>
        </p:nvSpPr>
        <p:spPr bwMode="auto">
          <a:xfrm>
            <a:off x="7559465" y="4822361"/>
            <a:ext cx="3536287" cy="787523"/>
          </a:xfrm>
          <a:prstGeom prst="rect">
            <a:avLst/>
          </a:prstGeom>
          <a:noFill/>
        </p:spPr>
        <p:txBody>
          <a:bodyPr wrap="square">
            <a:spAutoFit/>
          </a:bodyPr>
          <a:lstStyle/>
          <a:p>
            <a:pPr>
              <a:lnSpc>
                <a:spcPct val="150000"/>
              </a:lnSpc>
            </a:pPr>
            <a:r>
              <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rPr>
              <a:t>这里输入简单的文字概述这里输入简单文字概述简单的</a:t>
            </a:r>
            <a:r>
              <a:rPr lang="zh-CN" altLang="en-US" sz="1600">
                <a:solidFill>
                  <a:prstClr val="black">
                    <a:lumMod val="95000"/>
                    <a:lumOff val="5000"/>
                  </a:prstClr>
                </a:solidFill>
                <a:latin typeface="微软雅黑" panose="020B0503020204020204" pitchFamily="34" charset="-122"/>
                <a:ea typeface="微软雅黑" panose="020B0503020204020204" pitchFamily="34" charset="-122"/>
              </a:rPr>
              <a:t>文字概述</a:t>
            </a:r>
            <a:endParaRPr lang="zh-CN" altLang="en-US" sz="160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36" name="文本框 235">
            <a:extLst>
              <a:ext uri="{FF2B5EF4-FFF2-40B4-BE49-F238E27FC236}">
                <a16:creationId xmlns="" xmlns:a16="http://schemas.microsoft.com/office/drawing/2014/main" id="{93EEBDD3-5791-4683-AD19-D6EC569C6A34}"/>
              </a:ext>
            </a:extLst>
          </p:cNvPr>
          <p:cNvSpPr txBox="1"/>
          <p:nvPr/>
        </p:nvSpPr>
        <p:spPr>
          <a:xfrm>
            <a:off x="1782469" y="4703330"/>
            <a:ext cx="1627369" cy="523220"/>
          </a:xfrm>
          <a:prstGeom prst="rect">
            <a:avLst/>
          </a:prstGeom>
          <a:noFill/>
        </p:spPr>
        <p:txBody>
          <a:bodyPr wrap="none" rtlCol="0">
            <a:spAutoFit/>
          </a:bodyPr>
          <a:lstStyle/>
          <a:p>
            <a:r>
              <a:rPr lang="zh-CN" altLang="en-US" sz="2800" b="1">
                <a:solidFill>
                  <a:schemeClr val="tx1">
                    <a:lumMod val="95000"/>
                    <a:lumOff val="5000"/>
                  </a:schemeClr>
                </a:solidFill>
                <a:latin typeface="幼圆" panose="02010509060101010101" pitchFamily="49" charset="-122"/>
                <a:ea typeface="幼圆" panose="02010509060101010101" pitchFamily="49" charset="-122"/>
              </a:rPr>
              <a:t>添加标题</a:t>
            </a:r>
            <a:endParaRPr lang="zh-CN" altLang="en-US" sz="2800" b="1" dirty="0">
              <a:solidFill>
                <a:schemeClr val="tx1">
                  <a:lumMod val="95000"/>
                  <a:lumOff val="5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92332443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randombar(horizontal)">
                                      <p:cBhvr>
                                        <p:cTn id="10" dur="1000"/>
                                        <p:tgtEl>
                                          <p:spTgt spid="35"/>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1000"/>
                                        <p:tgtEl>
                                          <p:spTgt spid="41"/>
                                        </p:tgtEl>
                                      </p:cBhvr>
                                    </p:animEffect>
                                    <p:anim calcmode="lin" valueType="num">
                                      <p:cBhvr>
                                        <p:cTn id="15" dur="1000" fill="hold"/>
                                        <p:tgtEl>
                                          <p:spTgt spid="41"/>
                                        </p:tgtEl>
                                        <p:attrNameLst>
                                          <p:attrName>ppt_x</p:attrName>
                                        </p:attrNameLst>
                                      </p:cBhvr>
                                      <p:tavLst>
                                        <p:tav tm="0">
                                          <p:val>
                                            <p:strVal val="#ppt_x"/>
                                          </p:val>
                                        </p:tav>
                                        <p:tav tm="100000">
                                          <p:val>
                                            <p:strVal val="#ppt_x"/>
                                          </p:val>
                                        </p:tav>
                                      </p:tavLst>
                                    </p:anim>
                                    <p:anim calcmode="lin" valueType="num">
                                      <p:cBhvr>
                                        <p:cTn id="16" dur="900" decel="100000" fill="hold"/>
                                        <p:tgtEl>
                                          <p:spTgt spid="41"/>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236"/>
                                        </p:tgtEl>
                                        <p:attrNameLst>
                                          <p:attrName>style.visibility</p:attrName>
                                        </p:attrNameLst>
                                      </p:cBhvr>
                                      <p:to>
                                        <p:strVal val="visible"/>
                                      </p:to>
                                    </p:set>
                                    <p:animEffect transition="in" filter="barn(outVertical)">
                                      <p:cBhvr>
                                        <p:cTn id="21" dur="500"/>
                                        <p:tgtEl>
                                          <p:spTgt spid="236"/>
                                        </p:tgtEl>
                                      </p:cBhvr>
                                    </p:animEffect>
                                  </p:childTnLst>
                                </p:cTn>
                              </p:par>
                            </p:childTnLst>
                          </p:cTn>
                        </p:par>
                        <p:par>
                          <p:cTn id="22" fill="hold">
                            <p:stCondLst>
                              <p:cond delay="2500"/>
                            </p:stCondLst>
                            <p:childTnLst>
                              <p:par>
                                <p:cTn id="23" presetID="16" presetClass="entr" presetSubtype="42"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barn(outHorizontal)">
                                      <p:cBhvr>
                                        <p:cTn id="25" dur="500"/>
                                        <p:tgtEl>
                                          <p:spTgt spid="40"/>
                                        </p:tgtEl>
                                      </p:cBhvr>
                                    </p:animEffect>
                                  </p:childTnLst>
                                </p:cTn>
                              </p:par>
                            </p:childTnLst>
                          </p:cTn>
                        </p:par>
                        <p:par>
                          <p:cTn id="26" fill="hold">
                            <p:stCondLst>
                              <p:cond delay="3000"/>
                            </p:stCondLst>
                            <p:childTnLst>
                              <p:par>
                                <p:cTn id="27" presetID="2" presetClass="entr" presetSubtype="2" decel="42000" fill="hold" nodeType="afterEffect">
                                  <p:stCondLst>
                                    <p:cond delay="0"/>
                                  </p:stCondLst>
                                  <p:childTnLst>
                                    <p:set>
                                      <p:cBhvr>
                                        <p:cTn id="28" dur="1" fill="hold">
                                          <p:stCondLst>
                                            <p:cond delay="0"/>
                                          </p:stCondLst>
                                        </p:cTn>
                                        <p:tgtEl>
                                          <p:spTgt spid="215"/>
                                        </p:tgtEl>
                                        <p:attrNameLst>
                                          <p:attrName>style.visibility</p:attrName>
                                        </p:attrNameLst>
                                      </p:cBhvr>
                                      <p:to>
                                        <p:strVal val="visible"/>
                                      </p:to>
                                    </p:set>
                                    <p:anim calcmode="lin" valueType="num">
                                      <p:cBhvr additive="base">
                                        <p:cTn id="29" dur="750" fill="hold"/>
                                        <p:tgtEl>
                                          <p:spTgt spid="215"/>
                                        </p:tgtEl>
                                        <p:attrNameLst>
                                          <p:attrName>ppt_x</p:attrName>
                                        </p:attrNameLst>
                                      </p:cBhvr>
                                      <p:tavLst>
                                        <p:tav tm="0">
                                          <p:val>
                                            <p:strVal val="1+#ppt_w/2"/>
                                          </p:val>
                                        </p:tav>
                                        <p:tav tm="100000">
                                          <p:val>
                                            <p:strVal val="#ppt_x"/>
                                          </p:val>
                                        </p:tav>
                                      </p:tavLst>
                                    </p:anim>
                                    <p:anim calcmode="lin" valueType="num">
                                      <p:cBhvr additive="base">
                                        <p:cTn id="30" dur="750" fill="hold"/>
                                        <p:tgtEl>
                                          <p:spTgt spid="215"/>
                                        </p:tgtEl>
                                        <p:attrNameLst>
                                          <p:attrName>ppt_y</p:attrName>
                                        </p:attrNameLst>
                                      </p:cBhvr>
                                      <p:tavLst>
                                        <p:tav tm="0">
                                          <p:val>
                                            <p:strVal val="#ppt_y"/>
                                          </p:val>
                                        </p:tav>
                                        <p:tav tm="100000">
                                          <p:val>
                                            <p:strVal val="#ppt_y"/>
                                          </p:val>
                                        </p:tav>
                                      </p:tavLst>
                                    </p:anim>
                                  </p:childTnLst>
                                </p:cTn>
                              </p:par>
                              <p:par>
                                <p:cTn id="31" presetID="2" presetClass="entr" presetSubtype="2" decel="42000" fill="hold" nodeType="withEffect">
                                  <p:stCondLst>
                                    <p:cond delay="250"/>
                                  </p:stCondLst>
                                  <p:childTnLst>
                                    <p:set>
                                      <p:cBhvr>
                                        <p:cTn id="32" dur="1" fill="hold">
                                          <p:stCondLst>
                                            <p:cond delay="0"/>
                                          </p:stCondLst>
                                        </p:cTn>
                                        <p:tgtEl>
                                          <p:spTgt spid="209"/>
                                        </p:tgtEl>
                                        <p:attrNameLst>
                                          <p:attrName>style.visibility</p:attrName>
                                        </p:attrNameLst>
                                      </p:cBhvr>
                                      <p:to>
                                        <p:strVal val="visible"/>
                                      </p:to>
                                    </p:set>
                                    <p:anim calcmode="lin" valueType="num">
                                      <p:cBhvr additive="base">
                                        <p:cTn id="33" dur="750" fill="hold"/>
                                        <p:tgtEl>
                                          <p:spTgt spid="209"/>
                                        </p:tgtEl>
                                        <p:attrNameLst>
                                          <p:attrName>ppt_x</p:attrName>
                                        </p:attrNameLst>
                                      </p:cBhvr>
                                      <p:tavLst>
                                        <p:tav tm="0">
                                          <p:val>
                                            <p:strVal val="1+#ppt_w/2"/>
                                          </p:val>
                                        </p:tav>
                                        <p:tav tm="100000">
                                          <p:val>
                                            <p:strVal val="#ppt_x"/>
                                          </p:val>
                                        </p:tav>
                                      </p:tavLst>
                                    </p:anim>
                                    <p:anim calcmode="lin" valueType="num">
                                      <p:cBhvr additive="base">
                                        <p:cTn id="34" dur="750" fill="hold"/>
                                        <p:tgtEl>
                                          <p:spTgt spid="209"/>
                                        </p:tgtEl>
                                        <p:attrNameLst>
                                          <p:attrName>ppt_y</p:attrName>
                                        </p:attrNameLst>
                                      </p:cBhvr>
                                      <p:tavLst>
                                        <p:tav tm="0">
                                          <p:val>
                                            <p:strVal val="#ppt_y"/>
                                          </p:val>
                                        </p:tav>
                                        <p:tav tm="100000">
                                          <p:val>
                                            <p:strVal val="#ppt_y"/>
                                          </p:val>
                                        </p:tav>
                                      </p:tavLst>
                                    </p:anim>
                                  </p:childTnLst>
                                </p:cTn>
                              </p:par>
                              <p:par>
                                <p:cTn id="35" presetID="2" presetClass="entr" presetSubtype="2" decel="42000" fill="hold" nodeType="withEffect">
                                  <p:stCondLst>
                                    <p:cond delay="500"/>
                                  </p:stCondLst>
                                  <p:childTnLst>
                                    <p:set>
                                      <p:cBhvr>
                                        <p:cTn id="36" dur="1" fill="hold">
                                          <p:stCondLst>
                                            <p:cond delay="0"/>
                                          </p:stCondLst>
                                        </p:cTn>
                                        <p:tgtEl>
                                          <p:spTgt spid="226"/>
                                        </p:tgtEl>
                                        <p:attrNameLst>
                                          <p:attrName>style.visibility</p:attrName>
                                        </p:attrNameLst>
                                      </p:cBhvr>
                                      <p:to>
                                        <p:strVal val="visible"/>
                                      </p:to>
                                    </p:set>
                                    <p:anim calcmode="lin" valueType="num">
                                      <p:cBhvr additive="base">
                                        <p:cTn id="37" dur="750" fill="hold"/>
                                        <p:tgtEl>
                                          <p:spTgt spid="226"/>
                                        </p:tgtEl>
                                        <p:attrNameLst>
                                          <p:attrName>ppt_x</p:attrName>
                                        </p:attrNameLst>
                                      </p:cBhvr>
                                      <p:tavLst>
                                        <p:tav tm="0">
                                          <p:val>
                                            <p:strVal val="1+#ppt_w/2"/>
                                          </p:val>
                                        </p:tav>
                                        <p:tav tm="100000">
                                          <p:val>
                                            <p:strVal val="#ppt_x"/>
                                          </p:val>
                                        </p:tav>
                                      </p:tavLst>
                                    </p:anim>
                                    <p:anim calcmode="lin" valueType="num">
                                      <p:cBhvr additive="base">
                                        <p:cTn id="38" dur="750" fill="hold"/>
                                        <p:tgtEl>
                                          <p:spTgt spid="226"/>
                                        </p:tgtEl>
                                        <p:attrNameLst>
                                          <p:attrName>ppt_y</p:attrName>
                                        </p:attrNameLst>
                                      </p:cBhvr>
                                      <p:tavLst>
                                        <p:tav tm="0">
                                          <p:val>
                                            <p:strVal val="#ppt_y"/>
                                          </p:val>
                                        </p:tav>
                                        <p:tav tm="100000">
                                          <p:val>
                                            <p:strVal val="#ppt_y"/>
                                          </p:val>
                                        </p:tav>
                                      </p:tavLst>
                                    </p:anim>
                                  </p:childTnLst>
                                </p:cTn>
                              </p:par>
                              <p:par>
                                <p:cTn id="39" presetID="2" presetClass="entr" presetSubtype="2" decel="42000" fill="hold" nodeType="withEffect">
                                  <p:stCondLst>
                                    <p:cond delay="750"/>
                                  </p:stCondLst>
                                  <p:childTnLst>
                                    <p:set>
                                      <p:cBhvr>
                                        <p:cTn id="40" dur="1" fill="hold">
                                          <p:stCondLst>
                                            <p:cond delay="0"/>
                                          </p:stCondLst>
                                        </p:cTn>
                                        <p:tgtEl>
                                          <p:spTgt spid="221"/>
                                        </p:tgtEl>
                                        <p:attrNameLst>
                                          <p:attrName>style.visibility</p:attrName>
                                        </p:attrNameLst>
                                      </p:cBhvr>
                                      <p:to>
                                        <p:strVal val="visible"/>
                                      </p:to>
                                    </p:set>
                                    <p:anim calcmode="lin" valueType="num">
                                      <p:cBhvr additive="base">
                                        <p:cTn id="41" dur="750" fill="hold"/>
                                        <p:tgtEl>
                                          <p:spTgt spid="221"/>
                                        </p:tgtEl>
                                        <p:attrNameLst>
                                          <p:attrName>ppt_x</p:attrName>
                                        </p:attrNameLst>
                                      </p:cBhvr>
                                      <p:tavLst>
                                        <p:tav tm="0">
                                          <p:val>
                                            <p:strVal val="1+#ppt_w/2"/>
                                          </p:val>
                                        </p:tav>
                                        <p:tav tm="100000">
                                          <p:val>
                                            <p:strVal val="#ppt_x"/>
                                          </p:val>
                                        </p:tav>
                                      </p:tavLst>
                                    </p:anim>
                                    <p:anim calcmode="lin" valueType="num">
                                      <p:cBhvr additive="base">
                                        <p:cTn id="42" dur="750" fill="hold"/>
                                        <p:tgtEl>
                                          <p:spTgt spid="221"/>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32"/>
                                        </p:tgtEl>
                                        <p:attrNameLst>
                                          <p:attrName>style.visibility</p:attrName>
                                        </p:attrNameLst>
                                      </p:cBhvr>
                                      <p:to>
                                        <p:strVal val="visible"/>
                                      </p:to>
                                    </p:set>
                                    <p:animEffect transition="in" filter="wipe(left)">
                                      <p:cBhvr>
                                        <p:cTn id="46" dur="500"/>
                                        <p:tgtEl>
                                          <p:spTgt spid="232"/>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233"/>
                                        </p:tgtEl>
                                        <p:attrNameLst>
                                          <p:attrName>style.visibility</p:attrName>
                                        </p:attrNameLst>
                                      </p:cBhvr>
                                      <p:to>
                                        <p:strVal val="visible"/>
                                      </p:to>
                                    </p:set>
                                    <p:animEffect transition="in" filter="wipe(left)">
                                      <p:cBhvr>
                                        <p:cTn id="50" dur="500"/>
                                        <p:tgtEl>
                                          <p:spTgt spid="233"/>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234"/>
                                        </p:tgtEl>
                                        <p:attrNameLst>
                                          <p:attrName>style.visibility</p:attrName>
                                        </p:attrNameLst>
                                      </p:cBhvr>
                                      <p:to>
                                        <p:strVal val="visible"/>
                                      </p:to>
                                    </p:set>
                                    <p:animEffect transition="in" filter="wipe(left)">
                                      <p:cBhvr>
                                        <p:cTn id="54" dur="500"/>
                                        <p:tgtEl>
                                          <p:spTgt spid="234"/>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235"/>
                                        </p:tgtEl>
                                        <p:attrNameLst>
                                          <p:attrName>style.visibility</p:attrName>
                                        </p:attrNameLst>
                                      </p:cBhvr>
                                      <p:to>
                                        <p:strVal val="visible"/>
                                      </p:to>
                                    </p:set>
                                    <p:animEffect transition="in" filter="wipe(left)">
                                      <p:cBhvr>
                                        <p:cTn id="58"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p:bldP spid="233" grpId="0"/>
      <p:bldP spid="234" grpId="0"/>
      <p:bldP spid="235" grpId="0"/>
      <p:bldP spid="2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4145602"/>
            <a:ext cx="12192000" cy="102841"/>
          </a:xfrm>
          <a:prstGeom prst="rect">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460165"/>
            <a:ext cx="12191999" cy="4619836"/>
          </a:xfrm>
          <a:custGeom>
            <a:avLst/>
            <a:gdLst>
              <a:gd name="connsiteX0" fmla="*/ 0 w 12192000"/>
              <a:gd name="connsiteY0" fmla="*/ 0 h 3904146"/>
              <a:gd name="connsiteX1" fmla="*/ 12192000 w 12192000"/>
              <a:gd name="connsiteY1" fmla="*/ 0 h 3904146"/>
              <a:gd name="connsiteX2" fmla="*/ 12192000 w 12192000"/>
              <a:gd name="connsiteY2" fmla="*/ 3904146 h 3904146"/>
              <a:gd name="connsiteX3" fmla="*/ 0 w 12192000"/>
              <a:gd name="connsiteY3" fmla="*/ 3904146 h 3904146"/>
            </a:gdLst>
            <a:ahLst/>
            <a:cxnLst>
              <a:cxn ang="0">
                <a:pos x="connsiteX0" y="connsiteY0"/>
              </a:cxn>
              <a:cxn ang="0">
                <a:pos x="connsiteX1" y="connsiteY1"/>
              </a:cxn>
              <a:cxn ang="0">
                <a:pos x="connsiteX2" y="connsiteY2"/>
              </a:cxn>
              <a:cxn ang="0">
                <a:pos x="connsiteX3" y="connsiteY3"/>
              </a:cxn>
            </a:cxnLst>
            <a:rect l="l" t="t" r="r" b="b"/>
            <a:pathLst>
              <a:path w="12192000" h="3904146">
                <a:moveTo>
                  <a:pt x="0" y="0"/>
                </a:moveTo>
                <a:lnTo>
                  <a:pt x="12192000" y="0"/>
                </a:lnTo>
                <a:lnTo>
                  <a:pt x="12192000" y="3904146"/>
                </a:lnTo>
                <a:lnTo>
                  <a:pt x="0" y="3904146"/>
                </a:lnTo>
                <a:close/>
              </a:path>
            </a:pathLst>
          </a:custGeom>
        </p:spPr>
      </p:pic>
      <p:sp>
        <p:nvSpPr>
          <p:cNvPr id="61" name="MH_Other_4"/>
          <p:cNvSpPr/>
          <p:nvPr>
            <p:custDataLst>
              <p:tags r:id="rId1"/>
            </p:custDataLst>
          </p:nvPr>
        </p:nvSpPr>
        <p:spPr>
          <a:xfrm>
            <a:off x="3129585" y="6232632"/>
            <a:ext cx="203806" cy="203806"/>
          </a:xfrm>
          <a:prstGeom prst="ellipse">
            <a:avLst/>
          </a:prstGeom>
          <a:gradFill flip="none" rotWithShape="1">
            <a:gsLst>
              <a:gs pos="100000">
                <a:schemeClr val="bg1"/>
              </a:gs>
              <a:gs pos="0">
                <a:srgbClr val="E0E0E0"/>
              </a:gs>
            </a:gsLst>
            <a:lin ang="8100000" scaled="0"/>
            <a:tileRect/>
          </a:gradFill>
          <a:ln w="6350">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2" name="MH_Other_4"/>
          <p:cNvSpPr/>
          <p:nvPr>
            <p:custDataLst>
              <p:tags r:id="rId2"/>
            </p:custDataLst>
          </p:nvPr>
        </p:nvSpPr>
        <p:spPr>
          <a:xfrm>
            <a:off x="2540981" y="6117045"/>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3" name="MH_Other_4"/>
          <p:cNvSpPr/>
          <p:nvPr>
            <p:custDataLst>
              <p:tags r:id="rId3"/>
            </p:custDataLst>
          </p:nvPr>
        </p:nvSpPr>
        <p:spPr>
          <a:xfrm>
            <a:off x="772447" y="6009356"/>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4" name="MH_Other_4"/>
          <p:cNvSpPr/>
          <p:nvPr>
            <p:custDataLst>
              <p:tags r:id="rId4"/>
            </p:custDataLst>
          </p:nvPr>
        </p:nvSpPr>
        <p:spPr>
          <a:xfrm>
            <a:off x="3480096" y="5985426"/>
            <a:ext cx="382894" cy="382894"/>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5" name="MH_Other_4"/>
          <p:cNvSpPr/>
          <p:nvPr>
            <p:custDataLst>
              <p:tags r:id="rId5"/>
            </p:custDataLst>
          </p:nvPr>
        </p:nvSpPr>
        <p:spPr>
          <a:xfrm>
            <a:off x="4072772" y="6182660"/>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66" name="MH_Other_4"/>
          <p:cNvSpPr/>
          <p:nvPr>
            <p:custDataLst>
              <p:tags r:id="rId6"/>
            </p:custDataLst>
          </p:nvPr>
        </p:nvSpPr>
        <p:spPr>
          <a:xfrm>
            <a:off x="2276360" y="6257751"/>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0" name="MH_Other_4"/>
          <p:cNvSpPr/>
          <p:nvPr>
            <p:custDataLst>
              <p:tags r:id="rId7"/>
            </p:custDataLst>
          </p:nvPr>
        </p:nvSpPr>
        <p:spPr>
          <a:xfrm>
            <a:off x="1957932" y="6313885"/>
            <a:ext cx="203806" cy="203806"/>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1" name="MH_Other_4"/>
          <p:cNvSpPr/>
          <p:nvPr>
            <p:custDataLst>
              <p:tags r:id="rId8"/>
            </p:custDataLst>
          </p:nvPr>
        </p:nvSpPr>
        <p:spPr>
          <a:xfrm>
            <a:off x="1229153" y="5883524"/>
            <a:ext cx="335032" cy="335032"/>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2" name="MH_Other_4"/>
          <p:cNvSpPr/>
          <p:nvPr>
            <p:custDataLst>
              <p:tags r:id="rId9"/>
            </p:custDataLst>
          </p:nvPr>
        </p:nvSpPr>
        <p:spPr>
          <a:xfrm>
            <a:off x="1754225" y="5883524"/>
            <a:ext cx="335032" cy="335032"/>
          </a:xfrm>
          <a:prstGeom prst="ellipse">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3" name="MH_Other_4"/>
          <p:cNvSpPr/>
          <p:nvPr>
            <p:custDataLst>
              <p:tags r:id="rId10"/>
            </p:custDataLst>
          </p:nvPr>
        </p:nvSpPr>
        <p:spPr>
          <a:xfrm>
            <a:off x="2938139" y="5793979"/>
            <a:ext cx="382894" cy="382894"/>
          </a:xfrm>
          <a:prstGeom prst="ellipse">
            <a:avLst/>
          </a:prstGeom>
          <a:solidFill>
            <a:srgbClr val="3DB9B3"/>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104" name="MH_Other_4"/>
          <p:cNvSpPr/>
          <p:nvPr>
            <p:custDataLst>
              <p:tags r:id="rId11"/>
            </p:custDataLst>
          </p:nvPr>
        </p:nvSpPr>
        <p:spPr>
          <a:xfrm>
            <a:off x="1490176" y="6211660"/>
            <a:ext cx="203806" cy="203806"/>
          </a:xfrm>
          <a:prstGeom prst="ellipse">
            <a:avLst/>
          </a:prstGeom>
          <a:gradFill flip="none" rotWithShape="1">
            <a:gsLst>
              <a:gs pos="100000">
                <a:schemeClr val="bg1"/>
              </a:gs>
              <a:gs pos="0">
                <a:srgbClr val="E0E0E0"/>
              </a:gs>
            </a:gsLst>
            <a:lin ang="8100000" scaled="0"/>
            <a:tileRect/>
          </a:gradFill>
          <a:ln w="6350">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grpSp>
        <p:nvGrpSpPr>
          <p:cNvPr id="105" name="组合 104"/>
          <p:cNvGrpSpPr/>
          <p:nvPr/>
        </p:nvGrpSpPr>
        <p:grpSpPr>
          <a:xfrm>
            <a:off x="5984873" y="4951580"/>
            <a:ext cx="5142001" cy="1208703"/>
            <a:chOff x="3938954" y="5209062"/>
            <a:chExt cx="4346917" cy="1021807"/>
          </a:xfrm>
        </p:grpSpPr>
        <p:grpSp>
          <p:nvGrpSpPr>
            <p:cNvPr id="106" name="组合 105"/>
            <p:cNvGrpSpPr/>
            <p:nvPr/>
          </p:nvGrpSpPr>
          <p:grpSpPr>
            <a:xfrm>
              <a:off x="3938954" y="5209062"/>
              <a:ext cx="4346917" cy="1021807"/>
              <a:chOff x="322748" y="3665374"/>
              <a:chExt cx="5680529" cy="1027864"/>
            </a:xfrm>
          </p:grpSpPr>
          <p:sp>
            <p:nvSpPr>
              <p:cNvPr id="108" name="圆角矩形 107"/>
              <p:cNvSpPr/>
              <p:nvPr/>
            </p:nvSpPr>
            <p:spPr>
              <a:xfrm>
                <a:off x="322748" y="3665374"/>
                <a:ext cx="5680529" cy="1027864"/>
              </a:xfrm>
              <a:prstGeom prst="roundRect">
                <a:avLst>
                  <a:gd name="adj" fmla="val 50000"/>
                </a:avLst>
              </a:prstGeom>
              <a:gradFill>
                <a:gsLst>
                  <a:gs pos="0">
                    <a:schemeClr val="bg1"/>
                  </a:gs>
                  <a:gs pos="100000">
                    <a:srgbClr val="D1D1D1"/>
                  </a:gs>
                </a:gsLst>
                <a:lin ang="5400000" scaled="0"/>
              </a:gra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圆角矩形 108"/>
              <p:cNvSpPr/>
              <p:nvPr/>
            </p:nvSpPr>
            <p:spPr>
              <a:xfrm>
                <a:off x="516699" y="3785998"/>
                <a:ext cx="5277329" cy="784227"/>
              </a:xfrm>
              <a:prstGeom prst="roundRect">
                <a:avLst>
                  <a:gd name="adj" fmla="val 50000"/>
                </a:avLst>
              </a:prstGeom>
              <a:gradFill>
                <a:gsLst>
                  <a:gs pos="0">
                    <a:schemeClr val="bg1"/>
                  </a:gs>
                  <a:gs pos="100000">
                    <a:srgbClr val="D1D1D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文本框 106"/>
            <p:cNvSpPr txBox="1"/>
            <p:nvPr/>
          </p:nvSpPr>
          <p:spPr>
            <a:xfrm>
              <a:off x="4299811" y="5273674"/>
              <a:ext cx="3684892" cy="780560"/>
            </a:xfrm>
            <a:prstGeom prst="rect">
              <a:avLst/>
            </a:prstGeom>
            <a:noFill/>
          </p:spPr>
          <p:txBody>
            <a:bodyPr wrap="none" rtlCol="0">
              <a:spAutoFit/>
            </a:bodyPr>
            <a:lstStyle/>
            <a:p>
              <a:r>
                <a:rPr lang="zh-CN" altLang="en-US" sz="5400" b="1">
                  <a:solidFill>
                    <a:srgbClr val="0CA397"/>
                  </a:solidFill>
                  <a:latin typeface="幼圆" panose="02010509060101010101" pitchFamily="49" charset="-122"/>
                  <a:ea typeface="幼圆" panose="02010509060101010101" pitchFamily="49" charset="-122"/>
                </a:rPr>
                <a:t>明年工作计划</a:t>
              </a:r>
            </a:p>
          </p:txBody>
        </p:sp>
      </p:grpSp>
      <p:grpSp>
        <p:nvGrpSpPr>
          <p:cNvPr id="110" name="组合 109"/>
          <p:cNvGrpSpPr/>
          <p:nvPr/>
        </p:nvGrpSpPr>
        <p:grpSpPr>
          <a:xfrm>
            <a:off x="1071224" y="2665220"/>
            <a:ext cx="2894787" cy="2894787"/>
            <a:chOff x="4833150" y="1266579"/>
            <a:chExt cx="2526552" cy="2526552"/>
          </a:xfrm>
        </p:grpSpPr>
        <p:grpSp>
          <p:nvGrpSpPr>
            <p:cNvPr id="111" name="组合 110"/>
            <p:cNvGrpSpPr/>
            <p:nvPr/>
          </p:nvGrpSpPr>
          <p:grpSpPr>
            <a:xfrm>
              <a:off x="4833150" y="1266579"/>
              <a:ext cx="2526552" cy="2526552"/>
              <a:chOff x="6585478" y="1661232"/>
              <a:chExt cx="928740" cy="928740"/>
            </a:xfrm>
          </p:grpSpPr>
          <p:sp>
            <p:nvSpPr>
              <p:cNvPr id="113" name="椭圆 112"/>
              <p:cNvSpPr/>
              <p:nvPr/>
            </p:nvSpPr>
            <p:spPr>
              <a:xfrm>
                <a:off x="6585478" y="1661232"/>
                <a:ext cx="928740" cy="92874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4" name="圆角矩形 113"/>
              <p:cNvSpPr/>
              <p:nvPr/>
            </p:nvSpPr>
            <p:spPr>
              <a:xfrm>
                <a:off x="6706336" y="1782090"/>
                <a:ext cx="687025" cy="687025"/>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5" name="椭圆 114"/>
              <p:cNvSpPr>
                <a:spLocks noChangeAspect="1"/>
              </p:cNvSpPr>
              <p:nvPr/>
            </p:nvSpPr>
            <p:spPr>
              <a:xfrm>
                <a:off x="6740229" y="1819936"/>
                <a:ext cx="619237" cy="619237"/>
              </a:xfrm>
              <a:prstGeom prst="ellipse">
                <a:avLst/>
              </a:prstGeom>
              <a:solidFill>
                <a:srgbClr val="3DB9B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文本框 47"/>
            <p:cNvSpPr/>
            <p:nvPr/>
          </p:nvSpPr>
          <p:spPr>
            <a:xfrm>
              <a:off x="5564630" y="1919489"/>
              <a:ext cx="1181113" cy="1262540"/>
            </a:xfrm>
            <a:prstGeom prst="rect">
              <a:avLst/>
            </a:prstGeom>
            <a:noFill/>
            <a:ln w="9525">
              <a:noFill/>
            </a:ln>
          </p:spPr>
          <p:txBody>
            <a:bodyPr wrap="none">
              <a:spAutoFit/>
            </a:bodyPr>
            <a:lstStyle>
              <a:lvl1pPr marL="0" lvl="0"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Clr>
                  <a:srgbClr val="000000"/>
                </a:buClr>
                <a:buFont typeface="Arial" panose="020B0604020202020204" pitchFamily="34" charset="0"/>
                <a:defRPr sz="1800" kern="1200" baseline="0">
                  <a:solidFill>
                    <a:schemeClr val="tx1"/>
                  </a:solidFill>
                  <a:latin typeface="+mn-lt"/>
                  <a:ea typeface="+mn-ea"/>
                  <a:cs typeface="+mn-cs"/>
                </a:defRPr>
              </a:lvl9pPr>
            </a:lstStyle>
            <a:p>
              <a:pPr lvl="0">
                <a:lnSpc>
                  <a:spcPct val="100000"/>
                </a:lnSpc>
              </a:pPr>
              <a:r>
                <a:rPr lang="en-US" altLang="x-none" sz="8800">
                  <a:solidFill>
                    <a:schemeClr val="bg1"/>
                  </a:solidFill>
                  <a:latin typeface="Impact" panose="020B0806030902050204" pitchFamily="2" charset="0"/>
                  <a:ea typeface="宋体" panose="02010600030101010101" pitchFamily="2" charset="-122"/>
                  <a:sym typeface="Impact" panose="020B0806030902050204" pitchFamily="2" charset="0"/>
                </a:rPr>
                <a:t>04</a:t>
              </a:r>
              <a:endParaRPr lang="zh-CN" altLang="en-US" sz="8800" dirty="0">
                <a:solidFill>
                  <a:schemeClr val="bg1"/>
                </a:solidFill>
                <a:latin typeface="Impact" panose="020B0806030902050204" pitchFamily="2" charset="0"/>
                <a:ea typeface="宋体" panose="02010600030101010101" pitchFamily="2" charset="-122"/>
                <a:sym typeface="Impact" panose="020B0806030902050204" pitchFamily="2" charset="0"/>
              </a:endParaRPr>
            </a:p>
          </p:txBody>
        </p:sp>
      </p:grpSp>
    </p:spTree>
    <p:extLst>
      <p:ext uri="{BB962C8B-B14F-4D97-AF65-F5344CB8AC3E}">
        <p14:creationId xmlns:p14="http://schemas.microsoft.com/office/powerpoint/2010/main" val="109349239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1000"/>
                                        <p:tgtEl>
                                          <p:spTgt spid="27"/>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par>
                          <p:cTn id="12" fill="hold">
                            <p:stCondLst>
                              <p:cond delay="1500"/>
                            </p:stCondLst>
                            <p:childTnLst>
                              <p:par>
                                <p:cTn id="13" presetID="23" presetClass="entr" presetSubtype="32" fill="hold"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p:cTn id="15" dur="750" fill="hold"/>
                                        <p:tgtEl>
                                          <p:spTgt spid="110"/>
                                        </p:tgtEl>
                                        <p:attrNameLst>
                                          <p:attrName>ppt_w</p:attrName>
                                        </p:attrNameLst>
                                      </p:cBhvr>
                                      <p:tavLst>
                                        <p:tav tm="0">
                                          <p:val>
                                            <p:strVal val="4*#ppt_w"/>
                                          </p:val>
                                        </p:tav>
                                        <p:tav tm="100000">
                                          <p:val>
                                            <p:strVal val="#ppt_w"/>
                                          </p:val>
                                        </p:tav>
                                      </p:tavLst>
                                    </p:anim>
                                    <p:anim calcmode="lin" valueType="num">
                                      <p:cBhvr>
                                        <p:cTn id="16" dur="750" fill="hold"/>
                                        <p:tgtEl>
                                          <p:spTgt spid="110"/>
                                        </p:tgtEl>
                                        <p:attrNameLst>
                                          <p:attrName>ppt_h</p:attrName>
                                        </p:attrNameLst>
                                      </p:cBhvr>
                                      <p:tavLst>
                                        <p:tav tm="0">
                                          <p:val>
                                            <p:strVal val="4*#ppt_h"/>
                                          </p:val>
                                        </p:tav>
                                        <p:tav tm="100000">
                                          <p:val>
                                            <p:strVal val="#ppt_h"/>
                                          </p:val>
                                        </p:tav>
                                      </p:tavLst>
                                    </p:anim>
                                  </p:childTnLst>
                                </p:cTn>
                              </p:par>
                            </p:childTnLst>
                          </p:cTn>
                        </p:par>
                        <p:par>
                          <p:cTn id="17" fill="hold">
                            <p:stCondLst>
                              <p:cond delay="2500"/>
                            </p:stCondLst>
                            <p:childTnLst>
                              <p:par>
                                <p:cTn id="18" presetID="26" presetClass="emph" presetSubtype="0" fill="hold" nodeType="afterEffect">
                                  <p:stCondLst>
                                    <p:cond delay="0"/>
                                  </p:stCondLst>
                                  <p:childTnLst>
                                    <p:animEffect transition="out" filter="fade">
                                      <p:cBhvr>
                                        <p:cTn id="19" dur="500" tmFilter="0, 0; .2, .5; .8, .5; 1, 0"/>
                                        <p:tgtEl>
                                          <p:spTgt spid="110"/>
                                        </p:tgtEl>
                                      </p:cBhvr>
                                    </p:animEffect>
                                    <p:animScale>
                                      <p:cBhvr>
                                        <p:cTn id="20" dur="250" autoRev="1" fill="hold"/>
                                        <p:tgtEl>
                                          <p:spTgt spid="110"/>
                                        </p:tgtEl>
                                      </p:cBhvr>
                                      <p:by x="105000" y="105000"/>
                                    </p:animScale>
                                  </p:childTnLst>
                                </p:cTn>
                              </p:par>
                            </p:childTnLst>
                          </p:cTn>
                        </p:par>
                        <p:par>
                          <p:cTn id="21" fill="hold">
                            <p:stCondLst>
                              <p:cond delay="3000"/>
                            </p:stCondLst>
                            <p:childTnLst>
                              <p:par>
                                <p:cTn id="22" presetID="42"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1000"/>
                                        <p:tgtEl>
                                          <p:spTgt spid="63"/>
                                        </p:tgtEl>
                                      </p:cBhvr>
                                    </p:animEffect>
                                    <p:anim calcmode="lin" valueType="num">
                                      <p:cBhvr>
                                        <p:cTn id="25" dur="1000" fill="hold"/>
                                        <p:tgtEl>
                                          <p:spTgt spid="63"/>
                                        </p:tgtEl>
                                        <p:attrNameLst>
                                          <p:attrName>ppt_x</p:attrName>
                                        </p:attrNameLst>
                                      </p:cBhvr>
                                      <p:tavLst>
                                        <p:tav tm="0">
                                          <p:val>
                                            <p:strVal val="#ppt_x"/>
                                          </p:val>
                                        </p:tav>
                                        <p:tav tm="100000">
                                          <p:val>
                                            <p:strVal val="#ppt_x"/>
                                          </p:val>
                                        </p:tav>
                                      </p:tavLst>
                                    </p:anim>
                                    <p:anim calcmode="lin" valueType="num">
                                      <p:cBhvr>
                                        <p:cTn id="26" dur="1000" fill="hold"/>
                                        <p:tgtEl>
                                          <p:spTgt spid="6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4"/>
                                        </p:tgtEl>
                                        <p:attrNameLst>
                                          <p:attrName>style.visibility</p:attrName>
                                        </p:attrNameLst>
                                      </p:cBhvr>
                                      <p:to>
                                        <p:strVal val="visible"/>
                                      </p:to>
                                    </p:set>
                                    <p:animEffect transition="in" filter="fade">
                                      <p:cBhvr>
                                        <p:cTn id="29" dur="1000"/>
                                        <p:tgtEl>
                                          <p:spTgt spid="104"/>
                                        </p:tgtEl>
                                      </p:cBhvr>
                                    </p:animEffect>
                                    <p:anim calcmode="lin" valueType="num">
                                      <p:cBhvr>
                                        <p:cTn id="30" dur="1000" fill="hold"/>
                                        <p:tgtEl>
                                          <p:spTgt spid="104"/>
                                        </p:tgtEl>
                                        <p:attrNameLst>
                                          <p:attrName>ppt_x</p:attrName>
                                        </p:attrNameLst>
                                      </p:cBhvr>
                                      <p:tavLst>
                                        <p:tav tm="0">
                                          <p:val>
                                            <p:strVal val="#ppt_x"/>
                                          </p:val>
                                        </p:tav>
                                        <p:tav tm="100000">
                                          <p:val>
                                            <p:strVal val="#ppt_x"/>
                                          </p:val>
                                        </p:tav>
                                      </p:tavLst>
                                    </p:anim>
                                    <p:anim calcmode="lin" valueType="num">
                                      <p:cBhvr>
                                        <p:cTn id="31" dur="1000" fill="hold"/>
                                        <p:tgtEl>
                                          <p:spTgt spid="10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102"/>
                                        </p:tgtEl>
                                        <p:attrNameLst>
                                          <p:attrName>style.visibility</p:attrName>
                                        </p:attrNameLst>
                                      </p:cBhvr>
                                      <p:to>
                                        <p:strVal val="visible"/>
                                      </p:to>
                                    </p:set>
                                    <p:animEffect transition="in" filter="fade">
                                      <p:cBhvr>
                                        <p:cTn id="34" dur="1000"/>
                                        <p:tgtEl>
                                          <p:spTgt spid="102"/>
                                        </p:tgtEl>
                                      </p:cBhvr>
                                    </p:animEffect>
                                    <p:anim calcmode="lin" valueType="num">
                                      <p:cBhvr>
                                        <p:cTn id="35" dur="1000" fill="hold"/>
                                        <p:tgtEl>
                                          <p:spTgt spid="102"/>
                                        </p:tgtEl>
                                        <p:attrNameLst>
                                          <p:attrName>ppt_x</p:attrName>
                                        </p:attrNameLst>
                                      </p:cBhvr>
                                      <p:tavLst>
                                        <p:tav tm="0">
                                          <p:val>
                                            <p:strVal val="#ppt_x"/>
                                          </p:val>
                                        </p:tav>
                                        <p:tav tm="100000">
                                          <p:val>
                                            <p:strVal val="#ppt_x"/>
                                          </p:val>
                                        </p:tav>
                                      </p:tavLst>
                                    </p:anim>
                                    <p:anim calcmode="lin" valueType="num">
                                      <p:cBhvr>
                                        <p:cTn id="36" dur="1000" fill="hold"/>
                                        <p:tgtEl>
                                          <p:spTgt spid="10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1000"/>
                                        <p:tgtEl>
                                          <p:spTgt spid="62"/>
                                        </p:tgtEl>
                                      </p:cBhvr>
                                    </p:animEffect>
                                    <p:anim calcmode="lin" valueType="num">
                                      <p:cBhvr>
                                        <p:cTn id="40" dur="1000" fill="hold"/>
                                        <p:tgtEl>
                                          <p:spTgt spid="62"/>
                                        </p:tgtEl>
                                        <p:attrNameLst>
                                          <p:attrName>ppt_x</p:attrName>
                                        </p:attrNameLst>
                                      </p:cBhvr>
                                      <p:tavLst>
                                        <p:tav tm="0">
                                          <p:val>
                                            <p:strVal val="#ppt_x"/>
                                          </p:val>
                                        </p:tav>
                                        <p:tav tm="100000">
                                          <p:val>
                                            <p:strVal val="#ppt_x"/>
                                          </p:val>
                                        </p:tav>
                                      </p:tavLst>
                                    </p:anim>
                                    <p:anim calcmode="lin" valueType="num">
                                      <p:cBhvr>
                                        <p:cTn id="41" dur="1000" fill="hold"/>
                                        <p:tgtEl>
                                          <p:spTgt spid="6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0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1000"/>
                                        <p:tgtEl>
                                          <p:spTgt spid="61"/>
                                        </p:tgtEl>
                                      </p:cBhvr>
                                    </p:animEffect>
                                    <p:anim calcmode="lin" valueType="num">
                                      <p:cBhvr>
                                        <p:cTn id="45" dur="1000" fill="hold"/>
                                        <p:tgtEl>
                                          <p:spTgt spid="61"/>
                                        </p:tgtEl>
                                        <p:attrNameLst>
                                          <p:attrName>ppt_x</p:attrName>
                                        </p:attrNameLst>
                                      </p:cBhvr>
                                      <p:tavLst>
                                        <p:tav tm="0">
                                          <p:val>
                                            <p:strVal val="#ppt_x"/>
                                          </p:val>
                                        </p:tav>
                                        <p:tav tm="100000">
                                          <p:val>
                                            <p:strVal val="#ppt_x"/>
                                          </p:val>
                                        </p:tav>
                                      </p:tavLst>
                                    </p:anim>
                                    <p:anim calcmode="lin" valueType="num">
                                      <p:cBhvr>
                                        <p:cTn id="46" dur="1000" fill="hold"/>
                                        <p:tgtEl>
                                          <p:spTgt spid="6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25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100"/>
                                        </p:tgtEl>
                                        <p:attrNameLst>
                                          <p:attrName>style.visibility</p:attrName>
                                        </p:attrNameLst>
                                      </p:cBhvr>
                                      <p:to>
                                        <p:strVal val="visible"/>
                                      </p:to>
                                    </p:set>
                                    <p:animEffect transition="in" filter="fade">
                                      <p:cBhvr>
                                        <p:cTn id="58" dur="500"/>
                                        <p:tgtEl>
                                          <p:spTgt spid="100"/>
                                        </p:tgtEl>
                                      </p:cBhvr>
                                    </p:animEffect>
                                  </p:childTnLst>
                                </p:cTn>
                              </p:par>
                              <p:par>
                                <p:cTn id="59" presetID="10" presetClass="entr" presetSubtype="0" fill="hold" grpId="0" nodeType="withEffect">
                                  <p:stCondLst>
                                    <p:cond delay="50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500"/>
                                        <p:tgtEl>
                                          <p:spTgt spid="66"/>
                                        </p:tgtEl>
                                      </p:cBhvr>
                                    </p:animEffect>
                                  </p:childTnLst>
                                </p:cTn>
                              </p:par>
                              <p:par>
                                <p:cTn id="62" presetID="10" presetClass="entr" presetSubtype="0" fill="hold" grpId="0" nodeType="withEffect">
                                  <p:stCondLst>
                                    <p:cond delay="750"/>
                                  </p:stCondLst>
                                  <p:childTnLst>
                                    <p:set>
                                      <p:cBhvr>
                                        <p:cTn id="63" dur="1" fill="hold">
                                          <p:stCondLst>
                                            <p:cond delay="0"/>
                                          </p:stCondLst>
                                        </p:cTn>
                                        <p:tgtEl>
                                          <p:spTgt spid="103"/>
                                        </p:tgtEl>
                                        <p:attrNameLst>
                                          <p:attrName>style.visibility</p:attrName>
                                        </p:attrNameLst>
                                      </p:cBhvr>
                                      <p:to>
                                        <p:strVal val="visible"/>
                                      </p:to>
                                    </p:set>
                                    <p:animEffect transition="in" filter="fade">
                                      <p:cBhvr>
                                        <p:cTn id="64" dur="500"/>
                                        <p:tgtEl>
                                          <p:spTgt spid="103"/>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childTnLst>
                          </p:cTn>
                        </p:par>
                        <p:par>
                          <p:cTn id="68" fill="hold">
                            <p:stCondLst>
                              <p:cond delay="4500"/>
                            </p:stCondLst>
                            <p:childTnLst>
                              <p:par>
                                <p:cTn id="69" presetID="25" presetClass="entr" presetSubtype="0" fill="hold"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decel="50000" fill="hold">
                                          <p:stCondLst>
                                            <p:cond delay="0"/>
                                          </p:stCondLst>
                                        </p:cTn>
                                        <p:tgtEl>
                                          <p:spTgt spid="105"/>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105"/>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105"/>
                                        </p:tgtEl>
                                        <p:attrNameLst>
                                          <p:attrName>ppt_w</p:attrName>
                                        </p:attrNameLst>
                                      </p:cBhvr>
                                      <p:tavLst>
                                        <p:tav tm="0">
                                          <p:val>
                                            <p:strVal val="#ppt_w*.05"/>
                                          </p:val>
                                        </p:tav>
                                        <p:tav tm="100000">
                                          <p:val>
                                            <p:strVal val="#ppt_w"/>
                                          </p:val>
                                        </p:tav>
                                      </p:tavLst>
                                    </p:anim>
                                    <p:anim calcmode="lin" valueType="num">
                                      <p:cBhvr>
                                        <p:cTn id="74" dur="1000" fill="hold"/>
                                        <p:tgtEl>
                                          <p:spTgt spid="105"/>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105"/>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105"/>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105"/>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animBg="1"/>
      <p:bldP spid="62" grpId="0" animBg="1"/>
      <p:bldP spid="63" grpId="0" animBg="1"/>
      <p:bldP spid="64" grpId="0" animBg="1"/>
      <p:bldP spid="65" grpId="0" animBg="1"/>
      <p:bldP spid="66" grpId="0" animBg="1"/>
      <p:bldP spid="100" grpId="0" animBg="1"/>
      <p:bldP spid="101" grpId="0" animBg="1"/>
      <p:bldP spid="102" grpId="0" animBg="1"/>
      <p:bldP spid="103" grpId="0" animBg="1"/>
      <p:bldP spid="10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7" name="组合 6">
            <a:extLst>
              <a:ext uri="{FF2B5EF4-FFF2-40B4-BE49-F238E27FC236}">
                <a16:creationId xmlns="" xmlns:a16="http://schemas.microsoft.com/office/drawing/2014/main" id="{4B343BDA-B914-4E32-8617-8F7201A18BB3}"/>
              </a:ext>
            </a:extLst>
          </p:cNvPr>
          <p:cNvGrpSpPr/>
          <p:nvPr/>
        </p:nvGrpSpPr>
        <p:grpSpPr>
          <a:xfrm>
            <a:off x="5880888" y="1294145"/>
            <a:ext cx="407731" cy="461665"/>
            <a:chOff x="4410665" y="1042808"/>
            <a:chExt cx="305798" cy="346248"/>
          </a:xfrm>
        </p:grpSpPr>
        <p:sp>
          <p:nvSpPr>
            <p:cNvPr id="8" name="椭圆 7">
              <a:extLst>
                <a:ext uri="{FF2B5EF4-FFF2-40B4-BE49-F238E27FC236}">
                  <a16:creationId xmlns="" xmlns:a16="http://schemas.microsoft.com/office/drawing/2014/main" id="{396190F6-FCDA-4917-A536-FD16540A49DD}"/>
                </a:ext>
              </a:extLst>
            </p:cNvPr>
            <p:cNvSpPr/>
            <p:nvPr/>
          </p:nvSpPr>
          <p:spPr>
            <a:xfrm>
              <a:off x="4417773" y="1078129"/>
              <a:ext cx="298690" cy="298690"/>
            </a:xfrm>
            <a:prstGeom prst="ellipse">
              <a:avLst/>
            </a:prstGeom>
            <a:solidFill>
              <a:srgbClr val="0CA397"/>
            </a:soli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9" name="TextBox 109">
              <a:extLst>
                <a:ext uri="{FF2B5EF4-FFF2-40B4-BE49-F238E27FC236}">
                  <a16:creationId xmlns="" xmlns:a16="http://schemas.microsoft.com/office/drawing/2014/main" id="{FB17FC4D-BAD0-4C59-ADA3-E6FB04A79FC2}"/>
                </a:ext>
              </a:extLst>
            </p:cNvPr>
            <p:cNvSpPr txBox="1"/>
            <p:nvPr/>
          </p:nvSpPr>
          <p:spPr>
            <a:xfrm>
              <a:off x="4410665" y="1042808"/>
              <a:ext cx="265938" cy="346248"/>
            </a:xfrm>
            <a:prstGeom prst="rect">
              <a:avLst/>
            </a:prstGeom>
            <a:noFill/>
          </p:spPr>
          <p:txBody>
            <a:bodyPr wrap="none" rtlCol="0">
              <a:spAutoFit/>
            </a:bodyPr>
            <a:lstStyle/>
            <a:p>
              <a:r>
                <a:rPr lang="en-US" altLang="zh-CN" sz="24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1</a:t>
              </a:r>
              <a:endParaRPr lang="zh-CN" altLang="en-US" sz="24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nvGrpSpPr>
          <p:cNvPr id="13" name="组合 12">
            <a:extLst>
              <a:ext uri="{FF2B5EF4-FFF2-40B4-BE49-F238E27FC236}">
                <a16:creationId xmlns="" xmlns:a16="http://schemas.microsoft.com/office/drawing/2014/main" id="{8E56214D-E069-4153-B55D-CA1F29560A15}"/>
              </a:ext>
            </a:extLst>
          </p:cNvPr>
          <p:cNvGrpSpPr/>
          <p:nvPr/>
        </p:nvGrpSpPr>
        <p:grpSpPr>
          <a:xfrm>
            <a:off x="5886477" y="5452661"/>
            <a:ext cx="407731" cy="461665"/>
            <a:chOff x="4414857" y="1039439"/>
            <a:chExt cx="305798" cy="346248"/>
          </a:xfrm>
        </p:grpSpPr>
        <p:sp>
          <p:nvSpPr>
            <p:cNvPr id="14" name="椭圆 13">
              <a:extLst>
                <a:ext uri="{FF2B5EF4-FFF2-40B4-BE49-F238E27FC236}">
                  <a16:creationId xmlns="" xmlns:a16="http://schemas.microsoft.com/office/drawing/2014/main" id="{AB6D2BDB-C7FB-4827-8E76-0A797E25E510}"/>
                </a:ext>
              </a:extLst>
            </p:cNvPr>
            <p:cNvSpPr/>
            <p:nvPr/>
          </p:nvSpPr>
          <p:spPr>
            <a:xfrm>
              <a:off x="4421965" y="1074760"/>
              <a:ext cx="298690" cy="298690"/>
            </a:xfrm>
            <a:prstGeom prst="ellipse">
              <a:avLst/>
            </a:prstGeom>
            <a:solidFill>
              <a:srgbClr val="70B51D"/>
            </a:soli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5" name="TextBox 112">
              <a:extLst>
                <a:ext uri="{FF2B5EF4-FFF2-40B4-BE49-F238E27FC236}">
                  <a16:creationId xmlns="" xmlns:a16="http://schemas.microsoft.com/office/drawing/2014/main" id="{07C356C3-2D53-4999-8D40-36F14EBB03CC}"/>
                </a:ext>
              </a:extLst>
            </p:cNvPr>
            <p:cNvSpPr txBox="1"/>
            <p:nvPr/>
          </p:nvSpPr>
          <p:spPr>
            <a:xfrm>
              <a:off x="4414857" y="1039439"/>
              <a:ext cx="265938" cy="346248"/>
            </a:xfrm>
            <a:prstGeom prst="rect">
              <a:avLst/>
            </a:prstGeom>
            <a:noFill/>
          </p:spPr>
          <p:txBody>
            <a:bodyPr wrap="none" rtlCol="0">
              <a:spAutoFit/>
            </a:bodyPr>
            <a:lstStyle/>
            <a:p>
              <a:r>
                <a:rPr lang="en-US" altLang="zh-CN" sz="24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2</a:t>
              </a:r>
              <a:endParaRPr lang="zh-CN" altLang="en-US" sz="2400"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grpSp>
        <p:nvGrpSpPr>
          <p:cNvPr id="16" name="组合 15">
            <a:extLst>
              <a:ext uri="{FF2B5EF4-FFF2-40B4-BE49-F238E27FC236}">
                <a16:creationId xmlns="" xmlns:a16="http://schemas.microsoft.com/office/drawing/2014/main" id="{BEF8BF51-A49F-4EB1-A7F0-34F04F6AA808}"/>
              </a:ext>
            </a:extLst>
          </p:cNvPr>
          <p:cNvGrpSpPr/>
          <p:nvPr/>
        </p:nvGrpSpPr>
        <p:grpSpPr>
          <a:xfrm>
            <a:off x="1661222" y="1314662"/>
            <a:ext cx="4042749" cy="424829"/>
            <a:chOff x="1245916" y="1081371"/>
            <a:chExt cx="3032062" cy="318622"/>
          </a:xfrm>
        </p:grpSpPr>
        <p:sp>
          <p:nvSpPr>
            <p:cNvPr id="17" name="矩形 16">
              <a:extLst>
                <a:ext uri="{FF2B5EF4-FFF2-40B4-BE49-F238E27FC236}">
                  <a16:creationId xmlns="" xmlns:a16="http://schemas.microsoft.com/office/drawing/2014/main" id="{ED5971C4-FAAA-4744-99EE-58A15414DFE8}"/>
                </a:ext>
              </a:extLst>
            </p:cNvPr>
            <p:cNvSpPr/>
            <p:nvPr/>
          </p:nvSpPr>
          <p:spPr>
            <a:xfrm>
              <a:off x="1245916" y="1101303"/>
              <a:ext cx="3032062" cy="298690"/>
            </a:xfrm>
            <a:prstGeom prst="rect">
              <a:avLst/>
            </a:prstGeom>
            <a:solidFill>
              <a:srgbClr val="0CA397"/>
            </a:solidFill>
            <a:ln>
              <a:noFill/>
            </a:ln>
          </p:spPr>
          <p:txBody>
            <a:bodyPr vert="horz" wrap="square" lIns="121920" tIns="60960" rIns="121920" bIns="6096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8" name="TextBox 115">
              <a:extLst>
                <a:ext uri="{FF2B5EF4-FFF2-40B4-BE49-F238E27FC236}">
                  <a16:creationId xmlns="" xmlns:a16="http://schemas.microsoft.com/office/drawing/2014/main" id="{22A79784-2BAA-47CD-967A-443B5E0A8917}"/>
                </a:ext>
              </a:extLst>
            </p:cNvPr>
            <p:cNvSpPr txBox="1"/>
            <p:nvPr/>
          </p:nvSpPr>
          <p:spPr>
            <a:xfrm>
              <a:off x="2023507" y="1081371"/>
              <a:ext cx="1577596" cy="315423"/>
            </a:xfrm>
            <a:prstGeom prst="rect">
              <a:avLst/>
            </a:prstGeom>
            <a:noFill/>
          </p:spPr>
          <p:txBody>
            <a:bodyPr wrap="none" rtlCol="0">
              <a:spAutoFit/>
            </a:bodyPr>
            <a:lstStyle/>
            <a:p>
              <a:r>
                <a:rPr lang="zh-CN" altLang="en-US" sz="2133"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培训学习情况一</a:t>
              </a:r>
            </a:p>
          </p:txBody>
        </p:sp>
      </p:grpSp>
      <p:grpSp>
        <p:nvGrpSpPr>
          <p:cNvPr id="19" name="组合 18">
            <a:extLst>
              <a:ext uri="{FF2B5EF4-FFF2-40B4-BE49-F238E27FC236}">
                <a16:creationId xmlns="" xmlns:a16="http://schemas.microsoft.com/office/drawing/2014/main" id="{CC7B814B-A045-4BFF-A98A-C98EDF97EC8F}"/>
              </a:ext>
            </a:extLst>
          </p:cNvPr>
          <p:cNvGrpSpPr/>
          <p:nvPr/>
        </p:nvGrpSpPr>
        <p:grpSpPr>
          <a:xfrm>
            <a:off x="6492243" y="5473178"/>
            <a:ext cx="3923608" cy="424829"/>
            <a:chOff x="1835696" y="1081371"/>
            <a:chExt cx="2942706" cy="318622"/>
          </a:xfrm>
        </p:grpSpPr>
        <p:sp>
          <p:nvSpPr>
            <p:cNvPr id="20" name="矩形 19">
              <a:extLst>
                <a:ext uri="{FF2B5EF4-FFF2-40B4-BE49-F238E27FC236}">
                  <a16:creationId xmlns="" xmlns:a16="http://schemas.microsoft.com/office/drawing/2014/main" id="{16E1E28A-A26C-4023-B026-922C39B56C78}"/>
                </a:ext>
              </a:extLst>
            </p:cNvPr>
            <p:cNvSpPr/>
            <p:nvPr/>
          </p:nvSpPr>
          <p:spPr>
            <a:xfrm>
              <a:off x="1835696" y="1101303"/>
              <a:ext cx="2942706" cy="298690"/>
            </a:xfrm>
            <a:prstGeom prst="rect">
              <a:avLst/>
            </a:prstGeom>
            <a:solidFill>
              <a:srgbClr val="70B51D"/>
            </a:solidFill>
            <a:ln>
              <a:noFill/>
            </a:ln>
          </p:spPr>
          <p:txBody>
            <a:bodyPr vert="horz" wrap="square" lIns="121920" tIns="60960" rIns="121920" bIns="60960" numCol="1" anchor="t" anchorCtr="0" compatLnSpc="1">
              <a:prstTxWarp prst="textNoShape">
                <a:avLst/>
              </a:prstTxWarp>
            </a:bodyPr>
            <a:lstStyle/>
            <a:p>
              <a:endParaRPr lang="zh-CN" altLang="en-US" sz="2400"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1" name="TextBox 118">
              <a:extLst>
                <a:ext uri="{FF2B5EF4-FFF2-40B4-BE49-F238E27FC236}">
                  <a16:creationId xmlns="" xmlns:a16="http://schemas.microsoft.com/office/drawing/2014/main" id="{AC640030-284A-455D-923D-714F40FCFC9B}"/>
                </a:ext>
              </a:extLst>
            </p:cNvPr>
            <p:cNvSpPr txBox="1"/>
            <p:nvPr/>
          </p:nvSpPr>
          <p:spPr>
            <a:xfrm>
              <a:off x="2496571" y="1081371"/>
              <a:ext cx="1577596" cy="315423"/>
            </a:xfrm>
            <a:prstGeom prst="rect">
              <a:avLst/>
            </a:prstGeom>
            <a:noFill/>
          </p:spPr>
          <p:txBody>
            <a:bodyPr wrap="none" rtlCol="0">
              <a:spAutoFit/>
            </a:bodyPr>
            <a:lstStyle/>
            <a:p>
              <a:r>
                <a:rPr lang="zh-CN" altLang="en-US" sz="2133" dirty="0">
                  <a:solidFill>
                    <a:schemeClr val="bg1"/>
                  </a:solidFill>
                  <a:latin typeface="Century Gothic" panose="020B0502020202020204" pitchFamily="34" charset="0"/>
                  <a:ea typeface="微软雅黑" panose="020B0503020204020204" pitchFamily="34" charset="-122"/>
                  <a:sym typeface="Century Gothic" panose="020B0502020202020204" pitchFamily="34" charset="0"/>
                </a:rPr>
                <a:t>培训学习情况二</a:t>
              </a:r>
            </a:p>
          </p:txBody>
        </p:sp>
      </p:grpSp>
      <p:grpSp>
        <p:nvGrpSpPr>
          <p:cNvPr id="22" name="组合 21">
            <a:extLst>
              <a:ext uri="{FF2B5EF4-FFF2-40B4-BE49-F238E27FC236}">
                <a16:creationId xmlns="" xmlns:a16="http://schemas.microsoft.com/office/drawing/2014/main" id="{8092C9E4-4E1A-49E2-BF49-76EE66E3D5A7}"/>
              </a:ext>
            </a:extLst>
          </p:cNvPr>
          <p:cNvGrpSpPr/>
          <p:nvPr/>
        </p:nvGrpSpPr>
        <p:grpSpPr>
          <a:xfrm>
            <a:off x="6354462" y="1879060"/>
            <a:ext cx="4141356" cy="3558512"/>
            <a:chOff x="4822508" y="1490148"/>
            <a:chExt cx="3106017" cy="2668884"/>
          </a:xfrm>
        </p:grpSpPr>
        <p:pic>
          <p:nvPicPr>
            <p:cNvPr id="23" name="Picture 3">
              <a:extLst>
                <a:ext uri="{FF2B5EF4-FFF2-40B4-BE49-F238E27FC236}">
                  <a16:creationId xmlns="" xmlns:a16="http://schemas.microsoft.com/office/drawing/2014/main" id="{62E04E75-0121-4667-A7C2-F941BBE7F24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404"/>
            <a:stretch/>
          </p:blipFill>
          <p:spPr bwMode="auto">
            <a:xfrm>
              <a:off x="5016034" y="2415398"/>
              <a:ext cx="2701219" cy="1743634"/>
            </a:xfrm>
            <a:prstGeom prst="rect">
              <a:avLst/>
            </a:prstGeom>
            <a:solidFill>
              <a:schemeClr val="accent2"/>
            </a:solidFill>
            <a:ln w="38100">
              <a:noFill/>
              <a:miter lim="800000"/>
              <a:headEnd/>
              <a:tailEnd/>
            </a:ln>
            <a:extLst/>
          </p:spPr>
        </p:pic>
        <p:sp>
          <p:nvSpPr>
            <p:cNvPr id="24" name="矩形 23">
              <a:extLst>
                <a:ext uri="{FF2B5EF4-FFF2-40B4-BE49-F238E27FC236}">
                  <a16:creationId xmlns="" xmlns:a16="http://schemas.microsoft.com/office/drawing/2014/main" id="{BF101CD1-36C2-40E5-B2F8-BA08C93E7D44}"/>
                </a:ext>
              </a:extLst>
            </p:cNvPr>
            <p:cNvSpPr/>
            <p:nvPr/>
          </p:nvSpPr>
          <p:spPr>
            <a:xfrm>
              <a:off x="4822508" y="1490148"/>
              <a:ext cx="3106017" cy="1144640"/>
            </a:xfrm>
            <a:prstGeom prst="rect">
              <a:avLst/>
            </a:prstGeom>
          </p:spPr>
          <p:txBody>
            <a:bodyPr wrap="square">
              <a:spAutoFit/>
            </a:bodyPr>
            <a:lstStyle/>
            <a:p>
              <a:pPr>
                <a:lnSpc>
                  <a:spcPct val="15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a:lnSpc>
                  <a:spcPct val="150000"/>
                </a:lnSpc>
              </a:pPr>
              <a:endParaRPr lang="en-US" altLang="zh-CN" sz="1600">
                <a:latin typeface="微软雅黑" panose="020B0503020204020204" pitchFamily="34" charset="-122"/>
                <a:ea typeface="微软雅黑" panose="020B0503020204020204" pitchFamily="34" charset="-122"/>
              </a:endParaRPr>
            </a:p>
          </p:txBody>
        </p:sp>
      </p:grpSp>
      <p:grpSp>
        <p:nvGrpSpPr>
          <p:cNvPr id="25" name="组合 24">
            <a:extLst>
              <a:ext uri="{FF2B5EF4-FFF2-40B4-BE49-F238E27FC236}">
                <a16:creationId xmlns="" xmlns:a16="http://schemas.microsoft.com/office/drawing/2014/main" id="{5EB711E2-DD43-4DFC-9DF9-FD684BBF9569}"/>
              </a:ext>
            </a:extLst>
          </p:cNvPr>
          <p:cNvGrpSpPr/>
          <p:nvPr/>
        </p:nvGrpSpPr>
        <p:grpSpPr>
          <a:xfrm>
            <a:off x="1661221" y="2100307"/>
            <a:ext cx="4042751" cy="3962564"/>
            <a:chOff x="1245914" y="1651322"/>
            <a:chExt cx="3032063" cy="2971922"/>
          </a:xfrm>
        </p:grpSpPr>
        <p:pic>
          <p:nvPicPr>
            <p:cNvPr id="26" name="Picture 3">
              <a:extLst>
                <a:ext uri="{FF2B5EF4-FFF2-40B4-BE49-F238E27FC236}">
                  <a16:creationId xmlns="" xmlns:a16="http://schemas.microsoft.com/office/drawing/2014/main" id="{F1854D68-C852-4552-8626-22D08EBA1BF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6051"/>
            <a:stretch/>
          </p:blipFill>
          <p:spPr bwMode="auto">
            <a:xfrm>
              <a:off x="1339264" y="1651322"/>
              <a:ext cx="2701219" cy="1691844"/>
            </a:xfrm>
            <a:prstGeom prst="rect">
              <a:avLst/>
            </a:prstGeom>
            <a:solidFill>
              <a:schemeClr val="accent2"/>
            </a:solidFill>
            <a:ln w="38100">
              <a:noFill/>
              <a:miter lim="800000"/>
              <a:headEnd/>
              <a:tailEnd/>
            </a:ln>
            <a:extLst/>
          </p:spPr>
        </p:pic>
        <p:sp>
          <p:nvSpPr>
            <p:cNvPr id="27" name="矩形 26">
              <a:extLst>
                <a:ext uri="{FF2B5EF4-FFF2-40B4-BE49-F238E27FC236}">
                  <a16:creationId xmlns="" xmlns:a16="http://schemas.microsoft.com/office/drawing/2014/main" id="{B4818780-B247-48BC-921C-2A3F8FCBF003}"/>
                </a:ext>
              </a:extLst>
            </p:cNvPr>
            <p:cNvSpPr/>
            <p:nvPr/>
          </p:nvSpPr>
          <p:spPr>
            <a:xfrm>
              <a:off x="1245914" y="3478604"/>
              <a:ext cx="3032063" cy="1144640"/>
            </a:xfrm>
            <a:prstGeom prst="rect">
              <a:avLst/>
            </a:prstGeom>
          </p:spPr>
          <p:txBody>
            <a:bodyPr wrap="square">
              <a:spAutoFit/>
            </a:bodyPr>
            <a:lstStyle/>
            <a:p>
              <a:pPr>
                <a:lnSpc>
                  <a:spcPct val="150000"/>
                </a:lnSpc>
              </a:pP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这里输入简单的文字概述这里输入简单的文字概述</a:t>
              </a:r>
              <a:r>
                <a:rPr lang="en-US" altLang="zh-CN" sz="1600">
                  <a:latin typeface="微软雅黑" panose="020B0503020204020204" pitchFamily="34" charset="-122"/>
                  <a:ea typeface="微软雅黑" panose="020B0503020204020204" pitchFamily="34" charset="-122"/>
                </a:rPr>
                <a:t>,</a:t>
              </a:r>
            </a:p>
            <a:p>
              <a:pPr>
                <a:lnSpc>
                  <a:spcPct val="150000"/>
                </a:lnSpc>
              </a:pPr>
              <a:endParaRPr lang="en-US" altLang="zh-CN" sz="16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9068696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42" presetClass="path" presetSubtype="0" fill="hold" nodeType="withEffect">
                                  <p:stCondLst>
                                    <p:cond delay="500"/>
                                  </p:stCondLst>
                                  <p:childTnLst>
                                    <p:animMotion origin="layout" path="M 4.44444E-6 -2.71605E-6 L 4.44444E-6 0.32778 " pathEditMode="relative" rAng="0" ptsTypes="AA">
                                      <p:cBhvr>
                                        <p:cTn id="12" dur="1250" spd="-100000" fill="hold"/>
                                        <p:tgtEl>
                                          <p:spTgt spid="7"/>
                                        </p:tgtEl>
                                        <p:attrNameLst>
                                          <p:attrName>ppt_x</p:attrName>
                                          <p:attrName>ppt_y</p:attrName>
                                        </p:attrNameLst>
                                      </p:cBhvr>
                                      <p:rCtr x="0" y="16389"/>
                                    </p:animMotion>
                                  </p:childTnLst>
                                </p:cTn>
                              </p:par>
                              <p:par>
                                <p:cTn id="13" presetID="10" presetClass="entr" presetSubtype="0"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42" presetClass="path" presetSubtype="0" fill="hold" nodeType="withEffect">
                                  <p:stCondLst>
                                    <p:cond delay="500"/>
                                  </p:stCondLst>
                                  <p:childTnLst>
                                    <p:animMotion origin="layout" path="M 3.61111E-6 -0.27839 L 3.61111E-6 0.04939 " pathEditMode="relative" rAng="0" ptsTypes="AA">
                                      <p:cBhvr>
                                        <p:cTn id="17" dur="1250" fill="hold"/>
                                        <p:tgtEl>
                                          <p:spTgt spid="13"/>
                                        </p:tgtEl>
                                        <p:attrNameLst>
                                          <p:attrName>ppt_x</p:attrName>
                                          <p:attrName>ppt_y</p:attrName>
                                        </p:attrNameLst>
                                      </p:cBhvr>
                                      <p:rCtr x="0" y="16389"/>
                                    </p:animMotion>
                                  </p:childTnLst>
                                </p:cTn>
                              </p:par>
                              <p:par>
                                <p:cTn id="18" presetID="22" presetClass="entr" presetSubtype="2" fill="hold" nodeType="withEffect">
                                  <p:stCondLst>
                                    <p:cond delay="170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par>
                                <p:cTn id="21" presetID="22" presetClass="entr" presetSubtype="8" fill="hold" nodeType="withEffect">
                                  <p:stCondLst>
                                    <p:cond delay="170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par>
                                <p:cTn id="24" presetID="18" presetClass="entr" presetSubtype="12" fill="hold" nodeType="withEffect">
                                  <p:stCondLst>
                                    <p:cond delay="2200"/>
                                  </p:stCondLst>
                                  <p:childTnLst>
                                    <p:set>
                                      <p:cBhvr>
                                        <p:cTn id="25" dur="1" fill="hold">
                                          <p:stCondLst>
                                            <p:cond delay="0"/>
                                          </p:stCondLst>
                                        </p:cTn>
                                        <p:tgtEl>
                                          <p:spTgt spid="25"/>
                                        </p:tgtEl>
                                        <p:attrNameLst>
                                          <p:attrName>style.visibility</p:attrName>
                                        </p:attrNameLst>
                                      </p:cBhvr>
                                      <p:to>
                                        <p:strVal val="visible"/>
                                      </p:to>
                                    </p:set>
                                    <p:animEffect transition="in" filter="strips(downLeft)">
                                      <p:cBhvr>
                                        <p:cTn id="26" dur="500"/>
                                        <p:tgtEl>
                                          <p:spTgt spid="25"/>
                                        </p:tgtEl>
                                      </p:cBhvr>
                                    </p:animEffect>
                                  </p:childTnLst>
                                </p:cTn>
                              </p:par>
                              <p:par>
                                <p:cTn id="27" presetID="18" presetClass="entr" presetSubtype="3" fill="hold" nodeType="withEffect">
                                  <p:stCondLst>
                                    <p:cond delay="2200"/>
                                  </p:stCondLst>
                                  <p:childTnLst>
                                    <p:set>
                                      <p:cBhvr>
                                        <p:cTn id="28" dur="1" fill="hold">
                                          <p:stCondLst>
                                            <p:cond delay="0"/>
                                          </p:stCondLst>
                                        </p:cTn>
                                        <p:tgtEl>
                                          <p:spTgt spid="22"/>
                                        </p:tgtEl>
                                        <p:attrNameLst>
                                          <p:attrName>style.visibility</p:attrName>
                                        </p:attrNameLst>
                                      </p:cBhvr>
                                      <p:to>
                                        <p:strVal val="visible"/>
                                      </p:to>
                                    </p:set>
                                    <p:animEffect transition="in" filter="strips(upRight)">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sp>
        <p:nvSpPr>
          <p:cNvPr id="7" name="矩形 1">
            <a:extLst>
              <a:ext uri="{FF2B5EF4-FFF2-40B4-BE49-F238E27FC236}">
                <a16:creationId xmlns="" xmlns:a16="http://schemas.microsoft.com/office/drawing/2014/main" id="{5DD1BB9E-DC8C-463B-8303-B0A34D6F97CA}"/>
              </a:ext>
            </a:extLst>
          </p:cNvPr>
          <p:cNvSpPr>
            <a:spLocks noChangeArrowheads="1"/>
          </p:cNvSpPr>
          <p:nvPr/>
        </p:nvSpPr>
        <p:spPr bwMode="auto">
          <a:xfrm>
            <a:off x="1437395" y="1632132"/>
            <a:ext cx="5509552" cy="70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p>
        </p:txBody>
      </p:sp>
      <p:grpSp>
        <p:nvGrpSpPr>
          <p:cNvPr id="8" name="组合 7">
            <a:extLst>
              <a:ext uri="{FF2B5EF4-FFF2-40B4-BE49-F238E27FC236}">
                <a16:creationId xmlns="" xmlns:a16="http://schemas.microsoft.com/office/drawing/2014/main" id="{EC0E2FEF-610F-485F-A3B3-888603A267F5}"/>
              </a:ext>
            </a:extLst>
          </p:cNvPr>
          <p:cNvGrpSpPr/>
          <p:nvPr/>
        </p:nvGrpSpPr>
        <p:grpSpPr>
          <a:xfrm>
            <a:off x="6582135" y="860534"/>
            <a:ext cx="3930356" cy="5528437"/>
            <a:chOff x="4936601" y="971844"/>
            <a:chExt cx="2947767" cy="4146328"/>
          </a:xfrm>
        </p:grpSpPr>
        <p:grpSp>
          <p:nvGrpSpPr>
            <p:cNvPr id="9" name="组合 8">
              <a:extLst>
                <a:ext uri="{FF2B5EF4-FFF2-40B4-BE49-F238E27FC236}">
                  <a16:creationId xmlns="" xmlns:a16="http://schemas.microsoft.com/office/drawing/2014/main" id="{94435EB0-382A-4067-B1DE-AFBE81D70B0E}"/>
                </a:ext>
              </a:extLst>
            </p:cNvPr>
            <p:cNvGrpSpPr/>
            <p:nvPr/>
          </p:nvGrpSpPr>
          <p:grpSpPr>
            <a:xfrm>
              <a:off x="4936601" y="971844"/>
              <a:ext cx="2947767" cy="4146328"/>
              <a:chOff x="4936601" y="971844"/>
              <a:chExt cx="2947767" cy="4146328"/>
            </a:xfrm>
          </p:grpSpPr>
          <p:sp>
            <p:nvSpPr>
              <p:cNvPr id="29" name="Freeform 5">
                <a:extLst>
                  <a:ext uri="{FF2B5EF4-FFF2-40B4-BE49-F238E27FC236}">
                    <a16:creationId xmlns="" xmlns:a16="http://schemas.microsoft.com/office/drawing/2014/main" id="{1493CACF-0C88-440D-95A6-6794FF0B2325}"/>
                  </a:ext>
                </a:extLst>
              </p:cNvPr>
              <p:cNvSpPr>
                <a:spLocks/>
              </p:cNvSpPr>
              <p:nvPr/>
            </p:nvSpPr>
            <p:spPr bwMode="auto">
              <a:xfrm>
                <a:off x="5184992" y="971844"/>
                <a:ext cx="2590145" cy="1192575"/>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Lst>
                <a:ahLst/>
                <a:cxnLst>
                  <a:cxn ang="0">
                    <a:pos x="T0" y="T1"/>
                  </a:cxn>
                  <a:cxn ang="0">
                    <a:pos x="T2" y="T3"/>
                  </a:cxn>
                  <a:cxn ang="0">
                    <a:pos x="T4" y="T5"/>
                  </a:cxn>
                  <a:cxn ang="0">
                    <a:pos x="T6" y="T7"/>
                  </a:cxn>
                  <a:cxn ang="0">
                    <a:pos x="T8" y="T9"/>
                  </a:cxn>
                </a:cxnLst>
                <a:rect l="0" t="0" r="r" b="b"/>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rgbClr val="0CA397"/>
              </a:solidFill>
              <a:ln>
                <a:noFill/>
              </a:ln>
              <a:extLst/>
            </p:spPr>
            <p:txBody>
              <a:bodyPr/>
              <a:lstStyle/>
              <a:p>
                <a:endParaRPr lang="zh-CN" altLang="en-US" sz="2133">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0" name="Freeform 6">
                <a:extLst>
                  <a:ext uri="{FF2B5EF4-FFF2-40B4-BE49-F238E27FC236}">
                    <a16:creationId xmlns="" xmlns:a16="http://schemas.microsoft.com/office/drawing/2014/main" id="{ABDB26A7-40A8-4862-BF33-69DDC518673B}"/>
                  </a:ext>
                </a:extLst>
              </p:cNvPr>
              <p:cNvSpPr>
                <a:spLocks/>
              </p:cNvSpPr>
              <p:nvPr/>
            </p:nvSpPr>
            <p:spPr bwMode="auto">
              <a:xfrm>
                <a:off x="4954557" y="2164419"/>
                <a:ext cx="2929811" cy="984584"/>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rgbClr val="70B51D"/>
              </a:solidFill>
              <a:ln>
                <a:noFill/>
              </a:ln>
              <a:extLst/>
            </p:spPr>
            <p:txBody>
              <a:bodyPr/>
              <a:lstStyle/>
              <a:p>
                <a:endParaRPr lang="zh-CN" altLang="en-US" sz="2133">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1" name="Freeform 7">
                <a:extLst>
                  <a:ext uri="{FF2B5EF4-FFF2-40B4-BE49-F238E27FC236}">
                    <a16:creationId xmlns="" xmlns:a16="http://schemas.microsoft.com/office/drawing/2014/main" id="{9619AC16-3839-4919-A056-48C95A6C6D68}"/>
                  </a:ext>
                </a:extLst>
              </p:cNvPr>
              <p:cNvSpPr>
                <a:spLocks/>
              </p:cNvSpPr>
              <p:nvPr/>
            </p:nvSpPr>
            <p:spPr bwMode="auto">
              <a:xfrm>
                <a:off x="4936601" y="3149003"/>
                <a:ext cx="2772697" cy="984584"/>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rgbClr val="0CA397"/>
              </a:solidFill>
              <a:ln>
                <a:noFill/>
              </a:ln>
              <a:extLst/>
            </p:spPr>
            <p:txBody>
              <a:bodyPr/>
              <a:lstStyle/>
              <a:p>
                <a:endParaRPr lang="zh-CN" altLang="en-US" sz="2133">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2" name="Freeform 8">
                <a:extLst>
                  <a:ext uri="{FF2B5EF4-FFF2-40B4-BE49-F238E27FC236}">
                    <a16:creationId xmlns="" xmlns:a16="http://schemas.microsoft.com/office/drawing/2014/main" id="{950A3D03-D0A6-43AE-86FD-1EC7116D92F6}"/>
                  </a:ext>
                </a:extLst>
              </p:cNvPr>
              <p:cNvSpPr>
                <a:spLocks/>
              </p:cNvSpPr>
              <p:nvPr/>
            </p:nvSpPr>
            <p:spPr bwMode="auto">
              <a:xfrm>
                <a:off x="5331632" y="4133588"/>
                <a:ext cx="2471934" cy="984584"/>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rgbClr val="70B51D"/>
              </a:solidFill>
              <a:ln>
                <a:noFill/>
              </a:ln>
              <a:extLst/>
            </p:spPr>
            <p:txBody>
              <a:bodyPr/>
              <a:lstStyle/>
              <a:p>
                <a:endParaRPr lang="zh-CN" altLang="en-US" sz="2133">
                  <a:latin typeface="Century Gothic" panose="020B0502020202020204" pitchFamily="34" charset="0"/>
                  <a:ea typeface="微软雅黑" panose="020B0503020204020204" pitchFamily="34" charset="-122"/>
                  <a:sym typeface="Century Gothic" panose="020B0502020202020204" pitchFamily="34" charset="0"/>
                </a:endParaRPr>
              </a:p>
            </p:txBody>
          </p:sp>
        </p:grpSp>
        <p:sp>
          <p:nvSpPr>
            <p:cNvPr id="13" name="Freeform 9">
              <a:extLst>
                <a:ext uri="{FF2B5EF4-FFF2-40B4-BE49-F238E27FC236}">
                  <a16:creationId xmlns="" xmlns:a16="http://schemas.microsoft.com/office/drawing/2014/main" id="{D634A2CC-0B9A-4DC1-9841-9D4C1BF29CB0}"/>
                </a:ext>
              </a:extLst>
            </p:cNvPr>
            <p:cNvSpPr>
              <a:spLocks/>
            </p:cNvSpPr>
            <p:nvPr/>
          </p:nvSpPr>
          <p:spPr bwMode="auto">
            <a:xfrm>
              <a:off x="6666356" y="3377941"/>
              <a:ext cx="362112" cy="564116"/>
            </a:xfrm>
            <a:custGeom>
              <a:avLst/>
              <a:gdLst>
                <a:gd name="T0" fmla="*/ 159 w 164"/>
                <a:gd name="T1" fmla="*/ 42 h 256"/>
                <a:gd name="T2" fmla="*/ 136 w 164"/>
                <a:gd name="T3" fmla="*/ 0 h 256"/>
                <a:gd name="T4" fmla="*/ 111 w 164"/>
                <a:gd name="T5" fmla="*/ 4 h 256"/>
                <a:gd name="T6" fmla="*/ 85 w 164"/>
                <a:gd name="T7" fmla="*/ 9 h 256"/>
                <a:gd name="T8" fmla="*/ 85 w 164"/>
                <a:gd name="T9" fmla="*/ 9 h 256"/>
                <a:gd name="T10" fmla="*/ 84 w 164"/>
                <a:gd name="T11" fmla="*/ 9 h 256"/>
                <a:gd name="T12" fmla="*/ 83 w 164"/>
                <a:gd name="T13" fmla="*/ 9 h 256"/>
                <a:gd name="T14" fmla="*/ 83 w 164"/>
                <a:gd name="T15" fmla="*/ 9 h 256"/>
                <a:gd name="T16" fmla="*/ 54 w 164"/>
                <a:gd name="T17" fmla="*/ 5 h 256"/>
                <a:gd name="T18" fmla="*/ 28 w 164"/>
                <a:gd name="T19" fmla="*/ 0 h 256"/>
                <a:gd name="T20" fmla="*/ 5 w 164"/>
                <a:gd name="T21" fmla="*/ 42 h 256"/>
                <a:gd name="T22" fmla="*/ 16 w 164"/>
                <a:gd name="T23" fmla="*/ 101 h 256"/>
                <a:gd name="T24" fmla="*/ 21 w 164"/>
                <a:gd name="T25" fmla="*/ 163 h 256"/>
                <a:gd name="T26" fmla="*/ 37 w 164"/>
                <a:gd name="T27" fmla="*/ 224 h 256"/>
                <a:gd name="T28" fmla="*/ 60 w 164"/>
                <a:gd name="T29" fmla="*/ 243 h 256"/>
                <a:gd name="T30" fmla="*/ 66 w 164"/>
                <a:gd name="T31" fmla="*/ 158 h 256"/>
                <a:gd name="T32" fmla="*/ 73 w 164"/>
                <a:gd name="T33" fmla="*/ 141 h 256"/>
                <a:gd name="T34" fmla="*/ 82 w 164"/>
                <a:gd name="T35" fmla="*/ 134 h 256"/>
                <a:gd name="T36" fmla="*/ 90 w 164"/>
                <a:gd name="T37" fmla="*/ 140 h 256"/>
                <a:gd name="T38" fmla="*/ 97 w 164"/>
                <a:gd name="T39" fmla="*/ 158 h 256"/>
                <a:gd name="T40" fmla="*/ 104 w 164"/>
                <a:gd name="T41" fmla="*/ 243 h 256"/>
                <a:gd name="T42" fmla="*/ 127 w 164"/>
                <a:gd name="T43" fmla="*/ 224 h 256"/>
                <a:gd name="T44" fmla="*/ 143 w 164"/>
                <a:gd name="T45" fmla="*/ 163 h 256"/>
                <a:gd name="T46" fmla="*/ 148 w 164"/>
                <a:gd name="T47" fmla="*/ 101 h 256"/>
                <a:gd name="T48" fmla="*/ 159 w 164"/>
                <a:gd name="T49" fmla="*/ 4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256">
                  <a:moveTo>
                    <a:pt x="159" y="42"/>
                  </a:moveTo>
                  <a:cubicBezTo>
                    <a:pt x="154" y="21"/>
                    <a:pt x="148" y="3"/>
                    <a:pt x="136" y="0"/>
                  </a:cubicBezTo>
                  <a:cubicBezTo>
                    <a:pt x="132" y="0"/>
                    <a:pt x="122" y="2"/>
                    <a:pt x="111" y="4"/>
                  </a:cubicBezTo>
                  <a:cubicBezTo>
                    <a:pt x="102" y="7"/>
                    <a:pt x="92" y="9"/>
                    <a:pt x="85" y="9"/>
                  </a:cubicBezTo>
                  <a:cubicBezTo>
                    <a:pt x="85" y="9"/>
                    <a:pt x="85" y="9"/>
                    <a:pt x="85" y="9"/>
                  </a:cubicBezTo>
                  <a:cubicBezTo>
                    <a:pt x="84" y="9"/>
                    <a:pt x="84" y="9"/>
                    <a:pt x="84" y="9"/>
                  </a:cubicBezTo>
                  <a:cubicBezTo>
                    <a:pt x="83" y="9"/>
                    <a:pt x="83" y="9"/>
                    <a:pt x="83" y="9"/>
                  </a:cubicBezTo>
                  <a:cubicBezTo>
                    <a:pt x="83" y="9"/>
                    <a:pt x="83" y="9"/>
                    <a:pt x="83" y="9"/>
                  </a:cubicBezTo>
                  <a:cubicBezTo>
                    <a:pt x="76" y="9"/>
                    <a:pt x="65" y="7"/>
                    <a:pt x="54" y="5"/>
                  </a:cubicBezTo>
                  <a:cubicBezTo>
                    <a:pt x="43" y="2"/>
                    <a:pt x="32" y="0"/>
                    <a:pt x="28" y="0"/>
                  </a:cubicBezTo>
                  <a:cubicBezTo>
                    <a:pt x="16" y="3"/>
                    <a:pt x="9" y="21"/>
                    <a:pt x="5" y="42"/>
                  </a:cubicBezTo>
                  <a:cubicBezTo>
                    <a:pt x="0" y="62"/>
                    <a:pt x="9" y="85"/>
                    <a:pt x="16" y="101"/>
                  </a:cubicBezTo>
                  <a:cubicBezTo>
                    <a:pt x="23" y="117"/>
                    <a:pt x="18" y="135"/>
                    <a:pt x="21" y="163"/>
                  </a:cubicBezTo>
                  <a:cubicBezTo>
                    <a:pt x="23" y="190"/>
                    <a:pt x="30" y="202"/>
                    <a:pt x="37" y="224"/>
                  </a:cubicBezTo>
                  <a:cubicBezTo>
                    <a:pt x="44" y="247"/>
                    <a:pt x="64" y="256"/>
                    <a:pt x="60" y="243"/>
                  </a:cubicBezTo>
                  <a:cubicBezTo>
                    <a:pt x="55" y="229"/>
                    <a:pt x="60" y="179"/>
                    <a:pt x="66" y="158"/>
                  </a:cubicBezTo>
                  <a:cubicBezTo>
                    <a:pt x="69" y="150"/>
                    <a:pt x="71" y="144"/>
                    <a:pt x="73" y="141"/>
                  </a:cubicBezTo>
                  <a:cubicBezTo>
                    <a:pt x="74" y="137"/>
                    <a:pt x="77" y="134"/>
                    <a:pt x="82" y="134"/>
                  </a:cubicBezTo>
                  <a:cubicBezTo>
                    <a:pt x="86" y="134"/>
                    <a:pt x="89" y="137"/>
                    <a:pt x="90" y="140"/>
                  </a:cubicBezTo>
                  <a:cubicBezTo>
                    <a:pt x="92" y="143"/>
                    <a:pt x="94" y="149"/>
                    <a:pt x="97" y="158"/>
                  </a:cubicBezTo>
                  <a:cubicBezTo>
                    <a:pt x="104" y="179"/>
                    <a:pt x="109" y="229"/>
                    <a:pt x="104" y="243"/>
                  </a:cubicBezTo>
                  <a:cubicBezTo>
                    <a:pt x="100" y="256"/>
                    <a:pt x="120" y="247"/>
                    <a:pt x="127" y="224"/>
                  </a:cubicBezTo>
                  <a:cubicBezTo>
                    <a:pt x="134" y="202"/>
                    <a:pt x="141" y="190"/>
                    <a:pt x="143" y="163"/>
                  </a:cubicBezTo>
                  <a:cubicBezTo>
                    <a:pt x="145" y="135"/>
                    <a:pt x="141" y="117"/>
                    <a:pt x="148" y="101"/>
                  </a:cubicBezTo>
                  <a:cubicBezTo>
                    <a:pt x="154" y="85"/>
                    <a:pt x="164" y="62"/>
                    <a:pt x="159" y="42"/>
                  </a:cubicBezTo>
                </a:path>
              </a:pathLst>
            </a:custGeom>
            <a:solidFill>
              <a:schemeClr val="bg1">
                <a:lumMod val="7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4" name="Freeform 11">
              <a:extLst>
                <a:ext uri="{FF2B5EF4-FFF2-40B4-BE49-F238E27FC236}">
                  <a16:creationId xmlns="" xmlns:a16="http://schemas.microsoft.com/office/drawing/2014/main" id="{D79770A0-C40B-4430-9ED3-EFFDCC181571}"/>
                </a:ext>
              </a:extLst>
            </p:cNvPr>
            <p:cNvSpPr>
              <a:spLocks/>
            </p:cNvSpPr>
            <p:nvPr/>
          </p:nvSpPr>
          <p:spPr bwMode="auto">
            <a:xfrm>
              <a:off x="6569095" y="1516508"/>
              <a:ext cx="550649" cy="471344"/>
            </a:xfrm>
            <a:custGeom>
              <a:avLst/>
              <a:gdLst>
                <a:gd name="T0" fmla="*/ 128 w 250"/>
                <a:gd name="T1" fmla="*/ 209 h 214"/>
                <a:gd name="T2" fmla="*/ 114 w 250"/>
                <a:gd name="T3" fmla="*/ 179 h 214"/>
                <a:gd name="T4" fmla="*/ 93 w 250"/>
                <a:gd name="T5" fmla="*/ 172 h 214"/>
                <a:gd name="T6" fmla="*/ 73 w 250"/>
                <a:gd name="T7" fmla="*/ 170 h 214"/>
                <a:gd name="T8" fmla="*/ 55 w 250"/>
                <a:gd name="T9" fmla="*/ 149 h 214"/>
                <a:gd name="T10" fmla="*/ 20 w 250"/>
                <a:gd name="T11" fmla="*/ 124 h 214"/>
                <a:gd name="T12" fmla="*/ 11 w 250"/>
                <a:gd name="T13" fmla="*/ 102 h 214"/>
                <a:gd name="T14" fmla="*/ 5 w 250"/>
                <a:gd name="T15" fmla="*/ 74 h 214"/>
                <a:gd name="T16" fmla="*/ 13 w 250"/>
                <a:gd name="T17" fmla="*/ 59 h 214"/>
                <a:gd name="T18" fmla="*/ 18 w 250"/>
                <a:gd name="T19" fmla="*/ 43 h 214"/>
                <a:gd name="T20" fmla="*/ 64 w 250"/>
                <a:gd name="T21" fmla="*/ 16 h 214"/>
                <a:gd name="T22" fmla="*/ 105 w 250"/>
                <a:gd name="T23" fmla="*/ 8 h 214"/>
                <a:gd name="T24" fmla="*/ 125 w 250"/>
                <a:gd name="T25" fmla="*/ 7 h 214"/>
                <a:gd name="T26" fmla="*/ 144 w 250"/>
                <a:gd name="T27" fmla="*/ 11 h 214"/>
                <a:gd name="T28" fmla="*/ 167 w 250"/>
                <a:gd name="T29" fmla="*/ 12 h 214"/>
                <a:gd name="T30" fmla="*/ 189 w 250"/>
                <a:gd name="T31" fmla="*/ 18 h 214"/>
                <a:gd name="T32" fmla="*/ 213 w 250"/>
                <a:gd name="T33" fmla="*/ 28 h 214"/>
                <a:gd name="T34" fmla="*/ 232 w 250"/>
                <a:gd name="T35" fmla="*/ 50 h 214"/>
                <a:gd name="T36" fmla="*/ 239 w 250"/>
                <a:gd name="T37" fmla="*/ 68 h 214"/>
                <a:gd name="T38" fmla="*/ 245 w 250"/>
                <a:gd name="T39" fmla="*/ 97 h 214"/>
                <a:gd name="T40" fmla="*/ 247 w 250"/>
                <a:gd name="T41" fmla="*/ 114 h 214"/>
                <a:gd name="T42" fmla="*/ 243 w 250"/>
                <a:gd name="T43" fmla="*/ 126 h 214"/>
                <a:gd name="T44" fmla="*/ 241 w 250"/>
                <a:gd name="T45" fmla="*/ 143 h 214"/>
                <a:gd name="T46" fmla="*/ 217 w 250"/>
                <a:gd name="T47" fmla="*/ 154 h 214"/>
                <a:gd name="T48" fmla="*/ 200 w 250"/>
                <a:gd name="T49" fmla="*/ 194 h 214"/>
                <a:gd name="T50" fmla="*/ 157 w 250"/>
                <a:gd name="T51" fmla="*/ 194 h 214"/>
                <a:gd name="T52" fmla="*/ 162 w 250"/>
                <a:gd name="T53" fmla="*/ 208 h 214"/>
                <a:gd name="T54" fmla="*/ 140 w 250"/>
                <a:gd name="T55" fmla="*/ 214 h 214"/>
                <a:gd name="T56" fmla="*/ 128 w 250"/>
                <a:gd name="T57" fmla="*/ 209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0" h="214">
                  <a:moveTo>
                    <a:pt x="128" y="209"/>
                  </a:moveTo>
                  <a:cubicBezTo>
                    <a:pt x="114" y="179"/>
                    <a:pt x="114" y="179"/>
                    <a:pt x="114" y="179"/>
                  </a:cubicBezTo>
                  <a:cubicBezTo>
                    <a:pt x="114" y="179"/>
                    <a:pt x="102" y="172"/>
                    <a:pt x="93" y="172"/>
                  </a:cubicBezTo>
                  <a:cubicBezTo>
                    <a:pt x="84" y="172"/>
                    <a:pt x="85" y="176"/>
                    <a:pt x="73" y="170"/>
                  </a:cubicBezTo>
                  <a:cubicBezTo>
                    <a:pt x="60" y="164"/>
                    <a:pt x="57" y="153"/>
                    <a:pt x="55" y="149"/>
                  </a:cubicBezTo>
                  <a:cubicBezTo>
                    <a:pt x="53" y="145"/>
                    <a:pt x="26" y="129"/>
                    <a:pt x="20" y="124"/>
                  </a:cubicBezTo>
                  <a:cubicBezTo>
                    <a:pt x="14" y="119"/>
                    <a:pt x="10" y="105"/>
                    <a:pt x="11" y="102"/>
                  </a:cubicBezTo>
                  <a:cubicBezTo>
                    <a:pt x="13" y="100"/>
                    <a:pt x="0" y="85"/>
                    <a:pt x="5" y="74"/>
                  </a:cubicBezTo>
                  <a:cubicBezTo>
                    <a:pt x="9" y="63"/>
                    <a:pt x="13" y="59"/>
                    <a:pt x="13" y="59"/>
                  </a:cubicBezTo>
                  <a:cubicBezTo>
                    <a:pt x="13" y="59"/>
                    <a:pt x="5" y="56"/>
                    <a:pt x="18" y="43"/>
                  </a:cubicBezTo>
                  <a:cubicBezTo>
                    <a:pt x="31" y="31"/>
                    <a:pt x="49" y="10"/>
                    <a:pt x="64" y="16"/>
                  </a:cubicBezTo>
                  <a:cubicBezTo>
                    <a:pt x="64" y="16"/>
                    <a:pt x="91" y="0"/>
                    <a:pt x="105" y="8"/>
                  </a:cubicBezTo>
                  <a:cubicBezTo>
                    <a:pt x="119" y="16"/>
                    <a:pt x="117" y="7"/>
                    <a:pt x="125" y="7"/>
                  </a:cubicBezTo>
                  <a:cubicBezTo>
                    <a:pt x="134" y="7"/>
                    <a:pt x="139" y="7"/>
                    <a:pt x="144" y="11"/>
                  </a:cubicBezTo>
                  <a:cubicBezTo>
                    <a:pt x="148" y="14"/>
                    <a:pt x="156" y="7"/>
                    <a:pt x="167" y="12"/>
                  </a:cubicBezTo>
                  <a:cubicBezTo>
                    <a:pt x="178" y="17"/>
                    <a:pt x="189" y="18"/>
                    <a:pt x="189" y="18"/>
                  </a:cubicBezTo>
                  <a:cubicBezTo>
                    <a:pt x="189" y="18"/>
                    <a:pt x="204" y="18"/>
                    <a:pt x="213" y="28"/>
                  </a:cubicBezTo>
                  <a:cubicBezTo>
                    <a:pt x="222" y="38"/>
                    <a:pt x="225" y="43"/>
                    <a:pt x="232" y="50"/>
                  </a:cubicBezTo>
                  <a:cubicBezTo>
                    <a:pt x="239" y="58"/>
                    <a:pt x="233" y="60"/>
                    <a:pt x="239" y="68"/>
                  </a:cubicBezTo>
                  <a:cubicBezTo>
                    <a:pt x="245" y="75"/>
                    <a:pt x="245" y="88"/>
                    <a:pt x="245" y="97"/>
                  </a:cubicBezTo>
                  <a:cubicBezTo>
                    <a:pt x="245" y="107"/>
                    <a:pt x="245" y="108"/>
                    <a:pt x="247" y="114"/>
                  </a:cubicBezTo>
                  <a:cubicBezTo>
                    <a:pt x="250" y="121"/>
                    <a:pt x="243" y="126"/>
                    <a:pt x="243" y="126"/>
                  </a:cubicBezTo>
                  <a:cubicBezTo>
                    <a:pt x="243" y="126"/>
                    <a:pt x="249" y="133"/>
                    <a:pt x="241" y="143"/>
                  </a:cubicBezTo>
                  <a:cubicBezTo>
                    <a:pt x="232" y="153"/>
                    <a:pt x="217" y="154"/>
                    <a:pt x="217" y="154"/>
                  </a:cubicBezTo>
                  <a:cubicBezTo>
                    <a:pt x="217" y="154"/>
                    <a:pt x="215" y="190"/>
                    <a:pt x="200" y="194"/>
                  </a:cubicBezTo>
                  <a:cubicBezTo>
                    <a:pt x="185" y="199"/>
                    <a:pt x="157" y="194"/>
                    <a:pt x="157" y="194"/>
                  </a:cubicBezTo>
                  <a:cubicBezTo>
                    <a:pt x="157" y="194"/>
                    <a:pt x="163" y="204"/>
                    <a:pt x="162" y="208"/>
                  </a:cubicBezTo>
                  <a:cubicBezTo>
                    <a:pt x="161" y="212"/>
                    <a:pt x="145" y="214"/>
                    <a:pt x="140" y="214"/>
                  </a:cubicBezTo>
                  <a:cubicBezTo>
                    <a:pt x="136" y="214"/>
                    <a:pt x="128" y="209"/>
                    <a:pt x="128" y="2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5" name="Freeform 12">
              <a:extLst>
                <a:ext uri="{FF2B5EF4-FFF2-40B4-BE49-F238E27FC236}">
                  <a16:creationId xmlns="" xmlns:a16="http://schemas.microsoft.com/office/drawing/2014/main" id="{B024D6DA-5371-4D1A-97EB-695086466479}"/>
                </a:ext>
              </a:extLst>
            </p:cNvPr>
            <p:cNvSpPr>
              <a:spLocks noEditPoints="1"/>
            </p:cNvSpPr>
            <p:nvPr/>
          </p:nvSpPr>
          <p:spPr bwMode="auto">
            <a:xfrm>
              <a:off x="6547398" y="1507530"/>
              <a:ext cx="594042" cy="501271"/>
            </a:xfrm>
            <a:custGeom>
              <a:avLst/>
              <a:gdLst>
                <a:gd name="T0" fmla="*/ 257 w 270"/>
                <a:gd name="T1" fmla="*/ 66 h 228"/>
                <a:gd name="T2" fmla="*/ 244 w 270"/>
                <a:gd name="T3" fmla="*/ 40 h 228"/>
                <a:gd name="T4" fmla="*/ 182 w 270"/>
                <a:gd name="T5" fmla="*/ 7 h 228"/>
                <a:gd name="T6" fmla="*/ 158 w 270"/>
                <a:gd name="T7" fmla="*/ 5 h 228"/>
                <a:gd name="T8" fmla="*/ 120 w 270"/>
                <a:gd name="T9" fmla="*/ 3 h 228"/>
                <a:gd name="T10" fmla="*/ 68 w 270"/>
                <a:gd name="T11" fmla="*/ 9 h 228"/>
                <a:gd name="T12" fmla="*/ 11 w 270"/>
                <a:gd name="T13" fmla="*/ 62 h 228"/>
                <a:gd name="T14" fmla="*/ 11 w 270"/>
                <a:gd name="T15" fmla="*/ 106 h 228"/>
                <a:gd name="T16" fmla="*/ 38 w 270"/>
                <a:gd name="T17" fmla="*/ 146 h 228"/>
                <a:gd name="T18" fmla="*/ 93 w 270"/>
                <a:gd name="T19" fmla="*/ 187 h 228"/>
                <a:gd name="T20" fmla="*/ 116 w 270"/>
                <a:gd name="T21" fmla="*/ 191 h 228"/>
                <a:gd name="T22" fmla="*/ 150 w 270"/>
                <a:gd name="T23" fmla="*/ 228 h 228"/>
                <a:gd name="T24" fmla="*/ 192 w 270"/>
                <a:gd name="T25" fmla="*/ 211 h 228"/>
                <a:gd name="T26" fmla="*/ 259 w 270"/>
                <a:gd name="T27" fmla="*/ 154 h 228"/>
                <a:gd name="T28" fmla="*/ 120 w 270"/>
                <a:gd name="T29" fmla="*/ 164 h 228"/>
                <a:gd name="T30" fmla="*/ 157 w 270"/>
                <a:gd name="T31" fmla="*/ 149 h 228"/>
                <a:gd name="T32" fmla="*/ 119 w 270"/>
                <a:gd name="T33" fmla="*/ 169 h 228"/>
                <a:gd name="T34" fmla="*/ 232 w 270"/>
                <a:gd name="T35" fmla="*/ 146 h 228"/>
                <a:gd name="T36" fmla="*/ 167 w 270"/>
                <a:gd name="T37" fmla="*/ 163 h 228"/>
                <a:gd name="T38" fmla="*/ 200 w 270"/>
                <a:gd name="T39" fmla="*/ 141 h 228"/>
                <a:gd name="T40" fmla="*/ 179 w 270"/>
                <a:gd name="T41" fmla="*/ 122 h 228"/>
                <a:gd name="T42" fmla="*/ 165 w 270"/>
                <a:gd name="T43" fmla="*/ 86 h 228"/>
                <a:gd name="T44" fmla="*/ 172 w 270"/>
                <a:gd name="T45" fmla="*/ 134 h 228"/>
                <a:gd name="T46" fmla="*/ 108 w 270"/>
                <a:gd name="T47" fmla="*/ 157 h 228"/>
                <a:gd name="T48" fmla="*/ 94 w 270"/>
                <a:gd name="T49" fmla="*/ 166 h 228"/>
                <a:gd name="T50" fmla="*/ 75 w 270"/>
                <a:gd name="T51" fmla="*/ 150 h 228"/>
                <a:gd name="T52" fmla="*/ 83 w 270"/>
                <a:gd name="T53" fmla="*/ 138 h 228"/>
                <a:gd name="T54" fmla="*/ 70 w 270"/>
                <a:gd name="T55" fmla="*/ 131 h 228"/>
                <a:gd name="T56" fmla="*/ 63 w 270"/>
                <a:gd name="T57" fmla="*/ 98 h 228"/>
                <a:gd name="T58" fmla="*/ 56 w 270"/>
                <a:gd name="T59" fmla="*/ 133 h 228"/>
                <a:gd name="T60" fmla="*/ 31 w 270"/>
                <a:gd name="T61" fmla="*/ 109 h 228"/>
                <a:gd name="T62" fmla="*/ 29 w 270"/>
                <a:gd name="T63" fmla="*/ 72 h 228"/>
                <a:gd name="T64" fmla="*/ 69 w 270"/>
                <a:gd name="T65" fmla="*/ 47 h 228"/>
                <a:gd name="T66" fmla="*/ 35 w 270"/>
                <a:gd name="T67" fmla="*/ 55 h 228"/>
                <a:gd name="T68" fmla="*/ 69 w 270"/>
                <a:gd name="T69" fmla="*/ 30 h 228"/>
                <a:gd name="T70" fmla="*/ 110 w 270"/>
                <a:gd name="T71" fmla="*/ 21 h 228"/>
                <a:gd name="T72" fmla="*/ 127 w 270"/>
                <a:gd name="T73" fmla="*/ 40 h 228"/>
                <a:gd name="T74" fmla="*/ 115 w 270"/>
                <a:gd name="T75" fmla="*/ 53 h 228"/>
                <a:gd name="T76" fmla="*/ 86 w 270"/>
                <a:gd name="T77" fmla="*/ 85 h 228"/>
                <a:gd name="T78" fmla="*/ 110 w 270"/>
                <a:gd name="T79" fmla="*/ 81 h 228"/>
                <a:gd name="T80" fmla="*/ 119 w 270"/>
                <a:gd name="T81" fmla="*/ 93 h 228"/>
                <a:gd name="T82" fmla="*/ 123 w 270"/>
                <a:gd name="T83" fmla="*/ 65 h 228"/>
                <a:gd name="T84" fmla="*/ 128 w 270"/>
                <a:gd name="T85" fmla="*/ 62 h 228"/>
                <a:gd name="T86" fmla="*/ 134 w 270"/>
                <a:gd name="T87" fmla="*/ 23 h 228"/>
                <a:gd name="T88" fmla="*/ 147 w 270"/>
                <a:gd name="T89" fmla="*/ 23 h 228"/>
                <a:gd name="T90" fmla="*/ 173 w 270"/>
                <a:gd name="T91" fmla="*/ 26 h 228"/>
                <a:gd name="T92" fmla="*/ 215 w 270"/>
                <a:gd name="T93" fmla="*/ 39 h 228"/>
                <a:gd name="T94" fmla="*/ 235 w 270"/>
                <a:gd name="T95" fmla="*/ 62 h 228"/>
                <a:gd name="T96" fmla="*/ 231 w 270"/>
                <a:gd name="T97" fmla="*/ 63 h 228"/>
                <a:gd name="T98" fmla="*/ 243 w 270"/>
                <a:gd name="T99" fmla="*/ 85 h 228"/>
                <a:gd name="T100" fmla="*/ 235 w 270"/>
                <a:gd name="T101" fmla="*/ 107 h 228"/>
                <a:gd name="T102" fmla="*/ 205 w 270"/>
                <a:gd name="T103" fmla="*/ 64 h 228"/>
                <a:gd name="T104" fmla="*/ 208 w 270"/>
                <a:gd name="T105" fmla="*/ 107 h 228"/>
                <a:gd name="T106" fmla="*/ 238 w 270"/>
                <a:gd name="T107" fmla="*/ 128 h 228"/>
                <a:gd name="T108" fmla="*/ 243 w 270"/>
                <a:gd name="T109" fmla="*/ 14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0" h="228">
                  <a:moveTo>
                    <a:pt x="267" y="115"/>
                  </a:moveTo>
                  <a:cubicBezTo>
                    <a:pt x="265" y="110"/>
                    <a:pt x="265" y="110"/>
                    <a:pt x="265" y="101"/>
                  </a:cubicBezTo>
                  <a:cubicBezTo>
                    <a:pt x="265" y="91"/>
                    <a:pt x="265" y="76"/>
                    <a:pt x="257" y="66"/>
                  </a:cubicBezTo>
                  <a:cubicBezTo>
                    <a:pt x="256" y="64"/>
                    <a:pt x="256" y="64"/>
                    <a:pt x="256" y="63"/>
                  </a:cubicBezTo>
                  <a:cubicBezTo>
                    <a:pt x="256" y="59"/>
                    <a:pt x="255" y="53"/>
                    <a:pt x="250" y="47"/>
                  </a:cubicBezTo>
                  <a:cubicBezTo>
                    <a:pt x="248" y="45"/>
                    <a:pt x="246" y="42"/>
                    <a:pt x="244" y="40"/>
                  </a:cubicBezTo>
                  <a:cubicBezTo>
                    <a:pt x="240" y="36"/>
                    <a:pt x="236" y="32"/>
                    <a:pt x="230" y="25"/>
                  </a:cubicBezTo>
                  <a:cubicBezTo>
                    <a:pt x="219" y="13"/>
                    <a:pt x="203" y="12"/>
                    <a:pt x="200" y="12"/>
                  </a:cubicBezTo>
                  <a:cubicBezTo>
                    <a:pt x="198" y="12"/>
                    <a:pt x="190" y="11"/>
                    <a:pt x="182" y="7"/>
                  </a:cubicBezTo>
                  <a:cubicBezTo>
                    <a:pt x="177" y="5"/>
                    <a:pt x="173" y="4"/>
                    <a:pt x="168" y="4"/>
                  </a:cubicBezTo>
                  <a:cubicBezTo>
                    <a:pt x="165" y="4"/>
                    <a:pt x="162" y="4"/>
                    <a:pt x="160" y="5"/>
                  </a:cubicBezTo>
                  <a:cubicBezTo>
                    <a:pt x="159" y="5"/>
                    <a:pt x="159" y="5"/>
                    <a:pt x="158" y="5"/>
                  </a:cubicBezTo>
                  <a:cubicBezTo>
                    <a:pt x="152" y="1"/>
                    <a:pt x="144" y="1"/>
                    <a:pt x="135" y="1"/>
                  </a:cubicBezTo>
                  <a:cubicBezTo>
                    <a:pt x="129" y="1"/>
                    <a:pt x="126" y="3"/>
                    <a:pt x="123" y="5"/>
                  </a:cubicBezTo>
                  <a:cubicBezTo>
                    <a:pt x="123" y="4"/>
                    <a:pt x="122" y="4"/>
                    <a:pt x="120" y="3"/>
                  </a:cubicBezTo>
                  <a:cubicBezTo>
                    <a:pt x="116" y="1"/>
                    <a:pt x="111" y="0"/>
                    <a:pt x="106" y="0"/>
                  </a:cubicBezTo>
                  <a:cubicBezTo>
                    <a:pt x="93" y="0"/>
                    <a:pt x="79" y="6"/>
                    <a:pt x="72" y="9"/>
                  </a:cubicBezTo>
                  <a:cubicBezTo>
                    <a:pt x="71" y="9"/>
                    <a:pt x="69" y="9"/>
                    <a:pt x="68" y="9"/>
                  </a:cubicBezTo>
                  <a:cubicBezTo>
                    <a:pt x="51" y="9"/>
                    <a:pt x="36" y="24"/>
                    <a:pt x="24" y="36"/>
                  </a:cubicBezTo>
                  <a:cubicBezTo>
                    <a:pt x="23" y="38"/>
                    <a:pt x="22" y="39"/>
                    <a:pt x="21" y="40"/>
                  </a:cubicBezTo>
                  <a:cubicBezTo>
                    <a:pt x="15" y="45"/>
                    <a:pt x="9" y="53"/>
                    <a:pt x="11" y="62"/>
                  </a:cubicBezTo>
                  <a:cubicBezTo>
                    <a:pt x="9" y="65"/>
                    <a:pt x="7" y="69"/>
                    <a:pt x="5" y="74"/>
                  </a:cubicBezTo>
                  <a:cubicBezTo>
                    <a:pt x="0" y="85"/>
                    <a:pt x="6" y="97"/>
                    <a:pt x="10" y="104"/>
                  </a:cubicBezTo>
                  <a:cubicBezTo>
                    <a:pt x="10" y="105"/>
                    <a:pt x="10" y="106"/>
                    <a:pt x="11" y="106"/>
                  </a:cubicBezTo>
                  <a:cubicBezTo>
                    <a:pt x="10" y="109"/>
                    <a:pt x="11" y="114"/>
                    <a:pt x="13" y="120"/>
                  </a:cubicBezTo>
                  <a:cubicBezTo>
                    <a:pt x="14" y="124"/>
                    <a:pt x="18" y="131"/>
                    <a:pt x="23" y="135"/>
                  </a:cubicBezTo>
                  <a:cubicBezTo>
                    <a:pt x="26" y="138"/>
                    <a:pt x="30" y="141"/>
                    <a:pt x="38" y="146"/>
                  </a:cubicBezTo>
                  <a:cubicBezTo>
                    <a:pt x="44" y="149"/>
                    <a:pt x="53" y="155"/>
                    <a:pt x="56" y="158"/>
                  </a:cubicBezTo>
                  <a:cubicBezTo>
                    <a:pt x="58" y="164"/>
                    <a:pt x="63" y="176"/>
                    <a:pt x="78" y="183"/>
                  </a:cubicBezTo>
                  <a:cubicBezTo>
                    <a:pt x="85" y="186"/>
                    <a:pt x="89" y="187"/>
                    <a:pt x="93" y="187"/>
                  </a:cubicBezTo>
                  <a:cubicBezTo>
                    <a:pt x="96" y="187"/>
                    <a:pt x="98" y="187"/>
                    <a:pt x="99" y="187"/>
                  </a:cubicBezTo>
                  <a:cubicBezTo>
                    <a:pt x="100" y="186"/>
                    <a:pt x="101" y="186"/>
                    <a:pt x="103" y="186"/>
                  </a:cubicBezTo>
                  <a:cubicBezTo>
                    <a:pt x="107" y="186"/>
                    <a:pt x="112" y="188"/>
                    <a:pt x="116" y="191"/>
                  </a:cubicBezTo>
                  <a:cubicBezTo>
                    <a:pt x="128" y="217"/>
                    <a:pt x="128" y="217"/>
                    <a:pt x="128" y="217"/>
                  </a:cubicBezTo>
                  <a:cubicBezTo>
                    <a:pt x="129" y="219"/>
                    <a:pt x="131" y="221"/>
                    <a:pt x="132" y="222"/>
                  </a:cubicBezTo>
                  <a:cubicBezTo>
                    <a:pt x="136" y="224"/>
                    <a:pt x="144" y="228"/>
                    <a:pt x="150" y="228"/>
                  </a:cubicBezTo>
                  <a:cubicBezTo>
                    <a:pt x="157" y="228"/>
                    <a:pt x="180" y="227"/>
                    <a:pt x="182" y="214"/>
                  </a:cubicBezTo>
                  <a:cubicBezTo>
                    <a:pt x="183" y="213"/>
                    <a:pt x="183" y="212"/>
                    <a:pt x="183" y="210"/>
                  </a:cubicBezTo>
                  <a:cubicBezTo>
                    <a:pt x="186" y="211"/>
                    <a:pt x="189" y="211"/>
                    <a:pt x="192" y="211"/>
                  </a:cubicBezTo>
                  <a:cubicBezTo>
                    <a:pt x="201" y="211"/>
                    <a:pt x="208" y="210"/>
                    <a:pt x="213" y="208"/>
                  </a:cubicBezTo>
                  <a:cubicBezTo>
                    <a:pt x="230" y="204"/>
                    <a:pt x="235" y="181"/>
                    <a:pt x="237" y="167"/>
                  </a:cubicBezTo>
                  <a:cubicBezTo>
                    <a:pt x="243" y="165"/>
                    <a:pt x="252" y="161"/>
                    <a:pt x="259" y="154"/>
                  </a:cubicBezTo>
                  <a:cubicBezTo>
                    <a:pt x="265" y="146"/>
                    <a:pt x="266" y="138"/>
                    <a:pt x="265" y="132"/>
                  </a:cubicBezTo>
                  <a:cubicBezTo>
                    <a:pt x="268" y="128"/>
                    <a:pt x="270" y="122"/>
                    <a:pt x="267" y="115"/>
                  </a:cubicBezTo>
                  <a:close/>
                  <a:moveTo>
                    <a:pt x="120" y="164"/>
                  </a:moveTo>
                  <a:cubicBezTo>
                    <a:pt x="123" y="158"/>
                    <a:pt x="135" y="152"/>
                    <a:pt x="144" y="150"/>
                  </a:cubicBezTo>
                  <a:cubicBezTo>
                    <a:pt x="146" y="150"/>
                    <a:pt x="150" y="150"/>
                    <a:pt x="154" y="150"/>
                  </a:cubicBezTo>
                  <a:cubicBezTo>
                    <a:pt x="155" y="150"/>
                    <a:pt x="156" y="149"/>
                    <a:pt x="157" y="149"/>
                  </a:cubicBezTo>
                  <a:cubicBezTo>
                    <a:pt x="154" y="155"/>
                    <a:pt x="152" y="161"/>
                    <a:pt x="154" y="167"/>
                  </a:cubicBezTo>
                  <a:cubicBezTo>
                    <a:pt x="144" y="170"/>
                    <a:pt x="135" y="174"/>
                    <a:pt x="127" y="173"/>
                  </a:cubicBezTo>
                  <a:cubicBezTo>
                    <a:pt x="125" y="172"/>
                    <a:pt x="122" y="170"/>
                    <a:pt x="119" y="169"/>
                  </a:cubicBezTo>
                  <a:cubicBezTo>
                    <a:pt x="118" y="167"/>
                    <a:pt x="119" y="166"/>
                    <a:pt x="120" y="164"/>
                  </a:cubicBezTo>
                  <a:close/>
                  <a:moveTo>
                    <a:pt x="243" y="140"/>
                  </a:moveTo>
                  <a:cubicBezTo>
                    <a:pt x="240" y="143"/>
                    <a:pt x="236" y="145"/>
                    <a:pt x="232" y="146"/>
                  </a:cubicBezTo>
                  <a:cubicBezTo>
                    <a:pt x="232" y="146"/>
                    <a:pt x="231" y="146"/>
                    <a:pt x="231" y="146"/>
                  </a:cubicBezTo>
                  <a:cubicBezTo>
                    <a:pt x="216" y="145"/>
                    <a:pt x="200" y="151"/>
                    <a:pt x="184" y="157"/>
                  </a:cubicBezTo>
                  <a:cubicBezTo>
                    <a:pt x="178" y="159"/>
                    <a:pt x="172" y="161"/>
                    <a:pt x="167" y="163"/>
                  </a:cubicBezTo>
                  <a:cubicBezTo>
                    <a:pt x="167" y="159"/>
                    <a:pt x="170" y="154"/>
                    <a:pt x="173" y="151"/>
                  </a:cubicBezTo>
                  <a:cubicBezTo>
                    <a:pt x="175" y="149"/>
                    <a:pt x="179" y="149"/>
                    <a:pt x="183" y="148"/>
                  </a:cubicBezTo>
                  <a:cubicBezTo>
                    <a:pt x="189" y="147"/>
                    <a:pt x="195" y="146"/>
                    <a:pt x="200" y="141"/>
                  </a:cubicBezTo>
                  <a:cubicBezTo>
                    <a:pt x="204" y="137"/>
                    <a:pt x="204" y="133"/>
                    <a:pt x="203" y="130"/>
                  </a:cubicBezTo>
                  <a:cubicBezTo>
                    <a:pt x="201" y="124"/>
                    <a:pt x="193" y="123"/>
                    <a:pt x="186" y="122"/>
                  </a:cubicBezTo>
                  <a:cubicBezTo>
                    <a:pt x="183" y="122"/>
                    <a:pt x="180" y="122"/>
                    <a:pt x="179" y="122"/>
                  </a:cubicBezTo>
                  <a:cubicBezTo>
                    <a:pt x="170" y="117"/>
                    <a:pt x="170" y="112"/>
                    <a:pt x="171" y="100"/>
                  </a:cubicBezTo>
                  <a:cubicBezTo>
                    <a:pt x="171" y="98"/>
                    <a:pt x="171" y="95"/>
                    <a:pt x="171" y="93"/>
                  </a:cubicBezTo>
                  <a:cubicBezTo>
                    <a:pt x="172" y="89"/>
                    <a:pt x="169" y="86"/>
                    <a:pt x="165" y="86"/>
                  </a:cubicBezTo>
                  <a:cubicBezTo>
                    <a:pt x="161" y="86"/>
                    <a:pt x="158" y="89"/>
                    <a:pt x="158" y="92"/>
                  </a:cubicBezTo>
                  <a:cubicBezTo>
                    <a:pt x="158" y="95"/>
                    <a:pt x="157" y="97"/>
                    <a:pt x="157" y="99"/>
                  </a:cubicBezTo>
                  <a:cubicBezTo>
                    <a:pt x="156" y="110"/>
                    <a:pt x="155" y="125"/>
                    <a:pt x="172" y="134"/>
                  </a:cubicBezTo>
                  <a:cubicBezTo>
                    <a:pt x="169" y="135"/>
                    <a:pt x="159" y="136"/>
                    <a:pt x="154" y="136"/>
                  </a:cubicBezTo>
                  <a:cubicBezTo>
                    <a:pt x="149" y="136"/>
                    <a:pt x="145" y="136"/>
                    <a:pt x="141" y="137"/>
                  </a:cubicBezTo>
                  <a:cubicBezTo>
                    <a:pt x="138" y="137"/>
                    <a:pt x="116" y="143"/>
                    <a:pt x="108" y="157"/>
                  </a:cubicBezTo>
                  <a:cubicBezTo>
                    <a:pt x="106" y="160"/>
                    <a:pt x="105" y="163"/>
                    <a:pt x="105" y="165"/>
                  </a:cubicBezTo>
                  <a:cubicBezTo>
                    <a:pt x="104" y="165"/>
                    <a:pt x="104" y="165"/>
                    <a:pt x="103" y="165"/>
                  </a:cubicBezTo>
                  <a:cubicBezTo>
                    <a:pt x="99" y="165"/>
                    <a:pt x="96" y="166"/>
                    <a:pt x="94" y="166"/>
                  </a:cubicBezTo>
                  <a:cubicBezTo>
                    <a:pt x="94" y="167"/>
                    <a:pt x="93" y="167"/>
                    <a:pt x="93" y="167"/>
                  </a:cubicBezTo>
                  <a:cubicBezTo>
                    <a:pt x="93" y="167"/>
                    <a:pt x="92" y="167"/>
                    <a:pt x="87" y="165"/>
                  </a:cubicBezTo>
                  <a:cubicBezTo>
                    <a:pt x="79" y="161"/>
                    <a:pt x="77" y="154"/>
                    <a:pt x="75" y="150"/>
                  </a:cubicBezTo>
                  <a:cubicBezTo>
                    <a:pt x="75" y="149"/>
                    <a:pt x="75" y="149"/>
                    <a:pt x="75" y="149"/>
                  </a:cubicBezTo>
                  <a:cubicBezTo>
                    <a:pt x="75" y="149"/>
                    <a:pt x="75" y="149"/>
                    <a:pt x="75" y="149"/>
                  </a:cubicBezTo>
                  <a:cubicBezTo>
                    <a:pt x="75" y="146"/>
                    <a:pt x="80" y="139"/>
                    <a:pt x="83" y="138"/>
                  </a:cubicBezTo>
                  <a:cubicBezTo>
                    <a:pt x="86" y="137"/>
                    <a:pt x="88" y="133"/>
                    <a:pt x="87" y="129"/>
                  </a:cubicBezTo>
                  <a:cubicBezTo>
                    <a:pt x="86" y="126"/>
                    <a:pt x="82" y="124"/>
                    <a:pt x="78" y="125"/>
                  </a:cubicBezTo>
                  <a:cubicBezTo>
                    <a:pt x="76" y="126"/>
                    <a:pt x="73" y="128"/>
                    <a:pt x="70" y="131"/>
                  </a:cubicBezTo>
                  <a:cubicBezTo>
                    <a:pt x="70" y="128"/>
                    <a:pt x="71" y="126"/>
                    <a:pt x="71" y="123"/>
                  </a:cubicBezTo>
                  <a:cubicBezTo>
                    <a:pt x="71" y="117"/>
                    <a:pt x="72" y="110"/>
                    <a:pt x="71" y="104"/>
                  </a:cubicBezTo>
                  <a:cubicBezTo>
                    <a:pt x="71" y="100"/>
                    <a:pt x="67" y="97"/>
                    <a:pt x="63" y="98"/>
                  </a:cubicBezTo>
                  <a:cubicBezTo>
                    <a:pt x="60" y="98"/>
                    <a:pt x="57" y="101"/>
                    <a:pt x="57" y="105"/>
                  </a:cubicBezTo>
                  <a:cubicBezTo>
                    <a:pt x="58" y="111"/>
                    <a:pt x="57" y="116"/>
                    <a:pt x="57" y="122"/>
                  </a:cubicBezTo>
                  <a:cubicBezTo>
                    <a:pt x="57" y="126"/>
                    <a:pt x="56" y="129"/>
                    <a:pt x="56" y="133"/>
                  </a:cubicBezTo>
                  <a:cubicBezTo>
                    <a:pt x="54" y="132"/>
                    <a:pt x="52" y="130"/>
                    <a:pt x="49" y="128"/>
                  </a:cubicBezTo>
                  <a:cubicBezTo>
                    <a:pt x="44" y="125"/>
                    <a:pt x="38" y="121"/>
                    <a:pt x="36" y="120"/>
                  </a:cubicBezTo>
                  <a:cubicBezTo>
                    <a:pt x="34" y="118"/>
                    <a:pt x="32" y="112"/>
                    <a:pt x="31" y="109"/>
                  </a:cubicBezTo>
                  <a:cubicBezTo>
                    <a:pt x="33" y="104"/>
                    <a:pt x="30" y="100"/>
                    <a:pt x="28" y="95"/>
                  </a:cubicBezTo>
                  <a:cubicBezTo>
                    <a:pt x="27" y="92"/>
                    <a:pt x="23" y="84"/>
                    <a:pt x="24" y="82"/>
                  </a:cubicBezTo>
                  <a:cubicBezTo>
                    <a:pt x="26" y="77"/>
                    <a:pt x="28" y="73"/>
                    <a:pt x="29" y="72"/>
                  </a:cubicBezTo>
                  <a:cubicBezTo>
                    <a:pt x="31" y="71"/>
                    <a:pt x="33" y="71"/>
                    <a:pt x="34" y="71"/>
                  </a:cubicBezTo>
                  <a:cubicBezTo>
                    <a:pt x="46" y="69"/>
                    <a:pt x="58" y="68"/>
                    <a:pt x="69" y="57"/>
                  </a:cubicBezTo>
                  <a:cubicBezTo>
                    <a:pt x="72" y="54"/>
                    <a:pt x="72" y="49"/>
                    <a:pt x="69" y="47"/>
                  </a:cubicBezTo>
                  <a:cubicBezTo>
                    <a:pt x="66" y="44"/>
                    <a:pt x="62" y="44"/>
                    <a:pt x="59" y="47"/>
                  </a:cubicBezTo>
                  <a:cubicBezTo>
                    <a:pt x="52" y="54"/>
                    <a:pt x="43" y="56"/>
                    <a:pt x="33" y="57"/>
                  </a:cubicBezTo>
                  <a:cubicBezTo>
                    <a:pt x="34" y="56"/>
                    <a:pt x="34" y="56"/>
                    <a:pt x="35" y="55"/>
                  </a:cubicBezTo>
                  <a:cubicBezTo>
                    <a:pt x="37" y="54"/>
                    <a:pt x="38" y="52"/>
                    <a:pt x="39" y="51"/>
                  </a:cubicBezTo>
                  <a:cubicBezTo>
                    <a:pt x="47" y="43"/>
                    <a:pt x="60" y="30"/>
                    <a:pt x="68" y="30"/>
                  </a:cubicBezTo>
                  <a:cubicBezTo>
                    <a:pt x="68" y="30"/>
                    <a:pt x="69" y="30"/>
                    <a:pt x="69" y="30"/>
                  </a:cubicBezTo>
                  <a:cubicBezTo>
                    <a:pt x="72" y="31"/>
                    <a:pt x="76" y="31"/>
                    <a:pt x="79" y="29"/>
                  </a:cubicBezTo>
                  <a:cubicBezTo>
                    <a:pt x="83" y="27"/>
                    <a:pt x="96" y="20"/>
                    <a:pt x="106" y="20"/>
                  </a:cubicBezTo>
                  <a:cubicBezTo>
                    <a:pt x="107" y="20"/>
                    <a:pt x="109" y="21"/>
                    <a:pt x="110" y="21"/>
                  </a:cubicBezTo>
                  <a:cubicBezTo>
                    <a:pt x="111" y="21"/>
                    <a:pt x="111" y="21"/>
                    <a:pt x="111" y="21"/>
                  </a:cubicBezTo>
                  <a:cubicBezTo>
                    <a:pt x="112" y="23"/>
                    <a:pt x="113" y="25"/>
                    <a:pt x="116" y="25"/>
                  </a:cubicBezTo>
                  <a:cubicBezTo>
                    <a:pt x="119" y="25"/>
                    <a:pt x="124" y="32"/>
                    <a:pt x="127" y="40"/>
                  </a:cubicBezTo>
                  <a:cubicBezTo>
                    <a:pt x="128" y="42"/>
                    <a:pt x="130" y="45"/>
                    <a:pt x="129" y="47"/>
                  </a:cubicBezTo>
                  <a:cubicBezTo>
                    <a:pt x="129" y="48"/>
                    <a:pt x="128" y="48"/>
                    <a:pt x="125" y="49"/>
                  </a:cubicBezTo>
                  <a:cubicBezTo>
                    <a:pt x="122" y="49"/>
                    <a:pt x="118" y="50"/>
                    <a:pt x="115" y="53"/>
                  </a:cubicBezTo>
                  <a:cubicBezTo>
                    <a:pt x="104" y="60"/>
                    <a:pt x="94" y="67"/>
                    <a:pt x="83" y="72"/>
                  </a:cubicBezTo>
                  <a:cubicBezTo>
                    <a:pt x="79" y="74"/>
                    <a:pt x="78" y="78"/>
                    <a:pt x="80" y="82"/>
                  </a:cubicBezTo>
                  <a:cubicBezTo>
                    <a:pt x="81" y="84"/>
                    <a:pt x="83" y="85"/>
                    <a:pt x="86" y="85"/>
                  </a:cubicBezTo>
                  <a:cubicBezTo>
                    <a:pt x="87" y="85"/>
                    <a:pt x="88" y="85"/>
                    <a:pt x="89" y="85"/>
                  </a:cubicBezTo>
                  <a:cubicBezTo>
                    <a:pt x="96" y="81"/>
                    <a:pt x="103" y="77"/>
                    <a:pt x="109" y="73"/>
                  </a:cubicBezTo>
                  <a:cubicBezTo>
                    <a:pt x="109" y="76"/>
                    <a:pt x="110" y="78"/>
                    <a:pt x="110" y="81"/>
                  </a:cubicBezTo>
                  <a:cubicBezTo>
                    <a:pt x="111" y="83"/>
                    <a:pt x="111" y="85"/>
                    <a:pt x="111" y="87"/>
                  </a:cubicBezTo>
                  <a:cubicBezTo>
                    <a:pt x="112" y="91"/>
                    <a:pt x="115" y="93"/>
                    <a:pt x="118" y="93"/>
                  </a:cubicBezTo>
                  <a:cubicBezTo>
                    <a:pt x="119" y="93"/>
                    <a:pt x="119" y="93"/>
                    <a:pt x="119" y="93"/>
                  </a:cubicBezTo>
                  <a:cubicBezTo>
                    <a:pt x="123" y="93"/>
                    <a:pt x="125" y="89"/>
                    <a:pt x="125" y="86"/>
                  </a:cubicBezTo>
                  <a:cubicBezTo>
                    <a:pt x="125" y="83"/>
                    <a:pt x="124" y="81"/>
                    <a:pt x="124" y="78"/>
                  </a:cubicBezTo>
                  <a:cubicBezTo>
                    <a:pt x="123" y="73"/>
                    <a:pt x="122" y="68"/>
                    <a:pt x="123" y="65"/>
                  </a:cubicBezTo>
                  <a:cubicBezTo>
                    <a:pt x="123" y="64"/>
                    <a:pt x="123" y="64"/>
                    <a:pt x="124" y="64"/>
                  </a:cubicBezTo>
                  <a:cubicBezTo>
                    <a:pt x="125" y="63"/>
                    <a:pt x="125" y="63"/>
                    <a:pt x="125" y="63"/>
                  </a:cubicBezTo>
                  <a:cubicBezTo>
                    <a:pt x="125" y="63"/>
                    <a:pt x="126" y="62"/>
                    <a:pt x="128" y="62"/>
                  </a:cubicBezTo>
                  <a:cubicBezTo>
                    <a:pt x="131" y="61"/>
                    <a:pt x="137" y="60"/>
                    <a:pt x="141" y="54"/>
                  </a:cubicBezTo>
                  <a:cubicBezTo>
                    <a:pt x="145" y="47"/>
                    <a:pt x="142" y="39"/>
                    <a:pt x="140" y="34"/>
                  </a:cubicBezTo>
                  <a:cubicBezTo>
                    <a:pt x="139" y="31"/>
                    <a:pt x="137" y="27"/>
                    <a:pt x="134" y="23"/>
                  </a:cubicBezTo>
                  <a:cubicBezTo>
                    <a:pt x="135" y="22"/>
                    <a:pt x="135" y="22"/>
                    <a:pt x="135" y="22"/>
                  </a:cubicBezTo>
                  <a:cubicBezTo>
                    <a:pt x="135" y="22"/>
                    <a:pt x="135" y="22"/>
                    <a:pt x="135" y="22"/>
                  </a:cubicBezTo>
                  <a:cubicBezTo>
                    <a:pt x="141" y="22"/>
                    <a:pt x="146" y="22"/>
                    <a:pt x="147" y="23"/>
                  </a:cubicBezTo>
                  <a:cubicBezTo>
                    <a:pt x="150" y="25"/>
                    <a:pt x="153" y="26"/>
                    <a:pt x="157" y="26"/>
                  </a:cubicBezTo>
                  <a:cubicBezTo>
                    <a:pt x="159" y="26"/>
                    <a:pt x="161" y="26"/>
                    <a:pt x="163" y="25"/>
                  </a:cubicBezTo>
                  <a:cubicBezTo>
                    <a:pt x="167" y="25"/>
                    <a:pt x="170" y="24"/>
                    <a:pt x="173" y="26"/>
                  </a:cubicBezTo>
                  <a:cubicBezTo>
                    <a:pt x="185" y="31"/>
                    <a:pt x="198" y="32"/>
                    <a:pt x="198" y="32"/>
                  </a:cubicBezTo>
                  <a:cubicBezTo>
                    <a:pt x="199" y="33"/>
                    <a:pt x="199" y="33"/>
                    <a:pt x="199" y="33"/>
                  </a:cubicBezTo>
                  <a:cubicBezTo>
                    <a:pt x="199" y="33"/>
                    <a:pt x="209" y="33"/>
                    <a:pt x="215" y="39"/>
                  </a:cubicBezTo>
                  <a:cubicBezTo>
                    <a:pt x="221" y="46"/>
                    <a:pt x="224" y="49"/>
                    <a:pt x="228" y="54"/>
                  </a:cubicBezTo>
                  <a:cubicBezTo>
                    <a:pt x="230" y="56"/>
                    <a:pt x="232" y="58"/>
                    <a:pt x="234" y="61"/>
                  </a:cubicBezTo>
                  <a:cubicBezTo>
                    <a:pt x="235" y="62"/>
                    <a:pt x="235" y="62"/>
                    <a:pt x="235" y="62"/>
                  </a:cubicBezTo>
                  <a:cubicBezTo>
                    <a:pt x="236" y="63"/>
                    <a:pt x="236" y="63"/>
                    <a:pt x="236" y="64"/>
                  </a:cubicBezTo>
                  <a:cubicBezTo>
                    <a:pt x="236" y="65"/>
                    <a:pt x="236" y="66"/>
                    <a:pt x="236" y="68"/>
                  </a:cubicBezTo>
                  <a:cubicBezTo>
                    <a:pt x="233" y="67"/>
                    <a:pt x="231" y="65"/>
                    <a:pt x="231" y="63"/>
                  </a:cubicBezTo>
                  <a:cubicBezTo>
                    <a:pt x="230" y="59"/>
                    <a:pt x="227" y="57"/>
                    <a:pt x="223" y="58"/>
                  </a:cubicBezTo>
                  <a:cubicBezTo>
                    <a:pt x="219" y="58"/>
                    <a:pt x="217" y="62"/>
                    <a:pt x="217" y="66"/>
                  </a:cubicBezTo>
                  <a:cubicBezTo>
                    <a:pt x="220" y="78"/>
                    <a:pt x="234" y="84"/>
                    <a:pt x="243" y="85"/>
                  </a:cubicBezTo>
                  <a:cubicBezTo>
                    <a:pt x="245" y="90"/>
                    <a:pt x="245" y="96"/>
                    <a:pt x="245" y="101"/>
                  </a:cubicBezTo>
                  <a:cubicBezTo>
                    <a:pt x="245" y="109"/>
                    <a:pt x="245" y="112"/>
                    <a:pt x="246" y="117"/>
                  </a:cubicBezTo>
                  <a:cubicBezTo>
                    <a:pt x="243" y="113"/>
                    <a:pt x="239" y="110"/>
                    <a:pt x="235" y="107"/>
                  </a:cubicBezTo>
                  <a:cubicBezTo>
                    <a:pt x="232" y="105"/>
                    <a:pt x="229" y="103"/>
                    <a:pt x="226" y="102"/>
                  </a:cubicBezTo>
                  <a:cubicBezTo>
                    <a:pt x="222" y="100"/>
                    <a:pt x="219" y="98"/>
                    <a:pt x="217" y="96"/>
                  </a:cubicBezTo>
                  <a:cubicBezTo>
                    <a:pt x="208" y="89"/>
                    <a:pt x="201" y="74"/>
                    <a:pt x="205" y="64"/>
                  </a:cubicBezTo>
                  <a:cubicBezTo>
                    <a:pt x="206" y="61"/>
                    <a:pt x="204" y="57"/>
                    <a:pt x="201" y="56"/>
                  </a:cubicBezTo>
                  <a:cubicBezTo>
                    <a:pt x="197" y="54"/>
                    <a:pt x="193" y="56"/>
                    <a:pt x="192" y="60"/>
                  </a:cubicBezTo>
                  <a:cubicBezTo>
                    <a:pt x="186" y="75"/>
                    <a:pt x="195" y="97"/>
                    <a:pt x="208" y="107"/>
                  </a:cubicBezTo>
                  <a:cubicBezTo>
                    <a:pt x="212" y="110"/>
                    <a:pt x="216" y="112"/>
                    <a:pt x="220" y="114"/>
                  </a:cubicBezTo>
                  <a:cubicBezTo>
                    <a:pt x="222" y="115"/>
                    <a:pt x="225" y="117"/>
                    <a:pt x="227" y="118"/>
                  </a:cubicBezTo>
                  <a:cubicBezTo>
                    <a:pt x="231" y="121"/>
                    <a:pt x="234" y="125"/>
                    <a:pt x="238" y="128"/>
                  </a:cubicBezTo>
                  <a:cubicBezTo>
                    <a:pt x="240" y="131"/>
                    <a:pt x="242" y="133"/>
                    <a:pt x="244" y="136"/>
                  </a:cubicBezTo>
                  <a:cubicBezTo>
                    <a:pt x="245" y="136"/>
                    <a:pt x="245" y="136"/>
                    <a:pt x="245" y="137"/>
                  </a:cubicBezTo>
                  <a:cubicBezTo>
                    <a:pt x="245" y="137"/>
                    <a:pt x="243" y="140"/>
                    <a:pt x="243" y="14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16" name="Picture 13">
              <a:extLst>
                <a:ext uri="{FF2B5EF4-FFF2-40B4-BE49-F238E27FC236}">
                  <a16:creationId xmlns="" xmlns:a16="http://schemas.microsoft.com/office/drawing/2014/main" id="{E41193D5-A26C-4197-9637-3A98072E6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6222" y="2442736"/>
              <a:ext cx="417475" cy="4174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7" name="Freeform 14">
              <a:extLst>
                <a:ext uri="{FF2B5EF4-FFF2-40B4-BE49-F238E27FC236}">
                  <a16:creationId xmlns="" xmlns:a16="http://schemas.microsoft.com/office/drawing/2014/main" id="{A7DD867F-848A-4457-A1F0-8C5F9FA44874}"/>
                </a:ext>
              </a:extLst>
            </p:cNvPr>
            <p:cNvSpPr>
              <a:spLocks noEditPoints="1"/>
            </p:cNvSpPr>
            <p:nvPr/>
          </p:nvSpPr>
          <p:spPr bwMode="auto">
            <a:xfrm>
              <a:off x="5900237" y="2435254"/>
              <a:ext cx="430943" cy="430943"/>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71 h 196"/>
                <a:gd name="T12" fmla="*/ 25 w 196"/>
                <a:gd name="T13" fmla="*/ 98 h 196"/>
                <a:gd name="T14" fmla="*/ 98 w 196"/>
                <a:gd name="T15" fmla="*/ 25 h 196"/>
                <a:gd name="T16" fmla="*/ 171 w 196"/>
                <a:gd name="T17" fmla="*/ 98 h 196"/>
                <a:gd name="T18" fmla="*/ 98 w 196"/>
                <a:gd name="T19" fmla="*/ 17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71"/>
                  </a:moveTo>
                  <a:cubicBezTo>
                    <a:pt x="58" y="171"/>
                    <a:pt x="25" y="138"/>
                    <a:pt x="25" y="98"/>
                  </a:cubicBezTo>
                  <a:cubicBezTo>
                    <a:pt x="25" y="58"/>
                    <a:pt x="58" y="25"/>
                    <a:pt x="98" y="25"/>
                  </a:cubicBezTo>
                  <a:cubicBezTo>
                    <a:pt x="139" y="25"/>
                    <a:pt x="171" y="58"/>
                    <a:pt x="171" y="98"/>
                  </a:cubicBezTo>
                  <a:cubicBezTo>
                    <a:pt x="171" y="138"/>
                    <a:pt x="139" y="171"/>
                    <a:pt x="98" y="171"/>
                  </a:cubicBez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no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8" name="Oval 15">
              <a:extLst>
                <a:ext uri="{FF2B5EF4-FFF2-40B4-BE49-F238E27FC236}">
                  <a16:creationId xmlns="" xmlns:a16="http://schemas.microsoft.com/office/drawing/2014/main" id="{9C53735C-F4AE-4A3A-AE03-6A2A650DCD81}"/>
                </a:ext>
              </a:extLst>
            </p:cNvPr>
            <p:cNvSpPr>
              <a:spLocks noChangeArrowheads="1"/>
            </p:cNvSpPr>
            <p:nvPr/>
          </p:nvSpPr>
          <p:spPr bwMode="auto">
            <a:xfrm>
              <a:off x="6022936" y="2556457"/>
              <a:ext cx="187041" cy="188537"/>
            </a:xfrm>
            <a:prstGeom prst="ellipse">
              <a:avLst/>
            </a:prstGeom>
            <a:solidFill>
              <a:srgbClr val="D579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19" name="Picture 16">
              <a:extLst>
                <a:ext uri="{FF2B5EF4-FFF2-40B4-BE49-F238E27FC236}">
                  <a16:creationId xmlns="" xmlns:a16="http://schemas.microsoft.com/office/drawing/2014/main" id="{4FD1070E-FCEC-48C1-883F-26D3541EB4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0671" y="2655215"/>
              <a:ext cx="104743" cy="106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7">
              <a:extLst>
                <a:ext uri="{FF2B5EF4-FFF2-40B4-BE49-F238E27FC236}">
                  <a16:creationId xmlns="" xmlns:a16="http://schemas.microsoft.com/office/drawing/2014/main" id="{E20CC1E6-0578-4589-8109-72992C8EB3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4906" y="2578901"/>
              <a:ext cx="73320" cy="7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40">
              <a:extLst>
                <a:ext uri="{FF2B5EF4-FFF2-40B4-BE49-F238E27FC236}">
                  <a16:creationId xmlns="" xmlns:a16="http://schemas.microsoft.com/office/drawing/2014/main" id="{13DCC87F-D27A-44C8-89B3-EF60F6351B17}"/>
                </a:ext>
              </a:extLst>
            </p:cNvPr>
            <p:cNvSpPr txBox="1"/>
            <p:nvPr/>
          </p:nvSpPr>
          <p:spPr bwMode="auto">
            <a:xfrm>
              <a:off x="5483113" y="1581812"/>
              <a:ext cx="1076256" cy="31542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sz="2133" dirty="0">
                  <a:solidFill>
                    <a:schemeClr val="bg1"/>
                  </a:solidFill>
                  <a:latin typeface="Century Gothic" panose="020B0502020202020204" pitchFamily="34" charset="0"/>
                  <a:sym typeface="Century Gothic" panose="020B0502020202020204" pitchFamily="34" charset="0"/>
                </a:rPr>
                <a:t>添加标题</a:t>
              </a:r>
            </a:p>
          </p:txBody>
        </p:sp>
        <p:sp>
          <p:nvSpPr>
            <p:cNvPr id="22" name="Freeform 9">
              <a:extLst>
                <a:ext uri="{FF2B5EF4-FFF2-40B4-BE49-F238E27FC236}">
                  <a16:creationId xmlns="" xmlns:a16="http://schemas.microsoft.com/office/drawing/2014/main" id="{1754B51E-83D5-4837-A41D-D6EF5E01C219}"/>
                </a:ext>
              </a:extLst>
            </p:cNvPr>
            <p:cNvSpPr>
              <a:spLocks/>
            </p:cNvSpPr>
            <p:nvPr/>
          </p:nvSpPr>
          <p:spPr bwMode="auto">
            <a:xfrm>
              <a:off x="6702266" y="3436357"/>
              <a:ext cx="290291" cy="452228"/>
            </a:xfrm>
            <a:custGeom>
              <a:avLst/>
              <a:gdLst>
                <a:gd name="T0" fmla="*/ 159 w 164"/>
                <a:gd name="T1" fmla="*/ 42 h 256"/>
                <a:gd name="T2" fmla="*/ 136 w 164"/>
                <a:gd name="T3" fmla="*/ 0 h 256"/>
                <a:gd name="T4" fmla="*/ 111 w 164"/>
                <a:gd name="T5" fmla="*/ 4 h 256"/>
                <a:gd name="T6" fmla="*/ 85 w 164"/>
                <a:gd name="T7" fmla="*/ 9 h 256"/>
                <a:gd name="T8" fmla="*/ 85 w 164"/>
                <a:gd name="T9" fmla="*/ 9 h 256"/>
                <a:gd name="T10" fmla="*/ 84 w 164"/>
                <a:gd name="T11" fmla="*/ 9 h 256"/>
                <a:gd name="T12" fmla="*/ 83 w 164"/>
                <a:gd name="T13" fmla="*/ 9 h 256"/>
                <a:gd name="T14" fmla="*/ 83 w 164"/>
                <a:gd name="T15" fmla="*/ 9 h 256"/>
                <a:gd name="T16" fmla="*/ 54 w 164"/>
                <a:gd name="T17" fmla="*/ 5 h 256"/>
                <a:gd name="T18" fmla="*/ 28 w 164"/>
                <a:gd name="T19" fmla="*/ 0 h 256"/>
                <a:gd name="T20" fmla="*/ 5 w 164"/>
                <a:gd name="T21" fmla="*/ 42 h 256"/>
                <a:gd name="T22" fmla="*/ 16 w 164"/>
                <a:gd name="T23" fmla="*/ 101 h 256"/>
                <a:gd name="T24" fmla="*/ 21 w 164"/>
                <a:gd name="T25" fmla="*/ 163 h 256"/>
                <a:gd name="T26" fmla="*/ 37 w 164"/>
                <a:gd name="T27" fmla="*/ 224 h 256"/>
                <a:gd name="T28" fmla="*/ 60 w 164"/>
                <a:gd name="T29" fmla="*/ 243 h 256"/>
                <a:gd name="T30" fmla="*/ 66 w 164"/>
                <a:gd name="T31" fmla="*/ 158 h 256"/>
                <a:gd name="T32" fmla="*/ 73 w 164"/>
                <a:gd name="T33" fmla="*/ 141 h 256"/>
                <a:gd name="T34" fmla="*/ 82 w 164"/>
                <a:gd name="T35" fmla="*/ 134 h 256"/>
                <a:gd name="T36" fmla="*/ 90 w 164"/>
                <a:gd name="T37" fmla="*/ 140 h 256"/>
                <a:gd name="T38" fmla="*/ 97 w 164"/>
                <a:gd name="T39" fmla="*/ 158 h 256"/>
                <a:gd name="T40" fmla="*/ 104 w 164"/>
                <a:gd name="T41" fmla="*/ 243 h 256"/>
                <a:gd name="T42" fmla="*/ 127 w 164"/>
                <a:gd name="T43" fmla="*/ 224 h 256"/>
                <a:gd name="T44" fmla="*/ 143 w 164"/>
                <a:gd name="T45" fmla="*/ 163 h 256"/>
                <a:gd name="T46" fmla="*/ 148 w 164"/>
                <a:gd name="T47" fmla="*/ 101 h 256"/>
                <a:gd name="T48" fmla="*/ 159 w 164"/>
                <a:gd name="T49" fmla="*/ 4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256">
                  <a:moveTo>
                    <a:pt x="159" y="42"/>
                  </a:moveTo>
                  <a:cubicBezTo>
                    <a:pt x="154" y="21"/>
                    <a:pt x="148" y="3"/>
                    <a:pt x="136" y="0"/>
                  </a:cubicBezTo>
                  <a:cubicBezTo>
                    <a:pt x="132" y="0"/>
                    <a:pt x="122" y="2"/>
                    <a:pt x="111" y="4"/>
                  </a:cubicBezTo>
                  <a:cubicBezTo>
                    <a:pt x="102" y="7"/>
                    <a:pt x="92" y="9"/>
                    <a:pt x="85" y="9"/>
                  </a:cubicBezTo>
                  <a:cubicBezTo>
                    <a:pt x="85" y="9"/>
                    <a:pt x="85" y="9"/>
                    <a:pt x="85" y="9"/>
                  </a:cubicBezTo>
                  <a:cubicBezTo>
                    <a:pt x="84" y="9"/>
                    <a:pt x="84" y="9"/>
                    <a:pt x="84" y="9"/>
                  </a:cubicBezTo>
                  <a:cubicBezTo>
                    <a:pt x="83" y="9"/>
                    <a:pt x="83" y="9"/>
                    <a:pt x="83" y="9"/>
                  </a:cubicBezTo>
                  <a:cubicBezTo>
                    <a:pt x="83" y="9"/>
                    <a:pt x="83" y="9"/>
                    <a:pt x="83" y="9"/>
                  </a:cubicBezTo>
                  <a:cubicBezTo>
                    <a:pt x="76" y="9"/>
                    <a:pt x="65" y="7"/>
                    <a:pt x="54" y="5"/>
                  </a:cubicBezTo>
                  <a:cubicBezTo>
                    <a:pt x="43" y="2"/>
                    <a:pt x="32" y="0"/>
                    <a:pt x="28" y="0"/>
                  </a:cubicBezTo>
                  <a:cubicBezTo>
                    <a:pt x="16" y="3"/>
                    <a:pt x="9" y="21"/>
                    <a:pt x="5" y="42"/>
                  </a:cubicBezTo>
                  <a:cubicBezTo>
                    <a:pt x="0" y="62"/>
                    <a:pt x="9" y="85"/>
                    <a:pt x="16" y="101"/>
                  </a:cubicBezTo>
                  <a:cubicBezTo>
                    <a:pt x="23" y="117"/>
                    <a:pt x="18" y="135"/>
                    <a:pt x="21" y="163"/>
                  </a:cubicBezTo>
                  <a:cubicBezTo>
                    <a:pt x="23" y="190"/>
                    <a:pt x="30" y="202"/>
                    <a:pt x="37" y="224"/>
                  </a:cubicBezTo>
                  <a:cubicBezTo>
                    <a:pt x="44" y="247"/>
                    <a:pt x="64" y="256"/>
                    <a:pt x="60" y="243"/>
                  </a:cubicBezTo>
                  <a:cubicBezTo>
                    <a:pt x="55" y="229"/>
                    <a:pt x="60" y="179"/>
                    <a:pt x="66" y="158"/>
                  </a:cubicBezTo>
                  <a:cubicBezTo>
                    <a:pt x="69" y="150"/>
                    <a:pt x="71" y="144"/>
                    <a:pt x="73" y="141"/>
                  </a:cubicBezTo>
                  <a:cubicBezTo>
                    <a:pt x="74" y="137"/>
                    <a:pt x="77" y="134"/>
                    <a:pt x="82" y="134"/>
                  </a:cubicBezTo>
                  <a:cubicBezTo>
                    <a:pt x="86" y="134"/>
                    <a:pt x="89" y="137"/>
                    <a:pt x="90" y="140"/>
                  </a:cubicBezTo>
                  <a:cubicBezTo>
                    <a:pt x="92" y="143"/>
                    <a:pt x="94" y="149"/>
                    <a:pt x="97" y="158"/>
                  </a:cubicBezTo>
                  <a:cubicBezTo>
                    <a:pt x="104" y="179"/>
                    <a:pt x="109" y="229"/>
                    <a:pt x="104" y="243"/>
                  </a:cubicBezTo>
                  <a:cubicBezTo>
                    <a:pt x="100" y="256"/>
                    <a:pt x="120" y="247"/>
                    <a:pt x="127" y="224"/>
                  </a:cubicBezTo>
                  <a:cubicBezTo>
                    <a:pt x="134" y="202"/>
                    <a:pt x="141" y="190"/>
                    <a:pt x="143" y="163"/>
                  </a:cubicBezTo>
                  <a:cubicBezTo>
                    <a:pt x="145" y="135"/>
                    <a:pt x="141" y="117"/>
                    <a:pt x="148" y="101"/>
                  </a:cubicBezTo>
                  <a:cubicBezTo>
                    <a:pt x="154" y="85"/>
                    <a:pt x="164" y="62"/>
                    <a:pt x="159" y="42"/>
                  </a:cubicBezTo>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23" name="Group 6">
              <a:extLst>
                <a:ext uri="{FF2B5EF4-FFF2-40B4-BE49-F238E27FC236}">
                  <a16:creationId xmlns="" xmlns:a16="http://schemas.microsoft.com/office/drawing/2014/main" id="{127AF0AF-19D3-4A69-ABEA-CD3C477F5C90}"/>
                </a:ext>
              </a:extLst>
            </p:cNvPr>
            <p:cNvGrpSpPr>
              <a:grpSpLocks noChangeAspect="1"/>
            </p:cNvGrpSpPr>
            <p:nvPr/>
          </p:nvGrpSpPr>
          <p:grpSpPr bwMode="auto">
            <a:xfrm>
              <a:off x="6143857" y="4455298"/>
              <a:ext cx="437925" cy="439060"/>
              <a:chOff x="-705" y="1037"/>
              <a:chExt cx="385" cy="386"/>
            </a:xfrm>
          </p:grpSpPr>
          <p:sp>
            <p:nvSpPr>
              <p:cNvPr id="27" name="Freeform 7">
                <a:extLst>
                  <a:ext uri="{FF2B5EF4-FFF2-40B4-BE49-F238E27FC236}">
                    <a16:creationId xmlns="" xmlns:a16="http://schemas.microsoft.com/office/drawing/2014/main" id="{4569022C-929B-4B4E-BFA0-82564E76D469}"/>
                  </a:ext>
                </a:extLst>
              </p:cNvPr>
              <p:cNvSpPr>
                <a:spLocks/>
              </p:cNvSpPr>
              <p:nvPr/>
            </p:nvSpPr>
            <p:spPr bwMode="auto">
              <a:xfrm>
                <a:off x="-705" y="1037"/>
                <a:ext cx="385" cy="386"/>
              </a:xfrm>
              <a:custGeom>
                <a:avLst/>
                <a:gdLst>
                  <a:gd name="T0" fmla="*/ 139 w 163"/>
                  <a:gd name="T1" fmla="*/ 24 h 163"/>
                  <a:gd name="T2" fmla="*/ 163 w 163"/>
                  <a:gd name="T3" fmla="*/ 82 h 163"/>
                  <a:gd name="T4" fmla="*/ 139 w 163"/>
                  <a:gd name="T5" fmla="*/ 140 h 163"/>
                  <a:gd name="T6" fmla="*/ 82 w 163"/>
                  <a:gd name="T7" fmla="*/ 163 h 163"/>
                  <a:gd name="T8" fmla="*/ 24 w 163"/>
                  <a:gd name="T9" fmla="*/ 140 h 163"/>
                  <a:gd name="T10" fmla="*/ 0 w 163"/>
                  <a:gd name="T11" fmla="*/ 82 h 163"/>
                  <a:gd name="T12" fmla="*/ 24 w 163"/>
                  <a:gd name="T13" fmla="*/ 24 h 163"/>
                  <a:gd name="T14" fmla="*/ 82 w 163"/>
                  <a:gd name="T15" fmla="*/ 0 h 163"/>
                  <a:gd name="T16" fmla="*/ 139 w 163"/>
                  <a:gd name="T17" fmla="*/ 24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63">
                    <a:moveTo>
                      <a:pt x="139" y="24"/>
                    </a:moveTo>
                    <a:cubicBezTo>
                      <a:pt x="154" y="39"/>
                      <a:pt x="163" y="59"/>
                      <a:pt x="163" y="82"/>
                    </a:cubicBezTo>
                    <a:cubicBezTo>
                      <a:pt x="163" y="104"/>
                      <a:pt x="154" y="125"/>
                      <a:pt x="139" y="140"/>
                    </a:cubicBezTo>
                    <a:cubicBezTo>
                      <a:pt x="124" y="154"/>
                      <a:pt x="104" y="163"/>
                      <a:pt x="82" y="163"/>
                    </a:cubicBezTo>
                    <a:cubicBezTo>
                      <a:pt x="59" y="163"/>
                      <a:pt x="39" y="154"/>
                      <a:pt x="24" y="140"/>
                    </a:cubicBezTo>
                    <a:cubicBezTo>
                      <a:pt x="9" y="125"/>
                      <a:pt x="0" y="104"/>
                      <a:pt x="0" y="82"/>
                    </a:cubicBezTo>
                    <a:cubicBezTo>
                      <a:pt x="0" y="59"/>
                      <a:pt x="9" y="39"/>
                      <a:pt x="24" y="24"/>
                    </a:cubicBezTo>
                    <a:cubicBezTo>
                      <a:pt x="39" y="9"/>
                      <a:pt x="59" y="0"/>
                      <a:pt x="82" y="0"/>
                    </a:cubicBezTo>
                    <a:cubicBezTo>
                      <a:pt x="104" y="0"/>
                      <a:pt x="124" y="9"/>
                      <a:pt x="139" y="24"/>
                    </a:cubicBezTo>
                    <a:close/>
                  </a:path>
                </a:pathLst>
              </a:custGeom>
              <a:solidFill>
                <a:schemeClr val="bg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28" name="Freeform 8">
                <a:extLst>
                  <a:ext uri="{FF2B5EF4-FFF2-40B4-BE49-F238E27FC236}">
                    <a16:creationId xmlns="" xmlns:a16="http://schemas.microsoft.com/office/drawing/2014/main" id="{A6BC6AE3-11C5-40E7-AE7C-2093838BD7B9}"/>
                  </a:ext>
                </a:extLst>
              </p:cNvPr>
              <p:cNvSpPr>
                <a:spLocks/>
              </p:cNvSpPr>
              <p:nvPr/>
            </p:nvSpPr>
            <p:spPr bwMode="auto">
              <a:xfrm>
                <a:off x="-592" y="1071"/>
                <a:ext cx="167" cy="319"/>
              </a:xfrm>
              <a:custGeom>
                <a:avLst/>
                <a:gdLst>
                  <a:gd name="T0" fmla="*/ 67 w 71"/>
                  <a:gd name="T1" fmla="*/ 43 h 135"/>
                  <a:gd name="T2" fmla="*/ 39 w 71"/>
                  <a:gd name="T3" fmla="*/ 43 h 135"/>
                  <a:gd name="T4" fmla="*/ 39 w 71"/>
                  <a:gd name="T5" fmla="*/ 38 h 135"/>
                  <a:gd name="T6" fmla="*/ 38 w 71"/>
                  <a:gd name="T7" fmla="*/ 29 h 135"/>
                  <a:gd name="T8" fmla="*/ 34 w 71"/>
                  <a:gd name="T9" fmla="*/ 26 h 135"/>
                  <a:gd name="T10" fmla="*/ 30 w 71"/>
                  <a:gd name="T11" fmla="*/ 28 h 135"/>
                  <a:gd name="T12" fmla="*/ 29 w 71"/>
                  <a:gd name="T13" fmla="*/ 34 h 135"/>
                  <a:gd name="T14" fmla="*/ 31 w 71"/>
                  <a:gd name="T15" fmla="*/ 44 h 135"/>
                  <a:gd name="T16" fmla="*/ 47 w 71"/>
                  <a:gd name="T17" fmla="*/ 54 h 135"/>
                  <a:gd name="T18" fmla="*/ 61 w 71"/>
                  <a:gd name="T19" fmla="*/ 64 h 135"/>
                  <a:gd name="T20" fmla="*/ 68 w 71"/>
                  <a:gd name="T21" fmla="*/ 74 h 135"/>
                  <a:gd name="T22" fmla="*/ 71 w 71"/>
                  <a:gd name="T23" fmla="*/ 90 h 135"/>
                  <a:gd name="T24" fmla="*/ 63 w 71"/>
                  <a:gd name="T25" fmla="*/ 113 h 135"/>
                  <a:gd name="T26" fmla="*/ 42 w 71"/>
                  <a:gd name="T27" fmla="*/ 124 h 135"/>
                  <a:gd name="T28" fmla="*/ 42 w 71"/>
                  <a:gd name="T29" fmla="*/ 135 h 135"/>
                  <a:gd name="T30" fmla="*/ 28 w 71"/>
                  <a:gd name="T31" fmla="*/ 135 h 135"/>
                  <a:gd name="T32" fmla="*/ 28 w 71"/>
                  <a:gd name="T33" fmla="*/ 124 h 135"/>
                  <a:gd name="T34" fmla="*/ 9 w 71"/>
                  <a:gd name="T35" fmla="*/ 115 h 135"/>
                  <a:gd name="T36" fmla="*/ 0 w 71"/>
                  <a:gd name="T37" fmla="*/ 88 h 135"/>
                  <a:gd name="T38" fmla="*/ 0 w 71"/>
                  <a:gd name="T39" fmla="*/ 83 h 135"/>
                  <a:gd name="T40" fmla="*/ 28 w 71"/>
                  <a:gd name="T41" fmla="*/ 83 h 135"/>
                  <a:gd name="T42" fmla="*/ 28 w 71"/>
                  <a:gd name="T43" fmla="*/ 90 h 135"/>
                  <a:gd name="T44" fmla="*/ 29 w 71"/>
                  <a:gd name="T45" fmla="*/ 104 h 135"/>
                  <a:gd name="T46" fmla="*/ 34 w 71"/>
                  <a:gd name="T47" fmla="*/ 107 h 135"/>
                  <a:gd name="T48" fmla="*/ 38 w 71"/>
                  <a:gd name="T49" fmla="*/ 105 h 135"/>
                  <a:gd name="T50" fmla="*/ 39 w 71"/>
                  <a:gd name="T51" fmla="*/ 99 h 135"/>
                  <a:gd name="T52" fmla="*/ 38 w 71"/>
                  <a:gd name="T53" fmla="*/ 86 h 135"/>
                  <a:gd name="T54" fmla="*/ 29 w 71"/>
                  <a:gd name="T55" fmla="*/ 77 h 135"/>
                  <a:gd name="T56" fmla="*/ 11 w 71"/>
                  <a:gd name="T57" fmla="*/ 65 h 135"/>
                  <a:gd name="T58" fmla="*/ 3 w 71"/>
                  <a:gd name="T59" fmla="*/ 54 h 135"/>
                  <a:gd name="T60" fmla="*/ 0 w 71"/>
                  <a:gd name="T61" fmla="*/ 38 h 135"/>
                  <a:gd name="T62" fmla="*/ 7 w 71"/>
                  <a:gd name="T63" fmla="*/ 18 h 135"/>
                  <a:gd name="T64" fmla="*/ 28 w 71"/>
                  <a:gd name="T65" fmla="*/ 9 h 135"/>
                  <a:gd name="T66" fmla="*/ 28 w 71"/>
                  <a:gd name="T67" fmla="*/ 0 h 135"/>
                  <a:gd name="T68" fmla="*/ 42 w 71"/>
                  <a:gd name="T69" fmla="*/ 0 h 135"/>
                  <a:gd name="T70" fmla="*/ 42 w 71"/>
                  <a:gd name="T71" fmla="*/ 9 h 135"/>
                  <a:gd name="T72" fmla="*/ 61 w 71"/>
                  <a:gd name="T73" fmla="*/ 18 h 135"/>
                  <a:gd name="T74" fmla="*/ 68 w 71"/>
                  <a:gd name="T75" fmla="*/ 38 h 135"/>
                  <a:gd name="T76" fmla="*/ 67 w 71"/>
                  <a:gd name="T77" fmla="*/ 4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 h="135">
                    <a:moveTo>
                      <a:pt x="67" y="43"/>
                    </a:moveTo>
                    <a:cubicBezTo>
                      <a:pt x="39" y="43"/>
                      <a:pt x="39" y="43"/>
                      <a:pt x="39" y="43"/>
                    </a:cubicBezTo>
                    <a:cubicBezTo>
                      <a:pt x="39" y="38"/>
                      <a:pt x="39" y="38"/>
                      <a:pt x="39" y="38"/>
                    </a:cubicBezTo>
                    <a:cubicBezTo>
                      <a:pt x="39" y="33"/>
                      <a:pt x="39" y="30"/>
                      <a:pt x="38" y="29"/>
                    </a:cubicBezTo>
                    <a:cubicBezTo>
                      <a:pt x="37" y="27"/>
                      <a:pt x="36" y="26"/>
                      <a:pt x="34" y="26"/>
                    </a:cubicBezTo>
                    <a:cubicBezTo>
                      <a:pt x="32" y="26"/>
                      <a:pt x="31" y="27"/>
                      <a:pt x="30" y="28"/>
                    </a:cubicBezTo>
                    <a:cubicBezTo>
                      <a:pt x="29" y="30"/>
                      <a:pt x="29" y="32"/>
                      <a:pt x="29" y="34"/>
                    </a:cubicBezTo>
                    <a:cubicBezTo>
                      <a:pt x="29" y="39"/>
                      <a:pt x="30" y="42"/>
                      <a:pt x="31" y="44"/>
                    </a:cubicBezTo>
                    <a:cubicBezTo>
                      <a:pt x="33" y="45"/>
                      <a:pt x="38" y="49"/>
                      <a:pt x="47" y="54"/>
                    </a:cubicBezTo>
                    <a:cubicBezTo>
                      <a:pt x="54" y="58"/>
                      <a:pt x="59" y="62"/>
                      <a:pt x="61" y="64"/>
                    </a:cubicBezTo>
                    <a:cubicBezTo>
                      <a:pt x="64" y="66"/>
                      <a:pt x="66" y="70"/>
                      <a:pt x="68" y="74"/>
                    </a:cubicBezTo>
                    <a:cubicBezTo>
                      <a:pt x="70" y="78"/>
                      <a:pt x="71" y="83"/>
                      <a:pt x="71" y="90"/>
                    </a:cubicBezTo>
                    <a:cubicBezTo>
                      <a:pt x="71" y="100"/>
                      <a:pt x="68" y="108"/>
                      <a:pt x="63" y="113"/>
                    </a:cubicBezTo>
                    <a:cubicBezTo>
                      <a:pt x="59" y="119"/>
                      <a:pt x="51" y="123"/>
                      <a:pt x="42" y="124"/>
                    </a:cubicBezTo>
                    <a:cubicBezTo>
                      <a:pt x="42" y="135"/>
                      <a:pt x="42" y="135"/>
                      <a:pt x="42" y="135"/>
                    </a:cubicBezTo>
                    <a:cubicBezTo>
                      <a:pt x="28" y="135"/>
                      <a:pt x="28" y="135"/>
                      <a:pt x="28" y="135"/>
                    </a:cubicBezTo>
                    <a:cubicBezTo>
                      <a:pt x="28" y="124"/>
                      <a:pt x="28" y="124"/>
                      <a:pt x="28" y="124"/>
                    </a:cubicBezTo>
                    <a:cubicBezTo>
                      <a:pt x="21" y="123"/>
                      <a:pt x="14" y="120"/>
                      <a:pt x="9" y="115"/>
                    </a:cubicBezTo>
                    <a:cubicBezTo>
                      <a:pt x="3" y="110"/>
                      <a:pt x="0" y="101"/>
                      <a:pt x="0" y="88"/>
                    </a:cubicBezTo>
                    <a:cubicBezTo>
                      <a:pt x="0" y="83"/>
                      <a:pt x="0" y="83"/>
                      <a:pt x="0" y="83"/>
                    </a:cubicBezTo>
                    <a:cubicBezTo>
                      <a:pt x="28" y="83"/>
                      <a:pt x="28" y="83"/>
                      <a:pt x="28" y="83"/>
                    </a:cubicBezTo>
                    <a:cubicBezTo>
                      <a:pt x="28" y="90"/>
                      <a:pt x="28" y="90"/>
                      <a:pt x="28" y="90"/>
                    </a:cubicBezTo>
                    <a:cubicBezTo>
                      <a:pt x="28" y="97"/>
                      <a:pt x="29" y="102"/>
                      <a:pt x="29" y="104"/>
                    </a:cubicBezTo>
                    <a:cubicBezTo>
                      <a:pt x="30" y="106"/>
                      <a:pt x="31" y="107"/>
                      <a:pt x="34" y="107"/>
                    </a:cubicBezTo>
                    <a:cubicBezTo>
                      <a:pt x="35" y="107"/>
                      <a:pt x="37" y="106"/>
                      <a:pt x="38" y="105"/>
                    </a:cubicBezTo>
                    <a:cubicBezTo>
                      <a:pt x="39" y="104"/>
                      <a:pt x="39" y="102"/>
                      <a:pt x="39" y="99"/>
                    </a:cubicBezTo>
                    <a:cubicBezTo>
                      <a:pt x="39" y="93"/>
                      <a:pt x="39" y="88"/>
                      <a:pt x="38" y="86"/>
                    </a:cubicBezTo>
                    <a:cubicBezTo>
                      <a:pt x="37" y="83"/>
                      <a:pt x="34" y="80"/>
                      <a:pt x="29" y="77"/>
                    </a:cubicBezTo>
                    <a:cubicBezTo>
                      <a:pt x="20" y="71"/>
                      <a:pt x="14" y="67"/>
                      <a:pt x="11" y="65"/>
                    </a:cubicBezTo>
                    <a:cubicBezTo>
                      <a:pt x="8" y="62"/>
                      <a:pt x="5" y="59"/>
                      <a:pt x="3" y="54"/>
                    </a:cubicBezTo>
                    <a:cubicBezTo>
                      <a:pt x="1" y="49"/>
                      <a:pt x="0" y="44"/>
                      <a:pt x="0" y="38"/>
                    </a:cubicBezTo>
                    <a:cubicBezTo>
                      <a:pt x="0" y="30"/>
                      <a:pt x="2" y="23"/>
                      <a:pt x="7" y="18"/>
                    </a:cubicBezTo>
                    <a:cubicBezTo>
                      <a:pt x="12" y="13"/>
                      <a:pt x="19" y="11"/>
                      <a:pt x="28" y="9"/>
                    </a:cubicBezTo>
                    <a:cubicBezTo>
                      <a:pt x="28" y="0"/>
                      <a:pt x="28" y="0"/>
                      <a:pt x="28" y="0"/>
                    </a:cubicBezTo>
                    <a:cubicBezTo>
                      <a:pt x="42" y="0"/>
                      <a:pt x="42" y="0"/>
                      <a:pt x="42" y="0"/>
                    </a:cubicBezTo>
                    <a:cubicBezTo>
                      <a:pt x="42" y="9"/>
                      <a:pt x="42" y="9"/>
                      <a:pt x="42" y="9"/>
                    </a:cubicBezTo>
                    <a:cubicBezTo>
                      <a:pt x="50" y="11"/>
                      <a:pt x="57" y="13"/>
                      <a:pt x="61" y="18"/>
                    </a:cubicBezTo>
                    <a:cubicBezTo>
                      <a:pt x="66" y="23"/>
                      <a:pt x="68" y="30"/>
                      <a:pt x="68" y="38"/>
                    </a:cubicBezTo>
                    <a:cubicBezTo>
                      <a:pt x="68" y="39"/>
                      <a:pt x="68" y="41"/>
                      <a:pt x="67" y="4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grpSp>
        <p:sp>
          <p:nvSpPr>
            <p:cNvPr id="24" name="TextBox 46">
              <a:extLst>
                <a:ext uri="{FF2B5EF4-FFF2-40B4-BE49-F238E27FC236}">
                  <a16:creationId xmlns="" xmlns:a16="http://schemas.microsoft.com/office/drawing/2014/main" id="{17EBB3A6-50E9-4C32-BE84-4060CE053F21}"/>
                </a:ext>
              </a:extLst>
            </p:cNvPr>
            <p:cNvSpPr txBox="1"/>
            <p:nvPr/>
          </p:nvSpPr>
          <p:spPr bwMode="auto">
            <a:xfrm>
              <a:off x="6329637" y="2489549"/>
              <a:ext cx="1076256" cy="31542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sz="2133" dirty="0">
                  <a:solidFill>
                    <a:schemeClr val="bg1"/>
                  </a:solidFill>
                  <a:latin typeface="Century Gothic" panose="020B0502020202020204" pitchFamily="34" charset="0"/>
                  <a:sym typeface="Century Gothic" panose="020B0502020202020204" pitchFamily="34" charset="0"/>
                </a:rPr>
                <a:t>添加标题</a:t>
              </a:r>
            </a:p>
          </p:txBody>
        </p:sp>
        <p:sp>
          <p:nvSpPr>
            <p:cNvPr id="25" name="TextBox 47">
              <a:extLst>
                <a:ext uri="{FF2B5EF4-FFF2-40B4-BE49-F238E27FC236}">
                  <a16:creationId xmlns="" xmlns:a16="http://schemas.microsoft.com/office/drawing/2014/main" id="{4C31AACB-F913-478E-9431-7D7FFD597294}"/>
                </a:ext>
              </a:extLst>
            </p:cNvPr>
            <p:cNvSpPr txBox="1"/>
            <p:nvPr/>
          </p:nvSpPr>
          <p:spPr bwMode="auto">
            <a:xfrm>
              <a:off x="5617781" y="3481740"/>
              <a:ext cx="1076256" cy="31542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sz="2133" dirty="0">
                  <a:solidFill>
                    <a:schemeClr val="bg1"/>
                  </a:solidFill>
                  <a:latin typeface="Century Gothic" panose="020B0502020202020204" pitchFamily="34" charset="0"/>
                  <a:sym typeface="Century Gothic" panose="020B0502020202020204" pitchFamily="34" charset="0"/>
                </a:rPr>
                <a:t>添加标题</a:t>
              </a:r>
            </a:p>
          </p:txBody>
        </p:sp>
        <p:sp>
          <p:nvSpPr>
            <p:cNvPr id="26" name="TextBox 48">
              <a:extLst>
                <a:ext uri="{FF2B5EF4-FFF2-40B4-BE49-F238E27FC236}">
                  <a16:creationId xmlns="" xmlns:a16="http://schemas.microsoft.com/office/drawing/2014/main" id="{AC4DF4FF-2D4B-4818-9D1E-364FA3075B30}"/>
                </a:ext>
              </a:extLst>
            </p:cNvPr>
            <p:cNvSpPr txBox="1"/>
            <p:nvPr/>
          </p:nvSpPr>
          <p:spPr bwMode="auto">
            <a:xfrm>
              <a:off x="6546468" y="4493971"/>
              <a:ext cx="1076256" cy="31542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sz="2133" dirty="0">
                  <a:solidFill>
                    <a:schemeClr val="bg1"/>
                  </a:solidFill>
                  <a:latin typeface="Century Gothic" panose="020B0502020202020204" pitchFamily="34" charset="0"/>
                  <a:sym typeface="Century Gothic" panose="020B0502020202020204" pitchFamily="34" charset="0"/>
                </a:rPr>
                <a:t>添加标题</a:t>
              </a:r>
            </a:p>
          </p:txBody>
        </p:sp>
      </p:grpSp>
      <p:sp>
        <p:nvSpPr>
          <p:cNvPr id="33" name="任意多边形 49">
            <a:extLst>
              <a:ext uri="{FF2B5EF4-FFF2-40B4-BE49-F238E27FC236}">
                <a16:creationId xmlns="" xmlns:a16="http://schemas.microsoft.com/office/drawing/2014/main" id="{CF962FB3-9C95-4670-B72E-4C9E4166AA0F}"/>
              </a:ext>
            </a:extLst>
          </p:cNvPr>
          <p:cNvSpPr/>
          <p:nvPr/>
        </p:nvSpPr>
        <p:spPr>
          <a:xfrm>
            <a:off x="1460413" y="2441795"/>
            <a:ext cx="8906435" cy="62948"/>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4" name="矩形 1">
            <a:extLst>
              <a:ext uri="{FF2B5EF4-FFF2-40B4-BE49-F238E27FC236}">
                <a16:creationId xmlns="" xmlns:a16="http://schemas.microsoft.com/office/drawing/2014/main" id="{E696C993-D308-429B-9372-E715C35450AA}"/>
              </a:ext>
            </a:extLst>
          </p:cNvPr>
          <p:cNvSpPr>
            <a:spLocks noChangeArrowheads="1"/>
          </p:cNvSpPr>
          <p:nvPr/>
        </p:nvSpPr>
        <p:spPr bwMode="auto">
          <a:xfrm>
            <a:off x="1437396" y="2933735"/>
            <a:ext cx="5168681" cy="70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p>
        </p:txBody>
      </p:sp>
      <p:sp>
        <p:nvSpPr>
          <p:cNvPr id="35" name="任意多边形 51">
            <a:extLst>
              <a:ext uri="{FF2B5EF4-FFF2-40B4-BE49-F238E27FC236}">
                <a16:creationId xmlns="" xmlns:a16="http://schemas.microsoft.com/office/drawing/2014/main" id="{F6E5799C-B767-4F36-8CC6-1283097D0ED0}"/>
              </a:ext>
            </a:extLst>
          </p:cNvPr>
          <p:cNvSpPr/>
          <p:nvPr/>
        </p:nvSpPr>
        <p:spPr>
          <a:xfrm>
            <a:off x="1460413" y="3759185"/>
            <a:ext cx="8818651" cy="62328"/>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6" name="矩形 1">
            <a:extLst>
              <a:ext uri="{FF2B5EF4-FFF2-40B4-BE49-F238E27FC236}">
                <a16:creationId xmlns="" xmlns:a16="http://schemas.microsoft.com/office/drawing/2014/main" id="{68D34FF1-F56F-4450-9767-0E45331F6755}"/>
              </a:ext>
            </a:extLst>
          </p:cNvPr>
          <p:cNvSpPr>
            <a:spLocks noChangeArrowheads="1"/>
          </p:cNvSpPr>
          <p:nvPr/>
        </p:nvSpPr>
        <p:spPr bwMode="auto">
          <a:xfrm>
            <a:off x="1437395" y="4277885"/>
            <a:ext cx="5432671" cy="70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p>
        </p:txBody>
      </p:sp>
      <p:sp>
        <p:nvSpPr>
          <p:cNvPr id="37" name="任意多边形 53">
            <a:extLst>
              <a:ext uri="{FF2B5EF4-FFF2-40B4-BE49-F238E27FC236}">
                <a16:creationId xmlns="" xmlns:a16="http://schemas.microsoft.com/office/drawing/2014/main" id="{5BD0C548-3644-44A9-BB04-290154CFBC45}"/>
              </a:ext>
            </a:extLst>
          </p:cNvPr>
          <p:cNvSpPr/>
          <p:nvPr/>
        </p:nvSpPr>
        <p:spPr>
          <a:xfrm>
            <a:off x="1460415" y="5075956"/>
            <a:ext cx="8403669" cy="57457"/>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38" name="矩形 1">
            <a:extLst>
              <a:ext uri="{FF2B5EF4-FFF2-40B4-BE49-F238E27FC236}">
                <a16:creationId xmlns="" xmlns:a16="http://schemas.microsoft.com/office/drawing/2014/main" id="{0BEB9182-6FBC-435F-A9CE-16CDBE7E47FE}"/>
              </a:ext>
            </a:extLst>
          </p:cNvPr>
          <p:cNvSpPr>
            <a:spLocks noChangeArrowheads="1"/>
          </p:cNvSpPr>
          <p:nvPr/>
        </p:nvSpPr>
        <p:spPr bwMode="auto">
          <a:xfrm>
            <a:off x="1437395" y="5622034"/>
            <a:ext cx="6429588" cy="700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p>
        </p:txBody>
      </p:sp>
      <p:sp>
        <p:nvSpPr>
          <p:cNvPr id="39" name="任意多边形 55">
            <a:extLst>
              <a:ext uri="{FF2B5EF4-FFF2-40B4-BE49-F238E27FC236}">
                <a16:creationId xmlns="" xmlns:a16="http://schemas.microsoft.com/office/drawing/2014/main" id="{1FDAD022-CB08-464F-8FE9-9E96BEE500E7}"/>
              </a:ext>
            </a:extLst>
          </p:cNvPr>
          <p:cNvSpPr/>
          <p:nvPr/>
        </p:nvSpPr>
        <p:spPr>
          <a:xfrm>
            <a:off x="1460415" y="6388970"/>
            <a:ext cx="8944340" cy="61156"/>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entury Gothic" panose="020B0502020202020204" pitchFamily="34" charset="0"/>
              <a:ea typeface="微软雅黑" panose="020B0503020204020204" pitchFamily="34" charset="-122"/>
              <a:sym typeface="Century Gothic" panose="020B0502020202020204" pitchFamily="34" charset="0"/>
            </a:endParaRPr>
          </a:p>
        </p:txBody>
      </p:sp>
    </p:spTree>
    <p:extLst>
      <p:ext uri="{BB962C8B-B14F-4D97-AF65-F5344CB8AC3E}">
        <p14:creationId xmlns:p14="http://schemas.microsoft.com/office/powerpoint/2010/main" val="412635328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right)">
                                      <p:cBhvr>
                                        <p:cTn id="17" dur="500"/>
                                        <p:tgtEl>
                                          <p:spTgt spid="33"/>
                                        </p:tgtEl>
                                      </p:cBhvr>
                                    </p:animEffect>
                                  </p:childTnLst>
                                </p:cTn>
                              </p:par>
                            </p:childTnLst>
                          </p:cTn>
                        </p:par>
                        <p:par>
                          <p:cTn id="18" fill="hold">
                            <p:stCondLst>
                              <p:cond delay="500"/>
                            </p:stCondLst>
                            <p:childTnLst>
                              <p:par>
                                <p:cTn id="19" presetID="18" presetClass="entr" presetSubtype="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right)">
                                      <p:cBhvr>
                                        <p:cTn id="26" dur="500"/>
                                        <p:tgtEl>
                                          <p:spTgt spid="35"/>
                                        </p:tgtEl>
                                      </p:cBhvr>
                                    </p:animEffect>
                                  </p:childTnLst>
                                </p:cTn>
                              </p:par>
                            </p:childTnLst>
                          </p:cTn>
                        </p:par>
                        <p:par>
                          <p:cTn id="27" fill="hold">
                            <p:stCondLst>
                              <p:cond delay="500"/>
                            </p:stCondLst>
                            <p:childTnLst>
                              <p:par>
                                <p:cTn id="28" presetID="18" presetClass="entr" presetSubtype="6"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strips(downRight)">
                                      <p:cBhvr>
                                        <p:cTn id="30" dur="10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right)">
                                      <p:cBhvr>
                                        <p:cTn id="35" dur="500"/>
                                        <p:tgtEl>
                                          <p:spTgt spid="37"/>
                                        </p:tgtEl>
                                      </p:cBhvr>
                                    </p:animEffect>
                                  </p:childTnLst>
                                </p:cTn>
                              </p:par>
                            </p:childTnLst>
                          </p:cTn>
                        </p:par>
                        <p:par>
                          <p:cTn id="36" fill="hold">
                            <p:stCondLst>
                              <p:cond delay="500"/>
                            </p:stCondLst>
                            <p:childTnLst>
                              <p:par>
                                <p:cTn id="37" presetID="18" presetClass="entr" presetSubtype="6"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10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right)">
                                      <p:cBhvr>
                                        <p:cTn id="44" dur="500"/>
                                        <p:tgtEl>
                                          <p:spTgt spid="39"/>
                                        </p:tgtEl>
                                      </p:cBhvr>
                                    </p:animEffect>
                                  </p:childTnLst>
                                </p:cTn>
                              </p:par>
                            </p:childTnLst>
                          </p:cTn>
                        </p:par>
                        <p:par>
                          <p:cTn id="45" fill="hold">
                            <p:stCondLst>
                              <p:cond delay="500"/>
                            </p:stCondLst>
                            <p:childTnLst>
                              <p:par>
                                <p:cTn id="46" presetID="18" presetClass="entr" presetSubtype="6"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strips(downRight)">
                                      <p:cBhvr>
                                        <p:cTn id="48"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3" grpId="0" animBg="1"/>
      <p:bldP spid="34" grpId="0"/>
      <p:bldP spid="35" grpId="0" animBg="1"/>
      <p:bldP spid="36" grpId="0"/>
      <p:bldP spid="37" grpId="0" animBg="1"/>
      <p:bldP spid="38" grpId="0"/>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grpSp>
        <p:nvGrpSpPr>
          <p:cNvPr id="28" name="组合 27">
            <a:extLst>
              <a:ext uri="{FF2B5EF4-FFF2-40B4-BE49-F238E27FC236}">
                <a16:creationId xmlns="" xmlns:a16="http://schemas.microsoft.com/office/drawing/2014/main" id="{B3FCAC6B-F7B1-4102-883F-54F604A7E590}"/>
              </a:ext>
            </a:extLst>
          </p:cNvPr>
          <p:cNvGrpSpPr/>
          <p:nvPr/>
        </p:nvGrpSpPr>
        <p:grpSpPr>
          <a:xfrm>
            <a:off x="6031674" y="1530056"/>
            <a:ext cx="4905772" cy="1160875"/>
            <a:chOff x="6088831" y="1503025"/>
            <a:chExt cx="4905133" cy="1161143"/>
          </a:xfrm>
          <a:effectLst/>
        </p:grpSpPr>
        <p:sp>
          <p:nvSpPr>
            <p:cNvPr id="29" name="任意多边形 13">
              <a:extLst>
                <a:ext uri="{FF2B5EF4-FFF2-40B4-BE49-F238E27FC236}">
                  <a16:creationId xmlns="" xmlns:a16="http://schemas.microsoft.com/office/drawing/2014/main" id="{ADA258FE-C66D-401A-B29C-1EC101E8D8F0}"/>
                </a:ext>
              </a:extLst>
            </p:cNvPr>
            <p:cNvSpPr/>
            <p:nvPr/>
          </p:nvSpPr>
          <p:spPr bwMode="auto">
            <a:xfrm>
              <a:off x="6310059"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3DB9B3"/>
            </a:solidFill>
            <a:ln>
              <a:noFill/>
            </a:ln>
            <a:effectLst/>
          </p:spPr>
          <p:txBody>
            <a:bodyPr vert="horz" wrap="square" lIns="91440" tIns="45720" rIns="91440" bIns="45720" numCol="1" anchor="t" anchorCtr="0" compatLnSpc="1">
              <a:noAutofit/>
            </a:bodyPr>
            <a:lstStyle/>
            <a:p>
              <a:endParaRPr lang="zh-CN" altLang="en-US" sz="1350">
                <a:solidFill>
                  <a:prstClr val="black"/>
                </a:solidFill>
              </a:endParaRPr>
            </a:p>
          </p:txBody>
        </p:sp>
        <p:grpSp>
          <p:nvGrpSpPr>
            <p:cNvPr id="30" name="组合 29">
              <a:extLst>
                <a:ext uri="{FF2B5EF4-FFF2-40B4-BE49-F238E27FC236}">
                  <a16:creationId xmlns="" xmlns:a16="http://schemas.microsoft.com/office/drawing/2014/main" id="{B5C530C9-A392-4BB5-B2ED-E5A3B33ED8A2}"/>
                </a:ext>
              </a:extLst>
            </p:cNvPr>
            <p:cNvGrpSpPr/>
            <p:nvPr/>
          </p:nvGrpSpPr>
          <p:grpSpPr>
            <a:xfrm>
              <a:off x="6088831" y="1503025"/>
              <a:ext cx="4905133" cy="1161143"/>
              <a:chOff x="6088831" y="1503025"/>
              <a:chExt cx="4905133" cy="1161143"/>
            </a:xfrm>
          </p:grpSpPr>
          <p:sp>
            <p:nvSpPr>
              <p:cNvPr id="31" name="任意多边形 15">
                <a:extLst>
                  <a:ext uri="{FF2B5EF4-FFF2-40B4-BE49-F238E27FC236}">
                    <a16:creationId xmlns="" xmlns:a16="http://schemas.microsoft.com/office/drawing/2014/main" id="{08B15F18-D606-4765-9551-65D13A2EADEF}"/>
                  </a:ext>
                </a:extLst>
              </p:cNvPr>
              <p:cNvSpPr/>
              <p:nvPr/>
            </p:nvSpPr>
            <p:spPr bwMode="auto">
              <a:xfrm>
                <a:off x="6088831"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p:spPr>
            <p:txBody>
              <a:bodyPr vert="horz" wrap="square" lIns="91440" tIns="45720" rIns="91440" bIns="45720" numCol="1" anchor="t" anchorCtr="0" compatLnSpc="1">
                <a:noAutofit/>
              </a:bodyPr>
              <a:lstStyle/>
              <a:p>
                <a:endParaRPr lang="zh-CN" altLang="en-US" sz="1350">
                  <a:solidFill>
                    <a:prstClr val="black"/>
                  </a:solidFill>
                </a:endParaRPr>
              </a:p>
            </p:txBody>
          </p:sp>
          <p:sp>
            <p:nvSpPr>
              <p:cNvPr id="32" name="文本框 113">
                <a:extLst>
                  <a:ext uri="{FF2B5EF4-FFF2-40B4-BE49-F238E27FC236}">
                    <a16:creationId xmlns="" xmlns:a16="http://schemas.microsoft.com/office/drawing/2014/main" id="{2894B57C-B9B1-4F20-B63E-A7F2DBC2D729}"/>
                  </a:ext>
                </a:extLst>
              </p:cNvPr>
              <p:cNvSpPr txBox="1"/>
              <p:nvPr/>
            </p:nvSpPr>
            <p:spPr>
              <a:xfrm>
                <a:off x="6642324" y="1695639"/>
                <a:ext cx="3775576" cy="785011"/>
              </a:xfrm>
              <a:prstGeom prst="rect">
                <a:avLst/>
              </a:prstGeom>
              <a:noFill/>
            </p:spPr>
            <p:txBody>
              <a:bodyPr wrap="square" rtlCol="0">
                <a:spAutoFit/>
              </a:bodyPr>
              <a:lstStyle/>
              <a:p>
                <a:pPr algn="just">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33" name="组合 32">
            <a:extLst>
              <a:ext uri="{FF2B5EF4-FFF2-40B4-BE49-F238E27FC236}">
                <a16:creationId xmlns="" xmlns:a16="http://schemas.microsoft.com/office/drawing/2014/main" id="{0279120C-45A6-4603-81B7-D8C65927577E}"/>
              </a:ext>
            </a:extLst>
          </p:cNvPr>
          <p:cNvGrpSpPr/>
          <p:nvPr/>
        </p:nvGrpSpPr>
        <p:grpSpPr>
          <a:xfrm>
            <a:off x="6031674" y="4887195"/>
            <a:ext cx="4905772" cy="1160875"/>
            <a:chOff x="6088831" y="4860939"/>
            <a:chExt cx="4905133" cy="1161143"/>
          </a:xfrm>
          <a:effectLst/>
        </p:grpSpPr>
        <p:sp>
          <p:nvSpPr>
            <p:cNvPr id="34" name="Freeform 11">
              <a:extLst>
                <a:ext uri="{FF2B5EF4-FFF2-40B4-BE49-F238E27FC236}">
                  <a16:creationId xmlns="" xmlns:a16="http://schemas.microsoft.com/office/drawing/2014/main" id="{4DAD2234-4DAF-4465-97F9-13D7716C7397}"/>
                </a:ext>
              </a:extLst>
            </p:cNvPr>
            <p:cNvSpPr/>
            <p:nvPr/>
          </p:nvSpPr>
          <p:spPr bwMode="auto">
            <a:xfrm>
              <a:off x="6291052" y="4998759"/>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3DB9B3"/>
            </a:solidFill>
            <a:ln>
              <a:noFill/>
            </a:ln>
            <a:effectLst/>
          </p:spPr>
          <p:txBody>
            <a:bodyPr vert="horz" wrap="square" lIns="91440" tIns="45720" rIns="91440" bIns="45720" numCol="1" anchor="t" anchorCtr="0" compatLnSpc="1"/>
            <a:lstStyle/>
            <a:p>
              <a:endParaRPr lang="zh-CN" altLang="en-US" sz="1350">
                <a:solidFill>
                  <a:prstClr val="black"/>
                </a:solidFill>
              </a:endParaRPr>
            </a:p>
          </p:txBody>
        </p:sp>
        <p:grpSp>
          <p:nvGrpSpPr>
            <p:cNvPr id="35" name="组合 34">
              <a:extLst>
                <a:ext uri="{FF2B5EF4-FFF2-40B4-BE49-F238E27FC236}">
                  <a16:creationId xmlns="" xmlns:a16="http://schemas.microsoft.com/office/drawing/2014/main" id="{073ABDED-EEE4-4E8B-94B4-3B407FB6870D}"/>
                </a:ext>
              </a:extLst>
            </p:cNvPr>
            <p:cNvGrpSpPr/>
            <p:nvPr/>
          </p:nvGrpSpPr>
          <p:grpSpPr>
            <a:xfrm>
              <a:off x="6088831" y="4860939"/>
              <a:ext cx="4905133" cy="1161143"/>
              <a:chOff x="6088831" y="4860939"/>
              <a:chExt cx="4905133" cy="1161143"/>
            </a:xfrm>
          </p:grpSpPr>
          <p:sp>
            <p:nvSpPr>
              <p:cNvPr id="36" name="任意多边形 20">
                <a:extLst>
                  <a:ext uri="{FF2B5EF4-FFF2-40B4-BE49-F238E27FC236}">
                    <a16:creationId xmlns="" xmlns:a16="http://schemas.microsoft.com/office/drawing/2014/main" id="{B33D2174-FF37-4935-AD42-C3CD70FBB942}"/>
                  </a:ext>
                </a:extLst>
              </p:cNvPr>
              <p:cNvSpPr/>
              <p:nvPr/>
            </p:nvSpPr>
            <p:spPr bwMode="auto">
              <a:xfrm>
                <a:off x="6088831" y="4860939"/>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p:spPr>
            <p:txBody>
              <a:bodyPr vert="horz" wrap="square" lIns="91440" tIns="45720" rIns="91440" bIns="45720" numCol="1" anchor="t" anchorCtr="0" compatLnSpc="1">
                <a:noAutofit/>
              </a:bodyPr>
              <a:lstStyle/>
              <a:p>
                <a:endParaRPr lang="zh-CN" altLang="en-US" sz="1350">
                  <a:solidFill>
                    <a:prstClr val="black"/>
                  </a:solidFill>
                </a:endParaRPr>
              </a:p>
            </p:txBody>
          </p:sp>
          <p:sp>
            <p:nvSpPr>
              <p:cNvPr id="37" name="文本框 113">
                <a:extLst>
                  <a:ext uri="{FF2B5EF4-FFF2-40B4-BE49-F238E27FC236}">
                    <a16:creationId xmlns="" xmlns:a16="http://schemas.microsoft.com/office/drawing/2014/main" id="{F6D0816C-0FE5-4277-9088-0896F76AD444}"/>
                  </a:ext>
                </a:extLst>
              </p:cNvPr>
              <p:cNvSpPr txBox="1"/>
              <p:nvPr/>
            </p:nvSpPr>
            <p:spPr>
              <a:xfrm>
                <a:off x="6685273" y="5041341"/>
                <a:ext cx="3775576" cy="785011"/>
              </a:xfrm>
              <a:prstGeom prst="rect">
                <a:avLst/>
              </a:prstGeom>
              <a:noFill/>
            </p:spPr>
            <p:txBody>
              <a:bodyPr wrap="square" rtlCol="0">
                <a:spAutoFit/>
              </a:bodyPr>
              <a:lstStyle/>
              <a:p>
                <a:pPr algn="just">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38" name="组合 37">
            <a:extLst>
              <a:ext uri="{FF2B5EF4-FFF2-40B4-BE49-F238E27FC236}">
                <a16:creationId xmlns="" xmlns:a16="http://schemas.microsoft.com/office/drawing/2014/main" id="{BA54571D-F6A1-44EB-A106-DB2D2C6961E3}"/>
              </a:ext>
            </a:extLst>
          </p:cNvPr>
          <p:cNvGrpSpPr/>
          <p:nvPr/>
        </p:nvGrpSpPr>
        <p:grpSpPr>
          <a:xfrm>
            <a:off x="6031674" y="3103757"/>
            <a:ext cx="4905772" cy="1160875"/>
            <a:chOff x="6088831" y="3077090"/>
            <a:chExt cx="4905133" cy="1161143"/>
          </a:xfrm>
        </p:grpSpPr>
        <p:sp>
          <p:nvSpPr>
            <p:cNvPr id="39" name="Freeform 21">
              <a:extLst>
                <a:ext uri="{FF2B5EF4-FFF2-40B4-BE49-F238E27FC236}">
                  <a16:creationId xmlns="" xmlns:a16="http://schemas.microsoft.com/office/drawing/2014/main" id="{6F6927A5-FEB5-4ECC-BE78-AB7A88CEDAB3}"/>
                </a:ext>
              </a:extLst>
            </p:cNvPr>
            <p:cNvSpPr/>
            <p:nvPr/>
          </p:nvSpPr>
          <p:spPr bwMode="auto">
            <a:xfrm>
              <a:off x="6291052" y="3214254"/>
              <a:ext cx="4564019" cy="886816"/>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6"/>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70B51D"/>
            </a:solidFill>
            <a:ln>
              <a:noFill/>
            </a:ln>
            <a:effectLst/>
          </p:spPr>
          <p:txBody>
            <a:bodyPr vert="horz" wrap="square" lIns="91440" tIns="45720" rIns="91440" bIns="45720" numCol="1" anchor="t" anchorCtr="0" compatLnSpc="1"/>
            <a:lstStyle/>
            <a:p>
              <a:endParaRPr lang="zh-CN" altLang="en-US" sz="1350">
                <a:solidFill>
                  <a:prstClr val="black"/>
                </a:solidFill>
              </a:endParaRPr>
            </a:p>
          </p:txBody>
        </p:sp>
        <p:grpSp>
          <p:nvGrpSpPr>
            <p:cNvPr id="40" name="组合 39">
              <a:extLst>
                <a:ext uri="{FF2B5EF4-FFF2-40B4-BE49-F238E27FC236}">
                  <a16:creationId xmlns="" xmlns:a16="http://schemas.microsoft.com/office/drawing/2014/main" id="{AC3669EB-1F53-434E-A854-557BDA2E5E12}"/>
                </a:ext>
              </a:extLst>
            </p:cNvPr>
            <p:cNvGrpSpPr/>
            <p:nvPr/>
          </p:nvGrpSpPr>
          <p:grpSpPr>
            <a:xfrm>
              <a:off x="6088831" y="3077090"/>
              <a:ext cx="4905133" cy="1161143"/>
              <a:chOff x="6088831" y="3077090"/>
              <a:chExt cx="4905133" cy="1161143"/>
            </a:xfrm>
          </p:grpSpPr>
          <p:sp>
            <p:nvSpPr>
              <p:cNvPr id="41" name="任意多边形 26">
                <a:extLst>
                  <a:ext uri="{FF2B5EF4-FFF2-40B4-BE49-F238E27FC236}">
                    <a16:creationId xmlns="" xmlns:a16="http://schemas.microsoft.com/office/drawing/2014/main" id="{0119DBFD-42E9-4106-AC6E-20C0A63FB7F8}"/>
                  </a:ext>
                </a:extLst>
              </p:cNvPr>
              <p:cNvSpPr/>
              <p:nvPr/>
            </p:nvSpPr>
            <p:spPr bwMode="auto">
              <a:xfrm>
                <a:off x="6088831" y="30770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p:spPr>
            <p:txBody>
              <a:bodyPr vert="horz" wrap="square" lIns="91440" tIns="45720" rIns="91440" bIns="45720" numCol="1" anchor="t" anchorCtr="0" compatLnSpc="1">
                <a:noAutofit/>
              </a:bodyPr>
              <a:lstStyle/>
              <a:p>
                <a:endParaRPr lang="zh-CN" altLang="en-US" sz="1350">
                  <a:solidFill>
                    <a:prstClr val="black"/>
                  </a:solidFill>
                </a:endParaRPr>
              </a:p>
            </p:txBody>
          </p:sp>
          <p:sp>
            <p:nvSpPr>
              <p:cNvPr id="42" name="文本框 113">
                <a:extLst>
                  <a:ext uri="{FF2B5EF4-FFF2-40B4-BE49-F238E27FC236}">
                    <a16:creationId xmlns="" xmlns:a16="http://schemas.microsoft.com/office/drawing/2014/main" id="{C34C51C9-358C-43CB-AA6E-18A1C91A51B1}"/>
                  </a:ext>
                </a:extLst>
              </p:cNvPr>
              <p:cNvSpPr txBox="1"/>
              <p:nvPr/>
            </p:nvSpPr>
            <p:spPr>
              <a:xfrm>
                <a:off x="6714332" y="3253185"/>
                <a:ext cx="3775576" cy="785011"/>
              </a:xfrm>
              <a:prstGeom prst="rect">
                <a:avLst/>
              </a:prstGeom>
              <a:noFill/>
            </p:spPr>
            <p:txBody>
              <a:bodyPr wrap="square" rtlCol="0">
                <a:spAutoFit/>
              </a:bodyPr>
              <a:lstStyle/>
              <a:p>
                <a:pPr algn="just">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43" name="组合 42">
            <a:extLst>
              <a:ext uri="{FF2B5EF4-FFF2-40B4-BE49-F238E27FC236}">
                <a16:creationId xmlns="" xmlns:a16="http://schemas.microsoft.com/office/drawing/2014/main" id="{D69D4F36-8C5B-466D-A231-D17BF1914233}"/>
              </a:ext>
            </a:extLst>
          </p:cNvPr>
          <p:cNvGrpSpPr/>
          <p:nvPr/>
        </p:nvGrpSpPr>
        <p:grpSpPr>
          <a:xfrm>
            <a:off x="1212886" y="1844168"/>
            <a:ext cx="2962941" cy="840897"/>
            <a:chOff x="1414686" y="1817209"/>
            <a:chExt cx="2962555" cy="841092"/>
          </a:xfrm>
          <a:effectLst/>
        </p:grpSpPr>
        <p:sp>
          <p:nvSpPr>
            <p:cNvPr id="44" name="圆角矩形 8">
              <a:extLst>
                <a:ext uri="{FF2B5EF4-FFF2-40B4-BE49-F238E27FC236}">
                  <a16:creationId xmlns="" xmlns:a16="http://schemas.microsoft.com/office/drawing/2014/main" id="{7E371163-E1D9-4B02-80A0-5841A712F928}"/>
                </a:ext>
              </a:extLst>
            </p:cNvPr>
            <p:cNvSpPr/>
            <p:nvPr/>
          </p:nvSpPr>
          <p:spPr>
            <a:xfrm>
              <a:off x="1416235" y="1971556"/>
              <a:ext cx="2560971"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1" fmla="*/ 0 w 4267033"/>
                <a:gd name="connsiteY0-2" fmla="*/ 578410 h 1588167"/>
                <a:gd name="connsiteX1-3" fmla="*/ 578410 w 4267033"/>
                <a:gd name="connsiteY1-4" fmla="*/ 0 h 1588167"/>
                <a:gd name="connsiteX2-5" fmla="*/ 4267033 w 4267033"/>
                <a:gd name="connsiteY2-6" fmla="*/ 578410 h 1588167"/>
                <a:gd name="connsiteX3-7" fmla="*/ 4267033 w 4267033"/>
                <a:gd name="connsiteY3-8" fmla="*/ 1009757 h 1588167"/>
                <a:gd name="connsiteX4-9" fmla="*/ 3688623 w 4267033"/>
                <a:gd name="connsiteY4-10" fmla="*/ 1588167 h 1588167"/>
                <a:gd name="connsiteX5-11" fmla="*/ 578410 w 4267033"/>
                <a:gd name="connsiteY5-12" fmla="*/ 1588167 h 1588167"/>
                <a:gd name="connsiteX6-13" fmla="*/ 0 w 4267033"/>
                <a:gd name="connsiteY6-14" fmla="*/ 1009757 h 1588167"/>
                <a:gd name="connsiteX7-15" fmla="*/ 0 w 4267033"/>
                <a:gd name="connsiteY7-16" fmla="*/ 578410 h 1588167"/>
                <a:gd name="connsiteX0-17" fmla="*/ 0 w 4267033"/>
                <a:gd name="connsiteY0-18" fmla="*/ 578410 h 1588167"/>
                <a:gd name="connsiteX1-19" fmla="*/ 578410 w 4267033"/>
                <a:gd name="connsiteY1-20" fmla="*/ 0 h 1588167"/>
                <a:gd name="connsiteX2-21" fmla="*/ 4267033 w 4267033"/>
                <a:gd name="connsiteY2-22" fmla="*/ 1009757 h 1588167"/>
                <a:gd name="connsiteX3-23" fmla="*/ 3688623 w 4267033"/>
                <a:gd name="connsiteY3-24" fmla="*/ 1588167 h 1588167"/>
                <a:gd name="connsiteX4-25" fmla="*/ 578410 w 4267033"/>
                <a:gd name="connsiteY4-26" fmla="*/ 1588167 h 1588167"/>
                <a:gd name="connsiteX5-27" fmla="*/ 0 w 4267033"/>
                <a:gd name="connsiteY5-28" fmla="*/ 1009757 h 1588167"/>
                <a:gd name="connsiteX6-29" fmla="*/ 0 w 4267033"/>
                <a:gd name="connsiteY6-30" fmla="*/ 578410 h 1588167"/>
                <a:gd name="connsiteX0-31" fmla="*/ 0 w 3688623"/>
                <a:gd name="connsiteY0-32" fmla="*/ 578410 h 1588167"/>
                <a:gd name="connsiteX1-33" fmla="*/ 578410 w 3688623"/>
                <a:gd name="connsiteY1-34" fmla="*/ 0 h 1588167"/>
                <a:gd name="connsiteX2-35" fmla="*/ 3688623 w 3688623"/>
                <a:gd name="connsiteY2-36" fmla="*/ 1588167 h 1588167"/>
                <a:gd name="connsiteX3-37" fmla="*/ 578410 w 3688623"/>
                <a:gd name="connsiteY3-38" fmla="*/ 1588167 h 1588167"/>
                <a:gd name="connsiteX4-39" fmla="*/ 0 w 3688623"/>
                <a:gd name="connsiteY4-40" fmla="*/ 1009757 h 1588167"/>
                <a:gd name="connsiteX5-41" fmla="*/ 0 w 3688623"/>
                <a:gd name="connsiteY5-42" fmla="*/ 578410 h 1588167"/>
                <a:gd name="connsiteX0-43" fmla="*/ 0 w 3688623"/>
                <a:gd name="connsiteY0-44" fmla="*/ 660887 h 1670644"/>
                <a:gd name="connsiteX1-45" fmla="*/ 140088 w 3688623"/>
                <a:gd name="connsiteY1-46" fmla="*/ 271237 h 1670644"/>
                <a:gd name="connsiteX2-47" fmla="*/ 578410 w 3688623"/>
                <a:gd name="connsiteY2-48" fmla="*/ 82477 h 1670644"/>
                <a:gd name="connsiteX3-49" fmla="*/ 3688623 w 3688623"/>
                <a:gd name="connsiteY3-50" fmla="*/ 1670644 h 1670644"/>
                <a:gd name="connsiteX4-51" fmla="*/ 578410 w 3688623"/>
                <a:gd name="connsiteY4-52" fmla="*/ 1670644 h 1670644"/>
                <a:gd name="connsiteX5-53" fmla="*/ 0 w 3688623"/>
                <a:gd name="connsiteY5-54" fmla="*/ 1092234 h 1670644"/>
                <a:gd name="connsiteX6-55" fmla="*/ 0 w 3688623"/>
                <a:gd name="connsiteY6-56" fmla="*/ 660887 h 1670644"/>
                <a:gd name="connsiteX0-57" fmla="*/ 0 w 3688623"/>
                <a:gd name="connsiteY0-58" fmla="*/ 646577 h 1656334"/>
                <a:gd name="connsiteX1-59" fmla="*/ 140088 w 3688623"/>
                <a:gd name="connsiteY1-60" fmla="*/ 256927 h 1656334"/>
                <a:gd name="connsiteX2-61" fmla="*/ 578410 w 3688623"/>
                <a:gd name="connsiteY2-62" fmla="*/ 68167 h 1656334"/>
                <a:gd name="connsiteX3-63" fmla="*/ 3688623 w 3688623"/>
                <a:gd name="connsiteY3-64" fmla="*/ 1656334 h 1656334"/>
                <a:gd name="connsiteX4-65" fmla="*/ 578410 w 3688623"/>
                <a:gd name="connsiteY4-66" fmla="*/ 1656334 h 1656334"/>
                <a:gd name="connsiteX5-67" fmla="*/ 0 w 3688623"/>
                <a:gd name="connsiteY5-68" fmla="*/ 1077924 h 1656334"/>
                <a:gd name="connsiteX6-69" fmla="*/ 0 w 3688623"/>
                <a:gd name="connsiteY6-70" fmla="*/ 646577 h 1656334"/>
                <a:gd name="connsiteX0-71" fmla="*/ 0 w 3688623"/>
                <a:gd name="connsiteY0-72" fmla="*/ 389650 h 1399407"/>
                <a:gd name="connsiteX1-73" fmla="*/ 140088 w 3688623"/>
                <a:gd name="connsiteY1-74" fmla="*/ 0 h 1399407"/>
                <a:gd name="connsiteX2-75" fmla="*/ 3688623 w 3688623"/>
                <a:gd name="connsiteY2-76" fmla="*/ 1399407 h 1399407"/>
                <a:gd name="connsiteX3-77" fmla="*/ 578410 w 3688623"/>
                <a:gd name="connsiteY3-78" fmla="*/ 1399407 h 1399407"/>
                <a:gd name="connsiteX4-79" fmla="*/ 0 w 3688623"/>
                <a:gd name="connsiteY4-80" fmla="*/ 820997 h 1399407"/>
                <a:gd name="connsiteX5-81" fmla="*/ 0 w 3688623"/>
                <a:gd name="connsiteY5-82" fmla="*/ 389650 h 1399407"/>
                <a:gd name="connsiteX0-83" fmla="*/ 0 w 3688623"/>
                <a:gd name="connsiteY0-84" fmla="*/ 389650 h 1399407"/>
                <a:gd name="connsiteX1-85" fmla="*/ 140088 w 3688623"/>
                <a:gd name="connsiteY1-86" fmla="*/ 0 h 1399407"/>
                <a:gd name="connsiteX2-87" fmla="*/ 3688623 w 3688623"/>
                <a:gd name="connsiteY2-88" fmla="*/ 1399407 h 1399407"/>
                <a:gd name="connsiteX3-89" fmla="*/ 578410 w 3688623"/>
                <a:gd name="connsiteY3-90" fmla="*/ 1399407 h 1399407"/>
                <a:gd name="connsiteX4-91" fmla="*/ 0 w 3688623"/>
                <a:gd name="connsiteY4-92" fmla="*/ 820997 h 1399407"/>
                <a:gd name="connsiteX5-93" fmla="*/ 0 w 3688623"/>
                <a:gd name="connsiteY5-94" fmla="*/ 389650 h 13994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5" name="圆角矩形 30">
              <a:extLst>
                <a:ext uri="{FF2B5EF4-FFF2-40B4-BE49-F238E27FC236}">
                  <a16:creationId xmlns="" xmlns:a16="http://schemas.microsoft.com/office/drawing/2014/main" id="{9F1015A4-7CFC-40BA-8DD9-B4F82A7B2238}"/>
                </a:ext>
              </a:extLst>
            </p:cNvPr>
            <p:cNvSpPr/>
            <p:nvPr/>
          </p:nvSpPr>
          <p:spPr>
            <a:xfrm>
              <a:off x="1414686" y="1817209"/>
              <a:ext cx="2962555"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6" name="圆角矩形 31">
              <a:extLst>
                <a:ext uri="{FF2B5EF4-FFF2-40B4-BE49-F238E27FC236}">
                  <a16:creationId xmlns="" xmlns:a16="http://schemas.microsoft.com/office/drawing/2014/main" id="{AD9182E4-A169-4C58-9906-9CDF7D687272}"/>
                </a:ext>
              </a:extLst>
            </p:cNvPr>
            <p:cNvSpPr/>
            <p:nvPr/>
          </p:nvSpPr>
          <p:spPr>
            <a:xfrm>
              <a:off x="1503730" y="1901943"/>
              <a:ext cx="2784465" cy="673333"/>
            </a:xfrm>
            <a:prstGeom prst="roundRect">
              <a:avLst>
                <a:gd name="adj" fmla="val 36420"/>
              </a:avLst>
            </a:prstGeom>
            <a:solidFill>
              <a:srgbClr val="3DB9B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7" name="文本框 268">
              <a:extLst>
                <a:ext uri="{FF2B5EF4-FFF2-40B4-BE49-F238E27FC236}">
                  <a16:creationId xmlns="" xmlns:a16="http://schemas.microsoft.com/office/drawing/2014/main" id="{9D9EBF12-9F43-44E2-ADBC-57759F8536F7}"/>
                </a:ext>
              </a:extLst>
            </p:cNvPr>
            <p:cNvSpPr txBox="1"/>
            <p:nvPr/>
          </p:nvSpPr>
          <p:spPr>
            <a:xfrm>
              <a:off x="1744940" y="1899968"/>
              <a:ext cx="1884768" cy="605370"/>
            </a:xfrm>
            <a:prstGeom prst="rect">
              <a:avLst/>
            </a:prstGeom>
            <a:noFill/>
          </p:spPr>
          <p:txBody>
            <a:bodyPr wrap="square" rtlCol="0">
              <a:spAutoFit/>
            </a:bodyPr>
            <a:lstStyle/>
            <a:p>
              <a:pPr>
                <a:lnSpc>
                  <a:spcPct val="130000"/>
                </a:lnSpc>
              </a:pPr>
              <a:r>
                <a:rPr lang="zh-CN" altLang="en-US" sz="2800">
                  <a:solidFill>
                    <a:prstClr val="white"/>
                  </a:solidFill>
                  <a:ea typeface="微软雅黑" panose="020B0503020204020204" pitchFamily="34" charset="-122"/>
                </a:rPr>
                <a:t>添加标题</a:t>
              </a:r>
              <a:endParaRPr lang="zh-CN" altLang="zh-CN" sz="2800" dirty="0">
                <a:solidFill>
                  <a:prstClr val="white"/>
                </a:solidFill>
                <a:ea typeface="微软雅黑" panose="020B0503020204020204" pitchFamily="34" charset="-122"/>
              </a:endParaRPr>
            </a:p>
          </p:txBody>
        </p:sp>
      </p:grpSp>
      <p:grpSp>
        <p:nvGrpSpPr>
          <p:cNvPr id="48" name="组合 47">
            <a:extLst>
              <a:ext uri="{FF2B5EF4-FFF2-40B4-BE49-F238E27FC236}">
                <a16:creationId xmlns="" xmlns:a16="http://schemas.microsoft.com/office/drawing/2014/main" id="{EA3B982E-12FC-4D3D-8100-8F88B6DDF928}"/>
              </a:ext>
            </a:extLst>
          </p:cNvPr>
          <p:cNvGrpSpPr/>
          <p:nvPr/>
        </p:nvGrpSpPr>
        <p:grpSpPr>
          <a:xfrm>
            <a:off x="1212886" y="3317432"/>
            <a:ext cx="2962940" cy="840899"/>
            <a:chOff x="1414686" y="3290814"/>
            <a:chExt cx="2962554" cy="841093"/>
          </a:xfrm>
          <a:effectLst/>
        </p:grpSpPr>
        <p:sp>
          <p:nvSpPr>
            <p:cNvPr id="49" name="圆角矩形 8">
              <a:extLst>
                <a:ext uri="{FF2B5EF4-FFF2-40B4-BE49-F238E27FC236}">
                  <a16:creationId xmlns="" xmlns:a16="http://schemas.microsoft.com/office/drawing/2014/main" id="{E61DF0B5-7573-4D56-9BBD-91C7811432E1}"/>
                </a:ext>
              </a:extLst>
            </p:cNvPr>
            <p:cNvSpPr/>
            <p:nvPr/>
          </p:nvSpPr>
          <p:spPr>
            <a:xfrm>
              <a:off x="1416235" y="3445162"/>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1" fmla="*/ 0 w 4267033"/>
                <a:gd name="connsiteY0-2" fmla="*/ 578410 h 1588167"/>
                <a:gd name="connsiteX1-3" fmla="*/ 578410 w 4267033"/>
                <a:gd name="connsiteY1-4" fmla="*/ 0 h 1588167"/>
                <a:gd name="connsiteX2-5" fmla="*/ 4267033 w 4267033"/>
                <a:gd name="connsiteY2-6" fmla="*/ 578410 h 1588167"/>
                <a:gd name="connsiteX3-7" fmla="*/ 4267033 w 4267033"/>
                <a:gd name="connsiteY3-8" fmla="*/ 1009757 h 1588167"/>
                <a:gd name="connsiteX4-9" fmla="*/ 3688623 w 4267033"/>
                <a:gd name="connsiteY4-10" fmla="*/ 1588167 h 1588167"/>
                <a:gd name="connsiteX5-11" fmla="*/ 578410 w 4267033"/>
                <a:gd name="connsiteY5-12" fmla="*/ 1588167 h 1588167"/>
                <a:gd name="connsiteX6-13" fmla="*/ 0 w 4267033"/>
                <a:gd name="connsiteY6-14" fmla="*/ 1009757 h 1588167"/>
                <a:gd name="connsiteX7-15" fmla="*/ 0 w 4267033"/>
                <a:gd name="connsiteY7-16" fmla="*/ 578410 h 1588167"/>
                <a:gd name="connsiteX0-17" fmla="*/ 0 w 4267033"/>
                <a:gd name="connsiteY0-18" fmla="*/ 578410 h 1588167"/>
                <a:gd name="connsiteX1-19" fmla="*/ 578410 w 4267033"/>
                <a:gd name="connsiteY1-20" fmla="*/ 0 h 1588167"/>
                <a:gd name="connsiteX2-21" fmla="*/ 4267033 w 4267033"/>
                <a:gd name="connsiteY2-22" fmla="*/ 1009757 h 1588167"/>
                <a:gd name="connsiteX3-23" fmla="*/ 3688623 w 4267033"/>
                <a:gd name="connsiteY3-24" fmla="*/ 1588167 h 1588167"/>
                <a:gd name="connsiteX4-25" fmla="*/ 578410 w 4267033"/>
                <a:gd name="connsiteY4-26" fmla="*/ 1588167 h 1588167"/>
                <a:gd name="connsiteX5-27" fmla="*/ 0 w 4267033"/>
                <a:gd name="connsiteY5-28" fmla="*/ 1009757 h 1588167"/>
                <a:gd name="connsiteX6-29" fmla="*/ 0 w 4267033"/>
                <a:gd name="connsiteY6-30" fmla="*/ 578410 h 1588167"/>
                <a:gd name="connsiteX0-31" fmla="*/ 0 w 3688623"/>
                <a:gd name="connsiteY0-32" fmla="*/ 578410 h 1588167"/>
                <a:gd name="connsiteX1-33" fmla="*/ 578410 w 3688623"/>
                <a:gd name="connsiteY1-34" fmla="*/ 0 h 1588167"/>
                <a:gd name="connsiteX2-35" fmla="*/ 3688623 w 3688623"/>
                <a:gd name="connsiteY2-36" fmla="*/ 1588167 h 1588167"/>
                <a:gd name="connsiteX3-37" fmla="*/ 578410 w 3688623"/>
                <a:gd name="connsiteY3-38" fmla="*/ 1588167 h 1588167"/>
                <a:gd name="connsiteX4-39" fmla="*/ 0 w 3688623"/>
                <a:gd name="connsiteY4-40" fmla="*/ 1009757 h 1588167"/>
                <a:gd name="connsiteX5-41" fmla="*/ 0 w 3688623"/>
                <a:gd name="connsiteY5-42" fmla="*/ 578410 h 1588167"/>
                <a:gd name="connsiteX0-43" fmla="*/ 0 w 3688623"/>
                <a:gd name="connsiteY0-44" fmla="*/ 660887 h 1670644"/>
                <a:gd name="connsiteX1-45" fmla="*/ 140088 w 3688623"/>
                <a:gd name="connsiteY1-46" fmla="*/ 271237 h 1670644"/>
                <a:gd name="connsiteX2-47" fmla="*/ 578410 w 3688623"/>
                <a:gd name="connsiteY2-48" fmla="*/ 82477 h 1670644"/>
                <a:gd name="connsiteX3-49" fmla="*/ 3688623 w 3688623"/>
                <a:gd name="connsiteY3-50" fmla="*/ 1670644 h 1670644"/>
                <a:gd name="connsiteX4-51" fmla="*/ 578410 w 3688623"/>
                <a:gd name="connsiteY4-52" fmla="*/ 1670644 h 1670644"/>
                <a:gd name="connsiteX5-53" fmla="*/ 0 w 3688623"/>
                <a:gd name="connsiteY5-54" fmla="*/ 1092234 h 1670644"/>
                <a:gd name="connsiteX6-55" fmla="*/ 0 w 3688623"/>
                <a:gd name="connsiteY6-56" fmla="*/ 660887 h 1670644"/>
                <a:gd name="connsiteX0-57" fmla="*/ 0 w 3688623"/>
                <a:gd name="connsiteY0-58" fmla="*/ 646577 h 1656334"/>
                <a:gd name="connsiteX1-59" fmla="*/ 140088 w 3688623"/>
                <a:gd name="connsiteY1-60" fmla="*/ 256927 h 1656334"/>
                <a:gd name="connsiteX2-61" fmla="*/ 578410 w 3688623"/>
                <a:gd name="connsiteY2-62" fmla="*/ 68167 h 1656334"/>
                <a:gd name="connsiteX3-63" fmla="*/ 3688623 w 3688623"/>
                <a:gd name="connsiteY3-64" fmla="*/ 1656334 h 1656334"/>
                <a:gd name="connsiteX4-65" fmla="*/ 578410 w 3688623"/>
                <a:gd name="connsiteY4-66" fmla="*/ 1656334 h 1656334"/>
                <a:gd name="connsiteX5-67" fmla="*/ 0 w 3688623"/>
                <a:gd name="connsiteY5-68" fmla="*/ 1077924 h 1656334"/>
                <a:gd name="connsiteX6-69" fmla="*/ 0 w 3688623"/>
                <a:gd name="connsiteY6-70" fmla="*/ 646577 h 1656334"/>
                <a:gd name="connsiteX0-71" fmla="*/ 0 w 3688623"/>
                <a:gd name="connsiteY0-72" fmla="*/ 389650 h 1399407"/>
                <a:gd name="connsiteX1-73" fmla="*/ 140088 w 3688623"/>
                <a:gd name="connsiteY1-74" fmla="*/ 0 h 1399407"/>
                <a:gd name="connsiteX2-75" fmla="*/ 3688623 w 3688623"/>
                <a:gd name="connsiteY2-76" fmla="*/ 1399407 h 1399407"/>
                <a:gd name="connsiteX3-77" fmla="*/ 578410 w 3688623"/>
                <a:gd name="connsiteY3-78" fmla="*/ 1399407 h 1399407"/>
                <a:gd name="connsiteX4-79" fmla="*/ 0 w 3688623"/>
                <a:gd name="connsiteY4-80" fmla="*/ 820997 h 1399407"/>
                <a:gd name="connsiteX5-81" fmla="*/ 0 w 3688623"/>
                <a:gd name="connsiteY5-82" fmla="*/ 389650 h 1399407"/>
                <a:gd name="connsiteX0-83" fmla="*/ 0 w 3688623"/>
                <a:gd name="connsiteY0-84" fmla="*/ 389650 h 1399407"/>
                <a:gd name="connsiteX1-85" fmla="*/ 140088 w 3688623"/>
                <a:gd name="connsiteY1-86" fmla="*/ 0 h 1399407"/>
                <a:gd name="connsiteX2-87" fmla="*/ 3688623 w 3688623"/>
                <a:gd name="connsiteY2-88" fmla="*/ 1399407 h 1399407"/>
                <a:gd name="connsiteX3-89" fmla="*/ 578410 w 3688623"/>
                <a:gd name="connsiteY3-90" fmla="*/ 1399407 h 1399407"/>
                <a:gd name="connsiteX4-91" fmla="*/ 0 w 3688623"/>
                <a:gd name="connsiteY4-92" fmla="*/ 820997 h 1399407"/>
                <a:gd name="connsiteX5-93" fmla="*/ 0 w 3688623"/>
                <a:gd name="connsiteY5-94" fmla="*/ 389650 h 13994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0" name="圆角矩形 35">
              <a:extLst>
                <a:ext uri="{FF2B5EF4-FFF2-40B4-BE49-F238E27FC236}">
                  <a16:creationId xmlns="" xmlns:a16="http://schemas.microsoft.com/office/drawing/2014/main" id="{91069F83-5C93-4FCE-9926-F869E2DFB4F9}"/>
                </a:ext>
              </a:extLst>
            </p:cNvPr>
            <p:cNvSpPr/>
            <p:nvPr/>
          </p:nvSpPr>
          <p:spPr>
            <a:xfrm>
              <a:off x="1414686" y="3290814"/>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1" name="圆角矩形 36">
              <a:extLst>
                <a:ext uri="{FF2B5EF4-FFF2-40B4-BE49-F238E27FC236}">
                  <a16:creationId xmlns="" xmlns:a16="http://schemas.microsoft.com/office/drawing/2014/main" id="{63445F64-F8F7-4929-B34F-258FA8196E07}"/>
                </a:ext>
              </a:extLst>
            </p:cNvPr>
            <p:cNvSpPr/>
            <p:nvPr/>
          </p:nvSpPr>
          <p:spPr>
            <a:xfrm>
              <a:off x="1503730" y="3375549"/>
              <a:ext cx="2784465" cy="673333"/>
            </a:xfrm>
            <a:prstGeom prst="roundRect">
              <a:avLst>
                <a:gd name="adj" fmla="val 36420"/>
              </a:avLst>
            </a:prstGeom>
            <a:solidFill>
              <a:srgbClr val="70B51D"/>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2" name="文本框 269">
              <a:extLst>
                <a:ext uri="{FF2B5EF4-FFF2-40B4-BE49-F238E27FC236}">
                  <a16:creationId xmlns="" xmlns:a16="http://schemas.microsoft.com/office/drawing/2014/main" id="{1152070C-275F-49A2-8470-C0742F132595}"/>
                </a:ext>
              </a:extLst>
            </p:cNvPr>
            <p:cNvSpPr txBox="1"/>
            <p:nvPr/>
          </p:nvSpPr>
          <p:spPr>
            <a:xfrm>
              <a:off x="1699107" y="3361964"/>
              <a:ext cx="1884768" cy="605370"/>
            </a:xfrm>
            <a:prstGeom prst="rect">
              <a:avLst/>
            </a:prstGeom>
            <a:noFill/>
          </p:spPr>
          <p:txBody>
            <a:bodyPr wrap="square" rtlCol="0">
              <a:spAutoFit/>
            </a:bodyPr>
            <a:lstStyle/>
            <a:p>
              <a:pPr>
                <a:lnSpc>
                  <a:spcPct val="130000"/>
                </a:lnSpc>
              </a:pPr>
              <a:r>
                <a:rPr lang="zh-CN" altLang="en-US" sz="2800">
                  <a:solidFill>
                    <a:prstClr val="white"/>
                  </a:solidFill>
                  <a:ea typeface="微软雅黑" panose="020B0503020204020204" pitchFamily="34" charset="-122"/>
                </a:rPr>
                <a:t>添加标题</a:t>
              </a:r>
              <a:endParaRPr lang="zh-CN" altLang="zh-CN" sz="2800" dirty="0">
                <a:solidFill>
                  <a:prstClr val="white"/>
                </a:solidFill>
                <a:ea typeface="微软雅黑" panose="020B0503020204020204" pitchFamily="34" charset="-122"/>
              </a:endParaRPr>
            </a:p>
          </p:txBody>
        </p:sp>
      </p:grpSp>
      <p:grpSp>
        <p:nvGrpSpPr>
          <p:cNvPr id="53" name="组合 52">
            <a:extLst>
              <a:ext uri="{FF2B5EF4-FFF2-40B4-BE49-F238E27FC236}">
                <a16:creationId xmlns="" xmlns:a16="http://schemas.microsoft.com/office/drawing/2014/main" id="{C6A3C8A7-677E-4078-AAFA-782DAE7BF8A7}"/>
              </a:ext>
            </a:extLst>
          </p:cNvPr>
          <p:cNvGrpSpPr/>
          <p:nvPr/>
        </p:nvGrpSpPr>
        <p:grpSpPr>
          <a:xfrm>
            <a:off x="1212885" y="4369692"/>
            <a:ext cx="3471255" cy="1246427"/>
            <a:chOff x="1414686" y="4343318"/>
            <a:chExt cx="3470802" cy="1246716"/>
          </a:xfrm>
          <a:effectLst/>
        </p:grpSpPr>
        <p:sp>
          <p:nvSpPr>
            <p:cNvPr id="54" name="圆角矩形 8">
              <a:extLst>
                <a:ext uri="{FF2B5EF4-FFF2-40B4-BE49-F238E27FC236}">
                  <a16:creationId xmlns="" xmlns:a16="http://schemas.microsoft.com/office/drawing/2014/main" id="{97A7991D-CEEE-4CCD-A050-442906508985}"/>
                </a:ext>
              </a:extLst>
            </p:cNvPr>
            <p:cNvSpPr/>
            <p:nvPr/>
          </p:nvSpPr>
          <p:spPr>
            <a:xfrm>
              <a:off x="1416235" y="4903289"/>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1" fmla="*/ 0 w 4267033"/>
                <a:gd name="connsiteY0-2" fmla="*/ 578410 h 1588167"/>
                <a:gd name="connsiteX1-3" fmla="*/ 578410 w 4267033"/>
                <a:gd name="connsiteY1-4" fmla="*/ 0 h 1588167"/>
                <a:gd name="connsiteX2-5" fmla="*/ 4267033 w 4267033"/>
                <a:gd name="connsiteY2-6" fmla="*/ 578410 h 1588167"/>
                <a:gd name="connsiteX3-7" fmla="*/ 4267033 w 4267033"/>
                <a:gd name="connsiteY3-8" fmla="*/ 1009757 h 1588167"/>
                <a:gd name="connsiteX4-9" fmla="*/ 3688623 w 4267033"/>
                <a:gd name="connsiteY4-10" fmla="*/ 1588167 h 1588167"/>
                <a:gd name="connsiteX5-11" fmla="*/ 578410 w 4267033"/>
                <a:gd name="connsiteY5-12" fmla="*/ 1588167 h 1588167"/>
                <a:gd name="connsiteX6-13" fmla="*/ 0 w 4267033"/>
                <a:gd name="connsiteY6-14" fmla="*/ 1009757 h 1588167"/>
                <a:gd name="connsiteX7-15" fmla="*/ 0 w 4267033"/>
                <a:gd name="connsiteY7-16" fmla="*/ 578410 h 1588167"/>
                <a:gd name="connsiteX0-17" fmla="*/ 0 w 4267033"/>
                <a:gd name="connsiteY0-18" fmla="*/ 578410 h 1588167"/>
                <a:gd name="connsiteX1-19" fmla="*/ 578410 w 4267033"/>
                <a:gd name="connsiteY1-20" fmla="*/ 0 h 1588167"/>
                <a:gd name="connsiteX2-21" fmla="*/ 4267033 w 4267033"/>
                <a:gd name="connsiteY2-22" fmla="*/ 1009757 h 1588167"/>
                <a:gd name="connsiteX3-23" fmla="*/ 3688623 w 4267033"/>
                <a:gd name="connsiteY3-24" fmla="*/ 1588167 h 1588167"/>
                <a:gd name="connsiteX4-25" fmla="*/ 578410 w 4267033"/>
                <a:gd name="connsiteY4-26" fmla="*/ 1588167 h 1588167"/>
                <a:gd name="connsiteX5-27" fmla="*/ 0 w 4267033"/>
                <a:gd name="connsiteY5-28" fmla="*/ 1009757 h 1588167"/>
                <a:gd name="connsiteX6-29" fmla="*/ 0 w 4267033"/>
                <a:gd name="connsiteY6-30" fmla="*/ 578410 h 1588167"/>
                <a:gd name="connsiteX0-31" fmla="*/ 0 w 3688623"/>
                <a:gd name="connsiteY0-32" fmla="*/ 578410 h 1588167"/>
                <a:gd name="connsiteX1-33" fmla="*/ 578410 w 3688623"/>
                <a:gd name="connsiteY1-34" fmla="*/ 0 h 1588167"/>
                <a:gd name="connsiteX2-35" fmla="*/ 3688623 w 3688623"/>
                <a:gd name="connsiteY2-36" fmla="*/ 1588167 h 1588167"/>
                <a:gd name="connsiteX3-37" fmla="*/ 578410 w 3688623"/>
                <a:gd name="connsiteY3-38" fmla="*/ 1588167 h 1588167"/>
                <a:gd name="connsiteX4-39" fmla="*/ 0 w 3688623"/>
                <a:gd name="connsiteY4-40" fmla="*/ 1009757 h 1588167"/>
                <a:gd name="connsiteX5-41" fmla="*/ 0 w 3688623"/>
                <a:gd name="connsiteY5-42" fmla="*/ 578410 h 1588167"/>
                <a:gd name="connsiteX0-43" fmla="*/ 0 w 3688623"/>
                <a:gd name="connsiteY0-44" fmla="*/ 660887 h 1670644"/>
                <a:gd name="connsiteX1-45" fmla="*/ 140088 w 3688623"/>
                <a:gd name="connsiteY1-46" fmla="*/ 271237 h 1670644"/>
                <a:gd name="connsiteX2-47" fmla="*/ 578410 w 3688623"/>
                <a:gd name="connsiteY2-48" fmla="*/ 82477 h 1670644"/>
                <a:gd name="connsiteX3-49" fmla="*/ 3688623 w 3688623"/>
                <a:gd name="connsiteY3-50" fmla="*/ 1670644 h 1670644"/>
                <a:gd name="connsiteX4-51" fmla="*/ 578410 w 3688623"/>
                <a:gd name="connsiteY4-52" fmla="*/ 1670644 h 1670644"/>
                <a:gd name="connsiteX5-53" fmla="*/ 0 w 3688623"/>
                <a:gd name="connsiteY5-54" fmla="*/ 1092234 h 1670644"/>
                <a:gd name="connsiteX6-55" fmla="*/ 0 w 3688623"/>
                <a:gd name="connsiteY6-56" fmla="*/ 660887 h 1670644"/>
                <a:gd name="connsiteX0-57" fmla="*/ 0 w 3688623"/>
                <a:gd name="connsiteY0-58" fmla="*/ 646577 h 1656334"/>
                <a:gd name="connsiteX1-59" fmla="*/ 140088 w 3688623"/>
                <a:gd name="connsiteY1-60" fmla="*/ 256927 h 1656334"/>
                <a:gd name="connsiteX2-61" fmla="*/ 578410 w 3688623"/>
                <a:gd name="connsiteY2-62" fmla="*/ 68167 h 1656334"/>
                <a:gd name="connsiteX3-63" fmla="*/ 3688623 w 3688623"/>
                <a:gd name="connsiteY3-64" fmla="*/ 1656334 h 1656334"/>
                <a:gd name="connsiteX4-65" fmla="*/ 578410 w 3688623"/>
                <a:gd name="connsiteY4-66" fmla="*/ 1656334 h 1656334"/>
                <a:gd name="connsiteX5-67" fmla="*/ 0 w 3688623"/>
                <a:gd name="connsiteY5-68" fmla="*/ 1077924 h 1656334"/>
                <a:gd name="connsiteX6-69" fmla="*/ 0 w 3688623"/>
                <a:gd name="connsiteY6-70" fmla="*/ 646577 h 1656334"/>
                <a:gd name="connsiteX0-71" fmla="*/ 0 w 3688623"/>
                <a:gd name="connsiteY0-72" fmla="*/ 389650 h 1399407"/>
                <a:gd name="connsiteX1-73" fmla="*/ 140088 w 3688623"/>
                <a:gd name="connsiteY1-74" fmla="*/ 0 h 1399407"/>
                <a:gd name="connsiteX2-75" fmla="*/ 3688623 w 3688623"/>
                <a:gd name="connsiteY2-76" fmla="*/ 1399407 h 1399407"/>
                <a:gd name="connsiteX3-77" fmla="*/ 578410 w 3688623"/>
                <a:gd name="connsiteY3-78" fmla="*/ 1399407 h 1399407"/>
                <a:gd name="connsiteX4-79" fmla="*/ 0 w 3688623"/>
                <a:gd name="connsiteY4-80" fmla="*/ 820997 h 1399407"/>
                <a:gd name="connsiteX5-81" fmla="*/ 0 w 3688623"/>
                <a:gd name="connsiteY5-82" fmla="*/ 389650 h 1399407"/>
                <a:gd name="connsiteX0-83" fmla="*/ 0 w 3688623"/>
                <a:gd name="connsiteY0-84" fmla="*/ 389650 h 1399407"/>
                <a:gd name="connsiteX1-85" fmla="*/ 140088 w 3688623"/>
                <a:gd name="connsiteY1-86" fmla="*/ 0 h 1399407"/>
                <a:gd name="connsiteX2-87" fmla="*/ 3688623 w 3688623"/>
                <a:gd name="connsiteY2-88" fmla="*/ 1399407 h 1399407"/>
                <a:gd name="connsiteX3-89" fmla="*/ 578410 w 3688623"/>
                <a:gd name="connsiteY3-90" fmla="*/ 1399407 h 1399407"/>
                <a:gd name="connsiteX4-91" fmla="*/ 0 w 3688623"/>
                <a:gd name="connsiteY4-92" fmla="*/ 820997 h 1399407"/>
                <a:gd name="connsiteX5-93" fmla="*/ 0 w 3688623"/>
                <a:gd name="connsiteY5-94" fmla="*/ 389650 h 13994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5" name="圆角矩形 40">
              <a:extLst>
                <a:ext uri="{FF2B5EF4-FFF2-40B4-BE49-F238E27FC236}">
                  <a16:creationId xmlns="" xmlns:a16="http://schemas.microsoft.com/office/drawing/2014/main" id="{5F986871-655E-432D-B602-A2A816EE317B}"/>
                </a:ext>
              </a:extLst>
            </p:cNvPr>
            <p:cNvSpPr/>
            <p:nvPr/>
          </p:nvSpPr>
          <p:spPr>
            <a:xfrm>
              <a:off x="1414686" y="4748942"/>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6" name="圆角矩形 41">
              <a:extLst>
                <a:ext uri="{FF2B5EF4-FFF2-40B4-BE49-F238E27FC236}">
                  <a16:creationId xmlns="" xmlns:a16="http://schemas.microsoft.com/office/drawing/2014/main" id="{30D72BCC-9AFF-474D-8074-14584FDD24B2}"/>
                </a:ext>
              </a:extLst>
            </p:cNvPr>
            <p:cNvSpPr/>
            <p:nvPr/>
          </p:nvSpPr>
          <p:spPr>
            <a:xfrm>
              <a:off x="1503730" y="4833676"/>
              <a:ext cx="2784465" cy="673333"/>
            </a:xfrm>
            <a:prstGeom prst="roundRect">
              <a:avLst>
                <a:gd name="adj" fmla="val 36420"/>
              </a:avLst>
            </a:prstGeom>
            <a:solidFill>
              <a:srgbClr val="3DB9B3"/>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7" name="椭圆 56">
              <a:extLst>
                <a:ext uri="{FF2B5EF4-FFF2-40B4-BE49-F238E27FC236}">
                  <a16:creationId xmlns="" xmlns:a16="http://schemas.microsoft.com/office/drawing/2014/main" id="{D12EC120-50FD-4E17-B351-0A78039A9FD7}"/>
                </a:ext>
              </a:extLst>
            </p:cNvPr>
            <p:cNvSpPr/>
            <p:nvPr/>
          </p:nvSpPr>
          <p:spPr>
            <a:xfrm>
              <a:off x="3973572" y="4343318"/>
              <a:ext cx="911916" cy="697939"/>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8" name="文本框 270">
              <a:extLst>
                <a:ext uri="{FF2B5EF4-FFF2-40B4-BE49-F238E27FC236}">
                  <a16:creationId xmlns="" xmlns:a16="http://schemas.microsoft.com/office/drawing/2014/main" id="{AF4F6A31-1644-47D9-A759-A799BBE2E247}"/>
                </a:ext>
              </a:extLst>
            </p:cNvPr>
            <p:cNvSpPr txBox="1"/>
            <p:nvPr/>
          </p:nvSpPr>
          <p:spPr>
            <a:xfrm>
              <a:off x="1728738" y="4845507"/>
              <a:ext cx="1884768" cy="605370"/>
            </a:xfrm>
            <a:prstGeom prst="rect">
              <a:avLst/>
            </a:prstGeom>
            <a:noFill/>
          </p:spPr>
          <p:txBody>
            <a:bodyPr wrap="square" rtlCol="0">
              <a:spAutoFit/>
            </a:bodyPr>
            <a:lstStyle/>
            <a:p>
              <a:pPr>
                <a:lnSpc>
                  <a:spcPct val="130000"/>
                </a:lnSpc>
              </a:pPr>
              <a:r>
                <a:rPr lang="zh-CN" altLang="en-US" sz="2800">
                  <a:solidFill>
                    <a:prstClr val="white"/>
                  </a:solidFill>
                  <a:ea typeface="微软雅黑" panose="020B0503020204020204" pitchFamily="34" charset="-122"/>
                </a:rPr>
                <a:t>添加标题</a:t>
              </a:r>
              <a:endParaRPr lang="zh-CN" altLang="zh-CN" sz="2800" dirty="0">
                <a:solidFill>
                  <a:prstClr val="white"/>
                </a:solidFill>
                <a:ea typeface="微软雅黑" panose="020B0503020204020204" pitchFamily="34" charset="-122"/>
              </a:endParaRPr>
            </a:p>
          </p:txBody>
        </p:sp>
      </p:grpSp>
      <p:sp>
        <p:nvSpPr>
          <p:cNvPr id="59" name="椭圆 58">
            <a:extLst>
              <a:ext uri="{FF2B5EF4-FFF2-40B4-BE49-F238E27FC236}">
                <a16:creationId xmlns="" xmlns:a16="http://schemas.microsoft.com/office/drawing/2014/main" id="{C8C38F4E-F38A-46D2-9356-82C63C37F43E}"/>
              </a:ext>
            </a:extLst>
          </p:cNvPr>
          <p:cNvSpPr/>
          <p:nvPr/>
        </p:nvSpPr>
        <p:spPr>
          <a:xfrm>
            <a:off x="3859924" y="2911904"/>
            <a:ext cx="912035" cy="697777"/>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nvGrpSpPr>
          <p:cNvPr id="60" name="组合 59">
            <a:extLst>
              <a:ext uri="{FF2B5EF4-FFF2-40B4-BE49-F238E27FC236}">
                <a16:creationId xmlns="" xmlns:a16="http://schemas.microsoft.com/office/drawing/2014/main" id="{20F1ED79-894C-466B-935C-2FC7A358301B}"/>
              </a:ext>
            </a:extLst>
          </p:cNvPr>
          <p:cNvGrpSpPr/>
          <p:nvPr/>
        </p:nvGrpSpPr>
        <p:grpSpPr>
          <a:xfrm>
            <a:off x="3301391" y="3071558"/>
            <a:ext cx="1245977" cy="1245528"/>
            <a:chOff x="4207197" y="3044883"/>
            <a:chExt cx="1245815" cy="1245816"/>
          </a:xfrm>
        </p:grpSpPr>
        <p:sp>
          <p:nvSpPr>
            <p:cNvPr id="61" name="任意多边形 46">
              <a:extLst>
                <a:ext uri="{FF2B5EF4-FFF2-40B4-BE49-F238E27FC236}">
                  <a16:creationId xmlns="" xmlns:a16="http://schemas.microsoft.com/office/drawing/2014/main" id="{5F3D29A0-694A-447D-8622-B719C5A93821}"/>
                </a:ext>
              </a:extLst>
            </p:cNvPr>
            <p:cNvSpPr/>
            <p:nvPr/>
          </p:nvSpPr>
          <p:spPr>
            <a:xfrm>
              <a:off x="4213638" y="3102519"/>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380A21">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2" name="椭圆 61">
              <a:extLst>
                <a:ext uri="{FF2B5EF4-FFF2-40B4-BE49-F238E27FC236}">
                  <a16:creationId xmlns="" xmlns:a16="http://schemas.microsoft.com/office/drawing/2014/main" id="{46450DB4-5704-4F8D-86CA-16B9E4A1EF9A}"/>
                </a:ext>
              </a:extLst>
            </p:cNvPr>
            <p:cNvSpPr/>
            <p:nvPr/>
          </p:nvSpPr>
          <p:spPr>
            <a:xfrm>
              <a:off x="4207197" y="3044883"/>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3" name="椭圆 62">
              <a:extLst>
                <a:ext uri="{FF2B5EF4-FFF2-40B4-BE49-F238E27FC236}">
                  <a16:creationId xmlns="" xmlns:a16="http://schemas.microsoft.com/office/drawing/2014/main" id="{3310158F-5A1A-4769-8A6B-D871330EF4E0}"/>
                </a:ext>
              </a:extLst>
            </p:cNvPr>
            <p:cNvSpPr/>
            <p:nvPr/>
          </p:nvSpPr>
          <p:spPr>
            <a:xfrm>
              <a:off x="4353796" y="3191482"/>
              <a:ext cx="952617" cy="952618"/>
            </a:xfrm>
            <a:prstGeom prst="ellipse">
              <a:avLst/>
            </a:prstGeom>
            <a:solidFill>
              <a:srgbClr val="70B51D"/>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4" name="任意多边形 49">
              <a:extLst>
                <a:ext uri="{FF2B5EF4-FFF2-40B4-BE49-F238E27FC236}">
                  <a16:creationId xmlns="" xmlns:a16="http://schemas.microsoft.com/office/drawing/2014/main" id="{325B1694-BF41-4BEB-B7FC-DA98887A4543}"/>
                </a:ext>
              </a:extLst>
            </p:cNvPr>
            <p:cNvSpPr/>
            <p:nvPr/>
          </p:nvSpPr>
          <p:spPr>
            <a:xfrm>
              <a:off x="4358221" y="3201630"/>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1" fmla="*/ 686038 w 1314800"/>
                <a:gd name="connsiteY0-2" fmla="*/ 0 h 771793"/>
                <a:gd name="connsiteX1-3" fmla="*/ 1254912 w 1314800"/>
                <a:gd name="connsiteY1-4" fmla="*/ 302468 h 771793"/>
                <a:gd name="connsiteX2-5" fmla="*/ 1314800 w 1314800"/>
                <a:gd name="connsiteY2-6" fmla="*/ 412803 h 771793"/>
                <a:gd name="connsiteX3-7" fmla="*/ 710447 w 1314800"/>
                <a:gd name="connsiteY3-8" fmla="*/ 771229 h 771793"/>
                <a:gd name="connsiteX4-9" fmla="*/ 686038 w 1314800"/>
                <a:gd name="connsiteY4-10" fmla="*/ 771793 h 771793"/>
                <a:gd name="connsiteX5-11" fmla="*/ 0 w 1314800"/>
                <a:gd name="connsiteY5-12" fmla="*/ 686038 h 771793"/>
                <a:gd name="connsiteX6-13" fmla="*/ 686038 w 1314800"/>
                <a:gd name="connsiteY6-14" fmla="*/ 0 h 771793"/>
                <a:gd name="connsiteX0-15" fmla="*/ 686038 w 1314800"/>
                <a:gd name="connsiteY0-16" fmla="*/ 0 h 771793"/>
                <a:gd name="connsiteX1-17" fmla="*/ 1254912 w 1314800"/>
                <a:gd name="connsiteY1-18" fmla="*/ 302468 h 771793"/>
                <a:gd name="connsiteX2-19" fmla="*/ 1314800 w 1314800"/>
                <a:gd name="connsiteY2-20" fmla="*/ 412803 h 771793"/>
                <a:gd name="connsiteX3-21" fmla="*/ 686038 w 1314800"/>
                <a:gd name="connsiteY3-22" fmla="*/ 771793 h 771793"/>
                <a:gd name="connsiteX4-23" fmla="*/ 0 w 1314800"/>
                <a:gd name="connsiteY4-24" fmla="*/ 686038 h 771793"/>
                <a:gd name="connsiteX5-25" fmla="*/ 686038 w 1314800"/>
                <a:gd name="connsiteY5-26" fmla="*/ 0 h 771793"/>
                <a:gd name="connsiteX0-27" fmla="*/ 686038 w 1314800"/>
                <a:gd name="connsiteY0-28" fmla="*/ 0 h 771793"/>
                <a:gd name="connsiteX1-29" fmla="*/ 1254912 w 1314800"/>
                <a:gd name="connsiteY1-30" fmla="*/ 302468 h 771793"/>
                <a:gd name="connsiteX2-31" fmla="*/ 1314800 w 1314800"/>
                <a:gd name="connsiteY2-32" fmla="*/ 412803 h 771793"/>
                <a:gd name="connsiteX3-33" fmla="*/ 686038 w 1314800"/>
                <a:gd name="connsiteY3-34" fmla="*/ 771793 h 771793"/>
                <a:gd name="connsiteX4-35" fmla="*/ 0 w 1314800"/>
                <a:gd name="connsiteY4-36" fmla="*/ 686038 h 771793"/>
                <a:gd name="connsiteX5-37" fmla="*/ 686038 w 1314800"/>
                <a:gd name="connsiteY5-38" fmla="*/ 0 h 771793"/>
                <a:gd name="connsiteX0-39" fmla="*/ 686038 w 1314800"/>
                <a:gd name="connsiteY0-40" fmla="*/ 0 h 771793"/>
                <a:gd name="connsiteX1-41" fmla="*/ 1254912 w 1314800"/>
                <a:gd name="connsiteY1-42" fmla="*/ 302468 h 771793"/>
                <a:gd name="connsiteX2-43" fmla="*/ 1314800 w 1314800"/>
                <a:gd name="connsiteY2-44" fmla="*/ 412803 h 771793"/>
                <a:gd name="connsiteX3-45" fmla="*/ 686038 w 1314800"/>
                <a:gd name="connsiteY3-46" fmla="*/ 771793 h 771793"/>
                <a:gd name="connsiteX4-47" fmla="*/ 0 w 1314800"/>
                <a:gd name="connsiteY4-48" fmla="*/ 686038 h 771793"/>
                <a:gd name="connsiteX5-49" fmla="*/ 686038 w 1314800"/>
                <a:gd name="connsiteY5-50" fmla="*/ 0 h 771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5" name="文本框 55">
              <a:extLst>
                <a:ext uri="{FF2B5EF4-FFF2-40B4-BE49-F238E27FC236}">
                  <a16:creationId xmlns="" xmlns:a16="http://schemas.microsoft.com/office/drawing/2014/main" id="{132A6F09-7036-4827-9A63-951720F3169A}"/>
                </a:ext>
              </a:extLst>
            </p:cNvPr>
            <p:cNvSpPr txBox="1"/>
            <p:nvPr/>
          </p:nvSpPr>
          <p:spPr>
            <a:xfrm>
              <a:off x="4453581" y="3374595"/>
              <a:ext cx="773034" cy="631088"/>
            </a:xfrm>
            <a:prstGeom prst="rect">
              <a:avLst/>
            </a:prstGeom>
            <a:noFill/>
          </p:spPr>
          <p:txBody>
            <a:bodyPr wrap="square" rtlCol="0">
              <a:spAutoFit/>
            </a:bodyPr>
            <a:lstStyle/>
            <a:p>
              <a:pPr algn="ctr"/>
              <a:r>
                <a:rPr lang="en-US" altLang="zh-CN" sz="3500" dirty="0">
                  <a:solidFill>
                    <a:prstClr val="white"/>
                  </a:solidFill>
                  <a:latin typeface="Impact" panose="020B0806030902050204" pitchFamily="2" charset="0"/>
                  <a:ea typeface="LiHei Pro" panose="020B0500000000000000" pitchFamily="34" charset="-122"/>
                </a:rPr>
                <a:t>02</a:t>
              </a:r>
              <a:endParaRPr lang="zh-CN" altLang="en-US" sz="3500" dirty="0">
                <a:solidFill>
                  <a:prstClr val="white"/>
                </a:solidFill>
                <a:latin typeface="Impact" panose="020B0806030902050204" pitchFamily="2" charset="0"/>
                <a:ea typeface="LiHei Pro" panose="020B0500000000000000" pitchFamily="34" charset="-122"/>
              </a:endParaRPr>
            </a:p>
          </p:txBody>
        </p:sp>
      </p:grpSp>
      <p:grpSp>
        <p:nvGrpSpPr>
          <p:cNvPr id="66" name="组合 65">
            <a:extLst>
              <a:ext uri="{FF2B5EF4-FFF2-40B4-BE49-F238E27FC236}">
                <a16:creationId xmlns="" xmlns:a16="http://schemas.microsoft.com/office/drawing/2014/main" id="{8638BC99-972F-4301-9FFC-ACF8E4E0FF96}"/>
              </a:ext>
            </a:extLst>
          </p:cNvPr>
          <p:cNvGrpSpPr/>
          <p:nvPr/>
        </p:nvGrpSpPr>
        <p:grpSpPr>
          <a:xfrm>
            <a:off x="3301388" y="1598293"/>
            <a:ext cx="1245979" cy="1245528"/>
            <a:chOff x="4207197" y="1571277"/>
            <a:chExt cx="1245816" cy="1245816"/>
          </a:xfrm>
        </p:grpSpPr>
        <p:sp>
          <p:nvSpPr>
            <p:cNvPr id="67" name="任意多边形 52">
              <a:extLst>
                <a:ext uri="{FF2B5EF4-FFF2-40B4-BE49-F238E27FC236}">
                  <a16:creationId xmlns="" xmlns:a16="http://schemas.microsoft.com/office/drawing/2014/main" id="{4E0ECB10-FEEE-4958-8B65-5418370B7FE9}"/>
                </a:ext>
              </a:extLst>
            </p:cNvPr>
            <p:cNvSpPr/>
            <p:nvPr/>
          </p:nvSpPr>
          <p:spPr>
            <a:xfrm>
              <a:off x="4213638" y="1628913"/>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F2006">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8" name="椭圆 67">
              <a:extLst>
                <a:ext uri="{FF2B5EF4-FFF2-40B4-BE49-F238E27FC236}">
                  <a16:creationId xmlns="" xmlns:a16="http://schemas.microsoft.com/office/drawing/2014/main" id="{79219AD1-730B-4389-A2DC-F30B4D4634EA}"/>
                </a:ext>
              </a:extLst>
            </p:cNvPr>
            <p:cNvSpPr/>
            <p:nvPr/>
          </p:nvSpPr>
          <p:spPr>
            <a:xfrm>
              <a:off x="4207197" y="1571277"/>
              <a:ext cx="1245816"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9" name="椭圆 68">
              <a:extLst>
                <a:ext uri="{FF2B5EF4-FFF2-40B4-BE49-F238E27FC236}">
                  <a16:creationId xmlns="" xmlns:a16="http://schemas.microsoft.com/office/drawing/2014/main" id="{E16A0756-FD93-4B0D-9479-020676246A6D}"/>
                </a:ext>
              </a:extLst>
            </p:cNvPr>
            <p:cNvSpPr/>
            <p:nvPr/>
          </p:nvSpPr>
          <p:spPr>
            <a:xfrm>
              <a:off x="4353797" y="1717876"/>
              <a:ext cx="952617" cy="952618"/>
            </a:xfrm>
            <a:prstGeom prst="ellipse">
              <a:avLst/>
            </a:prstGeom>
            <a:solidFill>
              <a:srgbClr val="3DB9B3"/>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0" name="任意多边形 55">
              <a:extLst>
                <a:ext uri="{FF2B5EF4-FFF2-40B4-BE49-F238E27FC236}">
                  <a16:creationId xmlns="" xmlns:a16="http://schemas.microsoft.com/office/drawing/2014/main" id="{92DF316F-DAD8-4124-A63F-93E94FEAFBA5}"/>
                </a:ext>
              </a:extLst>
            </p:cNvPr>
            <p:cNvSpPr/>
            <p:nvPr/>
          </p:nvSpPr>
          <p:spPr>
            <a:xfrm>
              <a:off x="4358221" y="1728024"/>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1" fmla="*/ 686038 w 1314800"/>
                <a:gd name="connsiteY0-2" fmla="*/ 0 h 771793"/>
                <a:gd name="connsiteX1-3" fmla="*/ 1254912 w 1314800"/>
                <a:gd name="connsiteY1-4" fmla="*/ 302468 h 771793"/>
                <a:gd name="connsiteX2-5" fmla="*/ 1314800 w 1314800"/>
                <a:gd name="connsiteY2-6" fmla="*/ 412803 h 771793"/>
                <a:gd name="connsiteX3-7" fmla="*/ 710447 w 1314800"/>
                <a:gd name="connsiteY3-8" fmla="*/ 771229 h 771793"/>
                <a:gd name="connsiteX4-9" fmla="*/ 686038 w 1314800"/>
                <a:gd name="connsiteY4-10" fmla="*/ 771793 h 771793"/>
                <a:gd name="connsiteX5-11" fmla="*/ 0 w 1314800"/>
                <a:gd name="connsiteY5-12" fmla="*/ 686038 h 771793"/>
                <a:gd name="connsiteX6-13" fmla="*/ 686038 w 1314800"/>
                <a:gd name="connsiteY6-14" fmla="*/ 0 h 771793"/>
                <a:gd name="connsiteX0-15" fmla="*/ 686038 w 1314800"/>
                <a:gd name="connsiteY0-16" fmla="*/ 0 h 771793"/>
                <a:gd name="connsiteX1-17" fmla="*/ 1254912 w 1314800"/>
                <a:gd name="connsiteY1-18" fmla="*/ 302468 h 771793"/>
                <a:gd name="connsiteX2-19" fmla="*/ 1314800 w 1314800"/>
                <a:gd name="connsiteY2-20" fmla="*/ 412803 h 771793"/>
                <a:gd name="connsiteX3-21" fmla="*/ 686038 w 1314800"/>
                <a:gd name="connsiteY3-22" fmla="*/ 771793 h 771793"/>
                <a:gd name="connsiteX4-23" fmla="*/ 0 w 1314800"/>
                <a:gd name="connsiteY4-24" fmla="*/ 686038 h 771793"/>
                <a:gd name="connsiteX5-25" fmla="*/ 686038 w 1314800"/>
                <a:gd name="connsiteY5-26" fmla="*/ 0 h 771793"/>
                <a:gd name="connsiteX0-27" fmla="*/ 686038 w 1314800"/>
                <a:gd name="connsiteY0-28" fmla="*/ 0 h 771793"/>
                <a:gd name="connsiteX1-29" fmla="*/ 1254912 w 1314800"/>
                <a:gd name="connsiteY1-30" fmla="*/ 302468 h 771793"/>
                <a:gd name="connsiteX2-31" fmla="*/ 1314800 w 1314800"/>
                <a:gd name="connsiteY2-32" fmla="*/ 412803 h 771793"/>
                <a:gd name="connsiteX3-33" fmla="*/ 686038 w 1314800"/>
                <a:gd name="connsiteY3-34" fmla="*/ 771793 h 771793"/>
                <a:gd name="connsiteX4-35" fmla="*/ 0 w 1314800"/>
                <a:gd name="connsiteY4-36" fmla="*/ 686038 h 771793"/>
                <a:gd name="connsiteX5-37" fmla="*/ 686038 w 1314800"/>
                <a:gd name="connsiteY5-38" fmla="*/ 0 h 771793"/>
                <a:gd name="connsiteX0-39" fmla="*/ 686038 w 1314800"/>
                <a:gd name="connsiteY0-40" fmla="*/ 0 h 771793"/>
                <a:gd name="connsiteX1-41" fmla="*/ 1254912 w 1314800"/>
                <a:gd name="connsiteY1-42" fmla="*/ 302468 h 771793"/>
                <a:gd name="connsiteX2-43" fmla="*/ 1314800 w 1314800"/>
                <a:gd name="connsiteY2-44" fmla="*/ 412803 h 771793"/>
                <a:gd name="connsiteX3-45" fmla="*/ 686038 w 1314800"/>
                <a:gd name="connsiteY3-46" fmla="*/ 771793 h 771793"/>
                <a:gd name="connsiteX4-47" fmla="*/ 0 w 1314800"/>
                <a:gd name="connsiteY4-48" fmla="*/ 686038 h 771793"/>
                <a:gd name="connsiteX5-49" fmla="*/ 686038 w 1314800"/>
                <a:gd name="connsiteY5-50" fmla="*/ 0 h 771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1" name="文本框 93">
              <a:extLst>
                <a:ext uri="{FF2B5EF4-FFF2-40B4-BE49-F238E27FC236}">
                  <a16:creationId xmlns="" xmlns:a16="http://schemas.microsoft.com/office/drawing/2014/main" id="{933DCE51-AA92-4F19-BC93-6E3EA6EFF051}"/>
                </a:ext>
              </a:extLst>
            </p:cNvPr>
            <p:cNvSpPr txBox="1"/>
            <p:nvPr/>
          </p:nvSpPr>
          <p:spPr>
            <a:xfrm>
              <a:off x="4448584" y="1888434"/>
              <a:ext cx="773034" cy="631088"/>
            </a:xfrm>
            <a:prstGeom prst="rect">
              <a:avLst/>
            </a:prstGeom>
            <a:noFill/>
          </p:spPr>
          <p:txBody>
            <a:bodyPr wrap="square" rtlCol="0">
              <a:spAutoFit/>
            </a:bodyPr>
            <a:lstStyle/>
            <a:p>
              <a:pPr algn="ctr"/>
              <a:r>
                <a:rPr lang="en-US" altLang="zh-CN" sz="3500" dirty="0">
                  <a:solidFill>
                    <a:prstClr val="white"/>
                  </a:solidFill>
                  <a:latin typeface="Impact" panose="020B0806030902050204" pitchFamily="2" charset="0"/>
                  <a:ea typeface="LiHei Pro" panose="020B0500000000000000" pitchFamily="34" charset="-122"/>
                </a:rPr>
                <a:t>01</a:t>
              </a:r>
              <a:endParaRPr lang="zh-CN" altLang="en-US" sz="3500" dirty="0">
                <a:solidFill>
                  <a:prstClr val="white"/>
                </a:solidFill>
                <a:latin typeface="Impact" panose="020B0806030902050204" pitchFamily="2" charset="0"/>
                <a:ea typeface="LiHei Pro" panose="020B0500000000000000" pitchFamily="34" charset="-122"/>
              </a:endParaRPr>
            </a:p>
          </p:txBody>
        </p:sp>
      </p:grpSp>
      <p:grpSp>
        <p:nvGrpSpPr>
          <p:cNvPr id="72" name="组合 71">
            <a:extLst>
              <a:ext uri="{FF2B5EF4-FFF2-40B4-BE49-F238E27FC236}">
                <a16:creationId xmlns="" xmlns:a16="http://schemas.microsoft.com/office/drawing/2014/main" id="{AFFCC52F-ED2F-4FA0-982E-3ED62078C584}"/>
              </a:ext>
            </a:extLst>
          </p:cNvPr>
          <p:cNvGrpSpPr/>
          <p:nvPr/>
        </p:nvGrpSpPr>
        <p:grpSpPr>
          <a:xfrm>
            <a:off x="3301391" y="4529346"/>
            <a:ext cx="1245977" cy="1245528"/>
            <a:chOff x="4207197" y="4503010"/>
            <a:chExt cx="1245815" cy="1245816"/>
          </a:xfrm>
        </p:grpSpPr>
        <p:sp>
          <p:nvSpPr>
            <p:cNvPr id="73" name="任意多边形 58">
              <a:extLst>
                <a:ext uri="{FF2B5EF4-FFF2-40B4-BE49-F238E27FC236}">
                  <a16:creationId xmlns="" xmlns:a16="http://schemas.microsoft.com/office/drawing/2014/main" id="{AF86A517-4CC6-4A7B-9316-F4FD4797473B}"/>
                </a:ext>
              </a:extLst>
            </p:cNvPr>
            <p:cNvSpPr/>
            <p:nvPr/>
          </p:nvSpPr>
          <p:spPr>
            <a:xfrm>
              <a:off x="4213638" y="4560646"/>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81930">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4" name="椭圆 73">
              <a:extLst>
                <a:ext uri="{FF2B5EF4-FFF2-40B4-BE49-F238E27FC236}">
                  <a16:creationId xmlns="" xmlns:a16="http://schemas.microsoft.com/office/drawing/2014/main" id="{BF15F9CB-9284-482F-90A5-A20DB643F74C}"/>
                </a:ext>
              </a:extLst>
            </p:cNvPr>
            <p:cNvSpPr/>
            <p:nvPr/>
          </p:nvSpPr>
          <p:spPr>
            <a:xfrm>
              <a:off x="4207197" y="4503010"/>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5" name="椭圆 74">
              <a:extLst>
                <a:ext uri="{FF2B5EF4-FFF2-40B4-BE49-F238E27FC236}">
                  <a16:creationId xmlns="" xmlns:a16="http://schemas.microsoft.com/office/drawing/2014/main" id="{7CF07582-F79A-4A5A-AD75-CBAA23E6D871}"/>
                </a:ext>
              </a:extLst>
            </p:cNvPr>
            <p:cNvSpPr/>
            <p:nvPr/>
          </p:nvSpPr>
          <p:spPr>
            <a:xfrm>
              <a:off x="4353796" y="4649609"/>
              <a:ext cx="952617" cy="952618"/>
            </a:xfrm>
            <a:prstGeom prst="ellipse">
              <a:avLst/>
            </a:prstGeom>
            <a:solidFill>
              <a:srgbClr val="3DB9B3"/>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6" name="任意多边形 61">
              <a:extLst>
                <a:ext uri="{FF2B5EF4-FFF2-40B4-BE49-F238E27FC236}">
                  <a16:creationId xmlns="" xmlns:a16="http://schemas.microsoft.com/office/drawing/2014/main" id="{C5BE1DD3-F78F-4A61-8B1C-07B73EC41801}"/>
                </a:ext>
              </a:extLst>
            </p:cNvPr>
            <p:cNvSpPr/>
            <p:nvPr/>
          </p:nvSpPr>
          <p:spPr>
            <a:xfrm>
              <a:off x="4358221" y="4659757"/>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1" fmla="*/ 686038 w 1314800"/>
                <a:gd name="connsiteY0-2" fmla="*/ 0 h 771793"/>
                <a:gd name="connsiteX1-3" fmla="*/ 1254912 w 1314800"/>
                <a:gd name="connsiteY1-4" fmla="*/ 302468 h 771793"/>
                <a:gd name="connsiteX2-5" fmla="*/ 1314800 w 1314800"/>
                <a:gd name="connsiteY2-6" fmla="*/ 412803 h 771793"/>
                <a:gd name="connsiteX3-7" fmla="*/ 710447 w 1314800"/>
                <a:gd name="connsiteY3-8" fmla="*/ 771229 h 771793"/>
                <a:gd name="connsiteX4-9" fmla="*/ 686038 w 1314800"/>
                <a:gd name="connsiteY4-10" fmla="*/ 771793 h 771793"/>
                <a:gd name="connsiteX5-11" fmla="*/ 0 w 1314800"/>
                <a:gd name="connsiteY5-12" fmla="*/ 686038 h 771793"/>
                <a:gd name="connsiteX6-13" fmla="*/ 686038 w 1314800"/>
                <a:gd name="connsiteY6-14" fmla="*/ 0 h 771793"/>
                <a:gd name="connsiteX0-15" fmla="*/ 686038 w 1314800"/>
                <a:gd name="connsiteY0-16" fmla="*/ 0 h 771793"/>
                <a:gd name="connsiteX1-17" fmla="*/ 1254912 w 1314800"/>
                <a:gd name="connsiteY1-18" fmla="*/ 302468 h 771793"/>
                <a:gd name="connsiteX2-19" fmla="*/ 1314800 w 1314800"/>
                <a:gd name="connsiteY2-20" fmla="*/ 412803 h 771793"/>
                <a:gd name="connsiteX3-21" fmla="*/ 686038 w 1314800"/>
                <a:gd name="connsiteY3-22" fmla="*/ 771793 h 771793"/>
                <a:gd name="connsiteX4-23" fmla="*/ 0 w 1314800"/>
                <a:gd name="connsiteY4-24" fmla="*/ 686038 h 771793"/>
                <a:gd name="connsiteX5-25" fmla="*/ 686038 w 1314800"/>
                <a:gd name="connsiteY5-26" fmla="*/ 0 h 771793"/>
                <a:gd name="connsiteX0-27" fmla="*/ 686038 w 1314800"/>
                <a:gd name="connsiteY0-28" fmla="*/ 0 h 771793"/>
                <a:gd name="connsiteX1-29" fmla="*/ 1254912 w 1314800"/>
                <a:gd name="connsiteY1-30" fmla="*/ 302468 h 771793"/>
                <a:gd name="connsiteX2-31" fmla="*/ 1314800 w 1314800"/>
                <a:gd name="connsiteY2-32" fmla="*/ 412803 h 771793"/>
                <a:gd name="connsiteX3-33" fmla="*/ 686038 w 1314800"/>
                <a:gd name="connsiteY3-34" fmla="*/ 771793 h 771793"/>
                <a:gd name="connsiteX4-35" fmla="*/ 0 w 1314800"/>
                <a:gd name="connsiteY4-36" fmla="*/ 686038 h 771793"/>
                <a:gd name="connsiteX5-37" fmla="*/ 686038 w 1314800"/>
                <a:gd name="connsiteY5-38" fmla="*/ 0 h 771793"/>
                <a:gd name="connsiteX0-39" fmla="*/ 686038 w 1314800"/>
                <a:gd name="connsiteY0-40" fmla="*/ 0 h 771793"/>
                <a:gd name="connsiteX1-41" fmla="*/ 1254912 w 1314800"/>
                <a:gd name="connsiteY1-42" fmla="*/ 302468 h 771793"/>
                <a:gd name="connsiteX2-43" fmla="*/ 1314800 w 1314800"/>
                <a:gd name="connsiteY2-44" fmla="*/ 412803 h 771793"/>
                <a:gd name="connsiteX3-45" fmla="*/ 686038 w 1314800"/>
                <a:gd name="connsiteY3-46" fmla="*/ 771793 h 771793"/>
                <a:gd name="connsiteX4-47" fmla="*/ 0 w 1314800"/>
                <a:gd name="connsiteY4-48" fmla="*/ 686038 h 771793"/>
                <a:gd name="connsiteX5-49" fmla="*/ 686038 w 1314800"/>
                <a:gd name="connsiteY5-50" fmla="*/ 0 h 771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7" name="文本框 56">
              <a:extLst>
                <a:ext uri="{FF2B5EF4-FFF2-40B4-BE49-F238E27FC236}">
                  <a16:creationId xmlns="" xmlns:a16="http://schemas.microsoft.com/office/drawing/2014/main" id="{191C81B6-1D9C-403B-AEF4-6811F7199508}"/>
                </a:ext>
              </a:extLst>
            </p:cNvPr>
            <p:cNvSpPr txBox="1"/>
            <p:nvPr/>
          </p:nvSpPr>
          <p:spPr>
            <a:xfrm>
              <a:off x="4453581" y="4810446"/>
              <a:ext cx="773034" cy="631088"/>
            </a:xfrm>
            <a:prstGeom prst="rect">
              <a:avLst/>
            </a:prstGeom>
            <a:noFill/>
          </p:spPr>
          <p:txBody>
            <a:bodyPr wrap="square" rtlCol="0">
              <a:spAutoFit/>
            </a:bodyPr>
            <a:lstStyle/>
            <a:p>
              <a:pPr algn="ctr"/>
              <a:r>
                <a:rPr lang="en-US" altLang="zh-CN" sz="3500" dirty="0">
                  <a:solidFill>
                    <a:prstClr val="white"/>
                  </a:solidFill>
                  <a:latin typeface="Impact" panose="020B0806030902050204" pitchFamily="2" charset="0"/>
                  <a:ea typeface="LiHei Pro" panose="020B0500000000000000" pitchFamily="34" charset="-122"/>
                </a:rPr>
                <a:t>03</a:t>
              </a:r>
              <a:endParaRPr lang="zh-CN" altLang="en-US" sz="3500" dirty="0">
                <a:solidFill>
                  <a:prstClr val="white"/>
                </a:solidFill>
                <a:latin typeface="Impact" panose="020B0806030902050204" pitchFamily="2" charset="0"/>
                <a:ea typeface="LiHei Pro" panose="020B0500000000000000" pitchFamily="34" charset="-122"/>
              </a:endParaRPr>
            </a:p>
          </p:txBody>
        </p:sp>
      </p:grpSp>
      <p:grpSp>
        <p:nvGrpSpPr>
          <p:cNvPr id="78" name="组合 77">
            <a:extLst>
              <a:ext uri="{FF2B5EF4-FFF2-40B4-BE49-F238E27FC236}">
                <a16:creationId xmlns="" xmlns:a16="http://schemas.microsoft.com/office/drawing/2014/main" id="{DD7EEF70-3F1C-4B34-B6C9-336389E17985}"/>
              </a:ext>
            </a:extLst>
          </p:cNvPr>
          <p:cNvGrpSpPr/>
          <p:nvPr/>
        </p:nvGrpSpPr>
        <p:grpSpPr>
          <a:xfrm>
            <a:off x="5090873" y="2894922"/>
            <a:ext cx="2130409" cy="2653443"/>
            <a:chOff x="5090873" y="3298782"/>
            <a:chExt cx="2130409" cy="2653443"/>
          </a:xfrm>
        </p:grpSpPr>
        <p:grpSp>
          <p:nvGrpSpPr>
            <p:cNvPr id="79" name="组合 78">
              <a:extLst>
                <a:ext uri="{FF2B5EF4-FFF2-40B4-BE49-F238E27FC236}">
                  <a16:creationId xmlns="" xmlns:a16="http://schemas.microsoft.com/office/drawing/2014/main" id="{D0CF0600-9652-46D7-BCAE-EDD137841F91}"/>
                </a:ext>
              </a:extLst>
            </p:cNvPr>
            <p:cNvGrpSpPr/>
            <p:nvPr/>
          </p:nvGrpSpPr>
          <p:grpSpPr>
            <a:xfrm>
              <a:off x="5090873" y="3298782"/>
              <a:ext cx="2130409" cy="2653443"/>
              <a:chOff x="7380501" y="2927402"/>
              <a:chExt cx="2311887" cy="2880512"/>
            </a:xfrm>
          </p:grpSpPr>
          <p:sp>
            <p:nvSpPr>
              <p:cNvPr id="81" name="椭圆 50">
                <a:extLst>
                  <a:ext uri="{FF2B5EF4-FFF2-40B4-BE49-F238E27FC236}">
                    <a16:creationId xmlns="" xmlns:a16="http://schemas.microsoft.com/office/drawing/2014/main" id="{CBFDF03F-27B0-492C-A9C6-BB83A1599FF0}"/>
                  </a:ext>
                </a:extLst>
              </p:cNvPr>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2" name="椭圆 81">
                <a:extLst>
                  <a:ext uri="{FF2B5EF4-FFF2-40B4-BE49-F238E27FC236}">
                    <a16:creationId xmlns="" xmlns:a16="http://schemas.microsoft.com/office/drawing/2014/main" id="{3096D953-523D-4BCE-9F3D-34430125F8E3}"/>
                  </a:ext>
                </a:extLst>
              </p:cNvPr>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3" name="椭圆 82">
                <a:extLst>
                  <a:ext uri="{FF2B5EF4-FFF2-40B4-BE49-F238E27FC236}">
                    <a16:creationId xmlns="" xmlns:a16="http://schemas.microsoft.com/office/drawing/2014/main" id="{79B0EF93-EB35-427B-8F3A-F1D016C8BC53}"/>
                  </a:ext>
                </a:extLst>
              </p:cNvPr>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80" name="Freeform 22">
              <a:extLst>
                <a:ext uri="{FF2B5EF4-FFF2-40B4-BE49-F238E27FC236}">
                  <a16:creationId xmlns="" xmlns:a16="http://schemas.microsoft.com/office/drawing/2014/main" id="{5791C657-DA48-4C75-BC07-5EAF488B17EF}"/>
                </a:ext>
              </a:extLst>
            </p:cNvPr>
            <p:cNvSpPr>
              <a:spLocks noEditPoints="1"/>
            </p:cNvSpPr>
            <p:nvPr/>
          </p:nvSpPr>
          <p:spPr bwMode="auto">
            <a:xfrm>
              <a:off x="5646245" y="3882779"/>
              <a:ext cx="435236" cy="511116"/>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70B51D"/>
            </a:solidFill>
            <a:ln>
              <a:noFill/>
            </a:ln>
          </p:spPr>
          <p:txBody>
            <a:bodyPr vert="horz" wrap="square" lIns="91440" tIns="45720" rIns="91440" bIns="45720" numCol="1" anchor="t" anchorCtr="0" compatLnSpc="1"/>
            <a:lstStyle/>
            <a:p>
              <a:endParaRPr lang="zh-CN" altLang="en-US"/>
            </a:p>
          </p:txBody>
        </p:sp>
      </p:grpSp>
      <p:grpSp>
        <p:nvGrpSpPr>
          <p:cNvPr id="84" name="组合 83">
            <a:extLst>
              <a:ext uri="{FF2B5EF4-FFF2-40B4-BE49-F238E27FC236}">
                <a16:creationId xmlns="" xmlns:a16="http://schemas.microsoft.com/office/drawing/2014/main" id="{0C542E16-0DDC-4C59-8F41-152A8F1B478B}"/>
              </a:ext>
            </a:extLst>
          </p:cNvPr>
          <p:cNvGrpSpPr/>
          <p:nvPr/>
        </p:nvGrpSpPr>
        <p:grpSpPr>
          <a:xfrm>
            <a:off x="5084860" y="1215666"/>
            <a:ext cx="2130409" cy="2653443"/>
            <a:chOff x="5084860" y="1619526"/>
            <a:chExt cx="2130409" cy="2653443"/>
          </a:xfrm>
        </p:grpSpPr>
        <p:grpSp>
          <p:nvGrpSpPr>
            <p:cNvPr id="85" name="组合 84">
              <a:extLst>
                <a:ext uri="{FF2B5EF4-FFF2-40B4-BE49-F238E27FC236}">
                  <a16:creationId xmlns="" xmlns:a16="http://schemas.microsoft.com/office/drawing/2014/main" id="{03328AAC-6089-45DE-BC69-4CFD66FE62FF}"/>
                </a:ext>
              </a:extLst>
            </p:cNvPr>
            <p:cNvGrpSpPr/>
            <p:nvPr/>
          </p:nvGrpSpPr>
          <p:grpSpPr>
            <a:xfrm>
              <a:off x="5084860" y="1619526"/>
              <a:ext cx="2130409" cy="2653443"/>
              <a:chOff x="7380501" y="2927402"/>
              <a:chExt cx="2311887" cy="2880512"/>
            </a:xfrm>
          </p:grpSpPr>
          <p:sp>
            <p:nvSpPr>
              <p:cNvPr id="87" name="椭圆 50">
                <a:extLst>
                  <a:ext uri="{FF2B5EF4-FFF2-40B4-BE49-F238E27FC236}">
                    <a16:creationId xmlns="" xmlns:a16="http://schemas.microsoft.com/office/drawing/2014/main" id="{9CD9E0BC-D444-4BE6-9FE8-D32B8032398E}"/>
                  </a:ext>
                </a:extLst>
              </p:cNvPr>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8" name="椭圆 87">
                <a:extLst>
                  <a:ext uri="{FF2B5EF4-FFF2-40B4-BE49-F238E27FC236}">
                    <a16:creationId xmlns="" xmlns:a16="http://schemas.microsoft.com/office/drawing/2014/main" id="{FE85ADAE-6C04-4986-9384-88AE8F5F0090}"/>
                  </a:ext>
                </a:extLst>
              </p:cNvPr>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9" name="椭圆 88">
                <a:extLst>
                  <a:ext uri="{FF2B5EF4-FFF2-40B4-BE49-F238E27FC236}">
                    <a16:creationId xmlns="" xmlns:a16="http://schemas.microsoft.com/office/drawing/2014/main" id="{60D4E85E-EE60-4D94-B671-E58FEF670E13}"/>
                  </a:ext>
                </a:extLst>
              </p:cNvPr>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86" name="Freeform 26">
              <a:extLst>
                <a:ext uri="{FF2B5EF4-FFF2-40B4-BE49-F238E27FC236}">
                  <a16:creationId xmlns="" xmlns:a16="http://schemas.microsoft.com/office/drawing/2014/main" id="{701EB9D9-644F-41AC-8EA1-44F8459E379E}"/>
                </a:ext>
              </a:extLst>
            </p:cNvPr>
            <p:cNvSpPr>
              <a:spLocks noEditPoints="1"/>
            </p:cNvSpPr>
            <p:nvPr/>
          </p:nvSpPr>
          <p:spPr bwMode="auto">
            <a:xfrm>
              <a:off x="5601508" y="2212346"/>
              <a:ext cx="470426" cy="4942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3DB9B3"/>
            </a:solidFill>
            <a:ln>
              <a:noFill/>
            </a:ln>
          </p:spPr>
          <p:txBody>
            <a:bodyPr vert="horz" wrap="square" lIns="91440" tIns="45720" rIns="91440" bIns="45720" numCol="1" anchor="t" anchorCtr="0" compatLnSpc="1"/>
            <a:lstStyle/>
            <a:p>
              <a:endParaRPr lang="zh-CN" altLang="en-US">
                <a:solidFill>
                  <a:schemeClr val="accent2"/>
                </a:solidFill>
              </a:endParaRPr>
            </a:p>
          </p:txBody>
        </p:sp>
      </p:grpSp>
      <p:grpSp>
        <p:nvGrpSpPr>
          <p:cNvPr id="90" name="组合 89">
            <a:extLst>
              <a:ext uri="{FF2B5EF4-FFF2-40B4-BE49-F238E27FC236}">
                <a16:creationId xmlns="" xmlns:a16="http://schemas.microsoft.com/office/drawing/2014/main" id="{82A62AF8-CE32-4FD8-8CF0-B960D6D0996E}"/>
              </a:ext>
            </a:extLst>
          </p:cNvPr>
          <p:cNvGrpSpPr/>
          <p:nvPr/>
        </p:nvGrpSpPr>
        <p:grpSpPr>
          <a:xfrm>
            <a:off x="5084860" y="4601619"/>
            <a:ext cx="2130409" cy="2653443"/>
            <a:chOff x="5086295" y="5026743"/>
            <a:chExt cx="2130409" cy="2653443"/>
          </a:xfrm>
        </p:grpSpPr>
        <p:grpSp>
          <p:nvGrpSpPr>
            <p:cNvPr id="91" name="组合 90">
              <a:extLst>
                <a:ext uri="{FF2B5EF4-FFF2-40B4-BE49-F238E27FC236}">
                  <a16:creationId xmlns="" xmlns:a16="http://schemas.microsoft.com/office/drawing/2014/main" id="{12833315-587F-4BCD-B6E4-03EC079CBEC9}"/>
                </a:ext>
              </a:extLst>
            </p:cNvPr>
            <p:cNvGrpSpPr/>
            <p:nvPr/>
          </p:nvGrpSpPr>
          <p:grpSpPr>
            <a:xfrm>
              <a:off x="5086295" y="5026743"/>
              <a:ext cx="2130409" cy="2653443"/>
              <a:chOff x="7380501" y="2927402"/>
              <a:chExt cx="2311887" cy="2880512"/>
            </a:xfrm>
          </p:grpSpPr>
          <p:sp>
            <p:nvSpPr>
              <p:cNvPr id="93" name="椭圆 50">
                <a:extLst>
                  <a:ext uri="{FF2B5EF4-FFF2-40B4-BE49-F238E27FC236}">
                    <a16:creationId xmlns="" xmlns:a16="http://schemas.microsoft.com/office/drawing/2014/main" id="{84C5F25D-85B0-4813-8406-28EE5D50E3B1}"/>
                  </a:ext>
                </a:extLst>
              </p:cNvPr>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4" name="椭圆 93">
                <a:extLst>
                  <a:ext uri="{FF2B5EF4-FFF2-40B4-BE49-F238E27FC236}">
                    <a16:creationId xmlns="" xmlns:a16="http://schemas.microsoft.com/office/drawing/2014/main" id="{B11676A7-D43E-4A54-BCBB-CB17CEF22218}"/>
                  </a:ext>
                </a:extLst>
              </p:cNvPr>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5" name="椭圆 94">
                <a:extLst>
                  <a:ext uri="{FF2B5EF4-FFF2-40B4-BE49-F238E27FC236}">
                    <a16:creationId xmlns="" xmlns:a16="http://schemas.microsoft.com/office/drawing/2014/main" id="{D83B488C-3CCC-4931-B3C7-2745CAB50B2B}"/>
                  </a:ext>
                </a:extLst>
              </p:cNvPr>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92" name="Freeform 32">
              <a:extLst>
                <a:ext uri="{FF2B5EF4-FFF2-40B4-BE49-F238E27FC236}">
                  <a16:creationId xmlns="" xmlns:a16="http://schemas.microsoft.com/office/drawing/2014/main" id="{9CB56CCA-24C4-48D5-BB89-C9C2E0D68E5C}"/>
                </a:ext>
              </a:extLst>
            </p:cNvPr>
            <p:cNvSpPr>
              <a:spLocks noEditPoints="1"/>
            </p:cNvSpPr>
            <p:nvPr/>
          </p:nvSpPr>
          <p:spPr bwMode="auto">
            <a:xfrm>
              <a:off x="5588602" y="5578240"/>
              <a:ext cx="551283" cy="589141"/>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3DB9B3"/>
            </a:solidFill>
            <a:ln>
              <a:noFill/>
            </a:ln>
          </p:spPr>
          <p:txBody>
            <a:bodyPr vert="horz" wrap="square" lIns="91440" tIns="45720" rIns="91440" bIns="45720" numCol="1" anchor="t" anchorCtr="0" compatLnSpc="1"/>
            <a:lstStyle/>
            <a:p>
              <a:endParaRPr lang="zh-CN" altLang="en-US">
                <a:solidFill>
                  <a:schemeClr val="accent2"/>
                </a:solidFill>
              </a:endParaRPr>
            </a:p>
          </p:txBody>
        </p:sp>
      </p:grpSp>
    </p:spTree>
    <p:extLst>
      <p:ext uri="{BB962C8B-B14F-4D97-AF65-F5344CB8AC3E}">
        <p14:creationId xmlns:p14="http://schemas.microsoft.com/office/powerpoint/2010/main" val="243189372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p:cTn id="11" dur="100" fill="hold"/>
                                        <p:tgtEl>
                                          <p:spTgt spid="66"/>
                                        </p:tgtEl>
                                        <p:attrNameLst>
                                          <p:attrName>ppt_w</p:attrName>
                                        </p:attrNameLst>
                                      </p:cBhvr>
                                      <p:tavLst>
                                        <p:tav tm="0">
                                          <p:val>
                                            <p:fltVal val="0"/>
                                          </p:val>
                                        </p:tav>
                                        <p:tav tm="100000">
                                          <p:val>
                                            <p:strVal val="#ppt_w"/>
                                          </p:val>
                                        </p:tav>
                                      </p:tavLst>
                                    </p:anim>
                                    <p:anim calcmode="lin" valueType="num">
                                      <p:cBhvr>
                                        <p:cTn id="12" dur="100" fill="hold"/>
                                        <p:tgtEl>
                                          <p:spTgt spid="66"/>
                                        </p:tgtEl>
                                        <p:attrNameLst>
                                          <p:attrName>ppt_h</p:attrName>
                                        </p:attrNameLst>
                                      </p:cBhvr>
                                      <p:tavLst>
                                        <p:tav tm="0">
                                          <p:val>
                                            <p:fltVal val="0"/>
                                          </p:val>
                                        </p:tav>
                                        <p:tav tm="100000">
                                          <p:val>
                                            <p:strVal val="#ppt_h"/>
                                          </p:val>
                                        </p:tav>
                                      </p:tavLst>
                                    </p:anim>
                                    <p:animEffect transition="in" filter="fade">
                                      <p:cBhvr>
                                        <p:cTn id="13" dur="100"/>
                                        <p:tgtEl>
                                          <p:spTgt spid="66"/>
                                        </p:tgtEl>
                                      </p:cBhvr>
                                    </p:animEffect>
                                  </p:childTnLst>
                                </p:cTn>
                              </p:par>
                              <p:par>
                                <p:cTn id="14" presetID="6" presetClass="emph" presetSubtype="0" fill="hold" nodeType="withEffect">
                                  <p:stCondLst>
                                    <p:cond delay="100"/>
                                  </p:stCondLst>
                                  <p:childTnLst>
                                    <p:animScale>
                                      <p:cBhvr>
                                        <p:cTn id="15" dur="100" fill="hold"/>
                                        <p:tgtEl>
                                          <p:spTgt spid="66"/>
                                        </p:tgtEl>
                                      </p:cBhvr>
                                      <p:by x="110000" y="110000"/>
                                    </p:animScale>
                                  </p:childTnLst>
                                </p:cTn>
                              </p:par>
                              <p:par>
                                <p:cTn id="16" presetID="6" presetClass="emph" presetSubtype="0" fill="hold" nodeType="withEffect">
                                  <p:stCondLst>
                                    <p:cond delay="200"/>
                                  </p:stCondLst>
                                  <p:childTnLst>
                                    <p:animScale>
                                      <p:cBhvr>
                                        <p:cTn id="17" dur="200" fill="hold"/>
                                        <p:tgtEl>
                                          <p:spTgt spid="66"/>
                                        </p:tgtEl>
                                      </p:cBhvr>
                                      <p:by x="90000" y="90000"/>
                                    </p:animScale>
                                  </p:childTnLst>
                                </p:cTn>
                              </p:par>
                              <p:par>
                                <p:cTn id="18" presetID="6" presetClass="emph" presetSubtype="0" fill="hold" nodeType="withEffect">
                                  <p:stCondLst>
                                    <p:cond delay="400"/>
                                  </p:stCondLst>
                                  <p:childTnLst>
                                    <p:animScale>
                                      <p:cBhvr>
                                        <p:cTn id="19" dur="100" fill="hold"/>
                                        <p:tgtEl>
                                          <p:spTgt spid="66"/>
                                        </p:tgtEl>
                                      </p:cBhvr>
                                      <p:by x="105000" y="105000"/>
                                    </p:animScale>
                                  </p:childTnLst>
                                </p:cTn>
                              </p:par>
                              <p:par>
                                <p:cTn id="20" presetID="6" presetClass="emph" presetSubtype="0" fill="hold" nodeType="withEffect">
                                  <p:stCondLst>
                                    <p:cond delay="500"/>
                                  </p:stCondLst>
                                  <p:childTnLst>
                                    <p:animScale>
                                      <p:cBhvr>
                                        <p:cTn id="21" dur="200" fill="hold"/>
                                        <p:tgtEl>
                                          <p:spTgt spid="66"/>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100" fill="hold"/>
                                        <p:tgtEl>
                                          <p:spTgt spid="60"/>
                                        </p:tgtEl>
                                        <p:attrNameLst>
                                          <p:attrName>ppt_w</p:attrName>
                                        </p:attrNameLst>
                                      </p:cBhvr>
                                      <p:tavLst>
                                        <p:tav tm="0">
                                          <p:val>
                                            <p:fltVal val="0"/>
                                          </p:val>
                                        </p:tav>
                                        <p:tav tm="100000">
                                          <p:val>
                                            <p:strVal val="#ppt_w"/>
                                          </p:val>
                                        </p:tav>
                                      </p:tavLst>
                                    </p:anim>
                                    <p:anim calcmode="lin" valueType="num">
                                      <p:cBhvr>
                                        <p:cTn id="26" dur="100" fill="hold"/>
                                        <p:tgtEl>
                                          <p:spTgt spid="60"/>
                                        </p:tgtEl>
                                        <p:attrNameLst>
                                          <p:attrName>ppt_h</p:attrName>
                                        </p:attrNameLst>
                                      </p:cBhvr>
                                      <p:tavLst>
                                        <p:tav tm="0">
                                          <p:val>
                                            <p:fltVal val="0"/>
                                          </p:val>
                                        </p:tav>
                                        <p:tav tm="100000">
                                          <p:val>
                                            <p:strVal val="#ppt_h"/>
                                          </p:val>
                                        </p:tav>
                                      </p:tavLst>
                                    </p:anim>
                                    <p:animEffect transition="in" filter="fade">
                                      <p:cBhvr>
                                        <p:cTn id="27" dur="100"/>
                                        <p:tgtEl>
                                          <p:spTgt spid="60"/>
                                        </p:tgtEl>
                                      </p:cBhvr>
                                    </p:animEffect>
                                  </p:childTnLst>
                                </p:cTn>
                              </p:par>
                              <p:par>
                                <p:cTn id="28" presetID="6" presetClass="emph" presetSubtype="0" fill="hold" nodeType="withEffect">
                                  <p:stCondLst>
                                    <p:cond delay="100"/>
                                  </p:stCondLst>
                                  <p:childTnLst>
                                    <p:animScale>
                                      <p:cBhvr>
                                        <p:cTn id="29" dur="100" fill="hold"/>
                                        <p:tgtEl>
                                          <p:spTgt spid="60"/>
                                        </p:tgtEl>
                                      </p:cBhvr>
                                      <p:by x="110000" y="110000"/>
                                    </p:animScale>
                                  </p:childTnLst>
                                </p:cTn>
                              </p:par>
                              <p:par>
                                <p:cTn id="30" presetID="6" presetClass="emph" presetSubtype="0" fill="hold" nodeType="withEffect">
                                  <p:stCondLst>
                                    <p:cond delay="200"/>
                                  </p:stCondLst>
                                  <p:childTnLst>
                                    <p:animScale>
                                      <p:cBhvr>
                                        <p:cTn id="31" dur="200" fill="hold"/>
                                        <p:tgtEl>
                                          <p:spTgt spid="60"/>
                                        </p:tgtEl>
                                      </p:cBhvr>
                                      <p:by x="90000" y="90000"/>
                                    </p:animScale>
                                  </p:childTnLst>
                                </p:cTn>
                              </p:par>
                              <p:par>
                                <p:cTn id="32" presetID="6" presetClass="emph" presetSubtype="0" fill="hold" nodeType="withEffect">
                                  <p:stCondLst>
                                    <p:cond delay="400"/>
                                  </p:stCondLst>
                                  <p:childTnLst>
                                    <p:animScale>
                                      <p:cBhvr>
                                        <p:cTn id="33" dur="100" fill="hold"/>
                                        <p:tgtEl>
                                          <p:spTgt spid="60"/>
                                        </p:tgtEl>
                                      </p:cBhvr>
                                      <p:by x="105000" y="105000"/>
                                    </p:animScale>
                                  </p:childTnLst>
                                </p:cTn>
                              </p:par>
                              <p:par>
                                <p:cTn id="34" presetID="6" presetClass="emph" presetSubtype="0" fill="hold" nodeType="withEffect">
                                  <p:stCondLst>
                                    <p:cond delay="500"/>
                                  </p:stCondLst>
                                  <p:childTnLst>
                                    <p:animScale>
                                      <p:cBhvr>
                                        <p:cTn id="35" dur="200" fill="hold"/>
                                        <p:tgtEl>
                                          <p:spTgt spid="60"/>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p:cTn id="39" dur="100" fill="hold"/>
                                        <p:tgtEl>
                                          <p:spTgt spid="72"/>
                                        </p:tgtEl>
                                        <p:attrNameLst>
                                          <p:attrName>ppt_w</p:attrName>
                                        </p:attrNameLst>
                                      </p:cBhvr>
                                      <p:tavLst>
                                        <p:tav tm="0">
                                          <p:val>
                                            <p:fltVal val="0"/>
                                          </p:val>
                                        </p:tav>
                                        <p:tav tm="100000">
                                          <p:val>
                                            <p:strVal val="#ppt_w"/>
                                          </p:val>
                                        </p:tav>
                                      </p:tavLst>
                                    </p:anim>
                                    <p:anim calcmode="lin" valueType="num">
                                      <p:cBhvr>
                                        <p:cTn id="40" dur="100" fill="hold"/>
                                        <p:tgtEl>
                                          <p:spTgt spid="72"/>
                                        </p:tgtEl>
                                        <p:attrNameLst>
                                          <p:attrName>ppt_h</p:attrName>
                                        </p:attrNameLst>
                                      </p:cBhvr>
                                      <p:tavLst>
                                        <p:tav tm="0">
                                          <p:val>
                                            <p:fltVal val="0"/>
                                          </p:val>
                                        </p:tav>
                                        <p:tav tm="100000">
                                          <p:val>
                                            <p:strVal val="#ppt_h"/>
                                          </p:val>
                                        </p:tav>
                                      </p:tavLst>
                                    </p:anim>
                                    <p:animEffect transition="in" filter="fade">
                                      <p:cBhvr>
                                        <p:cTn id="41" dur="100"/>
                                        <p:tgtEl>
                                          <p:spTgt spid="72"/>
                                        </p:tgtEl>
                                      </p:cBhvr>
                                    </p:animEffect>
                                  </p:childTnLst>
                                </p:cTn>
                              </p:par>
                              <p:par>
                                <p:cTn id="42" presetID="6" presetClass="emph" presetSubtype="0" fill="hold" nodeType="withEffect">
                                  <p:stCondLst>
                                    <p:cond delay="100"/>
                                  </p:stCondLst>
                                  <p:childTnLst>
                                    <p:animScale>
                                      <p:cBhvr>
                                        <p:cTn id="43" dur="100" fill="hold"/>
                                        <p:tgtEl>
                                          <p:spTgt spid="72"/>
                                        </p:tgtEl>
                                      </p:cBhvr>
                                      <p:by x="110000" y="110000"/>
                                    </p:animScale>
                                  </p:childTnLst>
                                </p:cTn>
                              </p:par>
                              <p:par>
                                <p:cTn id="44" presetID="6" presetClass="emph" presetSubtype="0" fill="hold" nodeType="withEffect">
                                  <p:stCondLst>
                                    <p:cond delay="200"/>
                                  </p:stCondLst>
                                  <p:childTnLst>
                                    <p:animScale>
                                      <p:cBhvr>
                                        <p:cTn id="45" dur="200" fill="hold"/>
                                        <p:tgtEl>
                                          <p:spTgt spid="72"/>
                                        </p:tgtEl>
                                      </p:cBhvr>
                                      <p:by x="90000" y="90000"/>
                                    </p:animScale>
                                  </p:childTnLst>
                                </p:cTn>
                              </p:par>
                              <p:par>
                                <p:cTn id="46" presetID="6" presetClass="emph" presetSubtype="0" fill="hold" nodeType="withEffect">
                                  <p:stCondLst>
                                    <p:cond delay="400"/>
                                  </p:stCondLst>
                                  <p:childTnLst>
                                    <p:animScale>
                                      <p:cBhvr>
                                        <p:cTn id="47" dur="100" fill="hold"/>
                                        <p:tgtEl>
                                          <p:spTgt spid="72"/>
                                        </p:tgtEl>
                                      </p:cBhvr>
                                      <p:by x="105000" y="105000"/>
                                    </p:animScale>
                                  </p:childTnLst>
                                </p:cTn>
                              </p:par>
                              <p:par>
                                <p:cTn id="48" presetID="6" presetClass="emph" presetSubtype="0" fill="hold" nodeType="withEffect">
                                  <p:stCondLst>
                                    <p:cond delay="500"/>
                                  </p:stCondLst>
                                  <p:childTnLst>
                                    <p:animScale>
                                      <p:cBhvr>
                                        <p:cTn id="49" dur="200" fill="hold"/>
                                        <p:tgtEl>
                                          <p:spTgt spid="72"/>
                                        </p:tgtEl>
                                      </p:cBhvr>
                                      <p:by x="95000" y="95000"/>
                                    </p:animScale>
                                  </p:childTnLst>
                                </p:cTn>
                              </p:par>
                            </p:childTnLst>
                          </p:cTn>
                        </p:par>
                        <p:par>
                          <p:cTn id="50" fill="hold">
                            <p:stCondLst>
                              <p:cond delay="2600"/>
                            </p:stCondLst>
                            <p:childTnLst>
                              <p:par>
                                <p:cTn id="51" presetID="12" presetClass="entr" presetSubtype="2"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p:tgtEl>
                                          <p:spTgt spid="43"/>
                                        </p:tgtEl>
                                        <p:attrNameLst>
                                          <p:attrName>ppt_x</p:attrName>
                                        </p:attrNameLst>
                                      </p:cBhvr>
                                      <p:tavLst>
                                        <p:tav tm="0">
                                          <p:val>
                                            <p:strVal val="#ppt_x+#ppt_w*1.125000"/>
                                          </p:val>
                                        </p:tav>
                                        <p:tav tm="100000">
                                          <p:val>
                                            <p:strVal val="#ppt_x"/>
                                          </p:val>
                                        </p:tav>
                                      </p:tavLst>
                                    </p:anim>
                                    <p:animEffect transition="in" filter="wipe(left)">
                                      <p:cBhvr>
                                        <p:cTn id="54" dur="500"/>
                                        <p:tgtEl>
                                          <p:spTgt spid="43"/>
                                        </p:tgtEl>
                                      </p:cBhvr>
                                    </p:animEffect>
                                  </p:childTnLst>
                                </p:cTn>
                              </p:par>
                            </p:childTnLst>
                          </p:cTn>
                        </p:par>
                        <p:par>
                          <p:cTn id="55" fill="hold">
                            <p:stCondLst>
                              <p:cond delay="3100"/>
                            </p:stCondLst>
                            <p:childTnLst>
                              <p:par>
                                <p:cTn id="56" presetID="12" presetClass="entr" presetSubtype="2"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p:tgtEl>
                                          <p:spTgt spid="48"/>
                                        </p:tgtEl>
                                        <p:attrNameLst>
                                          <p:attrName>ppt_x</p:attrName>
                                        </p:attrNameLst>
                                      </p:cBhvr>
                                      <p:tavLst>
                                        <p:tav tm="0">
                                          <p:val>
                                            <p:strVal val="#ppt_x+#ppt_w*1.125000"/>
                                          </p:val>
                                        </p:tav>
                                        <p:tav tm="100000">
                                          <p:val>
                                            <p:strVal val="#ppt_x"/>
                                          </p:val>
                                        </p:tav>
                                      </p:tavLst>
                                    </p:anim>
                                    <p:animEffect transition="in" filter="wipe(left)">
                                      <p:cBhvr>
                                        <p:cTn id="59" dur="500"/>
                                        <p:tgtEl>
                                          <p:spTgt spid="48"/>
                                        </p:tgtEl>
                                      </p:cBhvr>
                                    </p:animEffect>
                                  </p:childTnLst>
                                </p:cTn>
                              </p:par>
                            </p:childTnLst>
                          </p:cTn>
                        </p:par>
                        <p:par>
                          <p:cTn id="60" fill="hold">
                            <p:stCondLst>
                              <p:cond delay="3600"/>
                            </p:stCondLst>
                            <p:childTnLst>
                              <p:par>
                                <p:cTn id="61" presetID="12" presetClass="entr" presetSubtype="2"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p:tgtEl>
                                          <p:spTgt spid="53"/>
                                        </p:tgtEl>
                                        <p:attrNameLst>
                                          <p:attrName>ppt_x</p:attrName>
                                        </p:attrNameLst>
                                      </p:cBhvr>
                                      <p:tavLst>
                                        <p:tav tm="0">
                                          <p:val>
                                            <p:strVal val="#ppt_x+#ppt_w*1.125000"/>
                                          </p:val>
                                        </p:tav>
                                        <p:tav tm="100000">
                                          <p:val>
                                            <p:strVal val="#ppt_x"/>
                                          </p:val>
                                        </p:tav>
                                      </p:tavLst>
                                    </p:anim>
                                    <p:animEffect transition="in" filter="wipe(left)">
                                      <p:cBhvr>
                                        <p:cTn id="64" dur="500"/>
                                        <p:tgtEl>
                                          <p:spTgt spid="53"/>
                                        </p:tgtEl>
                                      </p:cBhvr>
                                    </p:animEffect>
                                  </p:childTnLst>
                                </p:cTn>
                              </p:par>
                            </p:childTnLst>
                          </p:cTn>
                        </p:par>
                        <p:par>
                          <p:cTn id="65" fill="hold">
                            <p:stCondLst>
                              <p:cond delay="4100"/>
                            </p:stCondLst>
                            <p:childTnLst>
                              <p:par>
                                <p:cTn id="66" presetID="10" presetClass="entr" presetSubtype="0" fill="hold"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fade">
                                      <p:cBhvr>
                                        <p:cTn id="68" dur="500"/>
                                        <p:tgtEl>
                                          <p:spTgt spid="84"/>
                                        </p:tgtEl>
                                      </p:cBhvr>
                                    </p:animEffect>
                                  </p:childTnLst>
                                </p:cTn>
                              </p:par>
                              <p:par>
                                <p:cTn id="69" presetID="10" presetClass="entr" presetSubtype="0" fill="hold" nodeType="withEffect">
                                  <p:stCondLst>
                                    <p:cond delay="25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500"/>
                                        <p:tgtEl>
                                          <p:spTgt spid="78"/>
                                        </p:tgtEl>
                                      </p:cBhvr>
                                    </p:animEffect>
                                  </p:childTnLst>
                                </p:cTn>
                              </p:par>
                              <p:par>
                                <p:cTn id="72" presetID="10" presetClass="entr" presetSubtype="0" fill="hold" nodeType="withEffect">
                                  <p:stCondLst>
                                    <p:cond delay="250"/>
                                  </p:stCondLst>
                                  <p:childTnLst>
                                    <p:set>
                                      <p:cBhvr>
                                        <p:cTn id="73" dur="1" fill="hold">
                                          <p:stCondLst>
                                            <p:cond delay="0"/>
                                          </p:stCondLst>
                                        </p:cTn>
                                        <p:tgtEl>
                                          <p:spTgt spid="90"/>
                                        </p:tgtEl>
                                        <p:attrNameLst>
                                          <p:attrName>style.visibility</p:attrName>
                                        </p:attrNameLst>
                                      </p:cBhvr>
                                      <p:to>
                                        <p:strVal val="visible"/>
                                      </p:to>
                                    </p:set>
                                    <p:animEffect transition="in" filter="fade">
                                      <p:cBhvr>
                                        <p:cTn id="74" dur="500"/>
                                        <p:tgtEl>
                                          <p:spTgt spid="90"/>
                                        </p:tgtEl>
                                      </p:cBhvr>
                                    </p:animEffect>
                                  </p:childTnLst>
                                </p:cTn>
                              </p:par>
                            </p:childTnLst>
                          </p:cTn>
                        </p:par>
                        <p:par>
                          <p:cTn id="75" fill="hold">
                            <p:stCondLst>
                              <p:cond delay="4850"/>
                            </p:stCondLst>
                            <p:childTnLst>
                              <p:par>
                                <p:cTn id="76" presetID="22" presetClass="entr" presetSubtype="8"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left)">
                                      <p:cBhvr>
                                        <p:cTn id="78" dur="500"/>
                                        <p:tgtEl>
                                          <p:spTgt spid="28"/>
                                        </p:tgtEl>
                                      </p:cBhvr>
                                    </p:animEffect>
                                  </p:childTnLst>
                                </p:cTn>
                              </p:par>
                            </p:childTnLst>
                          </p:cTn>
                        </p:par>
                        <p:par>
                          <p:cTn id="79" fill="hold">
                            <p:stCondLst>
                              <p:cond delay="5350"/>
                            </p:stCondLst>
                            <p:childTnLst>
                              <p:par>
                                <p:cTn id="80" presetID="22" presetClass="entr" presetSubtype="8" fill="hold"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wipe(left)">
                                      <p:cBhvr>
                                        <p:cTn id="82" dur="500"/>
                                        <p:tgtEl>
                                          <p:spTgt spid="38"/>
                                        </p:tgtEl>
                                      </p:cBhvr>
                                    </p:animEffect>
                                  </p:childTnLst>
                                </p:cTn>
                              </p:par>
                            </p:childTnLst>
                          </p:cTn>
                        </p:par>
                        <p:par>
                          <p:cTn id="83" fill="hold">
                            <p:stCondLst>
                              <p:cond delay="5850"/>
                            </p:stCondLst>
                            <p:childTnLst>
                              <p:par>
                                <p:cTn id="84" presetID="22" presetClass="entr" presetSubtype="8" fill="hold" nodeType="after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left)">
                                      <p:cBhvr>
                                        <p:cTn id="8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0412F80-B0E0-4972-8029-A4C9773FB0B9}"/>
              </a:ext>
            </a:extLst>
          </p:cNvPr>
          <p:cNvGrpSpPr/>
          <p:nvPr/>
        </p:nvGrpSpPr>
        <p:grpSpPr>
          <a:xfrm>
            <a:off x="300922" y="176100"/>
            <a:ext cx="11449272" cy="592667"/>
            <a:chOff x="300922" y="176100"/>
            <a:chExt cx="11449272" cy="592667"/>
          </a:xfrm>
        </p:grpSpPr>
        <p:cxnSp>
          <p:nvCxnSpPr>
            <p:cNvPr id="4" name="直接连接符 3"/>
            <p:cNvCxnSpPr/>
            <p:nvPr/>
          </p:nvCxnSpPr>
          <p:spPr>
            <a:xfrm>
              <a:off x="300922" y="768767"/>
              <a:ext cx="11449272" cy="0"/>
            </a:xfrm>
            <a:prstGeom prst="line">
              <a:avLst/>
            </a:prstGeom>
            <a:ln w="28575">
              <a:solidFill>
                <a:schemeClr val="bg1">
                  <a:lumMod val="75000"/>
                </a:schemeClr>
              </a:solidFill>
            </a:ln>
            <a:effectLst>
              <a:outerShdw dist="25400" dir="5400000" algn="t" rotWithShape="0">
                <a:schemeClr val="bg1"/>
              </a:outerShdw>
            </a:effectLst>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00922" y="176100"/>
              <a:ext cx="246810" cy="246810"/>
            </a:xfrm>
            <a:prstGeom prst="rect">
              <a:avLst/>
            </a:prstGeom>
            <a:solidFill>
              <a:srgbClr val="0CA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矩形 10"/>
            <p:cNvSpPr/>
            <p:nvPr/>
          </p:nvSpPr>
          <p:spPr>
            <a:xfrm>
              <a:off x="547732" y="422910"/>
              <a:ext cx="246810" cy="246810"/>
            </a:xfrm>
            <a:prstGeom prst="rect">
              <a:avLst/>
            </a:prstGeom>
            <a:solidFill>
              <a:srgbClr val="8ED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TextBox 11"/>
            <p:cNvSpPr txBox="1"/>
            <p:nvPr/>
          </p:nvSpPr>
          <p:spPr>
            <a:xfrm>
              <a:off x="1041352" y="176100"/>
              <a:ext cx="3820934" cy="5232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solidFill>
                    <a:srgbClr val="0CA397"/>
                  </a:solidFill>
                  <a:latin typeface="微软雅黑" pitchFamily="34" charset="-122"/>
                  <a:ea typeface="微软雅黑" pitchFamily="34" charset="-122"/>
                </a:rPr>
                <a:t>点击添加标题</a:t>
              </a:r>
              <a:endParaRPr lang="zh-CN" altLang="en-US" sz="2800" b="1" dirty="0">
                <a:solidFill>
                  <a:srgbClr val="0CA397"/>
                </a:solidFill>
                <a:latin typeface="微软雅黑" pitchFamily="34" charset="-122"/>
                <a:ea typeface="微软雅黑" pitchFamily="34" charset="-122"/>
              </a:endParaRPr>
            </a:p>
          </p:txBody>
        </p:sp>
      </p:grpSp>
      <p:sp>
        <p:nvSpPr>
          <p:cNvPr id="40" name="任意多边形 28">
            <a:extLst>
              <a:ext uri="{FF2B5EF4-FFF2-40B4-BE49-F238E27FC236}">
                <a16:creationId xmlns="" xmlns:a16="http://schemas.microsoft.com/office/drawing/2014/main" id="{2E3D3838-8AFF-4B78-8D28-821A2B4285DF}"/>
              </a:ext>
            </a:extLst>
          </p:cNvPr>
          <p:cNvSpPr/>
          <p:nvPr/>
        </p:nvSpPr>
        <p:spPr>
          <a:xfrm rot="1723431">
            <a:off x="3530865" y="3238031"/>
            <a:ext cx="2423193" cy="1785735"/>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0CA397"/>
          </a:solidFill>
          <a:ln w="25400" cap="flat" cmpd="sng" algn="ctr">
            <a:solidFill>
              <a:sysClr val="window" lastClr="FFFFFF">
                <a:hueOff val="0"/>
                <a:satOff val="0"/>
                <a:lumOff val="0"/>
                <a:alphaOff val="0"/>
              </a:sysClr>
            </a:solidFill>
            <a:prstDash val="solid"/>
          </a:ln>
          <a:effectLst/>
        </p:spPr>
        <p:txBody>
          <a:bodyPr spcFirstLastPara="0" vert="horz" wrap="square" lIns="3180080" tIns="1689948" rIns="178139" bIns="2150532" numCol="1" spcCol="1270" anchor="ctr" anchorCtr="0">
            <a:noAutofit/>
          </a:bodyPr>
          <a:lstStyle/>
          <a:p>
            <a:pPr algn="ctr" defTabSz="2252077">
              <a:lnSpc>
                <a:spcPct val="90000"/>
              </a:lnSpc>
              <a:spcBef>
                <a:spcPct val="0"/>
              </a:spcBef>
              <a:spcAft>
                <a:spcPct val="35000"/>
              </a:spcAft>
              <a:defRPr/>
            </a:pPr>
            <a:endParaRPr lang="zh-CN" altLang="en-US" sz="5067">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1" name="任意多边形 29">
            <a:extLst>
              <a:ext uri="{FF2B5EF4-FFF2-40B4-BE49-F238E27FC236}">
                <a16:creationId xmlns="" xmlns:a16="http://schemas.microsoft.com/office/drawing/2014/main" id="{C4E60A39-EDBF-4A4C-BB40-03411060C013}"/>
              </a:ext>
            </a:extLst>
          </p:cNvPr>
          <p:cNvSpPr/>
          <p:nvPr/>
        </p:nvSpPr>
        <p:spPr>
          <a:xfrm rot="1723431">
            <a:off x="1062171" y="1430383"/>
            <a:ext cx="4847068" cy="4847068"/>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70B51D"/>
          </a:solidFill>
          <a:ln w="25400" cap="flat" cmpd="sng" algn="ctr">
            <a:solidFill>
              <a:sysClr val="window" lastClr="FFFFFF">
                <a:hueOff val="0"/>
                <a:satOff val="0"/>
                <a:lumOff val="0"/>
                <a:alphaOff val="0"/>
              </a:sysClr>
            </a:solidFill>
            <a:prstDash val="solid"/>
          </a:ln>
          <a:effectLst/>
        </p:spPr>
        <p:txBody>
          <a:bodyPr spcFirstLastPara="0" vert="horz" wrap="square" lIns="2992120" tIns="2775373" rIns="499533" bIns="1041400" numCol="1" spcCol="1270" anchor="ctr" anchorCtr="0">
            <a:noAutofit/>
          </a:bodyPr>
          <a:lstStyle/>
          <a:p>
            <a:pPr algn="ctr" defTabSz="2311342">
              <a:lnSpc>
                <a:spcPct val="90000"/>
              </a:lnSpc>
              <a:spcBef>
                <a:spcPct val="0"/>
              </a:spcBef>
              <a:spcAft>
                <a:spcPct val="35000"/>
              </a:spcAft>
              <a:defRPr/>
            </a:pPr>
            <a:endParaRPr lang="zh-CN" altLang="en-US" sz="520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2" name="任意多边形 30">
            <a:extLst>
              <a:ext uri="{FF2B5EF4-FFF2-40B4-BE49-F238E27FC236}">
                <a16:creationId xmlns="" xmlns:a16="http://schemas.microsoft.com/office/drawing/2014/main" id="{36E79546-CB24-4DC7-9CBC-7D4E03785D2E}"/>
              </a:ext>
            </a:extLst>
          </p:cNvPr>
          <p:cNvSpPr/>
          <p:nvPr/>
        </p:nvSpPr>
        <p:spPr>
          <a:xfrm rot="1723431">
            <a:off x="1062171" y="1430383"/>
            <a:ext cx="4847068" cy="4847068"/>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CA397"/>
          </a:solidFill>
          <a:ln w="25400" cap="flat" cmpd="sng" algn="ctr">
            <a:solidFill>
              <a:sysClr val="window" lastClr="FFFFFF">
                <a:hueOff val="0"/>
                <a:satOff val="0"/>
                <a:lumOff val="0"/>
                <a:alphaOff val="0"/>
              </a:sysClr>
            </a:solidFill>
            <a:prstDash val="solid"/>
          </a:ln>
          <a:effectLst/>
        </p:spPr>
        <p:txBody>
          <a:bodyPr spcFirstLastPara="0" vert="horz" wrap="square" lIns="1732280" tIns="3642361" rIns="1732280" bIns="174412" numCol="1" spcCol="1270" anchor="ctr" anchorCtr="0">
            <a:noAutofit/>
          </a:bodyPr>
          <a:lstStyle/>
          <a:p>
            <a:pPr algn="ctr" defTabSz="2311342">
              <a:lnSpc>
                <a:spcPct val="90000"/>
              </a:lnSpc>
              <a:spcBef>
                <a:spcPct val="0"/>
              </a:spcBef>
              <a:spcAft>
                <a:spcPct val="35000"/>
              </a:spcAft>
              <a:defRPr/>
            </a:pPr>
            <a:endParaRPr lang="zh-CN" altLang="en-US" sz="520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3" name="任意多边形 31">
            <a:extLst>
              <a:ext uri="{FF2B5EF4-FFF2-40B4-BE49-F238E27FC236}">
                <a16:creationId xmlns="" xmlns:a16="http://schemas.microsoft.com/office/drawing/2014/main" id="{A420668D-6541-4042-9F1E-7A652209F191}"/>
              </a:ext>
            </a:extLst>
          </p:cNvPr>
          <p:cNvSpPr/>
          <p:nvPr/>
        </p:nvSpPr>
        <p:spPr>
          <a:xfrm rot="1723431">
            <a:off x="1062171" y="1430383"/>
            <a:ext cx="4847068" cy="4847068"/>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70B51D"/>
          </a:solidFill>
          <a:ln w="25400" cap="flat" cmpd="sng" algn="ctr">
            <a:solidFill>
              <a:sysClr val="window" lastClr="FFFFFF">
                <a:hueOff val="0"/>
                <a:satOff val="0"/>
                <a:lumOff val="0"/>
                <a:alphaOff val="0"/>
              </a:sysClr>
            </a:solidFill>
            <a:prstDash val="solid"/>
          </a:ln>
          <a:effectLst/>
        </p:spPr>
        <p:txBody>
          <a:bodyPr spcFirstLastPara="0" vert="horz" wrap="square" lIns="499533" tIns="2775373" rIns="2992120" bIns="1041400" numCol="1" spcCol="1270" anchor="ctr" anchorCtr="0">
            <a:noAutofit/>
          </a:bodyPr>
          <a:lstStyle/>
          <a:p>
            <a:pPr algn="ctr" defTabSz="2311342">
              <a:lnSpc>
                <a:spcPct val="90000"/>
              </a:lnSpc>
              <a:spcBef>
                <a:spcPct val="0"/>
              </a:spcBef>
              <a:spcAft>
                <a:spcPct val="35000"/>
              </a:spcAft>
              <a:defRPr/>
            </a:pPr>
            <a:endParaRPr lang="zh-CN" altLang="en-US" sz="5200" dirty="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4" name="任意多边形 32">
            <a:extLst>
              <a:ext uri="{FF2B5EF4-FFF2-40B4-BE49-F238E27FC236}">
                <a16:creationId xmlns="" xmlns:a16="http://schemas.microsoft.com/office/drawing/2014/main" id="{1CF45255-0395-4A40-865A-650E480FB9BD}"/>
              </a:ext>
            </a:extLst>
          </p:cNvPr>
          <p:cNvSpPr/>
          <p:nvPr/>
        </p:nvSpPr>
        <p:spPr>
          <a:xfrm rot="1723431">
            <a:off x="1062171" y="1430383"/>
            <a:ext cx="4847068" cy="4847068"/>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0CA397"/>
          </a:solidFill>
          <a:ln w="25400" cap="flat" cmpd="sng" algn="ctr">
            <a:solidFill>
              <a:sysClr val="window" lastClr="FFFFFF">
                <a:hueOff val="0"/>
                <a:satOff val="0"/>
                <a:lumOff val="0"/>
                <a:alphaOff val="0"/>
              </a:sysClr>
            </a:solidFill>
            <a:prstDash val="solid"/>
          </a:ln>
          <a:effectLst/>
        </p:spPr>
        <p:txBody>
          <a:bodyPr spcFirstLastPara="0" vert="horz" wrap="square" lIns="166285" tIns="1678095" rIns="3168227" bIns="2138679" numCol="1" spcCol="1270" anchor="ctr" anchorCtr="0">
            <a:noAutofit/>
          </a:bodyPr>
          <a:lstStyle/>
          <a:p>
            <a:pPr algn="ctr" defTabSz="1837221">
              <a:lnSpc>
                <a:spcPct val="90000"/>
              </a:lnSpc>
              <a:spcBef>
                <a:spcPct val="0"/>
              </a:spcBef>
              <a:spcAft>
                <a:spcPct val="35000"/>
              </a:spcAft>
              <a:defRPr/>
            </a:pPr>
            <a:endParaRPr lang="zh-CN" altLang="en-US" sz="4133">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5" name="任意多边形 33">
            <a:extLst>
              <a:ext uri="{FF2B5EF4-FFF2-40B4-BE49-F238E27FC236}">
                <a16:creationId xmlns="" xmlns:a16="http://schemas.microsoft.com/office/drawing/2014/main" id="{836A35E1-EF12-4740-B46F-590D9A67D20B}"/>
              </a:ext>
            </a:extLst>
          </p:cNvPr>
          <p:cNvSpPr/>
          <p:nvPr/>
        </p:nvSpPr>
        <p:spPr>
          <a:xfrm rot="1723431">
            <a:off x="1062171" y="1430383"/>
            <a:ext cx="4847068" cy="4847068"/>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70B51D"/>
          </a:solidFill>
          <a:ln w="25400" cap="flat" cmpd="sng" algn="ctr">
            <a:solidFill>
              <a:sysClr val="window" lastClr="FFFFFF">
                <a:hueOff val="0"/>
                <a:satOff val="0"/>
                <a:lumOff val="0"/>
                <a:alphaOff val="0"/>
              </a:sysClr>
            </a:solidFill>
            <a:prstDash val="solid"/>
          </a:ln>
          <a:effectLst/>
        </p:spPr>
        <p:txBody>
          <a:bodyPr spcFirstLastPara="0" vert="horz" wrap="square" lIns="1035304" tIns="482601" rIns="2368296" bIns="3381585" numCol="1" spcCol="1270" anchor="ctr" anchorCtr="0">
            <a:noAutofit/>
          </a:bodyPr>
          <a:lstStyle/>
          <a:p>
            <a:pPr algn="ctr" defTabSz="1718690">
              <a:lnSpc>
                <a:spcPct val="90000"/>
              </a:lnSpc>
              <a:spcBef>
                <a:spcPct val="0"/>
              </a:spcBef>
              <a:spcAft>
                <a:spcPct val="35000"/>
              </a:spcAft>
              <a:defRPr/>
            </a:pPr>
            <a:endParaRPr lang="zh-CN" altLang="en-US" sz="3867">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6" name="椭圆 45">
            <a:extLst>
              <a:ext uri="{FF2B5EF4-FFF2-40B4-BE49-F238E27FC236}">
                <a16:creationId xmlns="" xmlns:a16="http://schemas.microsoft.com/office/drawing/2014/main" id="{1EA6FF06-5A57-47B0-B496-84F0BC8D2FB7}"/>
              </a:ext>
            </a:extLst>
          </p:cNvPr>
          <p:cNvSpPr/>
          <p:nvPr/>
        </p:nvSpPr>
        <p:spPr>
          <a:xfrm>
            <a:off x="3165989" y="3545613"/>
            <a:ext cx="676049" cy="676049"/>
          </a:xfrm>
          <a:prstGeom prst="ellipse">
            <a:avLst/>
          </a:prstGeom>
          <a:solidFill>
            <a:schemeClr val="bg1">
              <a:lumMod val="75000"/>
            </a:schemeClr>
          </a:solidFill>
          <a:ln w="25400" cap="flat" cmpd="sng" algn="ctr">
            <a:solidFill>
              <a:schemeClr val="bg1"/>
            </a:solidFill>
            <a:prstDash val="soli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defRPr/>
            </a:pPr>
            <a:endParaRPr lang="zh-CN" altLang="en-US" sz="2400" kern="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7" name="TextBox 35">
            <a:extLst>
              <a:ext uri="{FF2B5EF4-FFF2-40B4-BE49-F238E27FC236}">
                <a16:creationId xmlns="" xmlns:a16="http://schemas.microsoft.com/office/drawing/2014/main" id="{B097C224-E41C-459D-BE68-F98413C42E86}"/>
              </a:ext>
            </a:extLst>
          </p:cNvPr>
          <p:cNvSpPr txBox="1"/>
          <p:nvPr/>
        </p:nvSpPr>
        <p:spPr>
          <a:xfrm>
            <a:off x="3250854" y="3055770"/>
            <a:ext cx="539719" cy="425566"/>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rPr>
              <a:t>06</a:t>
            </a:r>
            <a:endParaRPr lang="zh-CN" altLang="en-US"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endParaRPr>
          </a:p>
        </p:txBody>
      </p:sp>
      <p:sp>
        <p:nvSpPr>
          <p:cNvPr id="48" name="TextBox 36">
            <a:extLst>
              <a:ext uri="{FF2B5EF4-FFF2-40B4-BE49-F238E27FC236}">
                <a16:creationId xmlns="" xmlns:a16="http://schemas.microsoft.com/office/drawing/2014/main" id="{616CC611-8D59-4EFC-9DD4-1D3D5488738F}"/>
              </a:ext>
            </a:extLst>
          </p:cNvPr>
          <p:cNvSpPr txBox="1"/>
          <p:nvPr/>
        </p:nvSpPr>
        <p:spPr>
          <a:xfrm>
            <a:off x="2752353" y="3244657"/>
            <a:ext cx="539719" cy="425566"/>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rPr>
              <a:t>05</a:t>
            </a:r>
            <a:endParaRPr lang="zh-CN" altLang="en-US"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endParaRPr>
          </a:p>
        </p:txBody>
      </p:sp>
      <p:sp>
        <p:nvSpPr>
          <p:cNvPr id="49" name="TextBox 37">
            <a:extLst>
              <a:ext uri="{FF2B5EF4-FFF2-40B4-BE49-F238E27FC236}">
                <a16:creationId xmlns="" xmlns:a16="http://schemas.microsoft.com/office/drawing/2014/main" id="{F3D915E4-7799-4E50-B2C9-696BD6E7809D}"/>
              </a:ext>
            </a:extLst>
          </p:cNvPr>
          <p:cNvSpPr txBox="1"/>
          <p:nvPr/>
        </p:nvSpPr>
        <p:spPr>
          <a:xfrm>
            <a:off x="2650453" y="3737466"/>
            <a:ext cx="539719" cy="425566"/>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rPr>
              <a:t>04</a:t>
            </a:r>
            <a:endParaRPr lang="zh-CN" altLang="en-US"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endParaRPr>
          </a:p>
        </p:txBody>
      </p:sp>
      <p:sp>
        <p:nvSpPr>
          <p:cNvPr id="50" name="TextBox 38">
            <a:extLst>
              <a:ext uri="{FF2B5EF4-FFF2-40B4-BE49-F238E27FC236}">
                <a16:creationId xmlns="" xmlns:a16="http://schemas.microsoft.com/office/drawing/2014/main" id="{CF18A3A1-E442-4BD3-ACE9-A414A745B0FF}"/>
              </a:ext>
            </a:extLst>
          </p:cNvPr>
          <p:cNvSpPr txBox="1"/>
          <p:nvPr/>
        </p:nvSpPr>
        <p:spPr>
          <a:xfrm>
            <a:off x="2940203" y="4142989"/>
            <a:ext cx="539719" cy="425566"/>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rPr>
              <a:t>03</a:t>
            </a:r>
            <a:endParaRPr lang="zh-CN" altLang="en-US"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endParaRPr>
          </a:p>
        </p:txBody>
      </p:sp>
      <p:sp>
        <p:nvSpPr>
          <p:cNvPr id="51" name="TextBox 39">
            <a:extLst>
              <a:ext uri="{FF2B5EF4-FFF2-40B4-BE49-F238E27FC236}">
                <a16:creationId xmlns="" xmlns:a16="http://schemas.microsoft.com/office/drawing/2014/main" id="{82F0AD5E-AA8B-4B48-B39F-30A91BAA2FF3}"/>
              </a:ext>
            </a:extLst>
          </p:cNvPr>
          <p:cNvSpPr txBox="1"/>
          <p:nvPr/>
        </p:nvSpPr>
        <p:spPr>
          <a:xfrm>
            <a:off x="3447590" y="4187706"/>
            <a:ext cx="539719" cy="425566"/>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rPr>
              <a:t>02</a:t>
            </a:r>
            <a:endParaRPr lang="zh-CN" altLang="en-US"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endParaRPr>
          </a:p>
        </p:txBody>
      </p:sp>
      <p:sp>
        <p:nvSpPr>
          <p:cNvPr id="52" name="TextBox 40">
            <a:extLst>
              <a:ext uri="{FF2B5EF4-FFF2-40B4-BE49-F238E27FC236}">
                <a16:creationId xmlns="" xmlns:a16="http://schemas.microsoft.com/office/drawing/2014/main" id="{B481938F-69BD-4B09-BAA4-E8E57654710D}"/>
              </a:ext>
            </a:extLst>
          </p:cNvPr>
          <p:cNvSpPr txBox="1"/>
          <p:nvPr/>
        </p:nvSpPr>
        <p:spPr>
          <a:xfrm>
            <a:off x="3827651" y="3783511"/>
            <a:ext cx="539719" cy="425566"/>
          </a:xfrm>
          <a:prstGeom prst="rect">
            <a:avLst/>
          </a:prstGeom>
          <a:noFill/>
        </p:spPr>
        <p:txBody>
          <a:bodyPr wrap="square" rtlCol="0">
            <a:spAutoFit/>
          </a:bodyPr>
          <a:lstStyle/>
          <a:p>
            <a:pPr algn="ctr">
              <a:lnSpc>
                <a:spcPct val="130000"/>
              </a:lnSpc>
              <a:defRPr/>
            </a:pPr>
            <a:r>
              <a:rPr lang="en-US" altLang="zh-CN"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rPr>
              <a:t>01</a:t>
            </a:r>
            <a:endParaRPr lang="zh-CN" altLang="en-US" sz="1867" kern="0" dirty="0">
              <a:solidFill>
                <a:sysClr val="window" lastClr="FFFFFF"/>
              </a:solidFill>
              <a:latin typeface="Century Gothic" panose="020B0502020202020204" pitchFamily="34" charset="0"/>
              <a:ea typeface="微软雅黑" pitchFamily="34" charset="-122"/>
              <a:cs typeface="Arial" pitchFamily="34" charset="0"/>
              <a:sym typeface="Century Gothic" panose="020B0502020202020204" pitchFamily="34" charset="0"/>
            </a:endParaRPr>
          </a:p>
        </p:txBody>
      </p:sp>
      <p:sp>
        <p:nvSpPr>
          <p:cNvPr id="53" name="TextBox 41">
            <a:extLst>
              <a:ext uri="{FF2B5EF4-FFF2-40B4-BE49-F238E27FC236}">
                <a16:creationId xmlns="" xmlns:a16="http://schemas.microsoft.com/office/drawing/2014/main" id="{39A5937B-4444-4AAB-888E-7A43CE4D845D}"/>
              </a:ext>
            </a:extLst>
          </p:cNvPr>
          <p:cNvSpPr txBox="1"/>
          <p:nvPr/>
        </p:nvSpPr>
        <p:spPr>
          <a:xfrm>
            <a:off x="2964386" y="1568827"/>
            <a:ext cx="1157308" cy="1020792"/>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rPr>
              <a:t>您的内容打在这里或者复制</a:t>
            </a:r>
          </a:p>
        </p:txBody>
      </p:sp>
      <p:sp>
        <p:nvSpPr>
          <p:cNvPr id="54" name="TextBox 42">
            <a:extLst>
              <a:ext uri="{FF2B5EF4-FFF2-40B4-BE49-F238E27FC236}">
                <a16:creationId xmlns="" xmlns:a16="http://schemas.microsoft.com/office/drawing/2014/main" id="{73A3BD0B-FF0D-480F-946E-2FBDB961E5BF}"/>
              </a:ext>
            </a:extLst>
          </p:cNvPr>
          <p:cNvSpPr txBox="1"/>
          <p:nvPr/>
        </p:nvSpPr>
        <p:spPr>
          <a:xfrm>
            <a:off x="1190313" y="3556251"/>
            <a:ext cx="1094160" cy="1020792"/>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rPr>
              <a:t>您的内容打在这里或者复制</a:t>
            </a:r>
          </a:p>
        </p:txBody>
      </p:sp>
      <p:sp>
        <p:nvSpPr>
          <p:cNvPr id="55" name="TextBox 43">
            <a:extLst>
              <a:ext uri="{FF2B5EF4-FFF2-40B4-BE49-F238E27FC236}">
                <a16:creationId xmlns="" xmlns:a16="http://schemas.microsoft.com/office/drawing/2014/main" id="{FED1DE38-06A9-4EBA-9218-6E1A0EDB2EAF}"/>
              </a:ext>
            </a:extLst>
          </p:cNvPr>
          <p:cNvSpPr txBox="1"/>
          <p:nvPr/>
        </p:nvSpPr>
        <p:spPr>
          <a:xfrm>
            <a:off x="2121431" y="4802275"/>
            <a:ext cx="1153380" cy="1020792"/>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rPr>
              <a:t>您的内容打在这里或者复制</a:t>
            </a:r>
          </a:p>
        </p:txBody>
      </p:sp>
      <p:sp>
        <p:nvSpPr>
          <p:cNvPr id="56" name="TextBox 44">
            <a:extLst>
              <a:ext uri="{FF2B5EF4-FFF2-40B4-BE49-F238E27FC236}">
                <a16:creationId xmlns="" xmlns:a16="http://schemas.microsoft.com/office/drawing/2014/main" id="{4C8E129D-2AD7-4B21-83EF-5453F84311B6}"/>
              </a:ext>
            </a:extLst>
          </p:cNvPr>
          <p:cNvSpPr txBox="1"/>
          <p:nvPr/>
        </p:nvSpPr>
        <p:spPr>
          <a:xfrm>
            <a:off x="1664956" y="2237719"/>
            <a:ext cx="1119675" cy="1020792"/>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rPr>
              <a:t>您的内容打在这里或者复制</a:t>
            </a:r>
          </a:p>
        </p:txBody>
      </p:sp>
      <p:sp>
        <p:nvSpPr>
          <p:cNvPr id="57" name="TextBox 45">
            <a:extLst>
              <a:ext uri="{FF2B5EF4-FFF2-40B4-BE49-F238E27FC236}">
                <a16:creationId xmlns="" xmlns:a16="http://schemas.microsoft.com/office/drawing/2014/main" id="{52FCAC17-781D-47C2-B1EC-17B40D16D2D1}"/>
              </a:ext>
            </a:extLst>
          </p:cNvPr>
          <p:cNvSpPr txBox="1"/>
          <p:nvPr/>
        </p:nvSpPr>
        <p:spPr>
          <a:xfrm>
            <a:off x="3549728" y="4886412"/>
            <a:ext cx="1100917" cy="1020792"/>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rPr>
              <a:t>您的内容打在这里或者复制</a:t>
            </a:r>
          </a:p>
        </p:txBody>
      </p:sp>
      <p:sp>
        <p:nvSpPr>
          <p:cNvPr id="58" name="TextBox 46">
            <a:extLst>
              <a:ext uri="{FF2B5EF4-FFF2-40B4-BE49-F238E27FC236}">
                <a16:creationId xmlns="" xmlns:a16="http://schemas.microsoft.com/office/drawing/2014/main" id="{122F031D-3A81-4DCB-8D0C-CA0AD0491053}"/>
              </a:ext>
            </a:extLst>
          </p:cNvPr>
          <p:cNvSpPr txBox="1"/>
          <p:nvPr/>
        </p:nvSpPr>
        <p:spPr>
          <a:xfrm>
            <a:off x="4447834" y="3688763"/>
            <a:ext cx="1081679" cy="1020792"/>
          </a:xfrm>
          <a:prstGeom prst="rect">
            <a:avLst/>
          </a:prstGeom>
          <a:noFill/>
        </p:spPr>
        <p:txBody>
          <a:bodyPr wrap="square" rtlCol="0">
            <a:spAutoFit/>
          </a:bodyPr>
          <a:lstStyle/>
          <a:p>
            <a:pPr algn="just">
              <a:lnSpc>
                <a:spcPct val="130000"/>
              </a:lnSpc>
              <a:defRPr/>
            </a:pPr>
            <a:r>
              <a:rPr lang="zh-CN" altLang="en-US" sz="1600" kern="0" dirty="0">
                <a:solidFill>
                  <a:sysClr val="window" lastClr="FFFFFF"/>
                </a:solidFill>
                <a:latin typeface="Century Gothic" panose="020B0502020202020204" pitchFamily="34" charset="0"/>
                <a:ea typeface="微软雅黑" panose="020B0503020204020204" pitchFamily="34" charset="-122"/>
                <a:sym typeface="Century Gothic" panose="020B0502020202020204" pitchFamily="34" charset="0"/>
              </a:rPr>
              <a:t>您的内容打在这里或者复制</a:t>
            </a:r>
          </a:p>
        </p:txBody>
      </p:sp>
      <p:sp>
        <p:nvSpPr>
          <p:cNvPr id="59" name="TextBox 47">
            <a:extLst>
              <a:ext uri="{FF2B5EF4-FFF2-40B4-BE49-F238E27FC236}">
                <a16:creationId xmlns="" xmlns:a16="http://schemas.microsoft.com/office/drawing/2014/main" id="{2CC78FEE-5441-4763-AC0F-A84860E6B1E7}"/>
              </a:ext>
            </a:extLst>
          </p:cNvPr>
          <p:cNvSpPr txBox="1"/>
          <p:nvPr/>
        </p:nvSpPr>
        <p:spPr>
          <a:xfrm>
            <a:off x="6249677" y="1331968"/>
            <a:ext cx="4646856" cy="764568"/>
          </a:xfrm>
          <a:prstGeom prst="rect">
            <a:avLst/>
          </a:prstGeom>
          <a:noFill/>
        </p:spPr>
        <p:txBody>
          <a:bodyPr wrap="square" rtlCol="0">
            <a:spAutoFit/>
          </a:bodyPr>
          <a:lstStyle/>
          <a:p>
            <a:pPr fontAlgn="base">
              <a:lnSpc>
                <a:spcPct val="130000"/>
              </a:lnSpc>
              <a:spcBef>
                <a:spcPct val="0"/>
              </a:spcBef>
              <a:spcAft>
                <a:spcPct val="0"/>
              </a:spcAft>
            </a:pPr>
            <a:r>
              <a:rPr lang="zh-CN" altLang="en-US" sz="3733" b="1"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保障措施</a:t>
            </a:r>
          </a:p>
        </p:txBody>
      </p:sp>
      <p:sp>
        <p:nvSpPr>
          <p:cNvPr id="60" name="TextBox 48">
            <a:extLst>
              <a:ext uri="{FF2B5EF4-FFF2-40B4-BE49-F238E27FC236}">
                <a16:creationId xmlns="" xmlns:a16="http://schemas.microsoft.com/office/drawing/2014/main" id="{85FD82C2-4C9B-4DE1-941B-2AFF599A7748}"/>
              </a:ext>
            </a:extLst>
          </p:cNvPr>
          <p:cNvSpPr txBox="1"/>
          <p:nvPr/>
        </p:nvSpPr>
        <p:spPr>
          <a:xfrm>
            <a:off x="6247157" y="2090329"/>
            <a:ext cx="4361348" cy="428643"/>
          </a:xfrm>
          <a:prstGeom prst="rect">
            <a:avLst/>
          </a:prstGeom>
          <a:noFill/>
        </p:spPr>
        <p:txBody>
          <a:bodyPr wrap="square" rtlCol="0">
            <a:spAutoFit/>
          </a:bodyPr>
          <a:lstStyle/>
          <a:p>
            <a:pPr>
              <a:lnSpc>
                <a:spcPct val="130000"/>
              </a:lnSpc>
              <a:defRPr/>
            </a:pPr>
            <a:r>
              <a:rPr lang="zh-CN" altLang="en-US" sz="1867" kern="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rPr>
              <a:t>点击添加文字内容，点击添加文字内容</a:t>
            </a:r>
          </a:p>
        </p:txBody>
      </p:sp>
      <p:cxnSp>
        <p:nvCxnSpPr>
          <p:cNvPr id="61" name="直接连接符 60">
            <a:extLst>
              <a:ext uri="{FF2B5EF4-FFF2-40B4-BE49-F238E27FC236}">
                <a16:creationId xmlns="" xmlns:a16="http://schemas.microsoft.com/office/drawing/2014/main" id="{2D0F3C35-3543-4DD7-BF9B-319F83B65A4C}"/>
              </a:ext>
            </a:extLst>
          </p:cNvPr>
          <p:cNvCxnSpPr/>
          <p:nvPr/>
        </p:nvCxnSpPr>
        <p:spPr>
          <a:xfrm>
            <a:off x="5199571" y="2117283"/>
            <a:ext cx="4974088" cy="0"/>
          </a:xfrm>
          <a:prstGeom prst="line">
            <a:avLst/>
          </a:prstGeom>
          <a:noFill/>
          <a:ln w="19050" cap="flat" cmpd="sng" algn="ctr">
            <a:solidFill>
              <a:schemeClr val="bg1">
                <a:lumMod val="75000"/>
              </a:schemeClr>
            </a:solidFill>
            <a:prstDash val="solid"/>
          </a:ln>
          <a:effectLst/>
        </p:spPr>
      </p:cxnSp>
      <p:grpSp>
        <p:nvGrpSpPr>
          <p:cNvPr id="62" name="组合 61">
            <a:extLst>
              <a:ext uri="{FF2B5EF4-FFF2-40B4-BE49-F238E27FC236}">
                <a16:creationId xmlns="" xmlns:a16="http://schemas.microsoft.com/office/drawing/2014/main" id="{79C44D50-DAC6-42B8-8B68-995BBF82621F}"/>
              </a:ext>
            </a:extLst>
          </p:cNvPr>
          <p:cNvGrpSpPr/>
          <p:nvPr/>
        </p:nvGrpSpPr>
        <p:grpSpPr>
          <a:xfrm>
            <a:off x="6306488" y="2852937"/>
            <a:ext cx="4974088" cy="3369511"/>
            <a:chOff x="2816092" y="1148747"/>
            <a:chExt cx="7162269" cy="2527131"/>
          </a:xfrm>
        </p:grpSpPr>
        <p:sp>
          <p:nvSpPr>
            <p:cNvPr id="63" name="矩形 62">
              <a:extLst>
                <a:ext uri="{FF2B5EF4-FFF2-40B4-BE49-F238E27FC236}">
                  <a16:creationId xmlns="" xmlns:a16="http://schemas.microsoft.com/office/drawing/2014/main" id="{EB00DBA7-8F94-4F19-95AD-23FBCDE4EEB6}"/>
                </a:ext>
              </a:extLst>
            </p:cNvPr>
            <p:cNvSpPr>
              <a:spLocks noChangeArrowheads="1"/>
            </p:cNvSpPr>
            <p:nvPr/>
          </p:nvSpPr>
          <p:spPr bwMode="auto">
            <a:xfrm>
              <a:off x="2816092" y="1148747"/>
              <a:ext cx="7162269" cy="2527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p>
            <a:p>
              <a:pPr algn="just">
                <a:lnSpc>
                  <a:spcPct val="15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p>
            <a:p>
              <a:pPr algn="just">
                <a:lnSpc>
                  <a:spcPct val="150000"/>
                </a:lnSpc>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这里输入简单的文字概述这里输入简单的文字概述</a:t>
              </a:r>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rPr>
                <a:t>,</a:t>
              </a:r>
            </a:p>
            <a:p>
              <a:pPr algn="just">
                <a:lnSpc>
                  <a:spcPct val="150000"/>
                </a:lnSpc>
              </a:pPr>
              <a:endParaRPr lang="en-US" altLang="zh-CN" sz="1600">
                <a:solidFill>
                  <a:schemeClr val="tx1">
                    <a:lumMod val="85000"/>
                    <a:lumOff val="15000"/>
                  </a:schemeClr>
                </a:solidFill>
                <a:latin typeface="微软雅黑" panose="020B0503020204020204" pitchFamily="34" charset="-122"/>
                <a:ea typeface="微软雅黑" panose="020B0503020204020204" pitchFamily="34" charset="-122"/>
                <a:sym typeface="Century Gothic" panose="020B0502020202020204" pitchFamily="34" charset="0"/>
              </a:endParaRPr>
            </a:p>
          </p:txBody>
        </p:sp>
        <p:sp>
          <p:nvSpPr>
            <p:cNvPr id="64" name="矩形 63">
              <a:extLst>
                <a:ext uri="{FF2B5EF4-FFF2-40B4-BE49-F238E27FC236}">
                  <a16:creationId xmlns="" xmlns:a16="http://schemas.microsoft.com/office/drawing/2014/main" id="{AED70A2C-AB97-48B5-85EE-3E6B191FDC64}"/>
                </a:ext>
              </a:extLst>
            </p:cNvPr>
            <p:cNvSpPr/>
            <p:nvPr/>
          </p:nvSpPr>
          <p:spPr>
            <a:xfrm>
              <a:off x="2963100" y="1292764"/>
              <a:ext cx="2453100" cy="346249"/>
            </a:xfrm>
            <a:prstGeom prst="rect">
              <a:avLst/>
            </a:prstGeom>
          </p:spPr>
          <p:txBody>
            <a:bodyPr wrap="square">
              <a:spAutoFit/>
            </a:bodyPr>
            <a:lstStyle/>
            <a:p>
              <a:endParaRPr lang="zh-CN" altLang="en-US" sz="2400" dirty="0">
                <a:solidFill>
                  <a:schemeClr val="tx1">
                    <a:lumMod val="75000"/>
                    <a:lumOff val="25000"/>
                  </a:schemeClr>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spTree>
    <p:extLst>
      <p:ext uri="{BB962C8B-B14F-4D97-AF65-F5344CB8AC3E}">
        <p14:creationId xmlns:p14="http://schemas.microsoft.com/office/powerpoint/2010/main" val="349442180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75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10" presetClass="entr" presetSubtype="0" fill="hold" grpId="0" nodeType="withEffect">
                                  <p:stCondLst>
                                    <p:cond delay="75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par>
                          <p:cTn id="31" fill="hold">
                            <p:stCondLst>
                              <p:cond delay="1750"/>
                            </p:stCondLst>
                            <p:childTnLst>
                              <p:par>
                                <p:cTn id="32" presetID="10" presetClass="entr" presetSubtype="0"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25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grpId="0" nodeType="withEffect">
                                  <p:stCondLst>
                                    <p:cond delay="125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childTnLst>
                          </p:cTn>
                        </p:par>
                        <p:par>
                          <p:cTn id="50" fill="hold">
                            <p:stCondLst>
                              <p:cond delay="3500"/>
                            </p:stCondLst>
                            <p:childTnLst>
                              <p:par>
                                <p:cTn id="51" presetID="31" presetClass="entr" presetSubtype="0" fill="hold" grpId="0" nodeType="after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1000" fill="hold"/>
                                        <p:tgtEl>
                                          <p:spTgt spid="53"/>
                                        </p:tgtEl>
                                        <p:attrNameLst>
                                          <p:attrName>ppt_w</p:attrName>
                                        </p:attrNameLst>
                                      </p:cBhvr>
                                      <p:tavLst>
                                        <p:tav tm="0">
                                          <p:val>
                                            <p:fltVal val="0"/>
                                          </p:val>
                                        </p:tav>
                                        <p:tav tm="100000">
                                          <p:val>
                                            <p:strVal val="#ppt_w"/>
                                          </p:val>
                                        </p:tav>
                                      </p:tavLst>
                                    </p:anim>
                                    <p:anim calcmode="lin" valueType="num">
                                      <p:cBhvr>
                                        <p:cTn id="54" dur="1000" fill="hold"/>
                                        <p:tgtEl>
                                          <p:spTgt spid="53"/>
                                        </p:tgtEl>
                                        <p:attrNameLst>
                                          <p:attrName>ppt_h</p:attrName>
                                        </p:attrNameLst>
                                      </p:cBhvr>
                                      <p:tavLst>
                                        <p:tav tm="0">
                                          <p:val>
                                            <p:fltVal val="0"/>
                                          </p:val>
                                        </p:tav>
                                        <p:tav tm="100000">
                                          <p:val>
                                            <p:strVal val="#ppt_h"/>
                                          </p:val>
                                        </p:tav>
                                      </p:tavLst>
                                    </p:anim>
                                    <p:anim calcmode="lin" valueType="num">
                                      <p:cBhvr>
                                        <p:cTn id="55" dur="1000" fill="hold"/>
                                        <p:tgtEl>
                                          <p:spTgt spid="53"/>
                                        </p:tgtEl>
                                        <p:attrNameLst>
                                          <p:attrName>style.rotation</p:attrName>
                                        </p:attrNameLst>
                                      </p:cBhvr>
                                      <p:tavLst>
                                        <p:tav tm="0">
                                          <p:val>
                                            <p:fltVal val="90"/>
                                          </p:val>
                                        </p:tav>
                                        <p:tav tm="100000">
                                          <p:val>
                                            <p:fltVal val="0"/>
                                          </p:val>
                                        </p:tav>
                                      </p:tavLst>
                                    </p:anim>
                                    <p:animEffect transition="in" filter="fade">
                                      <p:cBhvr>
                                        <p:cTn id="56" dur="1000"/>
                                        <p:tgtEl>
                                          <p:spTgt spid="53"/>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p:cTn id="59" dur="500" fill="hold"/>
                                        <p:tgtEl>
                                          <p:spTgt spid="56"/>
                                        </p:tgtEl>
                                        <p:attrNameLst>
                                          <p:attrName>ppt_w</p:attrName>
                                        </p:attrNameLst>
                                      </p:cBhvr>
                                      <p:tavLst>
                                        <p:tav tm="0">
                                          <p:val>
                                            <p:fltVal val="0"/>
                                          </p:val>
                                        </p:tav>
                                        <p:tav tm="100000">
                                          <p:val>
                                            <p:strVal val="#ppt_w"/>
                                          </p:val>
                                        </p:tav>
                                      </p:tavLst>
                                    </p:anim>
                                    <p:anim calcmode="lin" valueType="num">
                                      <p:cBhvr>
                                        <p:cTn id="60" dur="500" fill="hold"/>
                                        <p:tgtEl>
                                          <p:spTgt spid="56"/>
                                        </p:tgtEl>
                                        <p:attrNameLst>
                                          <p:attrName>ppt_h</p:attrName>
                                        </p:attrNameLst>
                                      </p:cBhvr>
                                      <p:tavLst>
                                        <p:tav tm="0">
                                          <p:val>
                                            <p:fltVal val="0"/>
                                          </p:val>
                                        </p:tav>
                                        <p:tav tm="100000">
                                          <p:val>
                                            <p:strVal val="#ppt_h"/>
                                          </p:val>
                                        </p:tav>
                                      </p:tavLst>
                                    </p:anim>
                                    <p:anim calcmode="lin" valueType="num">
                                      <p:cBhvr>
                                        <p:cTn id="61" dur="500" fill="hold"/>
                                        <p:tgtEl>
                                          <p:spTgt spid="56"/>
                                        </p:tgtEl>
                                        <p:attrNameLst>
                                          <p:attrName>style.rotation</p:attrName>
                                        </p:attrNameLst>
                                      </p:cBhvr>
                                      <p:tavLst>
                                        <p:tav tm="0">
                                          <p:val>
                                            <p:fltVal val="90"/>
                                          </p:val>
                                        </p:tav>
                                        <p:tav tm="100000">
                                          <p:val>
                                            <p:fltVal val="0"/>
                                          </p:val>
                                        </p:tav>
                                      </p:tavLst>
                                    </p:anim>
                                    <p:animEffect transition="in" filter="fade">
                                      <p:cBhvr>
                                        <p:cTn id="62" dur="500"/>
                                        <p:tgtEl>
                                          <p:spTgt spid="56"/>
                                        </p:tgtEl>
                                      </p:cBhvr>
                                    </p:animEffect>
                                  </p:childTnLst>
                                </p:cTn>
                              </p:par>
                              <p:par>
                                <p:cTn id="63" presetID="31" presetClass="entr" presetSubtype="0" fill="hold" grpId="0" nodeType="withEffect">
                                  <p:stCondLst>
                                    <p:cond delay="250"/>
                                  </p:stCondLst>
                                  <p:childTnLst>
                                    <p:set>
                                      <p:cBhvr>
                                        <p:cTn id="64" dur="1" fill="hold">
                                          <p:stCondLst>
                                            <p:cond delay="0"/>
                                          </p:stCondLst>
                                        </p:cTn>
                                        <p:tgtEl>
                                          <p:spTgt spid="54"/>
                                        </p:tgtEl>
                                        <p:attrNameLst>
                                          <p:attrName>style.visibility</p:attrName>
                                        </p:attrNameLst>
                                      </p:cBhvr>
                                      <p:to>
                                        <p:strVal val="visible"/>
                                      </p:to>
                                    </p:set>
                                    <p:anim calcmode="lin" valueType="num">
                                      <p:cBhvr>
                                        <p:cTn id="65" dur="500" fill="hold"/>
                                        <p:tgtEl>
                                          <p:spTgt spid="54"/>
                                        </p:tgtEl>
                                        <p:attrNameLst>
                                          <p:attrName>ppt_w</p:attrName>
                                        </p:attrNameLst>
                                      </p:cBhvr>
                                      <p:tavLst>
                                        <p:tav tm="0">
                                          <p:val>
                                            <p:fltVal val="0"/>
                                          </p:val>
                                        </p:tav>
                                        <p:tav tm="100000">
                                          <p:val>
                                            <p:strVal val="#ppt_w"/>
                                          </p:val>
                                        </p:tav>
                                      </p:tavLst>
                                    </p:anim>
                                    <p:anim calcmode="lin" valueType="num">
                                      <p:cBhvr>
                                        <p:cTn id="66" dur="500" fill="hold"/>
                                        <p:tgtEl>
                                          <p:spTgt spid="54"/>
                                        </p:tgtEl>
                                        <p:attrNameLst>
                                          <p:attrName>ppt_h</p:attrName>
                                        </p:attrNameLst>
                                      </p:cBhvr>
                                      <p:tavLst>
                                        <p:tav tm="0">
                                          <p:val>
                                            <p:fltVal val="0"/>
                                          </p:val>
                                        </p:tav>
                                        <p:tav tm="100000">
                                          <p:val>
                                            <p:strVal val="#ppt_h"/>
                                          </p:val>
                                        </p:tav>
                                      </p:tavLst>
                                    </p:anim>
                                    <p:anim calcmode="lin" valueType="num">
                                      <p:cBhvr>
                                        <p:cTn id="67" dur="500" fill="hold"/>
                                        <p:tgtEl>
                                          <p:spTgt spid="54"/>
                                        </p:tgtEl>
                                        <p:attrNameLst>
                                          <p:attrName>style.rotation</p:attrName>
                                        </p:attrNameLst>
                                      </p:cBhvr>
                                      <p:tavLst>
                                        <p:tav tm="0">
                                          <p:val>
                                            <p:fltVal val="90"/>
                                          </p:val>
                                        </p:tav>
                                        <p:tav tm="100000">
                                          <p:val>
                                            <p:fltVal val="0"/>
                                          </p:val>
                                        </p:tav>
                                      </p:tavLst>
                                    </p:anim>
                                    <p:animEffect transition="in" filter="fade">
                                      <p:cBhvr>
                                        <p:cTn id="68" dur="500"/>
                                        <p:tgtEl>
                                          <p:spTgt spid="54"/>
                                        </p:tgtEl>
                                      </p:cBhvr>
                                    </p:animEffect>
                                  </p:childTnLst>
                                </p:cTn>
                              </p:par>
                              <p:par>
                                <p:cTn id="69" presetID="31" presetClass="entr" presetSubtype="0" fill="hold" grpId="0" nodeType="withEffect">
                                  <p:stCondLst>
                                    <p:cond delay="50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fltVal val="0"/>
                                          </p:val>
                                        </p:tav>
                                        <p:tav tm="100000">
                                          <p:val>
                                            <p:strVal val="#ppt_w"/>
                                          </p:val>
                                        </p:tav>
                                      </p:tavLst>
                                    </p:anim>
                                    <p:anim calcmode="lin" valueType="num">
                                      <p:cBhvr>
                                        <p:cTn id="72" dur="500" fill="hold"/>
                                        <p:tgtEl>
                                          <p:spTgt spid="55"/>
                                        </p:tgtEl>
                                        <p:attrNameLst>
                                          <p:attrName>ppt_h</p:attrName>
                                        </p:attrNameLst>
                                      </p:cBhvr>
                                      <p:tavLst>
                                        <p:tav tm="0">
                                          <p:val>
                                            <p:fltVal val="0"/>
                                          </p:val>
                                        </p:tav>
                                        <p:tav tm="100000">
                                          <p:val>
                                            <p:strVal val="#ppt_h"/>
                                          </p:val>
                                        </p:tav>
                                      </p:tavLst>
                                    </p:anim>
                                    <p:anim calcmode="lin" valueType="num">
                                      <p:cBhvr>
                                        <p:cTn id="73" dur="500" fill="hold"/>
                                        <p:tgtEl>
                                          <p:spTgt spid="55"/>
                                        </p:tgtEl>
                                        <p:attrNameLst>
                                          <p:attrName>style.rotation</p:attrName>
                                        </p:attrNameLst>
                                      </p:cBhvr>
                                      <p:tavLst>
                                        <p:tav tm="0">
                                          <p:val>
                                            <p:fltVal val="90"/>
                                          </p:val>
                                        </p:tav>
                                        <p:tav tm="100000">
                                          <p:val>
                                            <p:fltVal val="0"/>
                                          </p:val>
                                        </p:tav>
                                      </p:tavLst>
                                    </p:anim>
                                    <p:animEffect transition="in" filter="fade">
                                      <p:cBhvr>
                                        <p:cTn id="74" dur="500"/>
                                        <p:tgtEl>
                                          <p:spTgt spid="55"/>
                                        </p:tgtEl>
                                      </p:cBhvr>
                                    </p:animEffect>
                                  </p:childTnLst>
                                </p:cTn>
                              </p:par>
                              <p:par>
                                <p:cTn id="75" presetID="31" presetClass="entr" presetSubtype="0" fill="hold" grpId="0" nodeType="withEffect">
                                  <p:stCondLst>
                                    <p:cond delay="750"/>
                                  </p:stCondLst>
                                  <p:childTnLst>
                                    <p:set>
                                      <p:cBhvr>
                                        <p:cTn id="76" dur="1" fill="hold">
                                          <p:stCondLst>
                                            <p:cond delay="0"/>
                                          </p:stCondLst>
                                        </p:cTn>
                                        <p:tgtEl>
                                          <p:spTgt spid="57"/>
                                        </p:tgtEl>
                                        <p:attrNameLst>
                                          <p:attrName>style.visibility</p:attrName>
                                        </p:attrNameLst>
                                      </p:cBhvr>
                                      <p:to>
                                        <p:strVal val="visible"/>
                                      </p:to>
                                    </p:set>
                                    <p:anim calcmode="lin" valueType="num">
                                      <p:cBhvr>
                                        <p:cTn id="77" dur="500" fill="hold"/>
                                        <p:tgtEl>
                                          <p:spTgt spid="57"/>
                                        </p:tgtEl>
                                        <p:attrNameLst>
                                          <p:attrName>ppt_w</p:attrName>
                                        </p:attrNameLst>
                                      </p:cBhvr>
                                      <p:tavLst>
                                        <p:tav tm="0">
                                          <p:val>
                                            <p:fltVal val="0"/>
                                          </p:val>
                                        </p:tav>
                                        <p:tav tm="100000">
                                          <p:val>
                                            <p:strVal val="#ppt_w"/>
                                          </p:val>
                                        </p:tav>
                                      </p:tavLst>
                                    </p:anim>
                                    <p:anim calcmode="lin" valueType="num">
                                      <p:cBhvr>
                                        <p:cTn id="78" dur="500" fill="hold"/>
                                        <p:tgtEl>
                                          <p:spTgt spid="57"/>
                                        </p:tgtEl>
                                        <p:attrNameLst>
                                          <p:attrName>ppt_h</p:attrName>
                                        </p:attrNameLst>
                                      </p:cBhvr>
                                      <p:tavLst>
                                        <p:tav tm="0">
                                          <p:val>
                                            <p:fltVal val="0"/>
                                          </p:val>
                                        </p:tav>
                                        <p:tav tm="100000">
                                          <p:val>
                                            <p:strVal val="#ppt_h"/>
                                          </p:val>
                                        </p:tav>
                                      </p:tavLst>
                                    </p:anim>
                                    <p:anim calcmode="lin" valueType="num">
                                      <p:cBhvr>
                                        <p:cTn id="79" dur="500" fill="hold"/>
                                        <p:tgtEl>
                                          <p:spTgt spid="57"/>
                                        </p:tgtEl>
                                        <p:attrNameLst>
                                          <p:attrName>style.rotation</p:attrName>
                                        </p:attrNameLst>
                                      </p:cBhvr>
                                      <p:tavLst>
                                        <p:tav tm="0">
                                          <p:val>
                                            <p:fltVal val="90"/>
                                          </p:val>
                                        </p:tav>
                                        <p:tav tm="100000">
                                          <p:val>
                                            <p:fltVal val="0"/>
                                          </p:val>
                                        </p:tav>
                                      </p:tavLst>
                                    </p:anim>
                                    <p:animEffect transition="in" filter="fade">
                                      <p:cBhvr>
                                        <p:cTn id="80" dur="500"/>
                                        <p:tgtEl>
                                          <p:spTgt spid="57"/>
                                        </p:tgtEl>
                                      </p:cBhvr>
                                    </p:animEffect>
                                  </p:childTnLst>
                                </p:cTn>
                              </p:par>
                              <p:par>
                                <p:cTn id="81" presetID="31" presetClass="entr" presetSubtype="0" fill="hold" grpId="0" nodeType="withEffect">
                                  <p:stCondLst>
                                    <p:cond delay="1000"/>
                                  </p:stCondLst>
                                  <p:childTnLst>
                                    <p:set>
                                      <p:cBhvr>
                                        <p:cTn id="82" dur="1" fill="hold">
                                          <p:stCondLst>
                                            <p:cond delay="0"/>
                                          </p:stCondLst>
                                        </p:cTn>
                                        <p:tgtEl>
                                          <p:spTgt spid="58"/>
                                        </p:tgtEl>
                                        <p:attrNameLst>
                                          <p:attrName>style.visibility</p:attrName>
                                        </p:attrNameLst>
                                      </p:cBhvr>
                                      <p:to>
                                        <p:strVal val="visible"/>
                                      </p:to>
                                    </p:set>
                                    <p:anim calcmode="lin" valueType="num">
                                      <p:cBhvr>
                                        <p:cTn id="83" dur="500" fill="hold"/>
                                        <p:tgtEl>
                                          <p:spTgt spid="58"/>
                                        </p:tgtEl>
                                        <p:attrNameLst>
                                          <p:attrName>ppt_w</p:attrName>
                                        </p:attrNameLst>
                                      </p:cBhvr>
                                      <p:tavLst>
                                        <p:tav tm="0">
                                          <p:val>
                                            <p:fltVal val="0"/>
                                          </p:val>
                                        </p:tav>
                                        <p:tav tm="100000">
                                          <p:val>
                                            <p:strVal val="#ppt_w"/>
                                          </p:val>
                                        </p:tav>
                                      </p:tavLst>
                                    </p:anim>
                                    <p:anim calcmode="lin" valueType="num">
                                      <p:cBhvr>
                                        <p:cTn id="84" dur="500" fill="hold"/>
                                        <p:tgtEl>
                                          <p:spTgt spid="58"/>
                                        </p:tgtEl>
                                        <p:attrNameLst>
                                          <p:attrName>ppt_h</p:attrName>
                                        </p:attrNameLst>
                                      </p:cBhvr>
                                      <p:tavLst>
                                        <p:tav tm="0">
                                          <p:val>
                                            <p:fltVal val="0"/>
                                          </p:val>
                                        </p:tav>
                                        <p:tav tm="100000">
                                          <p:val>
                                            <p:strVal val="#ppt_h"/>
                                          </p:val>
                                        </p:tav>
                                      </p:tavLst>
                                    </p:anim>
                                    <p:anim calcmode="lin" valueType="num">
                                      <p:cBhvr>
                                        <p:cTn id="85" dur="500" fill="hold"/>
                                        <p:tgtEl>
                                          <p:spTgt spid="58"/>
                                        </p:tgtEl>
                                        <p:attrNameLst>
                                          <p:attrName>style.rotation</p:attrName>
                                        </p:attrNameLst>
                                      </p:cBhvr>
                                      <p:tavLst>
                                        <p:tav tm="0">
                                          <p:val>
                                            <p:fltVal val="90"/>
                                          </p:val>
                                        </p:tav>
                                        <p:tav tm="100000">
                                          <p:val>
                                            <p:fltVal val="0"/>
                                          </p:val>
                                        </p:tav>
                                      </p:tavLst>
                                    </p:anim>
                                    <p:animEffect transition="in" filter="fade">
                                      <p:cBhvr>
                                        <p:cTn id="86" dur="500"/>
                                        <p:tgtEl>
                                          <p:spTgt spid="58"/>
                                        </p:tgtEl>
                                      </p:cBhvr>
                                    </p:animEffect>
                                  </p:childTnLst>
                                </p:cTn>
                              </p:par>
                            </p:childTnLst>
                          </p:cTn>
                        </p:par>
                        <p:par>
                          <p:cTn id="87" fill="hold">
                            <p:stCondLst>
                              <p:cond delay="5000"/>
                            </p:stCondLst>
                            <p:childTnLst>
                              <p:par>
                                <p:cTn id="88" presetID="22" presetClass="entr" presetSubtype="2" fill="hold" nodeType="after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wipe(right)">
                                      <p:cBhvr>
                                        <p:cTn id="90" dur="500"/>
                                        <p:tgtEl>
                                          <p:spTgt spid="61"/>
                                        </p:tgtEl>
                                      </p:cBhvr>
                                    </p:animEffect>
                                  </p:childTnLst>
                                </p:cTn>
                              </p:par>
                            </p:childTnLst>
                          </p:cTn>
                        </p:par>
                        <p:par>
                          <p:cTn id="91" fill="hold">
                            <p:stCondLst>
                              <p:cond delay="5500"/>
                            </p:stCondLst>
                            <p:childTnLst>
                              <p:par>
                                <p:cTn id="92" presetID="42" presetClass="entr" presetSubtype="0" fill="hold" grpId="0" nodeType="after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fade">
                                      <p:cBhvr>
                                        <p:cTn id="94" dur="1000"/>
                                        <p:tgtEl>
                                          <p:spTgt spid="59"/>
                                        </p:tgtEl>
                                      </p:cBhvr>
                                    </p:animEffect>
                                    <p:anim calcmode="lin" valueType="num">
                                      <p:cBhvr>
                                        <p:cTn id="95" dur="1000" fill="hold"/>
                                        <p:tgtEl>
                                          <p:spTgt spid="59"/>
                                        </p:tgtEl>
                                        <p:attrNameLst>
                                          <p:attrName>ppt_x</p:attrName>
                                        </p:attrNameLst>
                                      </p:cBhvr>
                                      <p:tavLst>
                                        <p:tav tm="0">
                                          <p:val>
                                            <p:strVal val="#ppt_x"/>
                                          </p:val>
                                        </p:tav>
                                        <p:tav tm="100000">
                                          <p:val>
                                            <p:strVal val="#ppt_x"/>
                                          </p:val>
                                        </p:tav>
                                      </p:tavLst>
                                    </p:anim>
                                    <p:anim calcmode="lin" valueType="num">
                                      <p:cBhvr>
                                        <p:cTn id="96" dur="1000" fill="hold"/>
                                        <p:tgtEl>
                                          <p:spTgt spid="59"/>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fade">
                                      <p:cBhvr>
                                        <p:cTn id="99" dur="1000"/>
                                        <p:tgtEl>
                                          <p:spTgt spid="60"/>
                                        </p:tgtEl>
                                      </p:cBhvr>
                                    </p:animEffect>
                                    <p:anim calcmode="lin" valueType="num">
                                      <p:cBhvr>
                                        <p:cTn id="100" dur="1000" fill="hold"/>
                                        <p:tgtEl>
                                          <p:spTgt spid="60"/>
                                        </p:tgtEl>
                                        <p:attrNameLst>
                                          <p:attrName>ppt_x</p:attrName>
                                        </p:attrNameLst>
                                      </p:cBhvr>
                                      <p:tavLst>
                                        <p:tav tm="0">
                                          <p:val>
                                            <p:strVal val="#ppt_x"/>
                                          </p:val>
                                        </p:tav>
                                        <p:tav tm="100000">
                                          <p:val>
                                            <p:strVal val="#ppt_x"/>
                                          </p:val>
                                        </p:tav>
                                      </p:tavLst>
                                    </p:anim>
                                    <p:anim calcmode="lin" valueType="num">
                                      <p:cBhvr>
                                        <p:cTn id="101" dur="1000" fill="hold"/>
                                        <p:tgtEl>
                                          <p:spTgt spid="60"/>
                                        </p:tgtEl>
                                        <p:attrNameLst>
                                          <p:attrName>ppt_y</p:attrName>
                                        </p:attrNameLst>
                                      </p:cBhvr>
                                      <p:tavLst>
                                        <p:tav tm="0">
                                          <p:val>
                                            <p:strVal val="#ppt_y-.1"/>
                                          </p:val>
                                        </p:tav>
                                        <p:tav tm="100000">
                                          <p:val>
                                            <p:strVal val="#ppt_y"/>
                                          </p:val>
                                        </p:tav>
                                      </p:tavLst>
                                    </p:anim>
                                  </p:childTnLst>
                                </p:cTn>
                              </p:par>
                              <p:par>
                                <p:cTn id="102" presetID="18" presetClass="entr" presetSubtype="6" fill="hold" nodeType="withEffect">
                                  <p:stCondLst>
                                    <p:cond delay="0"/>
                                  </p:stCondLst>
                                  <p:childTnLst>
                                    <p:set>
                                      <p:cBhvr>
                                        <p:cTn id="103" dur="1" fill="hold">
                                          <p:stCondLst>
                                            <p:cond delay="0"/>
                                          </p:stCondLst>
                                        </p:cTn>
                                        <p:tgtEl>
                                          <p:spTgt spid="62"/>
                                        </p:tgtEl>
                                        <p:attrNameLst>
                                          <p:attrName>style.visibility</p:attrName>
                                        </p:attrNameLst>
                                      </p:cBhvr>
                                      <p:to>
                                        <p:strVal val="visible"/>
                                      </p:to>
                                    </p:set>
                                    <p:animEffect transition="in" filter="strips(downRight)">
                                      <p:cBhvr>
                                        <p:cTn id="104"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 xmlns:a16="http://schemas.microsoft.com/office/drawing/2014/main" id="{C53BDD87-FAFB-478F-9716-CBE8241E02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271" y="-1492989"/>
            <a:ext cx="9839325" cy="4733925"/>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535" y="254000"/>
            <a:ext cx="11747944" cy="6719823"/>
          </a:xfrm>
          <a:prstGeom prst="rect">
            <a:avLst/>
          </a:prstGeom>
        </p:spPr>
      </p:pic>
      <p:sp>
        <p:nvSpPr>
          <p:cNvPr id="6" name="PA_文本框 3"/>
          <p:cNvSpPr txBox="1"/>
          <p:nvPr/>
        </p:nvSpPr>
        <p:spPr>
          <a:xfrm>
            <a:off x="6837189" y="4966681"/>
            <a:ext cx="4186594"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dirty="0">
                <a:solidFill>
                  <a:schemeClr val="bg1"/>
                </a:solidFill>
                <a:latin typeface="微软雅黑" pitchFamily="34" charset="-122"/>
                <a:ea typeface="微软雅黑" pitchFamily="34" charset="-122"/>
              </a:rPr>
              <a:t>请添加您的公司名称</a:t>
            </a:r>
          </a:p>
        </p:txBody>
      </p:sp>
      <p:sp>
        <p:nvSpPr>
          <p:cNvPr id="7" name="PA_文本框 3"/>
          <p:cNvSpPr txBox="1"/>
          <p:nvPr/>
        </p:nvSpPr>
        <p:spPr>
          <a:xfrm>
            <a:off x="6996063" y="4468362"/>
            <a:ext cx="4471346" cy="400110"/>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a:solidFill>
                  <a:schemeClr val="bg1"/>
                </a:solidFill>
                <a:latin typeface="微软雅黑" pitchFamily="34" charset="-122"/>
                <a:ea typeface="微软雅黑" pitchFamily="34" charset="-122"/>
              </a:rPr>
              <a:t>| </a:t>
            </a:r>
            <a:r>
              <a:rPr lang="zh-CN" altLang="en-US" sz="2000">
                <a:solidFill>
                  <a:schemeClr val="bg1"/>
                </a:solidFill>
                <a:latin typeface="微软雅黑" pitchFamily="34" charset="-122"/>
                <a:ea typeface="微软雅黑" pitchFamily="34" charset="-122"/>
              </a:rPr>
              <a:t>工作总结 </a:t>
            </a:r>
            <a:r>
              <a:rPr lang="en-US" altLang="zh-CN" sz="2000">
                <a:solidFill>
                  <a:schemeClr val="bg1"/>
                </a:solidFill>
                <a:latin typeface="微软雅黑" pitchFamily="34" charset="-122"/>
                <a:ea typeface="微软雅黑" pitchFamily="34" charset="-122"/>
              </a:rPr>
              <a:t>| </a:t>
            </a:r>
            <a:r>
              <a:rPr lang="zh-CN" altLang="en-US" sz="2000">
                <a:solidFill>
                  <a:schemeClr val="bg1"/>
                </a:solidFill>
                <a:latin typeface="微软雅黑" pitchFamily="34" charset="-122"/>
                <a:ea typeface="微软雅黑" pitchFamily="34" charset="-122"/>
              </a:rPr>
              <a:t>汇报 </a:t>
            </a:r>
            <a:r>
              <a:rPr lang="en-US" altLang="zh-CN" sz="2000">
                <a:solidFill>
                  <a:schemeClr val="bg1"/>
                </a:solidFill>
                <a:latin typeface="微软雅黑" pitchFamily="34" charset="-122"/>
                <a:ea typeface="微软雅黑" pitchFamily="34" charset="-122"/>
              </a:rPr>
              <a:t>| </a:t>
            </a:r>
            <a:r>
              <a:rPr lang="zh-CN" altLang="en-US" sz="2000">
                <a:solidFill>
                  <a:schemeClr val="bg1"/>
                </a:solidFill>
                <a:latin typeface="微软雅黑" pitchFamily="34" charset="-122"/>
                <a:ea typeface="微软雅黑" pitchFamily="34" charset="-122"/>
              </a:rPr>
              <a:t>计划</a:t>
            </a:r>
            <a:r>
              <a:rPr lang="en-US" altLang="zh-CN" sz="2000">
                <a:solidFill>
                  <a:schemeClr val="bg1"/>
                </a:solidFill>
                <a:latin typeface="微软雅黑" pitchFamily="34" charset="-122"/>
                <a:ea typeface="微软雅黑" pitchFamily="34" charset="-122"/>
              </a:rPr>
              <a:t>|</a:t>
            </a:r>
            <a:r>
              <a:rPr lang="zh-CN" altLang="en-US" sz="2000">
                <a:solidFill>
                  <a:schemeClr val="bg1"/>
                </a:solidFill>
                <a:latin typeface="微软雅黑" pitchFamily="34" charset="-122"/>
                <a:ea typeface="微软雅黑" pitchFamily="34" charset="-122"/>
              </a:rPr>
              <a:t>新年计划等</a:t>
            </a:r>
            <a:endParaRPr lang="zh-CN" altLang="en-US" sz="2000" dirty="0">
              <a:solidFill>
                <a:schemeClr val="bg1"/>
              </a:solidFill>
              <a:latin typeface="微软雅黑" pitchFamily="34" charset="-122"/>
              <a:ea typeface="微软雅黑" pitchFamily="34" charset="-122"/>
            </a:endParaRPr>
          </a:p>
        </p:txBody>
      </p:sp>
      <p:sp>
        <p:nvSpPr>
          <p:cNvPr id="8" name="PA_文本框 45"/>
          <p:cNvSpPr txBox="1"/>
          <p:nvPr/>
        </p:nvSpPr>
        <p:spPr>
          <a:xfrm>
            <a:off x="7041783" y="5664340"/>
            <a:ext cx="486968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汇报人</a:t>
            </a:r>
            <a:r>
              <a:rPr lang="zh-CN" altLang="en-US" sz="16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时间：</a:t>
            </a:r>
            <a:r>
              <a:rPr lang="en-US" altLang="zh-CN"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2019-XX-XX</a:t>
            </a:r>
            <a:endParaRPr lang="en-US" altLang="zh-CN" sz="16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10"/>
          <p:cNvSpPr txBox="1"/>
          <p:nvPr/>
        </p:nvSpPr>
        <p:spPr>
          <a:xfrm>
            <a:off x="9447739" y="1165352"/>
            <a:ext cx="2518638" cy="49244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600" b="1">
                <a:solidFill>
                  <a:srgbClr val="0CA397"/>
                </a:solidFill>
                <a:latin typeface="微软雅黑" panose="020B0503020204020204" pitchFamily="34" charset="-122"/>
                <a:ea typeface="微软雅黑" panose="020B0503020204020204" pitchFamily="34" charset="-122"/>
                <a:cs typeface="+mn-ea"/>
                <a:sym typeface="+mn-lt"/>
              </a:rPr>
              <a:t>某某某中心医院</a:t>
            </a:r>
            <a:endParaRPr lang="zh-CN" altLang="en-US" sz="2600" b="1" dirty="0">
              <a:solidFill>
                <a:srgbClr val="0CA397"/>
              </a:solidFill>
              <a:latin typeface="微软雅黑" panose="020B0503020204020204" pitchFamily="34" charset="-122"/>
              <a:ea typeface="微软雅黑" panose="020B0503020204020204" pitchFamily="34" charset="-122"/>
              <a:cs typeface="+mn-ea"/>
              <a:sym typeface="+mn-lt"/>
            </a:endParaRPr>
          </a:p>
        </p:txBody>
      </p:sp>
      <p:sp>
        <p:nvSpPr>
          <p:cNvPr id="2" name="矩形 1">
            <a:extLst>
              <a:ext uri="{FF2B5EF4-FFF2-40B4-BE49-F238E27FC236}">
                <a16:creationId xmlns="" xmlns:a16="http://schemas.microsoft.com/office/drawing/2014/main" id="{C02C57DC-6EDA-4CB5-BCFE-3E164C84B459}"/>
              </a:ext>
            </a:extLst>
          </p:cNvPr>
          <p:cNvSpPr/>
          <p:nvPr/>
        </p:nvSpPr>
        <p:spPr>
          <a:xfrm>
            <a:off x="11467409" y="2362200"/>
            <a:ext cx="724591" cy="4495800"/>
          </a:xfrm>
          <a:prstGeom prst="rect">
            <a:avLst/>
          </a:prstGeom>
          <a:solidFill>
            <a:srgbClr val="3DB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a:p>
        </p:txBody>
      </p:sp>
      <p:sp>
        <p:nvSpPr>
          <p:cNvPr id="5" name="PA_文本框 3"/>
          <p:cNvSpPr txBox="1"/>
          <p:nvPr/>
        </p:nvSpPr>
        <p:spPr>
          <a:xfrm>
            <a:off x="6462538" y="3001907"/>
            <a:ext cx="5672311" cy="1200329"/>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7200" b="1" kern="2200" spc="-150">
                <a:solidFill>
                  <a:schemeClr val="bg1"/>
                </a:solidFill>
                <a:latin typeface="微软雅黑" pitchFamily="34" charset="-122"/>
                <a:ea typeface="微软雅黑" pitchFamily="34" charset="-122"/>
              </a:rPr>
              <a:t>谢谢您的观看</a:t>
            </a:r>
            <a:endParaRPr lang="zh-CN" altLang="en-US" sz="7200" b="1" kern="2200" spc="-15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10645170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医学医疗"/>
</p:tagLst>
</file>

<file path=ppt/tags/tag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4"/>
</p:tagLst>
</file>

<file path=ppt/tags/tag27.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5"/>
</p:tagLst>
</file>

<file path=ppt/tags/tag29.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4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Other"/>
  <p:tag name="MH_ORDER" val="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1726</Words>
  <Application>Microsoft Office PowerPoint</Application>
  <PresentationFormat>宽屏</PresentationFormat>
  <Paragraphs>254</Paragraphs>
  <Slides>24</Slides>
  <Notes>24</Notes>
  <HiddenSlides>0</HiddenSlides>
  <MMClips>1</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42" baseType="lpstr">
      <vt:lpstr>Arial Unicode MS</vt:lpstr>
      <vt:lpstr>Kartika</vt:lpstr>
      <vt:lpstr>Kozuka Mincho Pr6N H</vt:lpstr>
      <vt:lpstr>LiHei Pro</vt:lpstr>
      <vt:lpstr>맑은 고딕</vt:lpstr>
      <vt:lpstr>华文黑体</vt:lpstr>
      <vt:lpstr>宋体</vt:lpstr>
      <vt:lpstr>微软雅黑</vt:lpstr>
      <vt:lpstr>幼圆</vt:lpstr>
      <vt:lpstr>Arial</vt:lpstr>
      <vt:lpstr>Arial Rounded MT Bold</vt:lpstr>
      <vt:lpstr>Calibri</vt:lpstr>
      <vt:lpstr>Calibri Light</vt:lpstr>
      <vt:lpstr>Century Gothic</vt:lpstr>
      <vt:lpstr>Impact</vt:lpstr>
      <vt:lpstr>Wingdings</vt:lpstr>
      <vt:lpstr>Office 主题</vt:lpstr>
      <vt:lpstr>Image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医学医疗</dc:title>
  <dc:creator/>
  <cp:lastModifiedBy/>
  <cp:revision>1</cp:revision>
  <dcterms:created xsi:type="dcterms:W3CDTF">2018-11-25T06:43:14Z</dcterms:created>
  <dcterms:modified xsi:type="dcterms:W3CDTF">2018-11-30T03:37:51Z</dcterms:modified>
</cp:coreProperties>
</file>